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4"/>
  </p:notesMasterIdLst>
  <p:sldIdLst>
    <p:sldId id="256" r:id="rId3"/>
    <p:sldId id="258" r:id="rId4"/>
    <p:sldId id="260" r:id="rId5"/>
    <p:sldId id="257" r:id="rId6"/>
    <p:sldId id="276" r:id="rId7"/>
    <p:sldId id="277" r:id="rId8"/>
    <p:sldId id="262" r:id="rId9"/>
    <p:sldId id="263" r:id="rId10"/>
    <p:sldId id="302" r:id="rId11"/>
    <p:sldId id="267" r:id="rId12"/>
    <p:sldId id="300" r:id="rId13"/>
  </p:sldIdLst>
  <p:sldSz cx="9144000" cy="5143500" type="screen16x9"/>
  <p:notesSz cx="6858000" cy="9144000"/>
  <p:embeddedFontLst>
    <p:embeddedFont>
      <p:font typeface="Lateef" pitchFamily="2" charset="-78"/>
      <p:regular r:id="rId15"/>
    </p:embeddedFont>
    <p:embeddedFont>
      <p:font typeface="Manrope" pitchFamily="2" charset="0"/>
      <p:regular r:id="rId16"/>
      <p:bold r:id="rId17"/>
    </p:embeddedFont>
    <p:embeddedFont>
      <p:font typeface="Philosopher" pitchFamily="2" charset="77"/>
      <p:regular r:id="rId18"/>
      <p:bold r:id="rId19"/>
      <p:italic r:id="rId20"/>
      <p:boldItalic r:id="rId21"/>
    </p:embeddedFont>
    <p:embeddedFont>
      <p:font typeface="Proxima Nova" panose="02000506030000020004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1F5041-25F9-498F-83D9-81753037BF21}">
  <a:tblStyle styleId="{D71F5041-25F9-498F-83D9-81753037BF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0"/>
  </p:normalViewPr>
  <p:slideViewPr>
    <p:cSldViewPr snapToGrid="0" snapToObjects="1">
      <p:cViewPr varScale="1">
        <p:scale>
          <a:sx n="148" d="100"/>
          <a:sy n="148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ge4b7ac326b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1" name="Google Shape;2681;ge4b7ac326b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8" name="Google Shape;15558;geba3ee3d4b_8_30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9" name="Google Shape;15559;geba3ee3d4b_8_30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ge4b7ac326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9" name="Google Shape;2539;ge4b7ac326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2" name="Google Shape;2532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ge4b7ac326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5" name="Google Shape;2995;ge4b7ac326b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Google Shape;3002;ge4b7ac326b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3" name="Google Shape;3003;ge4b7ac326b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ge4b7ac326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4" name="Google Shape;2614;ge4b7ac326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ge4b7ac326b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3" name="Google Shape;2623;ge4b7ac326b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ge4b7ac326b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3" name="Google Shape;2623;ge4b7ac326b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03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33623" y="153443"/>
            <a:ext cx="762954" cy="763070"/>
            <a:chOff x="940300" y="793900"/>
            <a:chExt cx="1313400" cy="1313600"/>
          </a:xfrm>
        </p:grpSpPr>
        <p:sp>
          <p:nvSpPr>
            <p:cNvPr id="10" name="Google Shape;10;p2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7414499" y="-1019390"/>
            <a:ext cx="2679559" cy="2679559"/>
            <a:chOff x="2924725" y="208150"/>
            <a:chExt cx="1242550" cy="1242550"/>
          </a:xfrm>
        </p:grpSpPr>
        <p:sp>
          <p:nvSpPr>
            <p:cNvPr id="47" name="Google Shape;47;p2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2929050" y="1315959"/>
            <a:ext cx="32859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3522900" y="3710477"/>
            <a:ext cx="20982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>
            <a:off x="-1102637" y="3527139"/>
            <a:ext cx="3016166" cy="3016166"/>
            <a:chOff x="2924725" y="208150"/>
            <a:chExt cx="1242550" cy="1242550"/>
          </a:xfrm>
        </p:grpSpPr>
        <p:sp>
          <p:nvSpPr>
            <p:cNvPr id="68" name="Google Shape;68;p2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8047423" y="4226968"/>
            <a:ext cx="762954" cy="763070"/>
            <a:chOff x="940300" y="793900"/>
            <a:chExt cx="1313400" cy="1313600"/>
          </a:xfrm>
        </p:grpSpPr>
        <p:sp>
          <p:nvSpPr>
            <p:cNvPr id="87" name="Google Shape;87;p2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1293161" y="-1794381"/>
            <a:ext cx="635798" cy="5058719"/>
            <a:chOff x="7324500" y="2391875"/>
            <a:chExt cx="177300" cy="1410725"/>
          </a:xfrm>
        </p:grpSpPr>
        <p:sp>
          <p:nvSpPr>
            <p:cNvPr id="124" name="Google Shape;124;p2"/>
            <p:cNvSpPr/>
            <p:nvPr/>
          </p:nvSpPr>
          <p:spPr>
            <a:xfrm>
              <a:off x="7324500" y="3625150"/>
              <a:ext cx="177300" cy="177450"/>
            </a:xfrm>
            <a:custGeom>
              <a:avLst/>
              <a:gdLst/>
              <a:ahLst/>
              <a:cxnLst/>
              <a:rect l="l" t="t" r="r" b="b"/>
              <a:pathLst>
                <a:path w="7092" h="7098" extrusionOk="0">
                  <a:moveTo>
                    <a:pt x="3549" y="673"/>
                  </a:moveTo>
                  <a:lnTo>
                    <a:pt x="4393" y="1510"/>
                  </a:lnTo>
                  <a:lnTo>
                    <a:pt x="5581" y="1510"/>
                  </a:lnTo>
                  <a:lnTo>
                    <a:pt x="5581" y="2700"/>
                  </a:lnTo>
                  <a:lnTo>
                    <a:pt x="6426" y="3548"/>
                  </a:lnTo>
                  <a:lnTo>
                    <a:pt x="5581" y="4398"/>
                  </a:lnTo>
                  <a:lnTo>
                    <a:pt x="5581" y="5581"/>
                  </a:lnTo>
                  <a:lnTo>
                    <a:pt x="4393" y="5581"/>
                  </a:lnTo>
                  <a:lnTo>
                    <a:pt x="3543" y="6425"/>
                  </a:lnTo>
                  <a:lnTo>
                    <a:pt x="2693" y="5581"/>
                  </a:lnTo>
                  <a:lnTo>
                    <a:pt x="1510" y="5581"/>
                  </a:lnTo>
                  <a:lnTo>
                    <a:pt x="1510" y="4398"/>
                  </a:lnTo>
                  <a:lnTo>
                    <a:pt x="667" y="3548"/>
                  </a:lnTo>
                  <a:lnTo>
                    <a:pt x="1510" y="2700"/>
                  </a:lnTo>
                  <a:lnTo>
                    <a:pt x="1510" y="1510"/>
                  </a:lnTo>
                  <a:lnTo>
                    <a:pt x="2700" y="1510"/>
                  </a:lnTo>
                  <a:lnTo>
                    <a:pt x="3549" y="673"/>
                  </a:lnTo>
                  <a:close/>
                  <a:moveTo>
                    <a:pt x="3549" y="1"/>
                  </a:moveTo>
                  <a:lnTo>
                    <a:pt x="2509" y="1041"/>
                  </a:lnTo>
                  <a:lnTo>
                    <a:pt x="1035" y="1041"/>
                  </a:lnTo>
                  <a:lnTo>
                    <a:pt x="1035" y="2508"/>
                  </a:lnTo>
                  <a:lnTo>
                    <a:pt x="1" y="3548"/>
                  </a:lnTo>
                  <a:lnTo>
                    <a:pt x="1035" y="4590"/>
                  </a:lnTo>
                  <a:lnTo>
                    <a:pt x="1035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83" y="6057"/>
                  </a:lnTo>
                  <a:lnTo>
                    <a:pt x="6058" y="6057"/>
                  </a:lnTo>
                  <a:lnTo>
                    <a:pt x="6058" y="4590"/>
                  </a:lnTo>
                  <a:lnTo>
                    <a:pt x="7092" y="3548"/>
                  </a:lnTo>
                  <a:lnTo>
                    <a:pt x="6058" y="2508"/>
                  </a:lnTo>
                  <a:lnTo>
                    <a:pt x="6058" y="1041"/>
                  </a:lnTo>
                  <a:lnTo>
                    <a:pt x="4583" y="104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411275" y="2391875"/>
              <a:ext cx="3725" cy="1239250"/>
            </a:xfrm>
            <a:custGeom>
              <a:avLst/>
              <a:gdLst/>
              <a:ahLst/>
              <a:cxnLst/>
              <a:rect l="l" t="t" r="r" b="b"/>
              <a:pathLst>
                <a:path w="149" h="49570" extrusionOk="0">
                  <a:moveTo>
                    <a:pt x="1" y="0"/>
                  </a:moveTo>
                  <a:lnTo>
                    <a:pt x="1" y="49570"/>
                  </a:lnTo>
                  <a:lnTo>
                    <a:pt x="149" y="4957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119871" y="-2109685"/>
            <a:ext cx="635803" cy="4688893"/>
            <a:chOff x="7905800" y="2474325"/>
            <a:chExt cx="177450" cy="1308650"/>
          </a:xfrm>
        </p:grpSpPr>
        <p:sp>
          <p:nvSpPr>
            <p:cNvPr id="127" name="Google Shape;127;p2"/>
            <p:cNvSpPr/>
            <p:nvPr/>
          </p:nvSpPr>
          <p:spPr>
            <a:xfrm>
              <a:off x="7905800" y="3605550"/>
              <a:ext cx="177450" cy="177425"/>
            </a:xfrm>
            <a:custGeom>
              <a:avLst/>
              <a:gdLst/>
              <a:ahLst/>
              <a:cxnLst/>
              <a:rect l="l" t="t" r="r" b="b"/>
              <a:pathLst>
                <a:path w="7098" h="7097" extrusionOk="0">
                  <a:moveTo>
                    <a:pt x="3548" y="672"/>
                  </a:moveTo>
                  <a:lnTo>
                    <a:pt x="4398" y="1515"/>
                  </a:lnTo>
                  <a:lnTo>
                    <a:pt x="5588" y="1515"/>
                  </a:lnTo>
                  <a:lnTo>
                    <a:pt x="5588" y="2699"/>
                  </a:lnTo>
                  <a:lnTo>
                    <a:pt x="6425" y="3548"/>
                  </a:lnTo>
                  <a:lnTo>
                    <a:pt x="5588" y="4398"/>
                  </a:lnTo>
                  <a:lnTo>
                    <a:pt x="5588" y="5580"/>
                  </a:lnTo>
                  <a:lnTo>
                    <a:pt x="4398" y="5580"/>
                  </a:lnTo>
                  <a:lnTo>
                    <a:pt x="3548" y="6425"/>
                  </a:lnTo>
                  <a:lnTo>
                    <a:pt x="2699" y="5580"/>
                  </a:lnTo>
                  <a:lnTo>
                    <a:pt x="1515" y="5580"/>
                  </a:lnTo>
                  <a:lnTo>
                    <a:pt x="1515" y="4398"/>
                  </a:lnTo>
                  <a:lnTo>
                    <a:pt x="672" y="3548"/>
                  </a:lnTo>
                  <a:lnTo>
                    <a:pt x="1515" y="2699"/>
                  </a:lnTo>
                  <a:lnTo>
                    <a:pt x="1515" y="1515"/>
                  </a:lnTo>
                  <a:lnTo>
                    <a:pt x="2699" y="1515"/>
                  </a:lnTo>
                  <a:lnTo>
                    <a:pt x="3548" y="672"/>
                  </a:lnTo>
                  <a:close/>
                  <a:moveTo>
                    <a:pt x="3548" y="0"/>
                  </a:moveTo>
                  <a:lnTo>
                    <a:pt x="2508" y="1040"/>
                  </a:lnTo>
                  <a:lnTo>
                    <a:pt x="1040" y="1040"/>
                  </a:lnTo>
                  <a:lnTo>
                    <a:pt x="1040" y="2508"/>
                  </a:lnTo>
                  <a:lnTo>
                    <a:pt x="0" y="3548"/>
                  </a:lnTo>
                  <a:lnTo>
                    <a:pt x="1040" y="4589"/>
                  </a:lnTo>
                  <a:lnTo>
                    <a:pt x="1040" y="6057"/>
                  </a:lnTo>
                  <a:lnTo>
                    <a:pt x="2508" y="6057"/>
                  </a:lnTo>
                  <a:lnTo>
                    <a:pt x="3548" y="7097"/>
                  </a:lnTo>
                  <a:lnTo>
                    <a:pt x="4589" y="6057"/>
                  </a:lnTo>
                  <a:lnTo>
                    <a:pt x="6057" y="6057"/>
                  </a:lnTo>
                  <a:lnTo>
                    <a:pt x="6057" y="4589"/>
                  </a:lnTo>
                  <a:lnTo>
                    <a:pt x="7097" y="3548"/>
                  </a:lnTo>
                  <a:lnTo>
                    <a:pt x="6057" y="2508"/>
                  </a:lnTo>
                  <a:lnTo>
                    <a:pt x="6057" y="1040"/>
                  </a:lnTo>
                  <a:lnTo>
                    <a:pt x="4589" y="104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992700" y="2474325"/>
              <a:ext cx="3775" cy="1138650"/>
            </a:xfrm>
            <a:custGeom>
              <a:avLst/>
              <a:gdLst/>
              <a:ahLst/>
              <a:cxnLst/>
              <a:rect l="l" t="t" r="r" b="b"/>
              <a:pathLst>
                <a:path w="151" h="45546" extrusionOk="0">
                  <a:moveTo>
                    <a:pt x="1" y="0"/>
                  </a:moveTo>
                  <a:lnTo>
                    <a:pt x="1" y="45546"/>
                  </a:lnTo>
                  <a:lnTo>
                    <a:pt x="151" y="4554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357655" y="-362680"/>
            <a:ext cx="499539" cy="2499809"/>
            <a:chOff x="6715575" y="2474325"/>
            <a:chExt cx="177450" cy="888000"/>
          </a:xfrm>
        </p:grpSpPr>
        <p:sp>
          <p:nvSpPr>
            <p:cNvPr id="130" name="Google Shape;130;p2"/>
            <p:cNvSpPr/>
            <p:nvPr/>
          </p:nvSpPr>
          <p:spPr>
            <a:xfrm>
              <a:off x="6715575" y="3184875"/>
              <a:ext cx="177450" cy="177450"/>
            </a:xfrm>
            <a:custGeom>
              <a:avLst/>
              <a:gdLst/>
              <a:ahLst/>
              <a:cxnLst/>
              <a:rect l="l" t="t" r="r" b="b"/>
              <a:pathLst>
                <a:path w="7098" h="7098" extrusionOk="0">
                  <a:moveTo>
                    <a:pt x="3549" y="672"/>
                  </a:moveTo>
                  <a:lnTo>
                    <a:pt x="4399" y="1517"/>
                  </a:lnTo>
                  <a:lnTo>
                    <a:pt x="5581" y="1517"/>
                  </a:lnTo>
                  <a:lnTo>
                    <a:pt x="5581" y="2699"/>
                  </a:lnTo>
                  <a:lnTo>
                    <a:pt x="6426" y="3550"/>
                  </a:lnTo>
                  <a:lnTo>
                    <a:pt x="5581" y="4398"/>
                  </a:lnTo>
                  <a:lnTo>
                    <a:pt x="5581" y="5588"/>
                  </a:lnTo>
                  <a:lnTo>
                    <a:pt x="4399" y="5588"/>
                  </a:lnTo>
                  <a:lnTo>
                    <a:pt x="3549" y="6431"/>
                  </a:lnTo>
                  <a:lnTo>
                    <a:pt x="2700" y="5588"/>
                  </a:lnTo>
                  <a:lnTo>
                    <a:pt x="1516" y="5588"/>
                  </a:lnTo>
                  <a:lnTo>
                    <a:pt x="1516" y="4398"/>
                  </a:lnTo>
                  <a:lnTo>
                    <a:pt x="673" y="3550"/>
                  </a:lnTo>
                  <a:lnTo>
                    <a:pt x="1516" y="2699"/>
                  </a:lnTo>
                  <a:lnTo>
                    <a:pt x="1516" y="1517"/>
                  </a:lnTo>
                  <a:lnTo>
                    <a:pt x="2700" y="1517"/>
                  </a:lnTo>
                  <a:lnTo>
                    <a:pt x="3549" y="672"/>
                  </a:lnTo>
                  <a:close/>
                  <a:moveTo>
                    <a:pt x="3549" y="0"/>
                  </a:moveTo>
                  <a:lnTo>
                    <a:pt x="2509" y="1040"/>
                  </a:lnTo>
                  <a:lnTo>
                    <a:pt x="1041" y="1040"/>
                  </a:lnTo>
                  <a:lnTo>
                    <a:pt x="1041" y="2508"/>
                  </a:lnTo>
                  <a:lnTo>
                    <a:pt x="1" y="3550"/>
                  </a:lnTo>
                  <a:lnTo>
                    <a:pt x="1041" y="4589"/>
                  </a:lnTo>
                  <a:lnTo>
                    <a:pt x="1041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90" y="6057"/>
                  </a:lnTo>
                  <a:lnTo>
                    <a:pt x="6058" y="6057"/>
                  </a:lnTo>
                  <a:lnTo>
                    <a:pt x="6058" y="4589"/>
                  </a:lnTo>
                  <a:lnTo>
                    <a:pt x="7098" y="3550"/>
                  </a:lnTo>
                  <a:lnTo>
                    <a:pt x="6058" y="2508"/>
                  </a:lnTo>
                  <a:lnTo>
                    <a:pt x="6058" y="1040"/>
                  </a:lnTo>
                  <a:lnTo>
                    <a:pt x="4590" y="1040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802500" y="2474325"/>
              <a:ext cx="3575" cy="719350"/>
            </a:xfrm>
            <a:custGeom>
              <a:avLst/>
              <a:gdLst/>
              <a:ahLst/>
              <a:cxnLst/>
              <a:rect l="l" t="t" r="r" b="b"/>
              <a:pathLst>
                <a:path w="143" h="28774" extrusionOk="0">
                  <a:moveTo>
                    <a:pt x="0" y="0"/>
                  </a:moveTo>
                  <a:lnTo>
                    <a:pt x="0" y="28773"/>
                  </a:lnTo>
                  <a:lnTo>
                    <a:pt x="143" y="2877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8047423" y="153456"/>
            <a:ext cx="762954" cy="763070"/>
            <a:chOff x="940300" y="793900"/>
            <a:chExt cx="1313400" cy="1313600"/>
          </a:xfrm>
        </p:grpSpPr>
        <p:sp>
          <p:nvSpPr>
            <p:cNvPr id="133" name="Google Shape;133;p2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333623" y="4226956"/>
            <a:ext cx="762954" cy="763070"/>
            <a:chOff x="940300" y="793900"/>
            <a:chExt cx="1313400" cy="1313600"/>
          </a:xfrm>
        </p:grpSpPr>
        <p:sp>
          <p:nvSpPr>
            <p:cNvPr id="170" name="Google Shape;170;p2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21"/>
          <p:cNvSpPr txBox="1">
            <a:spLocks noGrp="1"/>
          </p:cNvSpPr>
          <p:nvPr>
            <p:ph type="subTitle" idx="1"/>
          </p:nvPr>
        </p:nvSpPr>
        <p:spPr>
          <a:xfrm>
            <a:off x="1247815" y="2681200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0" name="Google Shape;2070;p21"/>
          <p:cNvSpPr txBox="1">
            <a:spLocks noGrp="1"/>
          </p:cNvSpPr>
          <p:nvPr>
            <p:ph type="title"/>
          </p:nvPr>
        </p:nvSpPr>
        <p:spPr>
          <a:xfrm>
            <a:off x="1247815" y="1870100"/>
            <a:ext cx="298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2071" name="Google Shape;2071;p21"/>
          <p:cNvGrpSpPr/>
          <p:nvPr/>
        </p:nvGrpSpPr>
        <p:grpSpPr>
          <a:xfrm>
            <a:off x="-1316812" y="1276267"/>
            <a:ext cx="2590965" cy="2590965"/>
            <a:chOff x="2924725" y="208150"/>
            <a:chExt cx="1242550" cy="1242550"/>
          </a:xfrm>
        </p:grpSpPr>
        <p:sp>
          <p:nvSpPr>
            <p:cNvPr id="2072" name="Google Shape;2072;p21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1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1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1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1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1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1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1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1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1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1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1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1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1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1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1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1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1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21"/>
          <p:cNvGrpSpPr/>
          <p:nvPr/>
        </p:nvGrpSpPr>
        <p:grpSpPr>
          <a:xfrm>
            <a:off x="8069888" y="-609883"/>
            <a:ext cx="2590965" cy="2590965"/>
            <a:chOff x="2924725" y="208150"/>
            <a:chExt cx="1242550" cy="1242550"/>
          </a:xfrm>
        </p:grpSpPr>
        <p:sp>
          <p:nvSpPr>
            <p:cNvPr id="2091" name="Google Shape;2091;p21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1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1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1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1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1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1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1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1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1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1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1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9" name="Google Shape;2109;p21"/>
          <p:cNvGrpSpPr/>
          <p:nvPr/>
        </p:nvGrpSpPr>
        <p:grpSpPr>
          <a:xfrm>
            <a:off x="8047423" y="4226968"/>
            <a:ext cx="762954" cy="763070"/>
            <a:chOff x="940300" y="793900"/>
            <a:chExt cx="1313400" cy="1313600"/>
          </a:xfrm>
        </p:grpSpPr>
        <p:sp>
          <p:nvSpPr>
            <p:cNvPr id="2110" name="Google Shape;2110;p21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1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1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21"/>
          <p:cNvGrpSpPr/>
          <p:nvPr/>
        </p:nvGrpSpPr>
        <p:grpSpPr>
          <a:xfrm>
            <a:off x="949896" y="-1703145"/>
            <a:ext cx="394386" cy="3137876"/>
            <a:chOff x="7324500" y="2391875"/>
            <a:chExt cx="177300" cy="1410725"/>
          </a:xfrm>
        </p:grpSpPr>
        <p:sp>
          <p:nvSpPr>
            <p:cNvPr id="2147" name="Google Shape;2147;p21"/>
            <p:cNvSpPr/>
            <p:nvPr/>
          </p:nvSpPr>
          <p:spPr>
            <a:xfrm>
              <a:off x="7324500" y="3625150"/>
              <a:ext cx="177300" cy="177450"/>
            </a:xfrm>
            <a:custGeom>
              <a:avLst/>
              <a:gdLst/>
              <a:ahLst/>
              <a:cxnLst/>
              <a:rect l="l" t="t" r="r" b="b"/>
              <a:pathLst>
                <a:path w="7092" h="7098" extrusionOk="0">
                  <a:moveTo>
                    <a:pt x="3549" y="673"/>
                  </a:moveTo>
                  <a:lnTo>
                    <a:pt x="4393" y="1510"/>
                  </a:lnTo>
                  <a:lnTo>
                    <a:pt x="5581" y="1510"/>
                  </a:lnTo>
                  <a:lnTo>
                    <a:pt x="5581" y="2700"/>
                  </a:lnTo>
                  <a:lnTo>
                    <a:pt x="6426" y="3548"/>
                  </a:lnTo>
                  <a:lnTo>
                    <a:pt x="5581" y="4398"/>
                  </a:lnTo>
                  <a:lnTo>
                    <a:pt x="5581" y="5581"/>
                  </a:lnTo>
                  <a:lnTo>
                    <a:pt x="4393" y="5581"/>
                  </a:lnTo>
                  <a:lnTo>
                    <a:pt x="3543" y="6425"/>
                  </a:lnTo>
                  <a:lnTo>
                    <a:pt x="2693" y="5581"/>
                  </a:lnTo>
                  <a:lnTo>
                    <a:pt x="1510" y="5581"/>
                  </a:lnTo>
                  <a:lnTo>
                    <a:pt x="1510" y="4398"/>
                  </a:lnTo>
                  <a:lnTo>
                    <a:pt x="667" y="3548"/>
                  </a:lnTo>
                  <a:lnTo>
                    <a:pt x="1510" y="2700"/>
                  </a:lnTo>
                  <a:lnTo>
                    <a:pt x="1510" y="1510"/>
                  </a:lnTo>
                  <a:lnTo>
                    <a:pt x="2700" y="1510"/>
                  </a:lnTo>
                  <a:lnTo>
                    <a:pt x="3549" y="673"/>
                  </a:lnTo>
                  <a:close/>
                  <a:moveTo>
                    <a:pt x="3549" y="1"/>
                  </a:moveTo>
                  <a:lnTo>
                    <a:pt x="2509" y="1041"/>
                  </a:lnTo>
                  <a:lnTo>
                    <a:pt x="1035" y="1041"/>
                  </a:lnTo>
                  <a:lnTo>
                    <a:pt x="1035" y="2508"/>
                  </a:lnTo>
                  <a:lnTo>
                    <a:pt x="1" y="3548"/>
                  </a:lnTo>
                  <a:lnTo>
                    <a:pt x="1035" y="4590"/>
                  </a:lnTo>
                  <a:lnTo>
                    <a:pt x="1035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83" y="6057"/>
                  </a:lnTo>
                  <a:lnTo>
                    <a:pt x="6058" y="6057"/>
                  </a:lnTo>
                  <a:lnTo>
                    <a:pt x="6058" y="4590"/>
                  </a:lnTo>
                  <a:lnTo>
                    <a:pt x="7092" y="3548"/>
                  </a:lnTo>
                  <a:lnTo>
                    <a:pt x="6058" y="2508"/>
                  </a:lnTo>
                  <a:lnTo>
                    <a:pt x="6058" y="1041"/>
                  </a:lnTo>
                  <a:lnTo>
                    <a:pt x="4583" y="104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411275" y="2391875"/>
              <a:ext cx="3725" cy="1239250"/>
            </a:xfrm>
            <a:custGeom>
              <a:avLst/>
              <a:gdLst/>
              <a:ahLst/>
              <a:cxnLst/>
              <a:rect l="l" t="t" r="r" b="b"/>
              <a:pathLst>
                <a:path w="149" h="49570" extrusionOk="0">
                  <a:moveTo>
                    <a:pt x="1" y="0"/>
                  </a:moveTo>
                  <a:lnTo>
                    <a:pt x="1" y="49570"/>
                  </a:lnTo>
                  <a:lnTo>
                    <a:pt x="149" y="4957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9" name="Google Shape;2149;p21"/>
          <p:cNvGrpSpPr/>
          <p:nvPr/>
        </p:nvGrpSpPr>
        <p:grpSpPr>
          <a:xfrm>
            <a:off x="4324599" y="-2538451"/>
            <a:ext cx="468486" cy="3454967"/>
            <a:chOff x="7905800" y="2474325"/>
            <a:chExt cx="177450" cy="1308650"/>
          </a:xfrm>
        </p:grpSpPr>
        <p:sp>
          <p:nvSpPr>
            <p:cNvPr id="2150" name="Google Shape;2150;p21"/>
            <p:cNvSpPr/>
            <p:nvPr/>
          </p:nvSpPr>
          <p:spPr>
            <a:xfrm>
              <a:off x="7905800" y="3605550"/>
              <a:ext cx="177450" cy="177425"/>
            </a:xfrm>
            <a:custGeom>
              <a:avLst/>
              <a:gdLst/>
              <a:ahLst/>
              <a:cxnLst/>
              <a:rect l="l" t="t" r="r" b="b"/>
              <a:pathLst>
                <a:path w="7098" h="7097" extrusionOk="0">
                  <a:moveTo>
                    <a:pt x="3548" y="672"/>
                  </a:moveTo>
                  <a:lnTo>
                    <a:pt x="4398" y="1515"/>
                  </a:lnTo>
                  <a:lnTo>
                    <a:pt x="5588" y="1515"/>
                  </a:lnTo>
                  <a:lnTo>
                    <a:pt x="5588" y="2699"/>
                  </a:lnTo>
                  <a:lnTo>
                    <a:pt x="6425" y="3548"/>
                  </a:lnTo>
                  <a:lnTo>
                    <a:pt x="5588" y="4398"/>
                  </a:lnTo>
                  <a:lnTo>
                    <a:pt x="5588" y="5580"/>
                  </a:lnTo>
                  <a:lnTo>
                    <a:pt x="4398" y="5580"/>
                  </a:lnTo>
                  <a:lnTo>
                    <a:pt x="3548" y="6425"/>
                  </a:lnTo>
                  <a:lnTo>
                    <a:pt x="2699" y="5580"/>
                  </a:lnTo>
                  <a:lnTo>
                    <a:pt x="1515" y="5580"/>
                  </a:lnTo>
                  <a:lnTo>
                    <a:pt x="1515" y="4398"/>
                  </a:lnTo>
                  <a:lnTo>
                    <a:pt x="672" y="3548"/>
                  </a:lnTo>
                  <a:lnTo>
                    <a:pt x="1515" y="2699"/>
                  </a:lnTo>
                  <a:lnTo>
                    <a:pt x="1515" y="1515"/>
                  </a:lnTo>
                  <a:lnTo>
                    <a:pt x="2699" y="1515"/>
                  </a:lnTo>
                  <a:lnTo>
                    <a:pt x="3548" y="672"/>
                  </a:lnTo>
                  <a:close/>
                  <a:moveTo>
                    <a:pt x="3548" y="0"/>
                  </a:moveTo>
                  <a:lnTo>
                    <a:pt x="2508" y="1040"/>
                  </a:lnTo>
                  <a:lnTo>
                    <a:pt x="1040" y="1040"/>
                  </a:lnTo>
                  <a:lnTo>
                    <a:pt x="1040" y="2508"/>
                  </a:lnTo>
                  <a:lnTo>
                    <a:pt x="0" y="3548"/>
                  </a:lnTo>
                  <a:lnTo>
                    <a:pt x="1040" y="4589"/>
                  </a:lnTo>
                  <a:lnTo>
                    <a:pt x="1040" y="6057"/>
                  </a:lnTo>
                  <a:lnTo>
                    <a:pt x="2508" y="6057"/>
                  </a:lnTo>
                  <a:lnTo>
                    <a:pt x="3548" y="7097"/>
                  </a:lnTo>
                  <a:lnTo>
                    <a:pt x="4589" y="6057"/>
                  </a:lnTo>
                  <a:lnTo>
                    <a:pt x="6057" y="6057"/>
                  </a:lnTo>
                  <a:lnTo>
                    <a:pt x="6057" y="4589"/>
                  </a:lnTo>
                  <a:lnTo>
                    <a:pt x="7097" y="3548"/>
                  </a:lnTo>
                  <a:lnTo>
                    <a:pt x="6057" y="2508"/>
                  </a:lnTo>
                  <a:lnTo>
                    <a:pt x="6057" y="1040"/>
                  </a:lnTo>
                  <a:lnTo>
                    <a:pt x="4589" y="104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7992700" y="2474325"/>
              <a:ext cx="3775" cy="1138650"/>
            </a:xfrm>
            <a:custGeom>
              <a:avLst/>
              <a:gdLst/>
              <a:ahLst/>
              <a:cxnLst/>
              <a:rect l="l" t="t" r="r" b="b"/>
              <a:pathLst>
                <a:path w="151" h="45546" extrusionOk="0">
                  <a:moveTo>
                    <a:pt x="1" y="0"/>
                  </a:moveTo>
                  <a:lnTo>
                    <a:pt x="1" y="45546"/>
                  </a:lnTo>
                  <a:lnTo>
                    <a:pt x="151" y="4554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2" name="Google Shape;2152;p21"/>
          <p:cNvGrpSpPr/>
          <p:nvPr/>
        </p:nvGrpSpPr>
        <p:grpSpPr>
          <a:xfrm>
            <a:off x="7475668" y="-1600150"/>
            <a:ext cx="368085" cy="2619666"/>
            <a:chOff x="6715575" y="2099409"/>
            <a:chExt cx="177450" cy="1262916"/>
          </a:xfrm>
        </p:grpSpPr>
        <p:sp>
          <p:nvSpPr>
            <p:cNvPr id="2153" name="Google Shape;2153;p21"/>
            <p:cNvSpPr/>
            <p:nvPr/>
          </p:nvSpPr>
          <p:spPr>
            <a:xfrm>
              <a:off x="6715575" y="3184875"/>
              <a:ext cx="177450" cy="177450"/>
            </a:xfrm>
            <a:custGeom>
              <a:avLst/>
              <a:gdLst/>
              <a:ahLst/>
              <a:cxnLst/>
              <a:rect l="l" t="t" r="r" b="b"/>
              <a:pathLst>
                <a:path w="7098" h="7098" extrusionOk="0">
                  <a:moveTo>
                    <a:pt x="3549" y="672"/>
                  </a:moveTo>
                  <a:lnTo>
                    <a:pt x="4399" y="1517"/>
                  </a:lnTo>
                  <a:lnTo>
                    <a:pt x="5581" y="1517"/>
                  </a:lnTo>
                  <a:lnTo>
                    <a:pt x="5581" y="2699"/>
                  </a:lnTo>
                  <a:lnTo>
                    <a:pt x="6426" y="3550"/>
                  </a:lnTo>
                  <a:lnTo>
                    <a:pt x="5581" y="4398"/>
                  </a:lnTo>
                  <a:lnTo>
                    <a:pt x="5581" y="5588"/>
                  </a:lnTo>
                  <a:lnTo>
                    <a:pt x="4399" y="5588"/>
                  </a:lnTo>
                  <a:lnTo>
                    <a:pt x="3549" y="6431"/>
                  </a:lnTo>
                  <a:lnTo>
                    <a:pt x="2700" y="5588"/>
                  </a:lnTo>
                  <a:lnTo>
                    <a:pt x="1516" y="5588"/>
                  </a:lnTo>
                  <a:lnTo>
                    <a:pt x="1516" y="4398"/>
                  </a:lnTo>
                  <a:lnTo>
                    <a:pt x="673" y="3550"/>
                  </a:lnTo>
                  <a:lnTo>
                    <a:pt x="1516" y="2699"/>
                  </a:lnTo>
                  <a:lnTo>
                    <a:pt x="1516" y="1517"/>
                  </a:lnTo>
                  <a:lnTo>
                    <a:pt x="2700" y="1517"/>
                  </a:lnTo>
                  <a:lnTo>
                    <a:pt x="3549" y="672"/>
                  </a:lnTo>
                  <a:close/>
                  <a:moveTo>
                    <a:pt x="3549" y="0"/>
                  </a:moveTo>
                  <a:lnTo>
                    <a:pt x="2509" y="1040"/>
                  </a:lnTo>
                  <a:lnTo>
                    <a:pt x="1041" y="1040"/>
                  </a:lnTo>
                  <a:lnTo>
                    <a:pt x="1041" y="2508"/>
                  </a:lnTo>
                  <a:lnTo>
                    <a:pt x="1" y="3550"/>
                  </a:lnTo>
                  <a:lnTo>
                    <a:pt x="1041" y="4589"/>
                  </a:lnTo>
                  <a:lnTo>
                    <a:pt x="1041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90" y="6057"/>
                  </a:lnTo>
                  <a:lnTo>
                    <a:pt x="6058" y="6057"/>
                  </a:lnTo>
                  <a:lnTo>
                    <a:pt x="6058" y="4589"/>
                  </a:lnTo>
                  <a:lnTo>
                    <a:pt x="7098" y="3550"/>
                  </a:lnTo>
                  <a:lnTo>
                    <a:pt x="6058" y="2508"/>
                  </a:lnTo>
                  <a:lnTo>
                    <a:pt x="6058" y="1040"/>
                  </a:lnTo>
                  <a:lnTo>
                    <a:pt x="4590" y="1040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6802499" y="2099409"/>
              <a:ext cx="3580" cy="1094275"/>
            </a:xfrm>
            <a:custGeom>
              <a:avLst/>
              <a:gdLst/>
              <a:ahLst/>
              <a:cxnLst/>
              <a:rect l="l" t="t" r="r" b="b"/>
              <a:pathLst>
                <a:path w="143" h="28774" extrusionOk="0">
                  <a:moveTo>
                    <a:pt x="0" y="0"/>
                  </a:moveTo>
                  <a:lnTo>
                    <a:pt x="0" y="28773"/>
                  </a:lnTo>
                  <a:lnTo>
                    <a:pt x="143" y="2877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5" name="Google Shape;2155;p21"/>
          <p:cNvGrpSpPr/>
          <p:nvPr/>
        </p:nvGrpSpPr>
        <p:grpSpPr>
          <a:xfrm>
            <a:off x="333623" y="4226956"/>
            <a:ext cx="762954" cy="763070"/>
            <a:chOff x="940300" y="793900"/>
            <a:chExt cx="1313400" cy="1313600"/>
          </a:xfrm>
        </p:grpSpPr>
        <p:sp>
          <p:nvSpPr>
            <p:cNvPr id="2156" name="Google Shape;2156;p21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1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3" name="Google Shape;2393;p24"/>
          <p:cNvGrpSpPr/>
          <p:nvPr/>
        </p:nvGrpSpPr>
        <p:grpSpPr>
          <a:xfrm>
            <a:off x="-1276737" y="3801730"/>
            <a:ext cx="2590965" cy="2590965"/>
            <a:chOff x="2924725" y="208150"/>
            <a:chExt cx="1242550" cy="1242550"/>
          </a:xfrm>
        </p:grpSpPr>
        <p:sp>
          <p:nvSpPr>
            <p:cNvPr id="2394" name="Google Shape;2394;p24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4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4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4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4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4"/>
            <p:cNvSpPr/>
            <p:nvPr/>
          </p:nvSpPr>
          <p:spPr>
            <a:xfrm>
              <a:off x="3188344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4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4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4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4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4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4"/>
            <p:cNvSpPr/>
            <p:nvPr/>
          </p:nvSpPr>
          <p:spPr>
            <a:xfrm>
              <a:off x="3743642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4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4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4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4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4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4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2" name="Google Shape;2412;p24"/>
          <p:cNvGrpSpPr/>
          <p:nvPr/>
        </p:nvGrpSpPr>
        <p:grpSpPr>
          <a:xfrm>
            <a:off x="8047423" y="153456"/>
            <a:ext cx="762954" cy="763070"/>
            <a:chOff x="940300" y="793900"/>
            <a:chExt cx="1313400" cy="1313600"/>
          </a:xfrm>
        </p:grpSpPr>
        <p:sp>
          <p:nvSpPr>
            <p:cNvPr id="2413" name="Google Shape;2413;p24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4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4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4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4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4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4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4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4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4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4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4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4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4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4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4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4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4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4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4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4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4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4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4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4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4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4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4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4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4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4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4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4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4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4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4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9" name="Google Shape;2449;p24"/>
          <p:cNvGrpSpPr/>
          <p:nvPr/>
        </p:nvGrpSpPr>
        <p:grpSpPr>
          <a:xfrm>
            <a:off x="333623" y="153443"/>
            <a:ext cx="762954" cy="763070"/>
            <a:chOff x="940300" y="793900"/>
            <a:chExt cx="1313400" cy="1313600"/>
          </a:xfrm>
        </p:grpSpPr>
        <p:sp>
          <p:nvSpPr>
            <p:cNvPr id="2450" name="Google Shape;2450;p24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4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4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4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4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4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4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4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4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4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4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4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4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4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24"/>
          <p:cNvGrpSpPr/>
          <p:nvPr/>
        </p:nvGrpSpPr>
        <p:grpSpPr>
          <a:xfrm>
            <a:off x="1096580" y="-2420972"/>
            <a:ext cx="552396" cy="4394832"/>
            <a:chOff x="7324500" y="2391875"/>
            <a:chExt cx="177300" cy="1410725"/>
          </a:xfrm>
        </p:grpSpPr>
        <p:sp>
          <p:nvSpPr>
            <p:cNvPr id="2487" name="Google Shape;2487;p24"/>
            <p:cNvSpPr/>
            <p:nvPr/>
          </p:nvSpPr>
          <p:spPr>
            <a:xfrm>
              <a:off x="7324500" y="3625150"/>
              <a:ext cx="177300" cy="177450"/>
            </a:xfrm>
            <a:custGeom>
              <a:avLst/>
              <a:gdLst/>
              <a:ahLst/>
              <a:cxnLst/>
              <a:rect l="l" t="t" r="r" b="b"/>
              <a:pathLst>
                <a:path w="7092" h="7098" extrusionOk="0">
                  <a:moveTo>
                    <a:pt x="3549" y="673"/>
                  </a:moveTo>
                  <a:lnTo>
                    <a:pt x="4393" y="1510"/>
                  </a:lnTo>
                  <a:lnTo>
                    <a:pt x="5581" y="1510"/>
                  </a:lnTo>
                  <a:lnTo>
                    <a:pt x="5581" y="2700"/>
                  </a:lnTo>
                  <a:lnTo>
                    <a:pt x="6426" y="3548"/>
                  </a:lnTo>
                  <a:lnTo>
                    <a:pt x="5581" y="4398"/>
                  </a:lnTo>
                  <a:lnTo>
                    <a:pt x="5581" y="5581"/>
                  </a:lnTo>
                  <a:lnTo>
                    <a:pt x="4393" y="5581"/>
                  </a:lnTo>
                  <a:lnTo>
                    <a:pt x="3543" y="6425"/>
                  </a:lnTo>
                  <a:lnTo>
                    <a:pt x="2693" y="5581"/>
                  </a:lnTo>
                  <a:lnTo>
                    <a:pt x="1510" y="5581"/>
                  </a:lnTo>
                  <a:lnTo>
                    <a:pt x="1510" y="4398"/>
                  </a:lnTo>
                  <a:lnTo>
                    <a:pt x="667" y="3548"/>
                  </a:lnTo>
                  <a:lnTo>
                    <a:pt x="1510" y="2700"/>
                  </a:lnTo>
                  <a:lnTo>
                    <a:pt x="1510" y="1510"/>
                  </a:lnTo>
                  <a:lnTo>
                    <a:pt x="2700" y="1510"/>
                  </a:lnTo>
                  <a:lnTo>
                    <a:pt x="3549" y="673"/>
                  </a:lnTo>
                  <a:close/>
                  <a:moveTo>
                    <a:pt x="3549" y="1"/>
                  </a:moveTo>
                  <a:lnTo>
                    <a:pt x="2509" y="1041"/>
                  </a:lnTo>
                  <a:lnTo>
                    <a:pt x="1035" y="1041"/>
                  </a:lnTo>
                  <a:lnTo>
                    <a:pt x="1035" y="2508"/>
                  </a:lnTo>
                  <a:lnTo>
                    <a:pt x="1" y="3548"/>
                  </a:lnTo>
                  <a:lnTo>
                    <a:pt x="1035" y="4590"/>
                  </a:lnTo>
                  <a:lnTo>
                    <a:pt x="1035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83" y="6057"/>
                  </a:lnTo>
                  <a:lnTo>
                    <a:pt x="6058" y="6057"/>
                  </a:lnTo>
                  <a:lnTo>
                    <a:pt x="6058" y="4590"/>
                  </a:lnTo>
                  <a:lnTo>
                    <a:pt x="7092" y="3548"/>
                  </a:lnTo>
                  <a:lnTo>
                    <a:pt x="6058" y="2508"/>
                  </a:lnTo>
                  <a:lnTo>
                    <a:pt x="6058" y="1041"/>
                  </a:lnTo>
                  <a:lnTo>
                    <a:pt x="4583" y="104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7411275" y="2391875"/>
              <a:ext cx="3725" cy="1239250"/>
            </a:xfrm>
            <a:custGeom>
              <a:avLst/>
              <a:gdLst/>
              <a:ahLst/>
              <a:cxnLst/>
              <a:rect l="l" t="t" r="r" b="b"/>
              <a:pathLst>
                <a:path w="149" h="49570" extrusionOk="0">
                  <a:moveTo>
                    <a:pt x="1" y="0"/>
                  </a:moveTo>
                  <a:lnTo>
                    <a:pt x="1" y="49570"/>
                  </a:lnTo>
                  <a:lnTo>
                    <a:pt x="149" y="4957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24"/>
          <p:cNvGrpSpPr/>
          <p:nvPr/>
        </p:nvGrpSpPr>
        <p:grpSpPr>
          <a:xfrm>
            <a:off x="7425992" y="-2337550"/>
            <a:ext cx="552402" cy="3931583"/>
            <a:chOff x="6715575" y="2099409"/>
            <a:chExt cx="177450" cy="1262916"/>
          </a:xfrm>
        </p:grpSpPr>
        <p:sp>
          <p:nvSpPr>
            <p:cNvPr id="2490" name="Google Shape;2490;p24"/>
            <p:cNvSpPr/>
            <p:nvPr/>
          </p:nvSpPr>
          <p:spPr>
            <a:xfrm>
              <a:off x="6715575" y="3184875"/>
              <a:ext cx="177450" cy="177450"/>
            </a:xfrm>
            <a:custGeom>
              <a:avLst/>
              <a:gdLst/>
              <a:ahLst/>
              <a:cxnLst/>
              <a:rect l="l" t="t" r="r" b="b"/>
              <a:pathLst>
                <a:path w="7098" h="7098" extrusionOk="0">
                  <a:moveTo>
                    <a:pt x="3549" y="672"/>
                  </a:moveTo>
                  <a:lnTo>
                    <a:pt x="4399" y="1517"/>
                  </a:lnTo>
                  <a:lnTo>
                    <a:pt x="5581" y="1517"/>
                  </a:lnTo>
                  <a:lnTo>
                    <a:pt x="5581" y="2699"/>
                  </a:lnTo>
                  <a:lnTo>
                    <a:pt x="6426" y="3550"/>
                  </a:lnTo>
                  <a:lnTo>
                    <a:pt x="5581" y="4398"/>
                  </a:lnTo>
                  <a:lnTo>
                    <a:pt x="5581" y="5588"/>
                  </a:lnTo>
                  <a:lnTo>
                    <a:pt x="4399" y="5588"/>
                  </a:lnTo>
                  <a:lnTo>
                    <a:pt x="3549" y="6431"/>
                  </a:lnTo>
                  <a:lnTo>
                    <a:pt x="2700" y="5588"/>
                  </a:lnTo>
                  <a:lnTo>
                    <a:pt x="1516" y="5588"/>
                  </a:lnTo>
                  <a:lnTo>
                    <a:pt x="1516" y="4398"/>
                  </a:lnTo>
                  <a:lnTo>
                    <a:pt x="673" y="3550"/>
                  </a:lnTo>
                  <a:lnTo>
                    <a:pt x="1516" y="2699"/>
                  </a:lnTo>
                  <a:lnTo>
                    <a:pt x="1516" y="1517"/>
                  </a:lnTo>
                  <a:lnTo>
                    <a:pt x="2700" y="1517"/>
                  </a:lnTo>
                  <a:lnTo>
                    <a:pt x="3549" y="672"/>
                  </a:lnTo>
                  <a:close/>
                  <a:moveTo>
                    <a:pt x="3549" y="0"/>
                  </a:moveTo>
                  <a:lnTo>
                    <a:pt x="2509" y="1040"/>
                  </a:lnTo>
                  <a:lnTo>
                    <a:pt x="1041" y="1040"/>
                  </a:lnTo>
                  <a:lnTo>
                    <a:pt x="1041" y="2508"/>
                  </a:lnTo>
                  <a:lnTo>
                    <a:pt x="1" y="3550"/>
                  </a:lnTo>
                  <a:lnTo>
                    <a:pt x="1041" y="4589"/>
                  </a:lnTo>
                  <a:lnTo>
                    <a:pt x="1041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90" y="6057"/>
                  </a:lnTo>
                  <a:lnTo>
                    <a:pt x="6058" y="6057"/>
                  </a:lnTo>
                  <a:lnTo>
                    <a:pt x="6058" y="4589"/>
                  </a:lnTo>
                  <a:lnTo>
                    <a:pt x="7098" y="3550"/>
                  </a:lnTo>
                  <a:lnTo>
                    <a:pt x="6058" y="2508"/>
                  </a:lnTo>
                  <a:lnTo>
                    <a:pt x="6058" y="1040"/>
                  </a:lnTo>
                  <a:lnTo>
                    <a:pt x="4590" y="1040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6802499" y="2099409"/>
              <a:ext cx="3580" cy="1094275"/>
            </a:xfrm>
            <a:custGeom>
              <a:avLst/>
              <a:gdLst/>
              <a:ahLst/>
              <a:cxnLst/>
              <a:rect l="l" t="t" r="r" b="b"/>
              <a:pathLst>
                <a:path w="143" h="28774" extrusionOk="0">
                  <a:moveTo>
                    <a:pt x="0" y="0"/>
                  </a:moveTo>
                  <a:lnTo>
                    <a:pt x="0" y="28773"/>
                  </a:lnTo>
                  <a:lnTo>
                    <a:pt x="143" y="2877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24"/>
          <p:cNvGrpSpPr/>
          <p:nvPr/>
        </p:nvGrpSpPr>
        <p:grpSpPr>
          <a:xfrm>
            <a:off x="3816292" y="-3249122"/>
            <a:ext cx="552396" cy="4394832"/>
            <a:chOff x="7324500" y="2391875"/>
            <a:chExt cx="177300" cy="1410725"/>
          </a:xfrm>
        </p:grpSpPr>
        <p:sp>
          <p:nvSpPr>
            <p:cNvPr id="2493" name="Google Shape;2493;p24"/>
            <p:cNvSpPr/>
            <p:nvPr/>
          </p:nvSpPr>
          <p:spPr>
            <a:xfrm>
              <a:off x="7324500" y="3625150"/>
              <a:ext cx="177300" cy="177450"/>
            </a:xfrm>
            <a:custGeom>
              <a:avLst/>
              <a:gdLst/>
              <a:ahLst/>
              <a:cxnLst/>
              <a:rect l="l" t="t" r="r" b="b"/>
              <a:pathLst>
                <a:path w="7092" h="7098" extrusionOk="0">
                  <a:moveTo>
                    <a:pt x="3549" y="673"/>
                  </a:moveTo>
                  <a:lnTo>
                    <a:pt x="4393" y="1510"/>
                  </a:lnTo>
                  <a:lnTo>
                    <a:pt x="5581" y="1510"/>
                  </a:lnTo>
                  <a:lnTo>
                    <a:pt x="5581" y="2700"/>
                  </a:lnTo>
                  <a:lnTo>
                    <a:pt x="6426" y="3548"/>
                  </a:lnTo>
                  <a:lnTo>
                    <a:pt x="5581" y="4398"/>
                  </a:lnTo>
                  <a:lnTo>
                    <a:pt x="5581" y="5581"/>
                  </a:lnTo>
                  <a:lnTo>
                    <a:pt x="4393" y="5581"/>
                  </a:lnTo>
                  <a:lnTo>
                    <a:pt x="3543" y="6425"/>
                  </a:lnTo>
                  <a:lnTo>
                    <a:pt x="2693" y="5581"/>
                  </a:lnTo>
                  <a:lnTo>
                    <a:pt x="1510" y="5581"/>
                  </a:lnTo>
                  <a:lnTo>
                    <a:pt x="1510" y="4398"/>
                  </a:lnTo>
                  <a:lnTo>
                    <a:pt x="667" y="3548"/>
                  </a:lnTo>
                  <a:lnTo>
                    <a:pt x="1510" y="2700"/>
                  </a:lnTo>
                  <a:lnTo>
                    <a:pt x="1510" y="1510"/>
                  </a:lnTo>
                  <a:lnTo>
                    <a:pt x="2700" y="1510"/>
                  </a:lnTo>
                  <a:lnTo>
                    <a:pt x="3549" y="673"/>
                  </a:lnTo>
                  <a:close/>
                  <a:moveTo>
                    <a:pt x="3549" y="1"/>
                  </a:moveTo>
                  <a:lnTo>
                    <a:pt x="2509" y="1041"/>
                  </a:lnTo>
                  <a:lnTo>
                    <a:pt x="1035" y="1041"/>
                  </a:lnTo>
                  <a:lnTo>
                    <a:pt x="1035" y="2508"/>
                  </a:lnTo>
                  <a:lnTo>
                    <a:pt x="1" y="3548"/>
                  </a:lnTo>
                  <a:lnTo>
                    <a:pt x="1035" y="4590"/>
                  </a:lnTo>
                  <a:lnTo>
                    <a:pt x="1035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83" y="6057"/>
                  </a:lnTo>
                  <a:lnTo>
                    <a:pt x="6058" y="6057"/>
                  </a:lnTo>
                  <a:lnTo>
                    <a:pt x="6058" y="4590"/>
                  </a:lnTo>
                  <a:lnTo>
                    <a:pt x="7092" y="3548"/>
                  </a:lnTo>
                  <a:lnTo>
                    <a:pt x="6058" y="2508"/>
                  </a:lnTo>
                  <a:lnTo>
                    <a:pt x="6058" y="1041"/>
                  </a:lnTo>
                  <a:lnTo>
                    <a:pt x="4583" y="104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7411275" y="2391875"/>
              <a:ext cx="3725" cy="1239250"/>
            </a:xfrm>
            <a:custGeom>
              <a:avLst/>
              <a:gdLst/>
              <a:ahLst/>
              <a:cxnLst/>
              <a:rect l="l" t="t" r="r" b="b"/>
              <a:pathLst>
                <a:path w="149" h="49570" extrusionOk="0">
                  <a:moveTo>
                    <a:pt x="1" y="0"/>
                  </a:moveTo>
                  <a:lnTo>
                    <a:pt x="1" y="49570"/>
                  </a:lnTo>
                  <a:lnTo>
                    <a:pt x="149" y="4957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24"/>
          <p:cNvGrpSpPr/>
          <p:nvPr/>
        </p:nvGrpSpPr>
        <p:grpSpPr>
          <a:xfrm>
            <a:off x="7457606" y="2036781"/>
            <a:ext cx="3332271" cy="3332271"/>
            <a:chOff x="2924725" y="208150"/>
            <a:chExt cx="1242550" cy="1242550"/>
          </a:xfrm>
        </p:grpSpPr>
        <p:sp>
          <p:nvSpPr>
            <p:cNvPr id="2496" name="Google Shape;2496;p24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4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4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4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4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4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4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4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4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4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4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4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4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4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4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3"/>
          <p:cNvGrpSpPr/>
          <p:nvPr/>
        </p:nvGrpSpPr>
        <p:grpSpPr>
          <a:xfrm>
            <a:off x="7446587" y="3021433"/>
            <a:ext cx="2814873" cy="2814997"/>
            <a:chOff x="2924725" y="208150"/>
            <a:chExt cx="1242550" cy="1242550"/>
          </a:xfrm>
        </p:grpSpPr>
        <p:sp>
          <p:nvSpPr>
            <p:cNvPr id="208" name="Google Shape;208;p3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3"/>
          <p:cNvSpPr txBox="1">
            <a:spLocks noGrp="1"/>
          </p:cNvSpPr>
          <p:nvPr>
            <p:ph type="title"/>
          </p:nvPr>
        </p:nvSpPr>
        <p:spPr>
          <a:xfrm>
            <a:off x="3639337" y="2035874"/>
            <a:ext cx="3364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3"/>
          <p:cNvSpPr txBox="1">
            <a:spLocks noGrp="1"/>
          </p:cNvSpPr>
          <p:nvPr>
            <p:ph type="title" idx="2" hasCustomPrompt="1"/>
          </p:nvPr>
        </p:nvSpPr>
        <p:spPr>
          <a:xfrm>
            <a:off x="1483012" y="2154575"/>
            <a:ext cx="128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3"/>
          <p:cNvSpPr txBox="1">
            <a:spLocks noGrp="1"/>
          </p:cNvSpPr>
          <p:nvPr>
            <p:ph type="subTitle" idx="1"/>
          </p:nvPr>
        </p:nvSpPr>
        <p:spPr>
          <a:xfrm>
            <a:off x="3639337" y="2813684"/>
            <a:ext cx="4360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9" name="Google Shape;229;p3"/>
          <p:cNvGrpSpPr/>
          <p:nvPr/>
        </p:nvGrpSpPr>
        <p:grpSpPr>
          <a:xfrm>
            <a:off x="-1442947" y="-1125415"/>
            <a:ext cx="2214473" cy="2214597"/>
            <a:chOff x="2924725" y="208150"/>
            <a:chExt cx="1242550" cy="1242550"/>
          </a:xfrm>
        </p:grpSpPr>
        <p:sp>
          <p:nvSpPr>
            <p:cNvPr id="230" name="Google Shape;230;p3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3"/>
          <p:cNvGrpSpPr/>
          <p:nvPr/>
        </p:nvGrpSpPr>
        <p:grpSpPr>
          <a:xfrm>
            <a:off x="8047423" y="4226968"/>
            <a:ext cx="762954" cy="763070"/>
            <a:chOff x="940300" y="793900"/>
            <a:chExt cx="1313400" cy="1313600"/>
          </a:xfrm>
        </p:grpSpPr>
        <p:sp>
          <p:nvSpPr>
            <p:cNvPr id="249" name="Google Shape;249;p3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3"/>
          <p:cNvGrpSpPr/>
          <p:nvPr/>
        </p:nvGrpSpPr>
        <p:grpSpPr>
          <a:xfrm>
            <a:off x="8047421" y="-1296932"/>
            <a:ext cx="394386" cy="3137876"/>
            <a:chOff x="7324500" y="2391875"/>
            <a:chExt cx="177300" cy="1410725"/>
          </a:xfrm>
        </p:grpSpPr>
        <p:sp>
          <p:nvSpPr>
            <p:cNvPr id="286" name="Google Shape;286;p3"/>
            <p:cNvSpPr/>
            <p:nvPr/>
          </p:nvSpPr>
          <p:spPr>
            <a:xfrm>
              <a:off x="7324500" y="3625150"/>
              <a:ext cx="177300" cy="177450"/>
            </a:xfrm>
            <a:custGeom>
              <a:avLst/>
              <a:gdLst/>
              <a:ahLst/>
              <a:cxnLst/>
              <a:rect l="l" t="t" r="r" b="b"/>
              <a:pathLst>
                <a:path w="7092" h="7098" extrusionOk="0">
                  <a:moveTo>
                    <a:pt x="3549" y="673"/>
                  </a:moveTo>
                  <a:lnTo>
                    <a:pt x="4393" y="1510"/>
                  </a:lnTo>
                  <a:lnTo>
                    <a:pt x="5581" y="1510"/>
                  </a:lnTo>
                  <a:lnTo>
                    <a:pt x="5581" y="2700"/>
                  </a:lnTo>
                  <a:lnTo>
                    <a:pt x="6426" y="3548"/>
                  </a:lnTo>
                  <a:lnTo>
                    <a:pt x="5581" y="4398"/>
                  </a:lnTo>
                  <a:lnTo>
                    <a:pt x="5581" y="5581"/>
                  </a:lnTo>
                  <a:lnTo>
                    <a:pt x="4393" y="5581"/>
                  </a:lnTo>
                  <a:lnTo>
                    <a:pt x="3543" y="6425"/>
                  </a:lnTo>
                  <a:lnTo>
                    <a:pt x="2693" y="5581"/>
                  </a:lnTo>
                  <a:lnTo>
                    <a:pt x="1510" y="5581"/>
                  </a:lnTo>
                  <a:lnTo>
                    <a:pt x="1510" y="4398"/>
                  </a:lnTo>
                  <a:lnTo>
                    <a:pt x="667" y="3548"/>
                  </a:lnTo>
                  <a:lnTo>
                    <a:pt x="1510" y="2700"/>
                  </a:lnTo>
                  <a:lnTo>
                    <a:pt x="1510" y="1510"/>
                  </a:lnTo>
                  <a:lnTo>
                    <a:pt x="2700" y="1510"/>
                  </a:lnTo>
                  <a:lnTo>
                    <a:pt x="3549" y="673"/>
                  </a:lnTo>
                  <a:close/>
                  <a:moveTo>
                    <a:pt x="3549" y="1"/>
                  </a:moveTo>
                  <a:lnTo>
                    <a:pt x="2509" y="1041"/>
                  </a:lnTo>
                  <a:lnTo>
                    <a:pt x="1035" y="1041"/>
                  </a:lnTo>
                  <a:lnTo>
                    <a:pt x="1035" y="2508"/>
                  </a:lnTo>
                  <a:lnTo>
                    <a:pt x="1" y="3548"/>
                  </a:lnTo>
                  <a:lnTo>
                    <a:pt x="1035" y="4590"/>
                  </a:lnTo>
                  <a:lnTo>
                    <a:pt x="1035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83" y="6057"/>
                  </a:lnTo>
                  <a:lnTo>
                    <a:pt x="6058" y="6057"/>
                  </a:lnTo>
                  <a:lnTo>
                    <a:pt x="6058" y="4590"/>
                  </a:lnTo>
                  <a:lnTo>
                    <a:pt x="7092" y="3548"/>
                  </a:lnTo>
                  <a:lnTo>
                    <a:pt x="6058" y="2508"/>
                  </a:lnTo>
                  <a:lnTo>
                    <a:pt x="6058" y="1041"/>
                  </a:lnTo>
                  <a:lnTo>
                    <a:pt x="4583" y="104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7411275" y="2391875"/>
              <a:ext cx="3725" cy="1239250"/>
            </a:xfrm>
            <a:custGeom>
              <a:avLst/>
              <a:gdLst/>
              <a:ahLst/>
              <a:cxnLst/>
              <a:rect l="l" t="t" r="r" b="b"/>
              <a:pathLst>
                <a:path w="149" h="49570" extrusionOk="0">
                  <a:moveTo>
                    <a:pt x="1" y="0"/>
                  </a:moveTo>
                  <a:lnTo>
                    <a:pt x="1" y="49570"/>
                  </a:lnTo>
                  <a:lnTo>
                    <a:pt x="149" y="4957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3"/>
          <p:cNvGrpSpPr/>
          <p:nvPr/>
        </p:nvGrpSpPr>
        <p:grpSpPr>
          <a:xfrm>
            <a:off x="4453386" y="-2258126"/>
            <a:ext cx="468486" cy="3454967"/>
            <a:chOff x="7905800" y="2474325"/>
            <a:chExt cx="177450" cy="1308650"/>
          </a:xfrm>
        </p:grpSpPr>
        <p:sp>
          <p:nvSpPr>
            <p:cNvPr id="289" name="Google Shape;289;p3"/>
            <p:cNvSpPr/>
            <p:nvPr/>
          </p:nvSpPr>
          <p:spPr>
            <a:xfrm>
              <a:off x="7905800" y="3605550"/>
              <a:ext cx="177450" cy="177425"/>
            </a:xfrm>
            <a:custGeom>
              <a:avLst/>
              <a:gdLst/>
              <a:ahLst/>
              <a:cxnLst/>
              <a:rect l="l" t="t" r="r" b="b"/>
              <a:pathLst>
                <a:path w="7098" h="7097" extrusionOk="0">
                  <a:moveTo>
                    <a:pt x="3548" y="672"/>
                  </a:moveTo>
                  <a:lnTo>
                    <a:pt x="4398" y="1515"/>
                  </a:lnTo>
                  <a:lnTo>
                    <a:pt x="5588" y="1515"/>
                  </a:lnTo>
                  <a:lnTo>
                    <a:pt x="5588" y="2699"/>
                  </a:lnTo>
                  <a:lnTo>
                    <a:pt x="6425" y="3548"/>
                  </a:lnTo>
                  <a:lnTo>
                    <a:pt x="5588" y="4398"/>
                  </a:lnTo>
                  <a:lnTo>
                    <a:pt x="5588" y="5580"/>
                  </a:lnTo>
                  <a:lnTo>
                    <a:pt x="4398" y="5580"/>
                  </a:lnTo>
                  <a:lnTo>
                    <a:pt x="3548" y="6425"/>
                  </a:lnTo>
                  <a:lnTo>
                    <a:pt x="2699" y="5580"/>
                  </a:lnTo>
                  <a:lnTo>
                    <a:pt x="1515" y="5580"/>
                  </a:lnTo>
                  <a:lnTo>
                    <a:pt x="1515" y="4398"/>
                  </a:lnTo>
                  <a:lnTo>
                    <a:pt x="672" y="3548"/>
                  </a:lnTo>
                  <a:lnTo>
                    <a:pt x="1515" y="2699"/>
                  </a:lnTo>
                  <a:lnTo>
                    <a:pt x="1515" y="1515"/>
                  </a:lnTo>
                  <a:lnTo>
                    <a:pt x="2699" y="1515"/>
                  </a:lnTo>
                  <a:lnTo>
                    <a:pt x="3548" y="672"/>
                  </a:lnTo>
                  <a:close/>
                  <a:moveTo>
                    <a:pt x="3548" y="0"/>
                  </a:moveTo>
                  <a:lnTo>
                    <a:pt x="2508" y="1040"/>
                  </a:lnTo>
                  <a:lnTo>
                    <a:pt x="1040" y="1040"/>
                  </a:lnTo>
                  <a:lnTo>
                    <a:pt x="1040" y="2508"/>
                  </a:lnTo>
                  <a:lnTo>
                    <a:pt x="0" y="3548"/>
                  </a:lnTo>
                  <a:lnTo>
                    <a:pt x="1040" y="4589"/>
                  </a:lnTo>
                  <a:lnTo>
                    <a:pt x="1040" y="6057"/>
                  </a:lnTo>
                  <a:lnTo>
                    <a:pt x="2508" y="6057"/>
                  </a:lnTo>
                  <a:lnTo>
                    <a:pt x="3548" y="7097"/>
                  </a:lnTo>
                  <a:lnTo>
                    <a:pt x="4589" y="6057"/>
                  </a:lnTo>
                  <a:lnTo>
                    <a:pt x="6057" y="6057"/>
                  </a:lnTo>
                  <a:lnTo>
                    <a:pt x="6057" y="4589"/>
                  </a:lnTo>
                  <a:lnTo>
                    <a:pt x="7097" y="3548"/>
                  </a:lnTo>
                  <a:lnTo>
                    <a:pt x="6057" y="2508"/>
                  </a:lnTo>
                  <a:lnTo>
                    <a:pt x="6057" y="1040"/>
                  </a:lnTo>
                  <a:lnTo>
                    <a:pt x="4589" y="104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7992700" y="2474325"/>
              <a:ext cx="3775" cy="1138650"/>
            </a:xfrm>
            <a:custGeom>
              <a:avLst/>
              <a:gdLst/>
              <a:ahLst/>
              <a:cxnLst/>
              <a:rect l="l" t="t" r="r" b="b"/>
              <a:pathLst>
                <a:path w="151" h="45546" extrusionOk="0">
                  <a:moveTo>
                    <a:pt x="1" y="0"/>
                  </a:moveTo>
                  <a:lnTo>
                    <a:pt x="1" y="45546"/>
                  </a:lnTo>
                  <a:lnTo>
                    <a:pt x="151" y="4554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868193" y="-1712962"/>
            <a:ext cx="368085" cy="2619666"/>
            <a:chOff x="6715575" y="2099409"/>
            <a:chExt cx="177450" cy="1262916"/>
          </a:xfrm>
        </p:grpSpPr>
        <p:sp>
          <p:nvSpPr>
            <p:cNvPr id="292" name="Google Shape;292;p3"/>
            <p:cNvSpPr/>
            <p:nvPr/>
          </p:nvSpPr>
          <p:spPr>
            <a:xfrm>
              <a:off x="6715575" y="3184875"/>
              <a:ext cx="177450" cy="177450"/>
            </a:xfrm>
            <a:custGeom>
              <a:avLst/>
              <a:gdLst/>
              <a:ahLst/>
              <a:cxnLst/>
              <a:rect l="l" t="t" r="r" b="b"/>
              <a:pathLst>
                <a:path w="7098" h="7098" extrusionOk="0">
                  <a:moveTo>
                    <a:pt x="3549" y="672"/>
                  </a:moveTo>
                  <a:lnTo>
                    <a:pt x="4399" y="1517"/>
                  </a:lnTo>
                  <a:lnTo>
                    <a:pt x="5581" y="1517"/>
                  </a:lnTo>
                  <a:lnTo>
                    <a:pt x="5581" y="2699"/>
                  </a:lnTo>
                  <a:lnTo>
                    <a:pt x="6426" y="3550"/>
                  </a:lnTo>
                  <a:lnTo>
                    <a:pt x="5581" y="4398"/>
                  </a:lnTo>
                  <a:lnTo>
                    <a:pt x="5581" y="5588"/>
                  </a:lnTo>
                  <a:lnTo>
                    <a:pt x="4399" y="5588"/>
                  </a:lnTo>
                  <a:lnTo>
                    <a:pt x="3549" y="6431"/>
                  </a:lnTo>
                  <a:lnTo>
                    <a:pt x="2700" y="5588"/>
                  </a:lnTo>
                  <a:lnTo>
                    <a:pt x="1516" y="5588"/>
                  </a:lnTo>
                  <a:lnTo>
                    <a:pt x="1516" y="4398"/>
                  </a:lnTo>
                  <a:lnTo>
                    <a:pt x="673" y="3550"/>
                  </a:lnTo>
                  <a:lnTo>
                    <a:pt x="1516" y="2699"/>
                  </a:lnTo>
                  <a:lnTo>
                    <a:pt x="1516" y="1517"/>
                  </a:lnTo>
                  <a:lnTo>
                    <a:pt x="2700" y="1517"/>
                  </a:lnTo>
                  <a:lnTo>
                    <a:pt x="3549" y="672"/>
                  </a:lnTo>
                  <a:close/>
                  <a:moveTo>
                    <a:pt x="3549" y="0"/>
                  </a:moveTo>
                  <a:lnTo>
                    <a:pt x="2509" y="1040"/>
                  </a:lnTo>
                  <a:lnTo>
                    <a:pt x="1041" y="1040"/>
                  </a:lnTo>
                  <a:lnTo>
                    <a:pt x="1041" y="2508"/>
                  </a:lnTo>
                  <a:lnTo>
                    <a:pt x="1" y="3550"/>
                  </a:lnTo>
                  <a:lnTo>
                    <a:pt x="1041" y="4589"/>
                  </a:lnTo>
                  <a:lnTo>
                    <a:pt x="1041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90" y="6057"/>
                  </a:lnTo>
                  <a:lnTo>
                    <a:pt x="6058" y="6057"/>
                  </a:lnTo>
                  <a:lnTo>
                    <a:pt x="6058" y="4589"/>
                  </a:lnTo>
                  <a:lnTo>
                    <a:pt x="7098" y="3550"/>
                  </a:lnTo>
                  <a:lnTo>
                    <a:pt x="6058" y="2508"/>
                  </a:lnTo>
                  <a:lnTo>
                    <a:pt x="6058" y="1040"/>
                  </a:lnTo>
                  <a:lnTo>
                    <a:pt x="4590" y="1040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6802499" y="2099409"/>
              <a:ext cx="3580" cy="1094275"/>
            </a:xfrm>
            <a:custGeom>
              <a:avLst/>
              <a:gdLst/>
              <a:ahLst/>
              <a:cxnLst/>
              <a:rect l="l" t="t" r="r" b="b"/>
              <a:pathLst>
                <a:path w="143" h="28774" extrusionOk="0">
                  <a:moveTo>
                    <a:pt x="0" y="0"/>
                  </a:moveTo>
                  <a:lnTo>
                    <a:pt x="0" y="28773"/>
                  </a:lnTo>
                  <a:lnTo>
                    <a:pt x="143" y="2877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3"/>
          <p:cNvGrpSpPr/>
          <p:nvPr/>
        </p:nvGrpSpPr>
        <p:grpSpPr>
          <a:xfrm>
            <a:off x="333623" y="4226956"/>
            <a:ext cx="762954" cy="763070"/>
            <a:chOff x="940300" y="793900"/>
            <a:chExt cx="1313400" cy="1313600"/>
          </a:xfrm>
        </p:grpSpPr>
        <p:sp>
          <p:nvSpPr>
            <p:cNvPr id="295" name="Google Shape;295;p3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34" name="Google Shape;334;p4"/>
          <p:cNvGrpSpPr/>
          <p:nvPr/>
        </p:nvGrpSpPr>
        <p:grpSpPr>
          <a:xfrm>
            <a:off x="-1722112" y="-908907"/>
            <a:ext cx="2590965" cy="2590965"/>
            <a:chOff x="2924725" y="208150"/>
            <a:chExt cx="1242550" cy="1242550"/>
          </a:xfrm>
        </p:grpSpPr>
        <p:sp>
          <p:nvSpPr>
            <p:cNvPr id="335" name="Google Shape;335;p4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4"/>
          <p:cNvGrpSpPr/>
          <p:nvPr/>
        </p:nvGrpSpPr>
        <p:grpSpPr>
          <a:xfrm>
            <a:off x="7832588" y="3801730"/>
            <a:ext cx="2590965" cy="2590965"/>
            <a:chOff x="2924725" y="208150"/>
            <a:chExt cx="1242550" cy="1242550"/>
          </a:xfrm>
        </p:grpSpPr>
        <p:sp>
          <p:nvSpPr>
            <p:cNvPr id="354" name="Google Shape;354;p4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4"/>
          <p:cNvGrpSpPr/>
          <p:nvPr/>
        </p:nvGrpSpPr>
        <p:grpSpPr>
          <a:xfrm>
            <a:off x="8386738" y="-3319137"/>
            <a:ext cx="601697" cy="4437370"/>
            <a:chOff x="7905800" y="2474325"/>
            <a:chExt cx="177450" cy="1308650"/>
          </a:xfrm>
        </p:grpSpPr>
        <p:sp>
          <p:nvSpPr>
            <p:cNvPr id="373" name="Google Shape;373;p4"/>
            <p:cNvSpPr/>
            <p:nvPr/>
          </p:nvSpPr>
          <p:spPr>
            <a:xfrm>
              <a:off x="7905800" y="3605550"/>
              <a:ext cx="177450" cy="177425"/>
            </a:xfrm>
            <a:custGeom>
              <a:avLst/>
              <a:gdLst/>
              <a:ahLst/>
              <a:cxnLst/>
              <a:rect l="l" t="t" r="r" b="b"/>
              <a:pathLst>
                <a:path w="7098" h="7097" extrusionOk="0">
                  <a:moveTo>
                    <a:pt x="3548" y="672"/>
                  </a:moveTo>
                  <a:lnTo>
                    <a:pt x="4398" y="1515"/>
                  </a:lnTo>
                  <a:lnTo>
                    <a:pt x="5588" y="1515"/>
                  </a:lnTo>
                  <a:lnTo>
                    <a:pt x="5588" y="2699"/>
                  </a:lnTo>
                  <a:lnTo>
                    <a:pt x="6425" y="3548"/>
                  </a:lnTo>
                  <a:lnTo>
                    <a:pt x="5588" y="4398"/>
                  </a:lnTo>
                  <a:lnTo>
                    <a:pt x="5588" y="5580"/>
                  </a:lnTo>
                  <a:lnTo>
                    <a:pt x="4398" y="5580"/>
                  </a:lnTo>
                  <a:lnTo>
                    <a:pt x="3548" y="6425"/>
                  </a:lnTo>
                  <a:lnTo>
                    <a:pt x="2699" y="5580"/>
                  </a:lnTo>
                  <a:lnTo>
                    <a:pt x="1515" y="5580"/>
                  </a:lnTo>
                  <a:lnTo>
                    <a:pt x="1515" y="4398"/>
                  </a:lnTo>
                  <a:lnTo>
                    <a:pt x="672" y="3548"/>
                  </a:lnTo>
                  <a:lnTo>
                    <a:pt x="1515" y="2699"/>
                  </a:lnTo>
                  <a:lnTo>
                    <a:pt x="1515" y="1515"/>
                  </a:lnTo>
                  <a:lnTo>
                    <a:pt x="2699" y="1515"/>
                  </a:lnTo>
                  <a:lnTo>
                    <a:pt x="3548" y="672"/>
                  </a:lnTo>
                  <a:close/>
                  <a:moveTo>
                    <a:pt x="3548" y="0"/>
                  </a:moveTo>
                  <a:lnTo>
                    <a:pt x="2508" y="1040"/>
                  </a:lnTo>
                  <a:lnTo>
                    <a:pt x="1040" y="1040"/>
                  </a:lnTo>
                  <a:lnTo>
                    <a:pt x="1040" y="2508"/>
                  </a:lnTo>
                  <a:lnTo>
                    <a:pt x="0" y="3548"/>
                  </a:lnTo>
                  <a:lnTo>
                    <a:pt x="1040" y="4589"/>
                  </a:lnTo>
                  <a:lnTo>
                    <a:pt x="1040" y="6057"/>
                  </a:lnTo>
                  <a:lnTo>
                    <a:pt x="2508" y="6057"/>
                  </a:lnTo>
                  <a:lnTo>
                    <a:pt x="3548" y="7097"/>
                  </a:lnTo>
                  <a:lnTo>
                    <a:pt x="4589" y="6057"/>
                  </a:lnTo>
                  <a:lnTo>
                    <a:pt x="6057" y="6057"/>
                  </a:lnTo>
                  <a:lnTo>
                    <a:pt x="6057" y="4589"/>
                  </a:lnTo>
                  <a:lnTo>
                    <a:pt x="7097" y="3548"/>
                  </a:lnTo>
                  <a:lnTo>
                    <a:pt x="6057" y="2508"/>
                  </a:lnTo>
                  <a:lnTo>
                    <a:pt x="6057" y="1040"/>
                  </a:lnTo>
                  <a:lnTo>
                    <a:pt x="4589" y="104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7992700" y="2474325"/>
              <a:ext cx="3775" cy="1138650"/>
            </a:xfrm>
            <a:custGeom>
              <a:avLst/>
              <a:gdLst/>
              <a:ahLst/>
              <a:cxnLst/>
              <a:rect l="l" t="t" r="r" b="b"/>
              <a:pathLst>
                <a:path w="151" h="45546" extrusionOk="0">
                  <a:moveTo>
                    <a:pt x="1" y="0"/>
                  </a:moveTo>
                  <a:lnTo>
                    <a:pt x="1" y="45546"/>
                  </a:lnTo>
                  <a:lnTo>
                    <a:pt x="151" y="4554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4"/>
          <p:cNvGrpSpPr/>
          <p:nvPr/>
        </p:nvGrpSpPr>
        <p:grpSpPr>
          <a:xfrm>
            <a:off x="7676155" y="-1569635"/>
            <a:ext cx="472745" cy="2365721"/>
            <a:chOff x="6715575" y="2474325"/>
            <a:chExt cx="177450" cy="888000"/>
          </a:xfrm>
        </p:grpSpPr>
        <p:sp>
          <p:nvSpPr>
            <p:cNvPr id="376" name="Google Shape;376;p4"/>
            <p:cNvSpPr/>
            <p:nvPr/>
          </p:nvSpPr>
          <p:spPr>
            <a:xfrm>
              <a:off x="6715575" y="3184875"/>
              <a:ext cx="177450" cy="177450"/>
            </a:xfrm>
            <a:custGeom>
              <a:avLst/>
              <a:gdLst/>
              <a:ahLst/>
              <a:cxnLst/>
              <a:rect l="l" t="t" r="r" b="b"/>
              <a:pathLst>
                <a:path w="7098" h="7098" extrusionOk="0">
                  <a:moveTo>
                    <a:pt x="3549" y="672"/>
                  </a:moveTo>
                  <a:lnTo>
                    <a:pt x="4399" y="1517"/>
                  </a:lnTo>
                  <a:lnTo>
                    <a:pt x="5581" y="1517"/>
                  </a:lnTo>
                  <a:lnTo>
                    <a:pt x="5581" y="2699"/>
                  </a:lnTo>
                  <a:lnTo>
                    <a:pt x="6426" y="3550"/>
                  </a:lnTo>
                  <a:lnTo>
                    <a:pt x="5581" y="4398"/>
                  </a:lnTo>
                  <a:lnTo>
                    <a:pt x="5581" y="5588"/>
                  </a:lnTo>
                  <a:lnTo>
                    <a:pt x="4399" y="5588"/>
                  </a:lnTo>
                  <a:lnTo>
                    <a:pt x="3549" y="6431"/>
                  </a:lnTo>
                  <a:lnTo>
                    <a:pt x="2700" y="5588"/>
                  </a:lnTo>
                  <a:lnTo>
                    <a:pt x="1516" y="5588"/>
                  </a:lnTo>
                  <a:lnTo>
                    <a:pt x="1516" y="4398"/>
                  </a:lnTo>
                  <a:lnTo>
                    <a:pt x="673" y="3550"/>
                  </a:lnTo>
                  <a:lnTo>
                    <a:pt x="1516" y="2699"/>
                  </a:lnTo>
                  <a:lnTo>
                    <a:pt x="1516" y="1517"/>
                  </a:lnTo>
                  <a:lnTo>
                    <a:pt x="2700" y="1517"/>
                  </a:lnTo>
                  <a:lnTo>
                    <a:pt x="3549" y="672"/>
                  </a:lnTo>
                  <a:close/>
                  <a:moveTo>
                    <a:pt x="3549" y="0"/>
                  </a:moveTo>
                  <a:lnTo>
                    <a:pt x="2509" y="1040"/>
                  </a:lnTo>
                  <a:lnTo>
                    <a:pt x="1041" y="1040"/>
                  </a:lnTo>
                  <a:lnTo>
                    <a:pt x="1041" y="2508"/>
                  </a:lnTo>
                  <a:lnTo>
                    <a:pt x="1" y="3550"/>
                  </a:lnTo>
                  <a:lnTo>
                    <a:pt x="1041" y="4589"/>
                  </a:lnTo>
                  <a:lnTo>
                    <a:pt x="1041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90" y="6057"/>
                  </a:lnTo>
                  <a:lnTo>
                    <a:pt x="6058" y="6057"/>
                  </a:lnTo>
                  <a:lnTo>
                    <a:pt x="6058" y="4589"/>
                  </a:lnTo>
                  <a:lnTo>
                    <a:pt x="7098" y="3550"/>
                  </a:lnTo>
                  <a:lnTo>
                    <a:pt x="6058" y="2508"/>
                  </a:lnTo>
                  <a:lnTo>
                    <a:pt x="6058" y="1040"/>
                  </a:lnTo>
                  <a:lnTo>
                    <a:pt x="4590" y="1040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6802500" y="2474325"/>
              <a:ext cx="3575" cy="719350"/>
            </a:xfrm>
            <a:custGeom>
              <a:avLst/>
              <a:gdLst/>
              <a:ahLst/>
              <a:cxnLst/>
              <a:rect l="l" t="t" r="r" b="b"/>
              <a:pathLst>
                <a:path w="143" h="28774" extrusionOk="0">
                  <a:moveTo>
                    <a:pt x="0" y="0"/>
                  </a:moveTo>
                  <a:lnTo>
                    <a:pt x="0" y="28773"/>
                  </a:lnTo>
                  <a:lnTo>
                    <a:pt x="143" y="2877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4"/>
          <p:cNvGrpSpPr/>
          <p:nvPr/>
        </p:nvGrpSpPr>
        <p:grpSpPr>
          <a:xfrm>
            <a:off x="8047423" y="4226968"/>
            <a:ext cx="762954" cy="763070"/>
            <a:chOff x="940300" y="793900"/>
            <a:chExt cx="1313400" cy="1313600"/>
          </a:xfrm>
        </p:grpSpPr>
        <p:sp>
          <p:nvSpPr>
            <p:cNvPr id="379" name="Google Shape;379;p4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64800" cy="10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7"/>
          <p:cNvSpPr txBox="1">
            <a:spLocks noGrp="1"/>
          </p:cNvSpPr>
          <p:nvPr>
            <p:ph type="body" idx="1"/>
          </p:nvPr>
        </p:nvSpPr>
        <p:spPr>
          <a:xfrm>
            <a:off x="5115400" y="2240300"/>
            <a:ext cx="2684400" cy="19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5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631" name="Google Shape;631;p7"/>
          <p:cNvGrpSpPr/>
          <p:nvPr/>
        </p:nvGrpSpPr>
        <p:grpSpPr>
          <a:xfrm>
            <a:off x="7832588" y="1276267"/>
            <a:ext cx="2590965" cy="2590965"/>
            <a:chOff x="2924725" y="208150"/>
            <a:chExt cx="1242550" cy="1242550"/>
          </a:xfrm>
        </p:grpSpPr>
        <p:sp>
          <p:nvSpPr>
            <p:cNvPr id="632" name="Google Shape;632;p7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7"/>
          <p:cNvGrpSpPr/>
          <p:nvPr/>
        </p:nvGrpSpPr>
        <p:grpSpPr>
          <a:xfrm>
            <a:off x="-1316812" y="1276267"/>
            <a:ext cx="2590965" cy="2590965"/>
            <a:chOff x="2924725" y="208150"/>
            <a:chExt cx="1242550" cy="1242550"/>
          </a:xfrm>
        </p:grpSpPr>
        <p:sp>
          <p:nvSpPr>
            <p:cNvPr id="651" name="Google Shape;651;p7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7"/>
          <p:cNvGrpSpPr/>
          <p:nvPr/>
        </p:nvGrpSpPr>
        <p:grpSpPr>
          <a:xfrm>
            <a:off x="333623" y="4226956"/>
            <a:ext cx="762954" cy="763070"/>
            <a:chOff x="940300" y="793900"/>
            <a:chExt cx="1313400" cy="1313600"/>
          </a:xfrm>
        </p:grpSpPr>
        <p:sp>
          <p:nvSpPr>
            <p:cNvPr id="670" name="Google Shape;670;p7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7"/>
          <p:cNvGrpSpPr/>
          <p:nvPr/>
        </p:nvGrpSpPr>
        <p:grpSpPr>
          <a:xfrm>
            <a:off x="8159049" y="-2127874"/>
            <a:ext cx="483444" cy="3846201"/>
            <a:chOff x="7324500" y="2391875"/>
            <a:chExt cx="177300" cy="1410725"/>
          </a:xfrm>
        </p:grpSpPr>
        <p:sp>
          <p:nvSpPr>
            <p:cNvPr id="707" name="Google Shape;707;p7"/>
            <p:cNvSpPr/>
            <p:nvPr/>
          </p:nvSpPr>
          <p:spPr>
            <a:xfrm>
              <a:off x="7324500" y="3625150"/>
              <a:ext cx="177300" cy="177450"/>
            </a:xfrm>
            <a:custGeom>
              <a:avLst/>
              <a:gdLst/>
              <a:ahLst/>
              <a:cxnLst/>
              <a:rect l="l" t="t" r="r" b="b"/>
              <a:pathLst>
                <a:path w="7092" h="7098" extrusionOk="0">
                  <a:moveTo>
                    <a:pt x="3549" y="673"/>
                  </a:moveTo>
                  <a:lnTo>
                    <a:pt x="4393" y="1510"/>
                  </a:lnTo>
                  <a:lnTo>
                    <a:pt x="5581" y="1510"/>
                  </a:lnTo>
                  <a:lnTo>
                    <a:pt x="5581" y="2700"/>
                  </a:lnTo>
                  <a:lnTo>
                    <a:pt x="6426" y="3548"/>
                  </a:lnTo>
                  <a:lnTo>
                    <a:pt x="5581" y="4398"/>
                  </a:lnTo>
                  <a:lnTo>
                    <a:pt x="5581" y="5581"/>
                  </a:lnTo>
                  <a:lnTo>
                    <a:pt x="4393" y="5581"/>
                  </a:lnTo>
                  <a:lnTo>
                    <a:pt x="3543" y="6425"/>
                  </a:lnTo>
                  <a:lnTo>
                    <a:pt x="2693" y="5581"/>
                  </a:lnTo>
                  <a:lnTo>
                    <a:pt x="1510" y="5581"/>
                  </a:lnTo>
                  <a:lnTo>
                    <a:pt x="1510" y="4398"/>
                  </a:lnTo>
                  <a:lnTo>
                    <a:pt x="667" y="3548"/>
                  </a:lnTo>
                  <a:lnTo>
                    <a:pt x="1510" y="2700"/>
                  </a:lnTo>
                  <a:lnTo>
                    <a:pt x="1510" y="1510"/>
                  </a:lnTo>
                  <a:lnTo>
                    <a:pt x="2700" y="1510"/>
                  </a:lnTo>
                  <a:lnTo>
                    <a:pt x="3549" y="673"/>
                  </a:lnTo>
                  <a:close/>
                  <a:moveTo>
                    <a:pt x="3549" y="1"/>
                  </a:moveTo>
                  <a:lnTo>
                    <a:pt x="2509" y="1041"/>
                  </a:lnTo>
                  <a:lnTo>
                    <a:pt x="1035" y="1041"/>
                  </a:lnTo>
                  <a:lnTo>
                    <a:pt x="1035" y="2508"/>
                  </a:lnTo>
                  <a:lnTo>
                    <a:pt x="1" y="3548"/>
                  </a:lnTo>
                  <a:lnTo>
                    <a:pt x="1035" y="4590"/>
                  </a:lnTo>
                  <a:lnTo>
                    <a:pt x="1035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83" y="6057"/>
                  </a:lnTo>
                  <a:lnTo>
                    <a:pt x="6058" y="6057"/>
                  </a:lnTo>
                  <a:lnTo>
                    <a:pt x="6058" y="4590"/>
                  </a:lnTo>
                  <a:lnTo>
                    <a:pt x="7092" y="3548"/>
                  </a:lnTo>
                  <a:lnTo>
                    <a:pt x="6058" y="2508"/>
                  </a:lnTo>
                  <a:lnTo>
                    <a:pt x="6058" y="1041"/>
                  </a:lnTo>
                  <a:lnTo>
                    <a:pt x="4583" y="104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7411275" y="2391875"/>
              <a:ext cx="3725" cy="1239250"/>
            </a:xfrm>
            <a:custGeom>
              <a:avLst/>
              <a:gdLst/>
              <a:ahLst/>
              <a:cxnLst/>
              <a:rect l="l" t="t" r="r" b="b"/>
              <a:pathLst>
                <a:path w="149" h="49570" extrusionOk="0">
                  <a:moveTo>
                    <a:pt x="1" y="0"/>
                  </a:moveTo>
                  <a:lnTo>
                    <a:pt x="1" y="49570"/>
                  </a:lnTo>
                  <a:lnTo>
                    <a:pt x="149" y="4957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7"/>
          <p:cNvGrpSpPr/>
          <p:nvPr/>
        </p:nvGrpSpPr>
        <p:grpSpPr>
          <a:xfrm>
            <a:off x="7208567" y="-2580625"/>
            <a:ext cx="552402" cy="3931583"/>
            <a:chOff x="6715575" y="2099409"/>
            <a:chExt cx="177450" cy="1262916"/>
          </a:xfrm>
        </p:grpSpPr>
        <p:sp>
          <p:nvSpPr>
            <p:cNvPr id="710" name="Google Shape;710;p7"/>
            <p:cNvSpPr/>
            <p:nvPr/>
          </p:nvSpPr>
          <p:spPr>
            <a:xfrm>
              <a:off x="6715575" y="3184875"/>
              <a:ext cx="177450" cy="177450"/>
            </a:xfrm>
            <a:custGeom>
              <a:avLst/>
              <a:gdLst/>
              <a:ahLst/>
              <a:cxnLst/>
              <a:rect l="l" t="t" r="r" b="b"/>
              <a:pathLst>
                <a:path w="7098" h="7098" extrusionOk="0">
                  <a:moveTo>
                    <a:pt x="3549" y="672"/>
                  </a:moveTo>
                  <a:lnTo>
                    <a:pt x="4399" y="1517"/>
                  </a:lnTo>
                  <a:lnTo>
                    <a:pt x="5581" y="1517"/>
                  </a:lnTo>
                  <a:lnTo>
                    <a:pt x="5581" y="2699"/>
                  </a:lnTo>
                  <a:lnTo>
                    <a:pt x="6426" y="3550"/>
                  </a:lnTo>
                  <a:lnTo>
                    <a:pt x="5581" y="4398"/>
                  </a:lnTo>
                  <a:lnTo>
                    <a:pt x="5581" y="5588"/>
                  </a:lnTo>
                  <a:lnTo>
                    <a:pt x="4399" y="5588"/>
                  </a:lnTo>
                  <a:lnTo>
                    <a:pt x="3549" y="6431"/>
                  </a:lnTo>
                  <a:lnTo>
                    <a:pt x="2700" y="5588"/>
                  </a:lnTo>
                  <a:lnTo>
                    <a:pt x="1516" y="5588"/>
                  </a:lnTo>
                  <a:lnTo>
                    <a:pt x="1516" y="4398"/>
                  </a:lnTo>
                  <a:lnTo>
                    <a:pt x="673" y="3550"/>
                  </a:lnTo>
                  <a:lnTo>
                    <a:pt x="1516" y="2699"/>
                  </a:lnTo>
                  <a:lnTo>
                    <a:pt x="1516" y="1517"/>
                  </a:lnTo>
                  <a:lnTo>
                    <a:pt x="2700" y="1517"/>
                  </a:lnTo>
                  <a:lnTo>
                    <a:pt x="3549" y="672"/>
                  </a:lnTo>
                  <a:close/>
                  <a:moveTo>
                    <a:pt x="3549" y="0"/>
                  </a:moveTo>
                  <a:lnTo>
                    <a:pt x="2509" y="1040"/>
                  </a:lnTo>
                  <a:lnTo>
                    <a:pt x="1041" y="1040"/>
                  </a:lnTo>
                  <a:lnTo>
                    <a:pt x="1041" y="2508"/>
                  </a:lnTo>
                  <a:lnTo>
                    <a:pt x="1" y="3550"/>
                  </a:lnTo>
                  <a:lnTo>
                    <a:pt x="1041" y="4589"/>
                  </a:lnTo>
                  <a:lnTo>
                    <a:pt x="1041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90" y="6057"/>
                  </a:lnTo>
                  <a:lnTo>
                    <a:pt x="6058" y="6057"/>
                  </a:lnTo>
                  <a:lnTo>
                    <a:pt x="6058" y="4589"/>
                  </a:lnTo>
                  <a:lnTo>
                    <a:pt x="7098" y="3550"/>
                  </a:lnTo>
                  <a:lnTo>
                    <a:pt x="6058" y="2508"/>
                  </a:lnTo>
                  <a:lnTo>
                    <a:pt x="6058" y="1040"/>
                  </a:lnTo>
                  <a:lnTo>
                    <a:pt x="4590" y="1040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6802499" y="2099409"/>
              <a:ext cx="3580" cy="1094275"/>
            </a:xfrm>
            <a:custGeom>
              <a:avLst/>
              <a:gdLst/>
              <a:ahLst/>
              <a:cxnLst/>
              <a:rect l="l" t="t" r="r" b="b"/>
              <a:pathLst>
                <a:path w="143" h="28774" extrusionOk="0">
                  <a:moveTo>
                    <a:pt x="0" y="0"/>
                  </a:moveTo>
                  <a:lnTo>
                    <a:pt x="0" y="28773"/>
                  </a:lnTo>
                  <a:lnTo>
                    <a:pt x="143" y="2877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7"/>
          <p:cNvGrpSpPr/>
          <p:nvPr/>
        </p:nvGrpSpPr>
        <p:grpSpPr>
          <a:xfrm>
            <a:off x="8047423" y="4226968"/>
            <a:ext cx="762954" cy="763070"/>
            <a:chOff x="940300" y="793900"/>
            <a:chExt cx="1313400" cy="1313600"/>
          </a:xfrm>
        </p:grpSpPr>
        <p:sp>
          <p:nvSpPr>
            <p:cNvPr id="713" name="Google Shape;713;p7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9"/>
          <p:cNvSpPr txBox="1">
            <a:spLocks noGrp="1"/>
          </p:cNvSpPr>
          <p:nvPr>
            <p:ph type="title"/>
          </p:nvPr>
        </p:nvSpPr>
        <p:spPr>
          <a:xfrm>
            <a:off x="2188975" y="2487673"/>
            <a:ext cx="47946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1" name="Google Shape;871;p9"/>
          <p:cNvSpPr txBox="1">
            <a:spLocks noGrp="1"/>
          </p:cNvSpPr>
          <p:nvPr>
            <p:ph type="subTitle" idx="1"/>
          </p:nvPr>
        </p:nvSpPr>
        <p:spPr>
          <a:xfrm>
            <a:off x="2160425" y="3125779"/>
            <a:ext cx="4661100" cy="13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9"/>
          <p:cNvGrpSpPr/>
          <p:nvPr/>
        </p:nvGrpSpPr>
        <p:grpSpPr>
          <a:xfrm>
            <a:off x="-1316812" y="1276267"/>
            <a:ext cx="2590965" cy="2590965"/>
            <a:chOff x="2924725" y="208150"/>
            <a:chExt cx="1242550" cy="1242550"/>
          </a:xfrm>
        </p:grpSpPr>
        <p:sp>
          <p:nvSpPr>
            <p:cNvPr id="873" name="Google Shape;873;p9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9"/>
          <p:cNvGrpSpPr/>
          <p:nvPr/>
        </p:nvGrpSpPr>
        <p:grpSpPr>
          <a:xfrm>
            <a:off x="333623" y="4226956"/>
            <a:ext cx="762954" cy="763070"/>
            <a:chOff x="940300" y="793900"/>
            <a:chExt cx="1313400" cy="1313600"/>
          </a:xfrm>
        </p:grpSpPr>
        <p:sp>
          <p:nvSpPr>
            <p:cNvPr id="892" name="Google Shape;892;p9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9"/>
          <p:cNvGrpSpPr/>
          <p:nvPr/>
        </p:nvGrpSpPr>
        <p:grpSpPr>
          <a:xfrm>
            <a:off x="1608030" y="-2469122"/>
            <a:ext cx="552396" cy="4394832"/>
            <a:chOff x="7324500" y="2391875"/>
            <a:chExt cx="177300" cy="1410725"/>
          </a:xfrm>
        </p:grpSpPr>
        <p:sp>
          <p:nvSpPr>
            <p:cNvPr id="929" name="Google Shape;929;p9"/>
            <p:cNvSpPr/>
            <p:nvPr/>
          </p:nvSpPr>
          <p:spPr>
            <a:xfrm>
              <a:off x="7324500" y="3625150"/>
              <a:ext cx="177300" cy="177450"/>
            </a:xfrm>
            <a:custGeom>
              <a:avLst/>
              <a:gdLst/>
              <a:ahLst/>
              <a:cxnLst/>
              <a:rect l="l" t="t" r="r" b="b"/>
              <a:pathLst>
                <a:path w="7092" h="7098" extrusionOk="0">
                  <a:moveTo>
                    <a:pt x="3549" y="673"/>
                  </a:moveTo>
                  <a:lnTo>
                    <a:pt x="4393" y="1510"/>
                  </a:lnTo>
                  <a:lnTo>
                    <a:pt x="5581" y="1510"/>
                  </a:lnTo>
                  <a:lnTo>
                    <a:pt x="5581" y="2700"/>
                  </a:lnTo>
                  <a:lnTo>
                    <a:pt x="6426" y="3548"/>
                  </a:lnTo>
                  <a:lnTo>
                    <a:pt x="5581" y="4398"/>
                  </a:lnTo>
                  <a:lnTo>
                    <a:pt x="5581" y="5581"/>
                  </a:lnTo>
                  <a:lnTo>
                    <a:pt x="4393" y="5581"/>
                  </a:lnTo>
                  <a:lnTo>
                    <a:pt x="3543" y="6425"/>
                  </a:lnTo>
                  <a:lnTo>
                    <a:pt x="2693" y="5581"/>
                  </a:lnTo>
                  <a:lnTo>
                    <a:pt x="1510" y="5581"/>
                  </a:lnTo>
                  <a:lnTo>
                    <a:pt x="1510" y="4398"/>
                  </a:lnTo>
                  <a:lnTo>
                    <a:pt x="667" y="3548"/>
                  </a:lnTo>
                  <a:lnTo>
                    <a:pt x="1510" y="2700"/>
                  </a:lnTo>
                  <a:lnTo>
                    <a:pt x="1510" y="1510"/>
                  </a:lnTo>
                  <a:lnTo>
                    <a:pt x="2700" y="1510"/>
                  </a:lnTo>
                  <a:lnTo>
                    <a:pt x="3549" y="673"/>
                  </a:lnTo>
                  <a:close/>
                  <a:moveTo>
                    <a:pt x="3549" y="1"/>
                  </a:moveTo>
                  <a:lnTo>
                    <a:pt x="2509" y="1041"/>
                  </a:lnTo>
                  <a:lnTo>
                    <a:pt x="1035" y="1041"/>
                  </a:lnTo>
                  <a:lnTo>
                    <a:pt x="1035" y="2508"/>
                  </a:lnTo>
                  <a:lnTo>
                    <a:pt x="1" y="3548"/>
                  </a:lnTo>
                  <a:lnTo>
                    <a:pt x="1035" y="4590"/>
                  </a:lnTo>
                  <a:lnTo>
                    <a:pt x="1035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83" y="6057"/>
                  </a:lnTo>
                  <a:lnTo>
                    <a:pt x="6058" y="6057"/>
                  </a:lnTo>
                  <a:lnTo>
                    <a:pt x="6058" y="4590"/>
                  </a:lnTo>
                  <a:lnTo>
                    <a:pt x="7092" y="3548"/>
                  </a:lnTo>
                  <a:lnTo>
                    <a:pt x="6058" y="2508"/>
                  </a:lnTo>
                  <a:lnTo>
                    <a:pt x="6058" y="1041"/>
                  </a:lnTo>
                  <a:lnTo>
                    <a:pt x="4583" y="104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7411275" y="2391875"/>
              <a:ext cx="3725" cy="1239250"/>
            </a:xfrm>
            <a:custGeom>
              <a:avLst/>
              <a:gdLst/>
              <a:ahLst/>
              <a:cxnLst/>
              <a:rect l="l" t="t" r="r" b="b"/>
              <a:pathLst>
                <a:path w="149" h="49570" extrusionOk="0">
                  <a:moveTo>
                    <a:pt x="1" y="0"/>
                  </a:moveTo>
                  <a:lnTo>
                    <a:pt x="1" y="49570"/>
                  </a:lnTo>
                  <a:lnTo>
                    <a:pt x="149" y="4957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9"/>
          <p:cNvGrpSpPr/>
          <p:nvPr/>
        </p:nvGrpSpPr>
        <p:grpSpPr>
          <a:xfrm>
            <a:off x="7076992" y="-2569175"/>
            <a:ext cx="552402" cy="3931583"/>
            <a:chOff x="6715575" y="2099409"/>
            <a:chExt cx="177450" cy="1262916"/>
          </a:xfrm>
        </p:grpSpPr>
        <p:sp>
          <p:nvSpPr>
            <p:cNvPr id="932" name="Google Shape;932;p9"/>
            <p:cNvSpPr/>
            <p:nvPr/>
          </p:nvSpPr>
          <p:spPr>
            <a:xfrm>
              <a:off x="6715575" y="3184875"/>
              <a:ext cx="177450" cy="177450"/>
            </a:xfrm>
            <a:custGeom>
              <a:avLst/>
              <a:gdLst/>
              <a:ahLst/>
              <a:cxnLst/>
              <a:rect l="l" t="t" r="r" b="b"/>
              <a:pathLst>
                <a:path w="7098" h="7098" extrusionOk="0">
                  <a:moveTo>
                    <a:pt x="3549" y="672"/>
                  </a:moveTo>
                  <a:lnTo>
                    <a:pt x="4399" y="1517"/>
                  </a:lnTo>
                  <a:lnTo>
                    <a:pt x="5581" y="1517"/>
                  </a:lnTo>
                  <a:lnTo>
                    <a:pt x="5581" y="2699"/>
                  </a:lnTo>
                  <a:lnTo>
                    <a:pt x="6426" y="3550"/>
                  </a:lnTo>
                  <a:lnTo>
                    <a:pt x="5581" y="4398"/>
                  </a:lnTo>
                  <a:lnTo>
                    <a:pt x="5581" y="5588"/>
                  </a:lnTo>
                  <a:lnTo>
                    <a:pt x="4399" y="5588"/>
                  </a:lnTo>
                  <a:lnTo>
                    <a:pt x="3549" y="6431"/>
                  </a:lnTo>
                  <a:lnTo>
                    <a:pt x="2700" y="5588"/>
                  </a:lnTo>
                  <a:lnTo>
                    <a:pt x="1516" y="5588"/>
                  </a:lnTo>
                  <a:lnTo>
                    <a:pt x="1516" y="4398"/>
                  </a:lnTo>
                  <a:lnTo>
                    <a:pt x="673" y="3550"/>
                  </a:lnTo>
                  <a:lnTo>
                    <a:pt x="1516" y="2699"/>
                  </a:lnTo>
                  <a:lnTo>
                    <a:pt x="1516" y="1517"/>
                  </a:lnTo>
                  <a:lnTo>
                    <a:pt x="2700" y="1517"/>
                  </a:lnTo>
                  <a:lnTo>
                    <a:pt x="3549" y="672"/>
                  </a:lnTo>
                  <a:close/>
                  <a:moveTo>
                    <a:pt x="3549" y="0"/>
                  </a:moveTo>
                  <a:lnTo>
                    <a:pt x="2509" y="1040"/>
                  </a:lnTo>
                  <a:lnTo>
                    <a:pt x="1041" y="1040"/>
                  </a:lnTo>
                  <a:lnTo>
                    <a:pt x="1041" y="2508"/>
                  </a:lnTo>
                  <a:lnTo>
                    <a:pt x="1" y="3550"/>
                  </a:lnTo>
                  <a:lnTo>
                    <a:pt x="1041" y="4589"/>
                  </a:lnTo>
                  <a:lnTo>
                    <a:pt x="1041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90" y="6057"/>
                  </a:lnTo>
                  <a:lnTo>
                    <a:pt x="6058" y="6057"/>
                  </a:lnTo>
                  <a:lnTo>
                    <a:pt x="6058" y="4589"/>
                  </a:lnTo>
                  <a:lnTo>
                    <a:pt x="7098" y="3550"/>
                  </a:lnTo>
                  <a:lnTo>
                    <a:pt x="6058" y="2508"/>
                  </a:lnTo>
                  <a:lnTo>
                    <a:pt x="6058" y="1040"/>
                  </a:lnTo>
                  <a:lnTo>
                    <a:pt x="4590" y="1040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6802499" y="2099409"/>
              <a:ext cx="3580" cy="1094275"/>
            </a:xfrm>
            <a:custGeom>
              <a:avLst/>
              <a:gdLst/>
              <a:ahLst/>
              <a:cxnLst/>
              <a:rect l="l" t="t" r="r" b="b"/>
              <a:pathLst>
                <a:path w="143" h="28774" extrusionOk="0">
                  <a:moveTo>
                    <a:pt x="0" y="0"/>
                  </a:moveTo>
                  <a:lnTo>
                    <a:pt x="0" y="28773"/>
                  </a:lnTo>
                  <a:lnTo>
                    <a:pt x="143" y="2877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9"/>
          <p:cNvGrpSpPr/>
          <p:nvPr/>
        </p:nvGrpSpPr>
        <p:grpSpPr>
          <a:xfrm>
            <a:off x="7832588" y="1276267"/>
            <a:ext cx="2590965" cy="2590965"/>
            <a:chOff x="2924725" y="208150"/>
            <a:chExt cx="1242550" cy="1242550"/>
          </a:xfrm>
        </p:grpSpPr>
        <p:sp>
          <p:nvSpPr>
            <p:cNvPr id="935" name="Google Shape;935;p9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9"/>
          <p:cNvGrpSpPr/>
          <p:nvPr/>
        </p:nvGrpSpPr>
        <p:grpSpPr>
          <a:xfrm>
            <a:off x="8047423" y="4226968"/>
            <a:ext cx="762954" cy="763070"/>
            <a:chOff x="940300" y="793900"/>
            <a:chExt cx="1313400" cy="1313600"/>
          </a:xfrm>
        </p:grpSpPr>
        <p:sp>
          <p:nvSpPr>
            <p:cNvPr id="954" name="Google Shape;954;p9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0"/>
          <p:cNvSpPr/>
          <p:nvPr/>
        </p:nvSpPr>
        <p:spPr>
          <a:xfrm>
            <a:off x="-8200" y="3988675"/>
            <a:ext cx="9144000" cy="119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10"/>
          <p:cNvGrpSpPr/>
          <p:nvPr/>
        </p:nvGrpSpPr>
        <p:grpSpPr>
          <a:xfrm>
            <a:off x="-1276737" y="3801730"/>
            <a:ext cx="2590965" cy="2590965"/>
            <a:chOff x="2924725" y="208150"/>
            <a:chExt cx="1242550" cy="1242550"/>
          </a:xfrm>
        </p:grpSpPr>
        <p:sp>
          <p:nvSpPr>
            <p:cNvPr id="993" name="Google Shape;993;p10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3188344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3743642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0"/>
          <p:cNvSpPr txBox="1">
            <a:spLocks noGrp="1"/>
          </p:cNvSpPr>
          <p:nvPr>
            <p:ph type="title"/>
          </p:nvPr>
        </p:nvSpPr>
        <p:spPr>
          <a:xfrm>
            <a:off x="771525" y="40358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1012" name="Google Shape;1012;p10"/>
          <p:cNvGrpSpPr/>
          <p:nvPr/>
        </p:nvGrpSpPr>
        <p:grpSpPr>
          <a:xfrm>
            <a:off x="7643763" y="1276267"/>
            <a:ext cx="2590965" cy="2590965"/>
            <a:chOff x="2924725" y="208150"/>
            <a:chExt cx="1242550" cy="1242550"/>
          </a:xfrm>
        </p:grpSpPr>
        <p:sp>
          <p:nvSpPr>
            <p:cNvPr id="1013" name="Google Shape;1013;p10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10"/>
          <p:cNvGrpSpPr/>
          <p:nvPr/>
        </p:nvGrpSpPr>
        <p:grpSpPr>
          <a:xfrm>
            <a:off x="333623" y="4226956"/>
            <a:ext cx="762954" cy="763070"/>
            <a:chOff x="940300" y="793900"/>
            <a:chExt cx="1313400" cy="1313600"/>
          </a:xfrm>
        </p:grpSpPr>
        <p:sp>
          <p:nvSpPr>
            <p:cNvPr id="1032" name="Google Shape;1032;p10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0"/>
          <p:cNvGrpSpPr/>
          <p:nvPr/>
        </p:nvGrpSpPr>
        <p:grpSpPr>
          <a:xfrm>
            <a:off x="8047423" y="4226968"/>
            <a:ext cx="762954" cy="763070"/>
            <a:chOff x="940300" y="793900"/>
            <a:chExt cx="1313400" cy="1313600"/>
          </a:xfrm>
        </p:grpSpPr>
        <p:sp>
          <p:nvSpPr>
            <p:cNvPr id="1069" name="Google Shape;1069;p10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0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3"/>
          <p:cNvSpPr txBox="1">
            <a:spLocks noGrp="1"/>
          </p:cNvSpPr>
          <p:nvPr>
            <p:ph type="title"/>
          </p:nvPr>
        </p:nvSpPr>
        <p:spPr>
          <a:xfrm>
            <a:off x="2001060" y="1686992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2" name="Google Shape;1232;p13"/>
          <p:cNvSpPr txBox="1">
            <a:spLocks noGrp="1"/>
          </p:cNvSpPr>
          <p:nvPr>
            <p:ph type="title" idx="2" hasCustomPrompt="1"/>
          </p:nvPr>
        </p:nvSpPr>
        <p:spPr>
          <a:xfrm>
            <a:off x="1218986" y="1763984"/>
            <a:ext cx="67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3" name="Google Shape;1233;p13"/>
          <p:cNvSpPr txBox="1">
            <a:spLocks noGrp="1"/>
          </p:cNvSpPr>
          <p:nvPr>
            <p:ph type="subTitle" idx="1"/>
          </p:nvPr>
        </p:nvSpPr>
        <p:spPr>
          <a:xfrm>
            <a:off x="2001060" y="19706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13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13"/>
          <p:cNvSpPr txBox="1">
            <a:spLocks noGrp="1"/>
          </p:cNvSpPr>
          <p:nvPr>
            <p:ph type="title" idx="4"/>
          </p:nvPr>
        </p:nvSpPr>
        <p:spPr>
          <a:xfrm>
            <a:off x="2001060" y="3393892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6" name="Google Shape;1236;p13"/>
          <p:cNvSpPr txBox="1">
            <a:spLocks noGrp="1"/>
          </p:cNvSpPr>
          <p:nvPr>
            <p:ph type="title" idx="5" hasCustomPrompt="1"/>
          </p:nvPr>
        </p:nvSpPr>
        <p:spPr>
          <a:xfrm>
            <a:off x="1218986" y="3470884"/>
            <a:ext cx="67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7" name="Google Shape;1237;p13"/>
          <p:cNvSpPr txBox="1">
            <a:spLocks noGrp="1"/>
          </p:cNvSpPr>
          <p:nvPr>
            <p:ph type="subTitle" idx="6"/>
          </p:nvPr>
        </p:nvSpPr>
        <p:spPr>
          <a:xfrm>
            <a:off x="2001060" y="36775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13"/>
          <p:cNvSpPr txBox="1">
            <a:spLocks noGrp="1"/>
          </p:cNvSpPr>
          <p:nvPr>
            <p:ph type="title" idx="7"/>
          </p:nvPr>
        </p:nvSpPr>
        <p:spPr>
          <a:xfrm>
            <a:off x="5654585" y="1686992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9" name="Google Shape;1239;p13"/>
          <p:cNvSpPr txBox="1">
            <a:spLocks noGrp="1"/>
          </p:cNvSpPr>
          <p:nvPr>
            <p:ph type="title" idx="8" hasCustomPrompt="1"/>
          </p:nvPr>
        </p:nvSpPr>
        <p:spPr>
          <a:xfrm>
            <a:off x="4872511" y="1763984"/>
            <a:ext cx="67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0" name="Google Shape;1240;p13"/>
          <p:cNvSpPr txBox="1">
            <a:spLocks noGrp="1"/>
          </p:cNvSpPr>
          <p:nvPr>
            <p:ph type="subTitle" idx="9"/>
          </p:nvPr>
        </p:nvSpPr>
        <p:spPr>
          <a:xfrm>
            <a:off x="5654585" y="19706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1" name="Google Shape;1241;p13"/>
          <p:cNvSpPr txBox="1">
            <a:spLocks noGrp="1"/>
          </p:cNvSpPr>
          <p:nvPr>
            <p:ph type="title" idx="13"/>
          </p:nvPr>
        </p:nvSpPr>
        <p:spPr>
          <a:xfrm>
            <a:off x="5654585" y="3393892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2" name="Google Shape;1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4872511" y="3470884"/>
            <a:ext cx="67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3" name="Google Shape;1243;p13"/>
          <p:cNvSpPr txBox="1">
            <a:spLocks noGrp="1"/>
          </p:cNvSpPr>
          <p:nvPr>
            <p:ph type="subTitle" idx="15"/>
          </p:nvPr>
        </p:nvSpPr>
        <p:spPr>
          <a:xfrm>
            <a:off x="5654585" y="36775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4" name="Google Shape;1244;p13"/>
          <p:cNvGrpSpPr/>
          <p:nvPr/>
        </p:nvGrpSpPr>
        <p:grpSpPr>
          <a:xfrm>
            <a:off x="7761153" y="-1125415"/>
            <a:ext cx="2214473" cy="2214597"/>
            <a:chOff x="2924725" y="208150"/>
            <a:chExt cx="1242550" cy="1242550"/>
          </a:xfrm>
        </p:grpSpPr>
        <p:sp>
          <p:nvSpPr>
            <p:cNvPr id="1245" name="Google Shape;1245;p13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13"/>
          <p:cNvGrpSpPr/>
          <p:nvPr/>
        </p:nvGrpSpPr>
        <p:grpSpPr>
          <a:xfrm>
            <a:off x="8047423" y="4226968"/>
            <a:ext cx="762954" cy="763070"/>
            <a:chOff x="940300" y="793900"/>
            <a:chExt cx="1313400" cy="1313600"/>
          </a:xfrm>
        </p:grpSpPr>
        <p:sp>
          <p:nvSpPr>
            <p:cNvPr id="1264" name="Google Shape;1264;p13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3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3"/>
          <p:cNvGrpSpPr/>
          <p:nvPr/>
        </p:nvGrpSpPr>
        <p:grpSpPr>
          <a:xfrm>
            <a:off x="8566702" y="-1512076"/>
            <a:ext cx="468486" cy="3454967"/>
            <a:chOff x="7905800" y="2474325"/>
            <a:chExt cx="177450" cy="1308650"/>
          </a:xfrm>
        </p:grpSpPr>
        <p:sp>
          <p:nvSpPr>
            <p:cNvPr id="1301" name="Google Shape;1301;p13"/>
            <p:cNvSpPr/>
            <p:nvPr/>
          </p:nvSpPr>
          <p:spPr>
            <a:xfrm>
              <a:off x="7905800" y="3605550"/>
              <a:ext cx="177450" cy="177425"/>
            </a:xfrm>
            <a:custGeom>
              <a:avLst/>
              <a:gdLst/>
              <a:ahLst/>
              <a:cxnLst/>
              <a:rect l="l" t="t" r="r" b="b"/>
              <a:pathLst>
                <a:path w="7098" h="7097" extrusionOk="0">
                  <a:moveTo>
                    <a:pt x="3548" y="672"/>
                  </a:moveTo>
                  <a:lnTo>
                    <a:pt x="4398" y="1515"/>
                  </a:lnTo>
                  <a:lnTo>
                    <a:pt x="5588" y="1515"/>
                  </a:lnTo>
                  <a:lnTo>
                    <a:pt x="5588" y="2699"/>
                  </a:lnTo>
                  <a:lnTo>
                    <a:pt x="6425" y="3548"/>
                  </a:lnTo>
                  <a:lnTo>
                    <a:pt x="5588" y="4398"/>
                  </a:lnTo>
                  <a:lnTo>
                    <a:pt x="5588" y="5580"/>
                  </a:lnTo>
                  <a:lnTo>
                    <a:pt x="4398" y="5580"/>
                  </a:lnTo>
                  <a:lnTo>
                    <a:pt x="3548" y="6425"/>
                  </a:lnTo>
                  <a:lnTo>
                    <a:pt x="2699" y="5580"/>
                  </a:lnTo>
                  <a:lnTo>
                    <a:pt x="1515" y="5580"/>
                  </a:lnTo>
                  <a:lnTo>
                    <a:pt x="1515" y="4398"/>
                  </a:lnTo>
                  <a:lnTo>
                    <a:pt x="672" y="3548"/>
                  </a:lnTo>
                  <a:lnTo>
                    <a:pt x="1515" y="2699"/>
                  </a:lnTo>
                  <a:lnTo>
                    <a:pt x="1515" y="1515"/>
                  </a:lnTo>
                  <a:lnTo>
                    <a:pt x="2699" y="1515"/>
                  </a:lnTo>
                  <a:lnTo>
                    <a:pt x="3548" y="672"/>
                  </a:lnTo>
                  <a:close/>
                  <a:moveTo>
                    <a:pt x="3548" y="0"/>
                  </a:moveTo>
                  <a:lnTo>
                    <a:pt x="2508" y="1040"/>
                  </a:lnTo>
                  <a:lnTo>
                    <a:pt x="1040" y="1040"/>
                  </a:lnTo>
                  <a:lnTo>
                    <a:pt x="1040" y="2508"/>
                  </a:lnTo>
                  <a:lnTo>
                    <a:pt x="0" y="3548"/>
                  </a:lnTo>
                  <a:lnTo>
                    <a:pt x="1040" y="4589"/>
                  </a:lnTo>
                  <a:lnTo>
                    <a:pt x="1040" y="6057"/>
                  </a:lnTo>
                  <a:lnTo>
                    <a:pt x="2508" y="6057"/>
                  </a:lnTo>
                  <a:lnTo>
                    <a:pt x="3548" y="7097"/>
                  </a:lnTo>
                  <a:lnTo>
                    <a:pt x="4589" y="6057"/>
                  </a:lnTo>
                  <a:lnTo>
                    <a:pt x="6057" y="6057"/>
                  </a:lnTo>
                  <a:lnTo>
                    <a:pt x="6057" y="4589"/>
                  </a:lnTo>
                  <a:lnTo>
                    <a:pt x="7097" y="3548"/>
                  </a:lnTo>
                  <a:lnTo>
                    <a:pt x="6057" y="2508"/>
                  </a:lnTo>
                  <a:lnTo>
                    <a:pt x="6057" y="1040"/>
                  </a:lnTo>
                  <a:lnTo>
                    <a:pt x="4589" y="104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7992700" y="2474325"/>
              <a:ext cx="3775" cy="1138650"/>
            </a:xfrm>
            <a:custGeom>
              <a:avLst/>
              <a:gdLst/>
              <a:ahLst/>
              <a:cxnLst/>
              <a:rect l="l" t="t" r="r" b="b"/>
              <a:pathLst>
                <a:path w="151" h="45546" extrusionOk="0">
                  <a:moveTo>
                    <a:pt x="1" y="0"/>
                  </a:moveTo>
                  <a:lnTo>
                    <a:pt x="1" y="45546"/>
                  </a:lnTo>
                  <a:lnTo>
                    <a:pt x="151" y="4554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13"/>
          <p:cNvGrpSpPr/>
          <p:nvPr/>
        </p:nvGrpSpPr>
        <p:grpSpPr>
          <a:xfrm>
            <a:off x="209221" y="-1162112"/>
            <a:ext cx="368085" cy="1841978"/>
            <a:chOff x="6715575" y="2474325"/>
            <a:chExt cx="177450" cy="888000"/>
          </a:xfrm>
        </p:grpSpPr>
        <p:sp>
          <p:nvSpPr>
            <p:cNvPr id="1304" name="Google Shape;1304;p13"/>
            <p:cNvSpPr/>
            <p:nvPr/>
          </p:nvSpPr>
          <p:spPr>
            <a:xfrm>
              <a:off x="6715575" y="3184875"/>
              <a:ext cx="177450" cy="177450"/>
            </a:xfrm>
            <a:custGeom>
              <a:avLst/>
              <a:gdLst/>
              <a:ahLst/>
              <a:cxnLst/>
              <a:rect l="l" t="t" r="r" b="b"/>
              <a:pathLst>
                <a:path w="7098" h="7098" extrusionOk="0">
                  <a:moveTo>
                    <a:pt x="3549" y="672"/>
                  </a:moveTo>
                  <a:lnTo>
                    <a:pt x="4399" y="1517"/>
                  </a:lnTo>
                  <a:lnTo>
                    <a:pt x="5581" y="1517"/>
                  </a:lnTo>
                  <a:lnTo>
                    <a:pt x="5581" y="2699"/>
                  </a:lnTo>
                  <a:lnTo>
                    <a:pt x="6426" y="3550"/>
                  </a:lnTo>
                  <a:lnTo>
                    <a:pt x="5581" y="4398"/>
                  </a:lnTo>
                  <a:lnTo>
                    <a:pt x="5581" y="5588"/>
                  </a:lnTo>
                  <a:lnTo>
                    <a:pt x="4399" y="5588"/>
                  </a:lnTo>
                  <a:lnTo>
                    <a:pt x="3549" y="6431"/>
                  </a:lnTo>
                  <a:lnTo>
                    <a:pt x="2700" y="5588"/>
                  </a:lnTo>
                  <a:lnTo>
                    <a:pt x="1516" y="5588"/>
                  </a:lnTo>
                  <a:lnTo>
                    <a:pt x="1516" y="4398"/>
                  </a:lnTo>
                  <a:lnTo>
                    <a:pt x="673" y="3550"/>
                  </a:lnTo>
                  <a:lnTo>
                    <a:pt x="1516" y="2699"/>
                  </a:lnTo>
                  <a:lnTo>
                    <a:pt x="1516" y="1517"/>
                  </a:lnTo>
                  <a:lnTo>
                    <a:pt x="2700" y="1517"/>
                  </a:lnTo>
                  <a:lnTo>
                    <a:pt x="3549" y="672"/>
                  </a:lnTo>
                  <a:close/>
                  <a:moveTo>
                    <a:pt x="3549" y="0"/>
                  </a:moveTo>
                  <a:lnTo>
                    <a:pt x="2509" y="1040"/>
                  </a:lnTo>
                  <a:lnTo>
                    <a:pt x="1041" y="1040"/>
                  </a:lnTo>
                  <a:lnTo>
                    <a:pt x="1041" y="2508"/>
                  </a:lnTo>
                  <a:lnTo>
                    <a:pt x="1" y="3550"/>
                  </a:lnTo>
                  <a:lnTo>
                    <a:pt x="1041" y="4589"/>
                  </a:lnTo>
                  <a:lnTo>
                    <a:pt x="1041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90" y="6057"/>
                  </a:lnTo>
                  <a:lnTo>
                    <a:pt x="6058" y="6057"/>
                  </a:lnTo>
                  <a:lnTo>
                    <a:pt x="6058" y="4589"/>
                  </a:lnTo>
                  <a:lnTo>
                    <a:pt x="7098" y="3550"/>
                  </a:lnTo>
                  <a:lnTo>
                    <a:pt x="6058" y="2508"/>
                  </a:lnTo>
                  <a:lnTo>
                    <a:pt x="6058" y="1040"/>
                  </a:lnTo>
                  <a:lnTo>
                    <a:pt x="4590" y="1040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6802500" y="2474325"/>
              <a:ext cx="3575" cy="719350"/>
            </a:xfrm>
            <a:custGeom>
              <a:avLst/>
              <a:gdLst/>
              <a:ahLst/>
              <a:cxnLst/>
              <a:rect l="l" t="t" r="r" b="b"/>
              <a:pathLst>
                <a:path w="143" h="28774" extrusionOk="0">
                  <a:moveTo>
                    <a:pt x="0" y="0"/>
                  </a:moveTo>
                  <a:lnTo>
                    <a:pt x="0" y="28773"/>
                  </a:lnTo>
                  <a:lnTo>
                    <a:pt x="143" y="2877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13"/>
          <p:cNvGrpSpPr/>
          <p:nvPr/>
        </p:nvGrpSpPr>
        <p:grpSpPr>
          <a:xfrm>
            <a:off x="-1276737" y="3801730"/>
            <a:ext cx="2590965" cy="2590965"/>
            <a:chOff x="2924725" y="208150"/>
            <a:chExt cx="1242550" cy="1242550"/>
          </a:xfrm>
        </p:grpSpPr>
        <p:sp>
          <p:nvSpPr>
            <p:cNvPr id="1307" name="Google Shape;1307;p13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3188344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3743642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13"/>
          <p:cNvGrpSpPr/>
          <p:nvPr/>
        </p:nvGrpSpPr>
        <p:grpSpPr>
          <a:xfrm>
            <a:off x="8097974" y="-1856845"/>
            <a:ext cx="394386" cy="3137876"/>
            <a:chOff x="7324500" y="2391875"/>
            <a:chExt cx="177300" cy="1410725"/>
          </a:xfrm>
        </p:grpSpPr>
        <p:sp>
          <p:nvSpPr>
            <p:cNvPr id="1326" name="Google Shape;1326;p13"/>
            <p:cNvSpPr/>
            <p:nvPr/>
          </p:nvSpPr>
          <p:spPr>
            <a:xfrm>
              <a:off x="7324500" y="3625150"/>
              <a:ext cx="177300" cy="177450"/>
            </a:xfrm>
            <a:custGeom>
              <a:avLst/>
              <a:gdLst/>
              <a:ahLst/>
              <a:cxnLst/>
              <a:rect l="l" t="t" r="r" b="b"/>
              <a:pathLst>
                <a:path w="7092" h="7098" extrusionOk="0">
                  <a:moveTo>
                    <a:pt x="3549" y="673"/>
                  </a:moveTo>
                  <a:lnTo>
                    <a:pt x="4393" y="1510"/>
                  </a:lnTo>
                  <a:lnTo>
                    <a:pt x="5581" y="1510"/>
                  </a:lnTo>
                  <a:lnTo>
                    <a:pt x="5581" y="2700"/>
                  </a:lnTo>
                  <a:lnTo>
                    <a:pt x="6426" y="3548"/>
                  </a:lnTo>
                  <a:lnTo>
                    <a:pt x="5581" y="4398"/>
                  </a:lnTo>
                  <a:lnTo>
                    <a:pt x="5581" y="5581"/>
                  </a:lnTo>
                  <a:lnTo>
                    <a:pt x="4393" y="5581"/>
                  </a:lnTo>
                  <a:lnTo>
                    <a:pt x="3543" y="6425"/>
                  </a:lnTo>
                  <a:lnTo>
                    <a:pt x="2693" y="5581"/>
                  </a:lnTo>
                  <a:lnTo>
                    <a:pt x="1510" y="5581"/>
                  </a:lnTo>
                  <a:lnTo>
                    <a:pt x="1510" y="4398"/>
                  </a:lnTo>
                  <a:lnTo>
                    <a:pt x="667" y="3548"/>
                  </a:lnTo>
                  <a:lnTo>
                    <a:pt x="1510" y="2700"/>
                  </a:lnTo>
                  <a:lnTo>
                    <a:pt x="1510" y="1510"/>
                  </a:lnTo>
                  <a:lnTo>
                    <a:pt x="2700" y="1510"/>
                  </a:lnTo>
                  <a:lnTo>
                    <a:pt x="3549" y="673"/>
                  </a:lnTo>
                  <a:close/>
                  <a:moveTo>
                    <a:pt x="3549" y="1"/>
                  </a:moveTo>
                  <a:lnTo>
                    <a:pt x="2509" y="1041"/>
                  </a:lnTo>
                  <a:lnTo>
                    <a:pt x="1035" y="1041"/>
                  </a:lnTo>
                  <a:lnTo>
                    <a:pt x="1035" y="2508"/>
                  </a:lnTo>
                  <a:lnTo>
                    <a:pt x="1" y="3548"/>
                  </a:lnTo>
                  <a:lnTo>
                    <a:pt x="1035" y="4590"/>
                  </a:lnTo>
                  <a:lnTo>
                    <a:pt x="1035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83" y="6057"/>
                  </a:lnTo>
                  <a:lnTo>
                    <a:pt x="6058" y="6057"/>
                  </a:lnTo>
                  <a:lnTo>
                    <a:pt x="6058" y="4590"/>
                  </a:lnTo>
                  <a:lnTo>
                    <a:pt x="7092" y="3548"/>
                  </a:lnTo>
                  <a:lnTo>
                    <a:pt x="6058" y="2508"/>
                  </a:lnTo>
                  <a:lnTo>
                    <a:pt x="6058" y="1041"/>
                  </a:lnTo>
                  <a:lnTo>
                    <a:pt x="4583" y="104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7411275" y="2391875"/>
              <a:ext cx="3725" cy="1239250"/>
            </a:xfrm>
            <a:custGeom>
              <a:avLst/>
              <a:gdLst/>
              <a:ahLst/>
              <a:cxnLst/>
              <a:rect l="l" t="t" r="r" b="b"/>
              <a:pathLst>
                <a:path w="149" h="49570" extrusionOk="0">
                  <a:moveTo>
                    <a:pt x="1" y="0"/>
                  </a:moveTo>
                  <a:lnTo>
                    <a:pt x="1" y="49570"/>
                  </a:lnTo>
                  <a:lnTo>
                    <a:pt x="149" y="4957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6"/>
          <p:cNvSpPr txBox="1">
            <a:spLocks noGrp="1"/>
          </p:cNvSpPr>
          <p:nvPr>
            <p:ph type="title"/>
          </p:nvPr>
        </p:nvSpPr>
        <p:spPr>
          <a:xfrm>
            <a:off x="720000" y="2880513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75" name="Google Shape;1575;p16"/>
          <p:cNvSpPr txBox="1">
            <a:spLocks noGrp="1"/>
          </p:cNvSpPr>
          <p:nvPr>
            <p:ph type="subTitle" idx="1"/>
          </p:nvPr>
        </p:nvSpPr>
        <p:spPr>
          <a:xfrm>
            <a:off x="720000" y="3222209"/>
            <a:ext cx="23364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6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16"/>
          <p:cNvSpPr txBox="1">
            <a:spLocks noGrp="1"/>
          </p:cNvSpPr>
          <p:nvPr>
            <p:ph type="title" idx="3"/>
          </p:nvPr>
        </p:nvSpPr>
        <p:spPr>
          <a:xfrm>
            <a:off x="3403800" y="2880513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78" name="Google Shape;1578;p16"/>
          <p:cNvSpPr txBox="1">
            <a:spLocks noGrp="1"/>
          </p:cNvSpPr>
          <p:nvPr>
            <p:ph type="subTitle" idx="4"/>
          </p:nvPr>
        </p:nvSpPr>
        <p:spPr>
          <a:xfrm>
            <a:off x="3403800" y="3222209"/>
            <a:ext cx="23364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16"/>
          <p:cNvSpPr txBox="1">
            <a:spLocks noGrp="1"/>
          </p:cNvSpPr>
          <p:nvPr>
            <p:ph type="title" idx="5"/>
          </p:nvPr>
        </p:nvSpPr>
        <p:spPr>
          <a:xfrm>
            <a:off x="6087600" y="2880513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0" name="Google Shape;1580;p16"/>
          <p:cNvSpPr txBox="1">
            <a:spLocks noGrp="1"/>
          </p:cNvSpPr>
          <p:nvPr>
            <p:ph type="subTitle" idx="6"/>
          </p:nvPr>
        </p:nvSpPr>
        <p:spPr>
          <a:xfrm>
            <a:off x="6087600" y="3222209"/>
            <a:ext cx="23364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1" name="Google Shape;1581;p16"/>
          <p:cNvGrpSpPr/>
          <p:nvPr/>
        </p:nvGrpSpPr>
        <p:grpSpPr>
          <a:xfrm>
            <a:off x="-1993638" y="3021433"/>
            <a:ext cx="2814873" cy="2814997"/>
            <a:chOff x="2924725" y="208150"/>
            <a:chExt cx="1242550" cy="1242550"/>
          </a:xfrm>
        </p:grpSpPr>
        <p:sp>
          <p:nvSpPr>
            <p:cNvPr id="1582" name="Google Shape;1582;p16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6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16"/>
          <p:cNvGrpSpPr/>
          <p:nvPr/>
        </p:nvGrpSpPr>
        <p:grpSpPr>
          <a:xfrm>
            <a:off x="7414499" y="-1019390"/>
            <a:ext cx="2679559" cy="2679559"/>
            <a:chOff x="2924725" y="208150"/>
            <a:chExt cx="1242550" cy="1242550"/>
          </a:xfrm>
        </p:grpSpPr>
        <p:sp>
          <p:nvSpPr>
            <p:cNvPr id="1601" name="Google Shape;1601;p16"/>
            <p:cNvSpPr/>
            <p:nvPr/>
          </p:nvSpPr>
          <p:spPr>
            <a:xfrm>
              <a:off x="3333800" y="766875"/>
              <a:ext cx="173425" cy="125125"/>
            </a:xfrm>
            <a:custGeom>
              <a:avLst/>
              <a:gdLst/>
              <a:ahLst/>
              <a:cxnLst/>
              <a:rect l="l" t="t" r="r" b="b"/>
              <a:pathLst>
                <a:path w="6937" h="5005" extrusionOk="0">
                  <a:moveTo>
                    <a:pt x="4428" y="582"/>
                  </a:moveTo>
                  <a:lnTo>
                    <a:pt x="6152" y="2502"/>
                  </a:lnTo>
                  <a:lnTo>
                    <a:pt x="4428" y="4422"/>
                  </a:lnTo>
                  <a:lnTo>
                    <a:pt x="583" y="4422"/>
                  </a:lnTo>
                  <a:lnTo>
                    <a:pt x="583" y="582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4690" y="5004"/>
                  </a:lnTo>
                  <a:lnTo>
                    <a:pt x="6936" y="2502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3483450" y="868225"/>
              <a:ext cx="125250" cy="173550"/>
            </a:xfrm>
            <a:custGeom>
              <a:avLst/>
              <a:gdLst/>
              <a:ahLst/>
              <a:cxnLst/>
              <a:rect l="l" t="t" r="r" b="b"/>
              <a:pathLst>
                <a:path w="5010" h="6942" extrusionOk="0">
                  <a:moveTo>
                    <a:pt x="2502" y="790"/>
                  </a:moveTo>
                  <a:lnTo>
                    <a:pt x="4422" y="2514"/>
                  </a:lnTo>
                  <a:lnTo>
                    <a:pt x="4422" y="6359"/>
                  </a:lnTo>
                  <a:lnTo>
                    <a:pt x="588" y="6359"/>
                  </a:lnTo>
                  <a:lnTo>
                    <a:pt x="588" y="2514"/>
                  </a:lnTo>
                  <a:lnTo>
                    <a:pt x="2502" y="790"/>
                  </a:lnTo>
                  <a:close/>
                  <a:moveTo>
                    <a:pt x="2502" y="0"/>
                  </a:moveTo>
                  <a:lnTo>
                    <a:pt x="0" y="2253"/>
                  </a:lnTo>
                  <a:lnTo>
                    <a:pt x="0" y="6941"/>
                  </a:lnTo>
                  <a:lnTo>
                    <a:pt x="5010" y="6941"/>
                  </a:lnTo>
                  <a:lnTo>
                    <a:pt x="5010" y="2253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2924725" y="208150"/>
              <a:ext cx="1242550" cy="1242550"/>
            </a:xfrm>
            <a:custGeom>
              <a:avLst/>
              <a:gdLst/>
              <a:ahLst/>
              <a:cxnLst/>
              <a:rect l="l" t="t" r="r" b="b"/>
              <a:pathLst>
                <a:path w="49702" h="49702" extrusionOk="0">
                  <a:moveTo>
                    <a:pt x="24851" y="5446"/>
                  </a:moveTo>
                  <a:lnTo>
                    <a:pt x="30574" y="11133"/>
                  </a:lnTo>
                  <a:lnTo>
                    <a:pt x="38575" y="11133"/>
                  </a:lnTo>
                  <a:lnTo>
                    <a:pt x="38575" y="19134"/>
                  </a:lnTo>
                  <a:lnTo>
                    <a:pt x="44263" y="24863"/>
                  </a:lnTo>
                  <a:lnTo>
                    <a:pt x="38575" y="30587"/>
                  </a:lnTo>
                  <a:lnTo>
                    <a:pt x="38575" y="38575"/>
                  </a:lnTo>
                  <a:lnTo>
                    <a:pt x="30587" y="38575"/>
                  </a:lnTo>
                  <a:lnTo>
                    <a:pt x="24846" y="44270"/>
                  </a:lnTo>
                  <a:lnTo>
                    <a:pt x="19115" y="38575"/>
                  </a:lnTo>
                  <a:lnTo>
                    <a:pt x="11133" y="38575"/>
                  </a:lnTo>
                  <a:lnTo>
                    <a:pt x="11133" y="30593"/>
                  </a:lnTo>
                  <a:lnTo>
                    <a:pt x="5438" y="24851"/>
                  </a:lnTo>
                  <a:lnTo>
                    <a:pt x="11133" y="19121"/>
                  </a:lnTo>
                  <a:lnTo>
                    <a:pt x="11133" y="11133"/>
                  </a:lnTo>
                  <a:lnTo>
                    <a:pt x="19127" y="11133"/>
                  </a:lnTo>
                  <a:lnTo>
                    <a:pt x="24851" y="5446"/>
                  </a:lnTo>
                  <a:close/>
                  <a:moveTo>
                    <a:pt x="24851" y="4625"/>
                  </a:moveTo>
                  <a:lnTo>
                    <a:pt x="18883" y="10545"/>
                  </a:lnTo>
                  <a:lnTo>
                    <a:pt x="10545" y="10545"/>
                  </a:lnTo>
                  <a:lnTo>
                    <a:pt x="10545" y="18884"/>
                  </a:lnTo>
                  <a:lnTo>
                    <a:pt x="4612" y="24851"/>
                  </a:lnTo>
                  <a:lnTo>
                    <a:pt x="10545" y="30831"/>
                  </a:lnTo>
                  <a:lnTo>
                    <a:pt x="10545" y="39157"/>
                  </a:lnTo>
                  <a:lnTo>
                    <a:pt x="18871" y="39157"/>
                  </a:lnTo>
                  <a:lnTo>
                    <a:pt x="24846" y="45096"/>
                  </a:lnTo>
                  <a:lnTo>
                    <a:pt x="30824" y="39157"/>
                  </a:lnTo>
                  <a:lnTo>
                    <a:pt x="39157" y="39157"/>
                  </a:lnTo>
                  <a:lnTo>
                    <a:pt x="39157" y="30825"/>
                  </a:lnTo>
                  <a:lnTo>
                    <a:pt x="45083" y="24863"/>
                  </a:lnTo>
                  <a:lnTo>
                    <a:pt x="39157" y="18890"/>
                  </a:lnTo>
                  <a:lnTo>
                    <a:pt x="39157" y="10545"/>
                  </a:lnTo>
                  <a:lnTo>
                    <a:pt x="30818" y="10545"/>
                  </a:lnTo>
                  <a:lnTo>
                    <a:pt x="24851" y="4625"/>
                  </a:lnTo>
                  <a:close/>
                  <a:moveTo>
                    <a:pt x="24851" y="827"/>
                  </a:moveTo>
                  <a:lnTo>
                    <a:pt x="31888" y="7865"/>
                  </a:lnTo>
                  <a:lnTo>
                    <a:pt x="41838" y="7865"/>
                  </a:lnTo>
                  <a:lnTo>
                    <a:pt x="41838" y="17814"/>
                  </a:lnTo>
                  <a:lnTo>
                    <a:pt x="48875" y="24851"/>
                  </a:lnTo>
                  <a:lnTo>
                    <a:pt x="41838" y="31888"/>
                  </a:lnTo>
                  <a:lnTo>
                    <a:pt x="41838" y="41838"/>
                  </a:lnTo>
                  <a:lnTo>
                    <a:pt x="31888" y="41838"/>
                  </a:lnTo>
                  <a:lnTo>
                    <a:pt x="24851" y="48876"/>
                  </a:lnTo>
                  <a:lnTo>
                    <a:pt x="17813" y="41838"/>
                  </a:lnTo>
                  <a:lnTo>
                    <a:pt x="7863" y="41838"/>
                  </a:lnTo>
                  <a:lnTo>
                    <a:pt x="7863" y="31888"/>
                  </a:lnTo>
                  <a:lnTo>
                    <a:pt x="827" y="24851"/>
                  </a:lnTo>
                  <a:lnTo>
                    <a:pt x="7863" y="17814"/>
                  </a:lnTo>
                  <a:lnTo>
                    <a:pt x="7863" y="7865"/>
                  </a:lnTo>
                  <a:lnTo>
                    <a:pt x="17820" y="7865"/>
                  </a:lnTo>
                  <a:lnTo>
                    <a:pt x="24851" y="827"/>
                  </a:lnTo>
                  <a:close/>
                  <a:moveTo>
                    <a:pt x="24851" y="1"/>
                  </a:moveTo>
                  <a:lnTo>
                    <a:pt x="17576" y="7281"/>
                  </a:lnTo>
                  <a:lnTo>
                    <a:pt x="7281" y="7281"/>
                  </a:lnTo>
                  <a:lnTo>
                    <a:pt x="7281" y="17576"/>
                  </a:lnTo>
                  <a:lnTo>
                    <a:pt x="1" y="24851"/>
                  </a:lnTo>
                  <a:lnTo>
                    <a:pt x="7281" y="32132"/>
                  </a:lnTo>
                  <a:lnTo>
                    <a:pt x="7281" y="42427"/>
                  </a:lnTo>
                  <a:lnTo>
                    <a:pt x="17576" y="42427"/>
                  </a:lnTo>
                  <a:lnTo>
                    <a:pt x="24851" y="49702"/>
                  </a:lnTo>
                  <a:lnTo>
                    <a:pt x="32132" y="42427"/>
                  </a:lnTo>
                  <a:lnTo>
                    <a:pt x="42427" y="42427"/>
                  </a:lnTo>
                  <a:lnTo>
                    <a:pt x="42427" y="32132"/>
                  </a:lnTo>
                  <a:lnTo>
                    <a:pt x="49702" y="24851"/>
                  </a:lnTo>
                  <a:lnTo>
                    <a:pt x="42427" y="17576"/>
                  </a:lnTo>
                  <a:lnTo>
                    <a:pt x="42427" y="7281"/>
                  </a:lnTo>
                  <a:lnTo>
                    <a:pt x="32132" y="7281"/>
                  </a:lnTo>
                  <a:lnTo>
                    <a:pt x="24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3584900" y="766875"/>
              <a:ext cx="173300" cy="125125"/>
            </a:xfrm>
            <a:custGeom>
              <a:avLst/>
              <a:gdLst/>
              <a:ahLst/>
              <a:cxnLst/>
              <a:rect l="l" t="t" r="r" b="b"/>
              <a:pathLst>
                <a:path w="6932" h="5005" extrusionOk="0">
                  <a:moveTo>
                    <a:pt x="6343" y="582"/>
                  </a:moveTo>
                  <a:lnTo>
                    <a:pt x="6343" y="4422"/>
                  </a:lnTo>
                  <a:lnTo>
                    <a:pt x="2510" y="4422"/>
                  </a:lnTo>
                  <a:lnTo>
                    <a:pt x="785" y="2502"/>
                  </a:lnTo>
                  <a:lnTo>
                    <a:pt x="2510" y="582"/>
                  </a:lnTo>
                  <a:close/>
                  <a:moveTo>
                    <a:pt x="2247" y="0"/>
                  </a:moveTo>
                  <a:lnTo>
                    <a:pt x="1" y="2502"/>
                  </a:lnTo>
                  <a:lnTo>
                    <a:pt x="2247" y="5004"/>
                  </a:lnTo>
                  <a:lnTo>
                    <a:pt x="6932" y="5004"/>
                  </a:lnTo>
                  <a:lnTo>
                    <a:pt x="69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3483450" y="617375"/>
              <a:ext cx="125250" cy="173300"/>
            </a:xfrm>
            <a:custGeom>
              <a:avLst/>
              <a:gdLst/>
              <a:ahLst/>
              <a:cxnLst/>
              <a:rect l="l" t="t" r="r" b="b"/>
              <a:pathLst>
                <a:path w="5010" h="6932" extrusionOk="0">
                  <a:moveTo>
                    <a:pt x="4422" y="590"/>
                  </a:moveTo>
                  <a:lnTo>
                    <a:pt x="4422" y="4422"/>
                  </a:lnTo>
                  <a:lnTo>
                    <a:pt x="2502" y="6147"/>
                  </a:lnTo>
                  <a:lnTo>
                    <a:pt x="588" y="4422"/>
                  </a:lnTo>
                  <a:lnTo>
                    <a:pt x="588" y="590"/>
                  </a:lnTo>
                  <a:close/>
                  <a:moveTo>
                    <a:pt x="0" y="0"/>
                  </a:moveTo>
                  <a:lnTo>
                    <a:pt x="0" y="4685"/>
                  </a:lnTo>
                  <a:lnTo>
                    <a:pt x="2502" y="6932"/>
                  </a:lnTo>
                  <a:lnTo>
                    <a:pt x="5010" y="4685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3188350" y="471775"/>
              <a:ext cx="715325" cy="715325"/>
            </a:xfrm>
            <a:custGeom>
              <a:avLst/>
              <a:gdLst/>
              <a:ahLst/>
              <a:cxnLst/>
              <a:rect l="l" t="t" r="r" b="b"/>
              <a:pathLst>
                <a:path w="28613" h="28613" extrusionOk="0">
                  <a:moveTo>
                    <a:pt x="28030" y="588"/>
                  </a:moveTo>
                  <a:lnTo>
                    <a:pt x="28030" y="7756"/>
                  </a:lnTo>
                  <a:lnTo>
                    <a:pt x="25408" y="5117"/>
                  </a:lnTo>
                  <a:lnTo>
                    <a:pt x="22205" y="8392"/>
                  </a:lnTo>
                  <a:lnTo>
                    <a:pt x="22205" y="11804"/>
                  </a:lnTo>
                  <a:lnTo>
                    <a:pt x="18109" y="11804"/>
                  </a:lnTo>
                  <a:lnTo>
                    <a:pt x="15863" y="14306"/>
                  </a:lnTo>
                  <a:lnTo>
                    <a:pt x="18109" y="16808"/>
                  </a:lnTo>
                  <a:lnTo>
                    <a:pt x="22205" y="16808"/>
                  </a:lnTo>
                  <a:lnTo>
                    <a:pt x="22205" y="20232"/>
                  </a:lnTo>
                  <a:lnTo>
                    <a:pt x="25408" y="23507"/>
                  </a:lnTo>
                  <a:lnTo>
                    <a:pt x="28030" y="20868"/>
                  </a:lnTo>
                  <a:lnTo>
                    <a:pt x="28030" y="28030"/>
                  </a:lnTo>
                  <a:lnTo>
                    <a:pt x="20868" y="28030"/>
                  </a:lnTo>
                  <a:lnTo>
                    <a:pt x="23501" y="25416"/>
                  </a:lnTo>
                  <a:lnTo>
                    <a:pt x="20226" y="22217"/>
                  </a:lnTo>
                  <a:lnTo>
                    <a:pt x="16814" y="22217"/>
                  </a:lnTo>
                  <a:lnTo>
                    <a:pt x="16814" y="18111"/>
                  </a:lnTo>
                  <a:lnTo>
                    <a:pt x="14306" y="15858"/>
                  </a:lnTo>
                  <a:lnTo>
                    <a:pt x="11804" y="18111"/>
                  </a:lnTo>
                  <a:lnTo>
                    <a:pt x="11804" y="22217"/>
                  </a:lnTo>
                  <a:lnTo>
                    <a:pt x="8386" y="22217"/>
                  </a:lnTo>
                  <a:lnTo>
                    <a:pt x="5111" y="25416"/>
                  </a:lnTo>
                  <a:lnTo>
                    <a:pt x="7739" y="28030"/>
                  </a:lnTo>
                  <a:lnTo>
                    <a:pt x="588" y="28030"/>
                  </a:lnTo>
                  <a:lnTo>
                    <a:pt x="588" y="20874"/>
                  </a:lnTo>
                  <a:lnTo>
                    <a:pt x="3197" y="23507"/>
                  </a:lnTo>
                  <a:lnTo>
                    <a:pt x="6401" y="20232"/>
                  </a:lnTo>
                  <a:lnTo>
                    <a:pt x="6401" y="16808"/>
                  </a:lnTo>
                  <a:lnTo>
                    <a:pt x="10508" y="16808"/>
                  </a:lnTo>
                  <a:lnTo>
                    <a:pt x="12754" y="14306"/>
                  </a:lnTo>
                  <a:lnTo>
                    <a:pt x="10508" y="11804"/>
                  </a:lnTo>
                  <a:lnTo>
                    <a:pt x="6401" y="11804"/>
                  </a:lnTo>
                  <a:lnTo>
                    <a:pt x="6401" y="8392"/>
                  </a:lnTo>
                  <a:lnTo>
                    <a:pt x="3197" y="5117"/>
                  </a:lnTo>
                  <a:lnTo>
                    <a:pt x="588" y="7750"/>
                  </a:lnTo>
                  <a:lnTo>
                    <a:pt x="588" y="588"/>
                  </a:lnTo>
                  <a:lnTo>
                    <a:pt x="7750" y="588"/>
                  </a:lnTo>
                  <a:lnTo>
                    <a:pt x="5111" y="3210"/>
                  </a:lnTo>
                  <a:lnTo>
                    <a:pt x="8386" y="6414"/>
                  </a:lnTo>
                  <a:lnTo>
                    <a:pt x="11804" y="6414"/>
                  </a:lnTo>
                  <a:lnTo>
                    <a:pt x="11804" y="10509"/>
                  </a:lnTo>
                  <a:lnTo>
                    <a:pt x="14306" y="12756"/>
                  </a:lnTo>
                  <a:lnTo>
                    <a:pt x="16814" y="10509"/>
                  </a:lnTo>
                  <a:lnTo>
                    <a:pt x="16814" y="6414"/>
                  </a:lnTo>
                  <a:lnTo>
                    <a:pt x="20226" y="6414"/>
                  </a:lnTo>
                  <a:lnTo>
                    <a:pt x="23501" y="3210"/>
                  </a:lnTo>
                  <a:lnTo>
                    <a:pt x="20862" y="588"/>
                  </a:lnTo>
                  <a:close/>
                  <a:moveTo>
                    <a:pt x="0" y="0"/>
                  </a:moveTo>
                  <a:lnTo>
                    <a:pt x="0" y="9165"/>
                  </a:lnTo>
                  <a:lnTo>
                    <a:pt x="3197" y="5950"/>
                  </a:lnTo>
                  <a:lnTo>
                    <a:pt x="5819" y="8630"/>
                  </a:lnTo>
                  <a:lnTo>
                    <a:pt x="5819" y="12386"/>
                  </a:lnTo>
                  <a:lnTo>
                    <a:pt x="10246" y="12386"/>
                  </a:lnTo>
                  <a:lnTo>
                    <a:pt x="11970" y="14306"/>
                  </a:lnTo>
                  <a:lnTo>
                    <a:pt x="10246" y="16226"/>
                  </a:lnTo>
                  <a:lnTo>
                    <a:pt x="5819" y="16226"/>
                  </a:lnTo>
                  <a:lnTo>
                    <a:pt x="5819" y="19995"/>
                  </a:lnTo>
                  <a:lnTo>
                    <a:pt x="3197" y="22675"/>
                  </a:lnTo>
                  <a:lnTo>
                    <a:pt x="0" y="19460"/>
                  </a:lnTo>
                  <a:lnTo>
                    <a:pt x="0" y="28612"/>
                  </a:lnTo>
                  <a:lnTo>
                    <a:pt x="9158" y="28612"/>
                  </a:lnTo>
                  <a:lnTo>
                    <a:pt x="5943" y="25421"/>
                  </a:lnTo>
                  <a:lnTo>
                    <a:pt x="8623" y="22799"/>
                  </a:lnTo>
                  <a:lnTo>
                    <a:pt x="12392" y="22799"/>
                  </a:lnTo>
                  <a:lnTo>
                    <a:pt x="12392" y="18372"/>
                  </a:lnTo>
                  <a:lnTo>
                    <a:pt x="14306" y="16648"/>
                  </a:lnTo>
                  <a:lnTo>
                    <a:pt x="16226" y="18372"/>
                  </a:lnTo>
                  <a:lnTo>
                    <a:pt x="16226" y="22799"/>
                  </a:lnTo>
                  <a:lnTo>
                    <a:pt x="19988" y="22799"/>
                  </a:lnTo>
                  <a:lnTo>
                    <a:pt x="22668" y="25421"/>
                  </a:lnTo>
                  <a:lnTo>
                    <a:pt x="19447" y="28612"/>
                  </a:lnTo>
                  <a:lnTo>
                    <a:pt x="28612" y="28612"/>
                  </a:lnTo>
                  <a:lnTo>
                    <a:pt x="28612" y="19453"/>
                  </a:lnTo>
                  <a:lnTo>
                    <a:pt x="25414" y="22675"/>
                  </a:lnTo>
                  <a:lnTo>
                    <a:pt x="22794" y="19995"/>
                  </a:lnTo>
                  <a:lnTo>
                    <a:pt x="22794" y="16226"/>
                  </a:lnTo>
                  <a:lnTo>
                    <a:pt x="18372" y="16226"/>
                  </a:lnTo>
                  <a:lnTo>
                    <a:pt x="16647" y="14306"/>
                  </a:lnTo>
                  <a:lnTo>
                    <a:pt x="18372" y="12386"/>
                  </a:lnTo>
                  <a:lnTo>
                    <a:pt x="22794" y="12386"/>
                  </a:lnTo>
                  <a:lnTo>
                    <a:pt x="22794" y="8630"/>
                  </a:lnTo>
                  <a:lnTo>
                    <a:pt x="25414" y="5950"/>
                  </a:lnTo>
                  <a:lnTo>
                    <a:pt x="28612" y="9177"/>
                  </a:lnTo>
                  <a:lnTo>
                    <a:pt x="28612" y="0"/>
                  </a:lnTo>
                  <a:lnTo>
                    <a:pt x="19442" y="0"/>
                  </a:lnTo>
                  <a:lnTo>
                    <a:pt x="22668" y="3204"/>
                  </a:lnTo>
                  <a:lnTo>
                    <a:pt x="19988" y="5824"/>
                  </a:lnTo>
                  <a:lnTo>
                    <a:pt x="16226" y="5824"/>
                  </a:lnTo>
                  <a:lnTo>
                    <a:pt x="16226" y="10246"/>
                  </a:lnTo>
                  <a:lnTo>
                    <a:pt x="14306" y="11971"/>
                  </a:lnTo>
                  <a:lnTo>
                    <a:pt x="12392" y="10246"/>
                  </a:lnTo>
                  <a:lnTo>
                    <a:pt x="12392" y="5824"/>
                  </a:lnTo>
                  <a:lnTo>
                    <a:pt x="8623" y="5824"/>
                  </a:lnTo>
                  <a:lnTo>
                    <a:pt x="5943" y="3204"/>
                  </a:lnTo>
                  <a:lnTo>
                    <a:pt x="9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3382100" y="323775"/>
              <a:ext cx="327825" cy="308350"/>
            </a:xfrm>
            <a:custGeom>
              <a:avLst/>
              <a:gdLst/>
              <a:ahLst/>
              <a:cxnLst/>
              <a:rect l="l" t="t" r="r" b="b"/>
              <a:pathLst>
                <a:path w="13113" h="12334" extrusionOk="0">
                  <a:moveTo>
                    <a:pt x="6556" y="821"/>
                  </a:moveTo>
                  <a:lnTo>
                    <a:pt x="11692" y="5920"/>
                  </a:lnTo>
                  <a:lnTo>
                    <a:pt x="8476" y="5920"/>
                  </a:lnTo>
                  <a:lnTo>
                    <a:pt x="8476" y="11744"/>
                  </a:lnTo>
                  <a:lnTo>
                    <a:pt x="4642" y="11744"/>
                  </a:lnTo>
                  <a:lnTo>
                    <a:pt x="4642" y="5920"/>
                  </a:lnTo>
                  <a:lnTo>
                    <a:pt x="1421" y="5920"/>
                  </a:lnTo>
                  <a:lnTo>
                    <a:pt x="6556" y="821"/>
                  </a:lnTo>
                  <a:close/>
                  <a:moveTo>
                    <a:pt x="6556" y="0"/>
                  </a:moveTo>
                  <a:lnTo>
                    <a:pt x="0" y="6508"/>
                  </a:lnTo>
                  <a:lnTo>
                    <a:pt x="4054" y="6508"/>
                  </a:lnTo>
                  <a:lnTo>
                    <a:pt x="4054" y="12334"/>
                  </a:lnTo>
                  <a:lnTo>
                    <a:pt x="9064" y="12334"/>
                  </a:lnTo>
                  <a:lnTo>
                    <a:pt x="9064" y="6508"/>
                  </a:lnTo>
                  <a:lnTo>
                    <a:pt x="13112" y="6508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3594000" y="471775"/>
              <a:ext cx="181900" cy="160350"/>
            </a:xfrm>
            <a:custGeom>
              <a:avLst/>
              <a:gdLst/>
              <a:ahLst/>
              <a:cxnLst/>
              <a:rect l="l" t="t" r="r" b="b"/>
              <a:pathLst>
                <a:path w="7276" h="6414" extrusionOk="0">
                  <a:moveTo>
                    <a:pt x="3803" y="588"/>
                  </a:moveTo>
                  <a:lnTo>
                    <a:pt x="6442" y="3204"/>
                  </a:lnTo>
                  <a:lnTo>
                    <a:pt x="3762" y="5824"/>
                  </a:lnTo>
                  <a:lnTo>
                    <a:pt x="588" y="5824"/>
                  </a:lnTo>
                  <a:lnTo>
                    <a:pt x="588" y="588"/>
                  </a:lnTo>
                  <a:close/>
                  <a:moveTo>
                    <a:pt x="0" y="0"/>
                  </a:moveTo>
                  <a:lnTo>
                    <a:pt x="0" y="6414"/>
                  </a:lnTo>
                  <a:lnTo>
                    <a:pt x="4000" y="6414"/>
                  </a:lnTo>
                  <a:lnTo>
                    <a:pt x="7275" y="3210"/>
                  </a:lnTo>
                  <a:lnTo>
                    <a:pt x="4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3316125" y="471775"/>
              <a:ext cx="182025" cy="160350"/>
            </a:xfrm>
            <a:custGeom>
              <a:avLst/>
              <a:gdLst/>
              <a:ahLst/>
              <a:cxnLst/>
              <a:rect l="l" t="t" r="r" b="b"/>
              <a:pathLst>
                <a:path w="7281" h="6414" extrusionOk="0">
                  <a:moveTo>
                    <a:pt x="6693" y="588"/>
                  </a:moveTo>
                  <a:lnTo>
                    <a:pt x="6693" y="5824"/>
                  </a:lnTo>
                  <a:lnTo>
                    <a:pt x="3512" y="5824"/>
                  </a:lnTo>
                  <a:lnTo>
                    <a:pt x="832" y="3204"/>
                  </a:lnTo>
                  <a:lnTo>
                    <a:pt x="3471" y="588"/>
                  </a:lnTo>
                  <a:close/>
                  <a:moveTo>
                    <a:pt x="3227" y="0"/>
                  </a:moveTo>
                  <a:lnTo>
                    <a:pt x="0" y="3210"/>
                  </a:lnTo>
                  <a:lnTo>
                    <a:pt x="3275" y="6414"/>
                  </a:lnTo>
                  <a:lnTo>
                    <a:pt x="7281" y="6414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3743450" y="665650"/>
              <a:ext cx="308350" cy="327825"/>
            </a:xfrm>
            <a:custGeom>
              <a:avLst/>
              <a:gdLst/>
              <a:ahLst/>
              <a:cxnLst/>
              <a:rect l="l" t="t" r="r" b="b"/>
              <a:pathLst>
                <a:path w="12334" h="13113" extrusionOk="0">
                  <a:moveTo>
                    <a:pt x="6408" y="1422"/>
                  </a:moveTo>
                  <a:lnTo>
                    <a:pt x="11514" y="6563"/>
                  </a:lnTo>
                  <a:lnTo>
                    <a:pt x="6408" y="11698"/>
                  </a:lnTo>
                  <a:lnTo>
                    <a:pt x="6408" y="8471"/>
                  </a:lnTo>
                  <a:lnTo>
                    <a:pt x="590" y="8471"/>
                  </a:lnTo>
                  <a:lnTo>
                    <a:pt x="590" y="4631"/>
                  </a:lnTo>
                  <a:lnTo>
                    <a:pt x="6408" y="4631"/>
                  </a:lnTo>
                  <a:lnTo>
                    <a:pt x="6408" y="1422"/>
                  </a:lnTo>
                  <a:close/>
                  <a:moveTo>
                    <a:pt x="5826" y="1"/>
                  </a:moveTo>
                  <a:lnTo>
                    <a:pt x="5826" y="4049"/>
                  </a:lnTo>
                  <a:lnTo>
                    <a:pt x="1" y="4049"/>
                  </a:lnTo>
                  <a:lnTo>
                    <a:pt x="1" y="9053"/>
                  </a:lnTo>
                  <a:lnTo>
                    <a:pt x="5826" y="9053"/>
                  </a:lnTo>
                  <a:lnTo>
                    <a:pt x="5826" y="13113"/>
                  </a:lnTo>
                  <a:lnTo>
                    <a:pt x="12334" y="6563"/>
                  </a:lnTo>
                  <a:lnTo>
                    <a:pt x="5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3743450" y="877425"/>
              <a:ext cx="160225" cy="182025"/>
            </a:xfrm>
            <a:custGeom>
              <a:avLst/>
              <a:gdLst/>
              <a:ahLst/>
              <a:cxnLst/>
              <a:rect l="l" t="t" r="r" b="b"/>
              <a:pathLst>
                <a:path w="6409" h="7281" extrusionOk="0">
                  <a:moveTo>
                    <a:pt x="5826" y="582"/>
                  </a:moveTo>
                  <a:lnTo>
                    <a:pt x="5826" y="3816"/>
                  </a:lnTo>
                  <a:lnTo>
                    <a:pt x="3210" y="6449"/>
                  </a:lnTo>
                  <a:lnTo>
                    <a:pt x="590" y="3769"/>
                  </a:lnTo>
                  <a:lnTo>
                    <a:pt x="590" y="582"/>
                  </a:lnTo>
                  <a:close/>
                  <a:moveTo>
                    <a:pt x="1" y="0"/>
                  </a:moveTo>
                  <a:lnTo>
                    <a:pt x="1" y="4006"/>
                  </a:lnTo>
                  <a:lnTo>
                    <a:pt x="3204" y="7281"/>
                  </a:lnTo>
                  <a:lnTo>
                    <a:pt x="6408" y="4054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3743450" y="599675"/>
              <a:ext cx="160225" cy="181775"/>
            </a:xfrm>
            <a:custGeom>
              <a:avLst/>
              <a:gdLst/>
              <a:ahLst/>
              <a:cxnLst/>
              <a:rect l="l" t="t" r="r" b="b"/>
              <a:pathLst>
                <a:path w="6409" h="7271" extrusionOk="0">
                  <a:moveTo>
                    <a:pt x="3210" y="834"/>
                  </a:moveTo>
                  <a:lnTo>
                    <a:pt x="5826" y="3473"/>
                  </a:lnTo>
                  <a:lnTo>
                    <a:pt x="5826" y="6688"/>
                  </a:lnTo>
                  <a:lnTo>
                    <a:pt x="590" y="6688"/>
                  </a:lnTo>
                  <a:lnTo>
                    <a:pt x="590" y="3514"/>
                  </a:lnTo>
                  <a:lnTo>
                    <a:pt x="3210" y="834"/>
                  </a:lnTo>
                  <a:close/>
                  <a:moveTo>
                    <a:pt x="3204" y="1"/>
                  </a:moveTo>
                  <a:lnTo>
                    <a:pt x="1" y="3276"/>
                  </a:lnTo>
                  <a:lnTo>
                    <a:pt x="1" y="7270"/>
                  </a:lnTo>
                  <a:lnTo>
                    <a:pt x="6408" y="7270"/>
                  </a:lnTo>
                  <a:lnTo>
                    <a:pt x="6408" y="3229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3040025" y="665525"/>
              <a:ext cx="308350" cy="328100"/>
            </a:xfrm>
            <a:custGeom>
              <a:avLst/>
              <a:gdLst/>
              <a:ahLst/>
              <a:cxnLst/>
              <a:rect l="l" t="t" r="r" b="b"/>
              <a:pathLst>
                <a:path w="12334" h="13124" extrusionOk="0">
                  <a:moveTo>
                    <a:pt x="5933" y="1415"/>
                  </a:moveTo>
                  <a:lnTo>
                    <a:pt x="5933" y="4636"/>
                  </a:lnTo>
                  <a:lnTo>
                    <a:pt x="11752" y="4636"/>
                  </a:lnTo>
                  <a:lnTo>
                    <a:pt x="11752" y="8476"/>
                  </a:lnTo>
                  <a:lnTo>
                    <a:pt x="5933" y="8476"/>
                  </a:lnTo>
                  <a:lnTo>
                    <a:pt x="5933" y="11710"/>
                  </a:lnTo>
                  <a:lnTo>
                    <a:pt x="826" y="6556"/>
                  </a:lnTo>
                  <a:lnTo>
                    <a:pt x="5933" y="1415"/>
                  </a:lnTo>
                  <a:close/>
                  <a:moveTo>
                    <a:pt x="6521" y="0"/>
                  </a:moveTo>
                  <a:lnTo>
                    <a:pt x="0" y="6556"/>
                  </a:lnTo>
                  <a:lnTo>
                    <a:pt x="6521" y="13124"/>
                  </a:lnTo>
                  <a:lnTo>
                    <a:pt x="6521" y="9058"/>
                  </a:lnTo>
                  <a:lnTo>
                    <a:pt x="12334" y="9058"/>
                  </a:lnTo>
                  <a:lnTo>
                    <a:pt x="12334" y="4054"/>
                  </a:lnTo>
                  <a:lnTo>
                    <a:pt x="6521" y="4054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3188350" y="877425"/>
              <a:ext cx="160025" cy="182025"/>
            </a:xfrm>
            <a:custGeom>
              <a:avLst/>
              <a:gdLst/>
              <a:ahLst/>
              <a:cxnLst/>
              <a:rect l="l" t="t" r="r" b="b"/>
              <a:pathLst>
                <a:path w="6401" h="7281" extrusionOk="0">
                  <a:moveTo>
                    <a:pt x="5819" y="582"/>
                  </a:moveTo>
                  <a:lnTo>
                    <a:pt x="5819" y="3769"/>
                  </a:lnTo>
                  <a:lnTo>
                    <a:pt x="3197" y="6449"/>
                  </a:lnTo>
                  <a:lnTo>
                    <a:pt x="588" y="3822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4060"/>
                  </a:lnTo>
                  <a:lnTo>
                    <a:pt x="3197" y="7281"/>
                  </a:lnTo>
                  <a:lnTo>
                    <a:pt x="6401" y="4006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3188350" y="599675"/>
              <a:ext cx="160025" cy="181775"/>
            </a:xfrm>
            <a:custGeom>
              <a:avLst/>
              <a:gdLst/>
              <a:ahLst/>
              <a:cxnLst/>
              <a:rect l="l" t="t" r="r" b="b"/>
              <a:pathLst>
                <a:path w="6401" h="7271" extrusionOk="0">
                  <a:moveTo>
                    <a:pt x="3197" y="834"/>
                  </a:moveTo>
                  <a:lnTo>
                    <a:pt x="5819" y="3514"/>
                  </a:lnTo>
                  <a:lnTo>
                    <a:pt x="5819" y="6688"/>
                  </a:lnTo>
                  <a:lnTo>
                    <a:pt x="588" y="6688"/>
                  </a:lnTo>
                  <a:lnTo>
                    <a:pt x="588" y="3460"/>
                  </a:lnTo>
                  <a:lnTo>
                    <a:pt x="3197" y="834"/>
                  </a:lnTo>
                  <a:close/>
                  <a:moveTo>
                    <a:pt x="3197" y="1"/>
                  </a:moveTo>
                  <a:lnTo>
                    <a:pt x="0" y="3223"/>
                  </a:lnTo>
                  <a:lnTo>
                    <a:pt x="0" y="7270"/>
                  </a:lnTo>
                  <a:lnTo>
                    <a:pt x="6401" y="7270"/>
                  </a:lnTo>
                  <a:lnTo>
                    <a:pt x="6401" y="3276"/>
                  </a:lnTo>
                  <a:lnTo>
                    <a:pt x="31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3381800" y="1027200"/>
              <a:ext cx="328275" cy="308350"/>
            </a:xfrm>
            <a:custGeom>
              <a:avLst/>
              <a:gdLst/>
              <a:ahLst/>
              <a:cxnLst/>
              <a:rect l="l" t="t" r="r" b="b"/>
              <a:pathLst>
                <a:path w="13131" h="12334" extrusionOk="0">
                  <a:moveTo>
                    <a:pt x="8488" y="582"/>
                  </a:moveTo>
                  <a:lnTo>
                    <a:pt x="8488" y="6395"/>
                  </a:lnTo>
                  <a:lnTo>
                    <a:pt x="11709" y="6395"/>
                  </a:lnTo>
                  <a:lnTo>
                    <a:pt x="6563" y="11508"/>
                  </a:lnTo>
                  <a:lnTo>
                    <a:pt x="1420" y="6395"/>
                  </a:lnTo>
                  <a:lnTo>
                    <a:pt x="4654" y="6395"/>
                  </a:lnTo>
                  <a:lnTo>
                    <a:pt x="4654" y="582"/>
                  </a:lnTo>
                  <a:close/>
                  <a:moveTo>
                    <a:pt x="4066" y="0"/>
                  </a:moveTo>
                  <a:lnTo>
                    <a:pt x="4066" y="5813"/>
                  </a:lnTo>
                  <a:lnTo>
                    <a:pt x="1" y="5813"/>
                  </a:lnTo>
                  <a:lnTo>
                    <a:pt x="6563" y="12334"/>
                  </a:lnTo>
                  <a:lnTo>
                    <a:pt x="13130" y="5813"/>
                  </a:lnTo>
                  <a:lnTo>
                    <a:pt x="9076" y="5813"/>
                  </a:lnTo>
                  <a:lnTo>
                    <a:pt x="90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>
              <a:off x="3316125" y="1027200"/>
              <a:ext cx="182025" cy="159900"/>
            </a:xfrm>
            <a:custGeom>
              <a:avLst/>
              <a:gdLst/>
              <a:ahLst/>
              <a:cxnLst/>
              <a:rect l="l" t="t" r="r" b="b"/>
              <a:pathLst>
                <a:path w="7281" h="6396" extrusionOk="0">
                  <a:moveTo>
                    <a:pt x="6693" y="582"/>
                  </a:moveTo>
                  <a:lnTo>
                    <a:pt x="6693" y="5813"/>
                  </a:lnTo>
                  <a:lnTo>
                    <a:pt x="3459" y="5813"/>
                  </a:lnTo>
                  <a:lnTo>
                    <a:pt x="832" y="3204"/>
                  </a:lnTo>
                  <a:lnTo>
                    <a:pt x="3512" y="582"/>
                  </a:lnTo>
                  <a:close/>
                  <a:moveTo>
                    <a:pt x="3275" y="0"/>
                  </a:moveTo>
                  <a:lnTo>
                    <a:pt x="0" y="3199"/>
                  </a:lnTo>
                  <a:lnTo>
                    <a:pt x="3215" y="6395"/>
                  </a:lnTo>
                  <a:lnTo>
                    <a:pt x="7281" y="6395"/>
                  </a:lnTo>
                  <a:lnTo>
                    <a:pt x="7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3594000" y="1027200"/>
              <a:ext cx="181900" cy="159900"/>
            </a:xfrm>
            <a:custGeom>
              <a:avLst/>
              <a:gdLst/>
              <a:ahLst/>
              <a:cxnLst/>
              <a:rect l="l" t="t" r="r" b="b"/>
              <a:pathLst>
                <a:path w="7276" h="6396" extrusionOk="0">
                  <a:moveTo>
                    <a:pt x="3762" y="582"/>
                  </a:moveTo>
                  <a:lnTo>
                    <a:pt x="6442" y="3204"/>
                  </a:lnTo>
                  <a:lnTo>
                    <a:pt x="3816" y="5813"/>
                  </a:lnTo>
                  <a:lnTo>
                    <a:pt x="588" y="5813"/>
                  </a:lnTo>
                  <a:lnTo>
                    <a:pt x="588" y="582"/>
                  </a:lnTo>
                  <a:close/>
                  <a:moveTo>
                    <a:pt x="0" y="0"/>
                  </a:moveTo>
                  <a:lnTo>
                    <a:pt x="0" y="6395"/>
                  </a:lnTo>
                  <a:lnTo>
                    <a:pt x="4053" y="6395"/>
                  </a:lnTo>
                  <a:lnTo>
                    <a:pt x="7275" y="319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16"/>
          <p:cNvGrpSpPr/>
          <p:nvPr/>
        </p:nvGrpSpPr>
        <p:grpSpPr>
          <a:xfrm>
            <a:off x="8047423" y="4226968"/>
            <a:ext cx="762954" cy="763070"/>
            <a:chOff x="940300" y="793900"/>
            <a:chExt cx="1313400" cy="1313600"/>
          </a:xfrm>
        </p:grpSpPr>
        <p:sp>
          <p:nvSpPr>
            <p:cNvPr id="1620" name="Google Shape;1620;p16"/>
            <p:cNvSpPr/>
            <p:nvPr/>
          </p:nvSpPr>
          <p:spPr>
            <a:xfrm>
              <a:off x="1381450" y="1392600"/>
              <a:ext cx="164375" cy="116350"/>
            </a:xfrm>
            <a:custGeom>
              <a:avLst/>
              <a:gdLst/>
              <a:ahLst/>
              <a:cxnLst/>
              <a:rect l="l" t="t" r="r" b="b"/>
              <a:pathLst>
                <a:path w="6575" h="4654" extrusionOk="0">
                  <a:moveTo>
                    <a:pt x="1" y="0"/>
                  </a:moveTo>
                  <a:lnTo>
                    <a:pt x="1" y="4653"/>
                  </a:lnTo>
                  <a:lnTo>
                    <a:pt x="4489" y="4653"/>
                  </a:lnTo>
                  <a:lnTo>
                    <a:pt x="6574" y="2324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>
              <a:off x="1371375" y="1382650"/>
              <a:ext cx="187950" cy="136250"/>
            </a:xfrm>
            <a:custGeom>
              <a:avLst/>
              <a:gdLst/>
              <a:ahLst/>
              <a:cxnLst/>
              <a:rect l="l" t="t" r="r" b="b"/>
              <a:pathLst>
                <a:path w="7518" h="5450" extrusionOk="0">
                  <a:moveTo>
                    <a:pt x="4713" y="796"/>
                  </a:moveTo>
                  <a:lnTo>
                    <a:pt x="6442" y="2722"/>
                  </a:lnTo>
                  <a:lnTo>
                    <a:pt x="4713" y="4647"/>
                  </a:lnTo>
                  <a:lnTo>
                    <a:pt x="802" y="4647"/>
                  </a:lnTo>
                  <a:lnTo>
                    <a:pt x="802" y="796"/>
                  </a:lnTo>
                  <a:close/>
                  <a:moveTo>
                    <a:pt x="0" y="0"/>
                  </a:moveTo>
                  <a:lnTo>
                    <a:pt x="0" y="5449"/>
                  </a:lnTo>
                  <a:lnTo>
                    <a:pt x="5070" y="5449"/>
                  </a:lnTo>
                  <a:lnTo>
                    <a:pt x="7518" y="272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1538800" y="1501925"/>
              <a:ext cx="116400" cy="164400"/>
            </a:xfrm>
            <a:custGeom>
              <a:avLst/>
              <a:gdLst/>
              <a:ahLst/>
              <a:cxnLst/>
              <a:rect l="l" t="t" r="r" b="b"/>
              <a:pathLst>
                <a:path w="4656" h="6576" extrusionOk="0">
                  <a:moveTo>
                    <a:pt x="2326" y="1"/>
                  </a:moveTo>
                  <a:lnTo>
                    <a:pt x="1" y="2087"/>
                  </a:lnTo>
                  <a:lnTo>
                    <a:pt x="1" y="6575"/>
                  </a:lnTo>
                  <a:lnTo>
                    <a:pt x="4655" y="6575"/>
                  </a:lnTo>
                  <a:lnTo>
                    <a:pt x="4655" y="2087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1528850" y="1488400"/>
              <a:ext cx="136300" cy="188000"/>
            </a:xfrm>
            <a:custGeom>
              <a:avLst/>
              <a:gdLst/>
              <a:ahLst/>
              <a:cxnLst/>
              <a:rect l="l" t="t" r="r" b="b"/>
              <a:pathLst>
                <a:path w="5452" h="7520" extrusionOk="0">
                  <a:moveTo>
                    <a:pt x="2724" y="1076"/>
                  </a:moveTo>
                  <a:lnTo>
                    <a:pt x="4649" y="2807"/>
                  </a:lnTo>
                  <a:lnTo>
                    <a:pt x="4649" y="6718"/>
                  </a:lnTo>
                  <a:lnTo>
                    <a:pt x="804" y="6718"/>
                  </a:lnTo>
                  <a:lnTo>
                    <a:pt x="804" y="2807"/>
                  </a:lnTo>
                  <a:lnTo>
                    <a:pt x="2724" y="1076"/>
                  </a:lnTo>
                  <a:close/>
                  <a:moveTo>
                    <a:pt x="2724" y="1"/>
                  </a:moveTo>
                  <a:lnTo>
                    <a:pt x="1" y="2450"/>
                  </a:lnTo>
                  <a:lnTo>
                    <a:pt x="1" y="7520"/>
                  </a:lnTo>
                  <a:lnTo>
                    <a:pt x="5451" y="7520"/>
                  </a:lnTo>
                  <a:lnTo>
                    <a:pt x="5451" y="2450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954400" y="808175"/>
              <a:ext cx="1285175" cy="1285200"/>
            </a:xfrm>
            <a:custGeom>
              <a:avLst/>
              <a:gdLst/>
              <a:ahLst/>
              <a:cxnLst/>
              <a:rect l="l" t="t" r="r" b="b"/>
              <a:pathLst>
                <a:path w="51407" h="51408" extrusionOk="0">
                  <a:moveTo>
                    <a:pt x="25702" y="4856"/>
                  </a:moveTo>
                  <a:lnTo>
                    <a:pt x="31853" y="10961"/>
                  </a:lnTo>
                  <a:lnTo>
                    <a:pt x="40441" y="10961"/>
                  </a:lnTo>
                  <a:lnTo>
                    <a:pt x="40441" y="19561"/>
                  </a:lnTo>
                  <a:lnTo>
                    <a:pt x="46551" y="25712"/>
                  </a:lnTo>
                  <a:lnTo>
                    <a:pt x="40441" y="31859"/>
                  </a:lnTo>
                  <a:lnTo>
                    <a:pt x="40441" y="40440"/>
                  </a:lnTo>
                  <a:lnTo>
                    <a:pt x="31858" y="40440"/>
                  </a:lnTo>
                  <a:lnTo>
                    <a:pt x="25695" y="46557"/>
                  </a:lnTo>
                  <a:lnTo>
                    <a:pt x="19538" y="40440"/>
                  </a:lnTo>
                  <a:lnTo>
                    <a:pt x="10966" y="40440"/>
                  </a:lnTo>
                  <a:lnTo>
                    <a:pt x="10966" y="31865"/>
                  </a:lnTo>
                  <a:lnTo>
                    <a:pt x="4851" y="25701"/>
                  </a:lnTo>
                  <a:lnTo>
                    <a:pt x="10966" y="19548"/>
                  </a:lnTo>
                  <a:lnTo>
                    <a:pt x="10966" y="10961"/>
                  </a:lnTo>
                  <a:lnTo>
                    <a:pt x="19549" y="10961"/>
                  </a:lnTo>
                  <a:lnTo>
                    <a:pt x="25702" y="4856"/>
                  </a:lnTo>
                  <a:close/>
                  <a:moveTo>
                    <a:pt x="25702" y="0"/>
                  </a:moveTo>
                  <a:lnTo>
                    <a:pt x="18177" y="7525"/>
                  </a:lnTo>
                  <a:lnTo>
                    <a:pt x="7531" y="7525"/>
                  </a:lnTo>
                  <a:lnTo>
                    <a:pt x="7531" y="18176"/>
                  </a:lnTo>
                  <a:lnTo>
                    <a:pt x="1" y="25701"/>
                  </a:lnTo>
                  <a:lnTo>
                    <a:pt x="7531" y="33231"/>
                  </a:lnTo>
                  <a:lnTo>
                    <a:pt x="7531" y="43877"/>
                  </a:lnTo>
                  <a:lnTo>
                    <a:pt x="18177" y="43877"/>
                  </a:lnTo>
                  <a:lnTo>
                    <a:pt x="25702" y="51407"/>
                  </a:lnTo>
                  <a:lnTo>
                    <a:pt x="33232" y="43877"/>
                  </a:lnTo>
                  <a:lnTo>
                    <a:pt x="43876" y="43877"/>
                  </a:lnTo>
                  <a:lnTo>
                    <a:pt x="43876" y="33231"/>
                  </a:lnTo>
                  <a:lnTo>
                    <a:pt x="51407" y="25701"/>
                  </a:lnTo>
                  <a:lnTo>
                    <a:pt x="43876" y="18176"/>
                  </a:lnTo>
                  <a:lnTo>
                    <a:pt x="43876" y="7525"/>
                  </a:lnTo>
                  <a:lnTo>
                    <a:pt x="33232" y="7525"/>
                  </a:lnTo>
                  <a:lnTo>
                    <a:pt x="257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940300" y="793900"/>
              <a:ext cx="1313400" cy="1313600"/>
            </a:xfrm>
            <a:custGeom>
              <a:avLst/>
              <a:gdLst/>
              <a:ahLst/>
              <a:cxnLst/>
              <a:rect l="l" t="t" r="r" b="b"/>
              <a:pathLst>
                <a:path w="52536" h="52544" extrusionOk="0">
                  <a:moveTo>
                    <a:pt x="26266" y="5992"/>
                  </a:moveTo>
                  <a:lnTo>
                    <a:pt x="32250" y="11936"/>
                  </a:lnTo>
                  <a:lnTo>
                    <a:pt x="40607" y="11936"/>
                  </a:lnTo>
                  <a:lnTo>
                    <a:pt x="40607" y="20292"/>
                  </a:lnTo>
                  <a:lnTo>
                    <a:pt x="46550" y="26283"/>
                  </a:lnTo>
                  <a:lnTo>
                    <a:pt x="40607" y="32263"/>
                  </a:lnTo>
                  <a:lnTo>
                    <a:pt x="40607" y="40613"/>
                  </a:lnTo>
                  <a:lnTo>
                    <a:pt x="32257" y="40613"/>
                  </a:lnTo>
                  <a:lnTo>
                    <a:pt x="26259" y="46563"/>
                  </a:lnTo>
                  <a:lnTo>
                    <a:pt x="20267" y="40613"/>
                  </a:lnTo>
                  <a:lnTo>
                    <a:pt x="11930" y="40613"/>
                  </a:lnTo>
                  <a:lnTo>
                    <a:pt x="11930" y="32269"/>
                  </a:lnTo>
                  <a:lnTo>
                    <a:pt x="5980" y="26272"/>
                  </a:lnTo>
                  <a:lnTo>
                    <a:pt x="11930" y="20286"/>
                  </a:lnTo>
                  <a:lnTo>
                    <a:pt x="11930" y="11936"/>
                  </a:lnTo>
                  <a:lnTo>
                    <a:pt x="20280" y="11936"/>
                  </a:lnTo>
                  <a:lnTo>
                    <a:pt x="26266" y="5992"/>
                  </a:lnTo>
                  <a:close/>
                  <a:moveTo>
                    <a:pt x="26266" y="4863"/>
                  </a:moveTo>
                  <a:lnTo>
                    <a:pt x="19954" y="11133"/>
                  </a:lnTo>
                  <a:lnTo>
                    <a:pt x="11127" y="11133"/>
                  </a:lnTo>
                  <a:lnTo>
                    <a:pt x="11127" y="19954"/>
                  </a:lnTo>
                  <a:lnTo>
                    <a:pt x="4850" y="26272"/>
                  </a:lnTo>
                  <a:lnTo>
                    <a:pt x="11127" y="32601"/>
                  </a:lnTo>
                  <a:lnTo>
                    <a:pt x="11127" y="41417"/>
                  </a:lnTo>
                  <a:lnTo>
                    <a:pt x="19935" y="41417"/>
                  </a:lnTo>
                  <a:lnTo>
                    <a:pt x="26259" y="47693"/>
                  </a:lnTo>
                  <a:lnTo>
                    <a:pt x="32589" y="41417"/>
                  </a:lnTo>
                  <a:lnTo>
                    <a:pt x="41409" y="41417"/>
                  </a:lnTo>
                  <a:lnTo>
                    <a:pt x="41409" y="32595"/>
                  </a:lnTo>
                  <a:lnTo>
                    <a:pt x="47680" y="26283"/>
                  </a:lnTo>
                  <a:lnTo>
                    <a:pt x="41409" y="19965"/>
                  </a:lnTo>
                  <a:lnTo>
                    <a:pt x="41409" y="11133"/>
                  </a:lnTo>
                  <a:lnTo>
                    <a:pt x="32578" y="11133"/>
                  </a:lnTo>
                  <a:lnTo>
                    <a:pt x="26266" y="4863"/>
                  </a:lnTo>
                  <a:close/>
                  <a:moveTo>
                    <a:pt x="26266" y="1136"/>
                  </a:moveTo>
                  <a:lnTo>
                    <a:pt x="33629" y="8501"/>
                  </a:lnTo>
                  <a:lnTo>
                    <a:pt x="44042" y="8501"/>
                  </a:lnTo>
                  <a:lnTo>
                    <a:pt x="44042" y="18914"/>
                  </a:lnTo>
                  <a:lnTo>
                    <a:pt x="51407" y="26272"/>
                  </a:lnTo>
                  <a:lnTo>
                    <a:pt x="44042" y="33635"/>
                  </a:lnTo>
                  <a:lnTo>
                    <a:pt x="44042" y="44048"/>
                  </a:lnTo>
                  <a:lnTo>
                    <a:pt x="33629" y="44048"/>
                  </a:lnTo>
                  <a:lnTo>
                    <a:pt x="26266" y="51408"/>
                  </a:lnTo>
                  <a:lnTo>
                    <a:pt x="18906" y="44048"/>
                  </a:lnTo>
                  <a:lnTo>
                    <a:pt x="8493" y="44048"/>
                  </a:lnTo>
                  <a:lnTo>
                    <a:pt x="8493" y="33635"/>
                  </a:lnTo>
                  <a:lnTo>
                    <a:pt x="1130" y="26272"/>
                  </a:lnTo>
                  <a:lnTo>
                    <a:pt x="8493" y="18914"/>
                  </a:lnTo>
                  <a:lnTo>
                    <a:pt x="8493" y="8501"/>
                  </a:lnTo>
                  <a:lnTo>
                    <a:pt x="18906" y="8501"/>
                  </a:lnTo>
                  <a:lnTo>
                    <a:pt x="26266" y="1136"/>
                  </a:lnTo>
                  <a:close/>
                  <a:moveTo>
                    <a:pt x="26266" y="0"/>
                  </a:moveTo>
                  <a:lnTo>
                    <a:pt x="18574" y="7698"/>
                  </a:lnTo>
                  <a:lnTo>
                    <a:pt x="7692" y="7698"/>
                  </a:lnTo>
                  <a:lnTo>
                    <a:pt x="7692" y="18580"/>
                  </a:lnTo>
                  <a:lnTo>
                    <a:pt x="0" y="26272"/>
                  </a:lnTo>
                  <a:lnTo>
                    <a:pt x="7692" y="33969"/>
                  </a:lnTo>
                  <a:lnTo>
                    <a:pt x="7692" y="44851"/>
                  </a:lnTo>
                  <a:lnTo>
                    <a:pt x="18574" y="44851"/>
                  </a:lnTo>
                  <a:lnTo>
                    <a:pt x="26266" y="52543"/>
                  </a:lnTo>
                  <a:lnTo>
                    <a:pt x="33962" y="44851"/>
                  </a:lnTo>
                  <a:lnTo>
                    <a:pt x="44846" y="44851"/>
                  </a:lnTo>
                  <a:lnTo>
                    <a:pt x="44846" y="33969"/>
                  </a:lnTo>
                  <a:lnTo>
                    <a:pt x="52536" y="26272"/>
                  </a:lnTo>
                  <a:lnTo>
                    <a:pt x="44846" y="18580"/>
                  </a:lnTo>
                  <a:lnTo>
                    <a:pt x="44846" y="7698"/>
                  </a:lnTo>
                  <a:lnTo>
                    <a:pt x="33962" y="7698"/>
                  </a:lnTo>
                  <a:lnTo>
                    <a:pt x="26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1648175" y="1392600"/>
              <a:ext cx="164225" cy="116350"/>
            </a:xfrm>
            <a:custGeom>
              <a:avLst/>
              <a:gdLst/>
              <a:ahLst/>
              <a:cxnLst/>
              <a:rect l="l" t="t" r="r" b="b"/>
              <a:pathLst>
                <a:path w="6569" h="4654" extrusionOk="0">
                  <a:moveTo>
                    <a:pt x="2087" y="0"/>
                  </a:moveTo>
                  <a:lnTo>
                    <a:pt x="1" y="2324"/>
                  </a:lnTo>
                  <a:lnTo>
                    <a:pt x="2087" y="4653"/>
                  </a:lnTo>
                  <a:lnTo>
                    <a:pt x="6568" y="4653"/>
                  </a:lnTo>
                  <a:lnTo>
                    <a:pt x="6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1634650" y="1382650"/>
              <a:ext cx="187675" cy="136250"/>
            </a:xfrm>
            <a:custGeom>
              <a:avLst/>
              <a:gdLst/>
              <a:ahLst/>
              <a:cxnLst/>
              <a:rect l="l" t="t" r="r" b="b"/>
              <a:pathLst>
                <a:path w="7507" h="5450" extrusionOk="0">
                  <a:moveTo>
                    <a:pt x="6711" y="796"/>
                  </a:moveTo>
                  <a:lnTo>
                    <a:pt x="6711" y="4647"/>
                  </a:lnTo>
                  <a:lnTo>
                    <a:pt x="2807" y="4647"/>
                  </a:lnTo>
                  <a:lnTo>
                    <a:pt x="1076" y="2722"/>
                  </a:lnTo>
                  <a:lnTo>
                    <a:pt x="2807" y="796"/>
                  </a:lnTo>
                  <a:close/>
                  <a:moveTo>
                    <a:pt x="2450" y="0"/>
                  </a:moveTo>
                  <a:lnTo>
                    <a:pt x="1" y="2722"/>
                  </a:lnTo>
                  <a:lnTo>
                    <a:pt x="2450" y="5449"/>
                  </a:lnTo>
                  <a:lnTo>
                    <a:pt x="7507" y="5449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1538800" y="1235350"/>
              <a:ext cx="116400" cy="164250"/>
            </a:xfrm>
            <a:custGeom>
              <a:avLst/>
              <a:gdLst/>
              <a:ahLst/>
              <a:cxnLst/>
              <a:rect l="l" t="t" r="r" b="b"/>
              <a:pathLst>
                <a:path w="4656" h="6570" extrusionOk="0">
                  <a:moveTo>
                    <a:pt x="1" y="1"/>
                  </a:moveTo>
                  <a:lnTo>
                    <a:pt x="1" y="4483"/>
                  </a:lnTo>
                  <a:lnTo>
                    <a:pt x="2326" y="6570"/>
                  </a:lnTo>
                  <a:lnTo>
                    <a:pt x="4655" y="4483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1528850" y="1225400"/>
              <a:ext cx="136300" cy="187725"/>
            </a:xfrm>
            <a:custGeom>
              <a:avLst/>
              <a:gdLst/>
              <a:ahLst/>
              <a:cxnLst/>
              <a:rect l="l" t="t" r="r" b="b"/>
              <a:pathLst>
                <a:path w="5452" h="7509" extrusionOk="0">
                  <a:moveTo>
                    <a:pt x="4649" y="798"/>
                  </a:moveTo>
                  <a:lnTo>
                    <a:pt x="4649" y="4702"/>
                  </a:lnTo>
                  <a:lnTo>
                    <a:pt x="2724" y="6426"/>
                  </a:lnTo>
                  <a:lnTo>
                    <a:pt x="804" y="4702"/>
                  </a:lnTo>
                  <a:lnTo>
                    <a:pt x="804" y="798"/>
                  </a:lnTo>
                  <a:close/>
                  <a:moveTo>
                    <a:pt x="1" y="1"/>
                  </a:moveTo>
                  <a:lnTo>
                    <a:pt x="1" y="5059"/>
                  </a:lnTo>
                  <a:lnTo>
                    <a:pt x="2724" y="7508"/>
                  </a:lnTo>
                  <a:lnTo>
                    <a:pt x="5451" y="5059"/>
                  </a:lnTo>
                  <a:lnTo>
                    <a:pt x="5451" y="1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1228550" y="1082200"/>
              <a:ext cx="736900" cy="737000"/>
            </a:xfrm>
            <a:custGeom>
              <a:avLst/>
              <a:gdLst/>
              <a:ahLst/>
              <a:cxnLst/>
              <a:rect l="l" t="t" r="r" b="b"/>
              <a:pathLst>
                <a:path w="29476" h="29480" extrusionOk="0">
                  <a:moveTo>
                    <a:pt x="0" y="0"/>
                  </a:moveTo>
                  <a:lnTo>
                    <a:pt x="0" y="8587"/>
                  </a:lnTo>
                  <a:lnTo>
                    <a:pt x="3050" y="5515"/>
                  </a:lnTo>
                  <a:lnTo>
                    <a:pt x="6117" y="8647"/>
                  </a:lnTo>
                  <a:lnTo>
                    <a:pt x="6117" y="12416"/>
                  </a:lnTo>
                  <a:lnTo>
                    <a:pt x="10605" y="12416"/>
                  </a:lnTo>
                  <a:lnTo>
                    <a:pt x="12690" y="14740"/>
                  </a:lnTo>
                  <a:lnTo>
                    <a:pt x="10605" y="17069"/>
                  </a:lnTo>
                  <a:lnTo>
                    <a:pt x="6117" y="17069"/>
                  </a:lnTo>
                  <a:lnTo>
                    <a:pt x="6117" y="20849"/>
                  </a:lnTo>
                  <a:lnTo>
                    <a:pt x="3050" y="23982"/>
                  </a:lnTo>
                  <a:lnTo>
                    <a:pt x="0" y="20904"/>
                  </a:lnTo>
                  <a:lnTo>
                    <a:pt x="0" y="29479"/>
                  </a:lnTo>
                  <a:lnTo>
                    <a:pt x="8572" y="29479"/>
                  </a:lnTo>
                  <a:lnTo>
                    <a:pt x="5499" y="26431"/>
                  </a:lnTo>
                  <a:lnTo>
                    <a:pt x="8630" y="23364"/>
                  </a:lnTo>
                  <a:lnTo>
                    <a:pt x="12411" y="23364"/>
                  </a:lnTo>
                  <a:lnTo>
                    <a:pt x="12411" y="18876"/>
                  </a:lnTo>
                  <a:lnTo>
                    <a:pt x="14736" y="16790"/>
                  </a:lnTo>
                  <a:lnTo>
                    <a:pt x="17065" y="18876"/>
                  </a:lnTo>
                  <a:lnTo>
                    <a:pt x="17065" y="23364"/>
                  </a:lnTo>
                  <a:lnTo>
                    <a:pt x="20834" y="23364"/>
                  </a:lnTo>
                  <a:lnTo>
                    <a:pt x="23965" y="26431"/>
                  </a:lnTo>
                  <a:lnTo>
                    <a:pt x="20892" y="29479"/>
                  </a:lnTo>
                  <a:lnTo>
                    <a:pt x="29475" y="29479"/>
                  </a:lnTo>
                  <a:lnTo>
                    <a:pt x="29475" y="20898"/>
                  </a:lnTo>
                  <a:lnTo>
                    <a:pt x="26414" y="23982"/>
                  </a:lnTo>
                  <a:lnTo>
                    <a:pt x="23353" y="20849"/>
                  </a:lnTo>
                  <a:lnTo>
                    <a:pt x="23353" y="17069"/>
                  </a:lnTo>
                  <a:lnTo>
                    <a:pt x="18872" y="17069"/>
                  </a:lnTo>
                  <a:lnTo>
                    <a:pt x="16786" y="14740"/>
                  </a:lnTo>
                  <a:lnTo>
                    <a:pt x="18872" y="12416"/>
                  </a:lnTo>
                  <a:lnTo>
                    <a:pt x="23353" y="12416"/>
                  </a:lnTo>
                  <a:lnTo>
                    <a:pt x="23353" y="8647"/>
                  </a:lnTo>
                  <a:lnTo>
                    <a:pt x="26414" y="5515"/>
                  </a:lnTo>
                  <a:lnTo>
                    <a:pt x="29475" y="8600"/>
                  </a:lnTo>
                  <a:lnTo>
                    <a:pt x="29475" y="0"/>
                  </a:lnTo>
                  <a:lnTo>
                    <a:pt x="20887" y="0"/>
                  </a:lnTo>
                  <a:lnTo>
                    <a:pt x="23965" y="3067"/>
                  </a:lnTo>
                  <a:lnTo>
                    <a:pt x="20834" y="6127"/>
                  </a:lnTo>
                  <a:lnTo>
                    <a:pt x="17065" y="6127"/>
                  </a:lnTo>
                  <a:lnTo>
                    <a:pt x="17065" y="10609"/>
                  </a:lnTo>
                  <a:lnTo>
                    <a:pt x="14736" y="12696"/>
                  </a:lnTo>
                  <a:lnTo>
                    <a:pt x="12411" y="10609"/>
                  </a:lnTo>
                  <a:lnTo>
                    <a:pt x="12411" y="6127"/>
                  </a:lnTo>
                  <a:lnTo>
                    <a:pt x="8630" y="6127"/>
                  </a:lnTo>
                  <a:lnTo>
                    <a:pt x="5499" y="3067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1218450" y="1072200"/>
              <a:ext cx="757100" cy="757125"/>
            </a:xfrm>
            <a:custGeom>
              <a:avLst/>
              <a:gdLst/>
              <a:ahLst/>
              <a:cxnLst/>
              <a:rect l="l" t="t" r="r" b="b"/>
              <a:pathLst>
                <a:path w="30284" h="30285" extrusionOk="0">
                  <a:moveTo>
                    <a:pt x="29481" y="804"/>
                  </a:moveTo>
                  <a:lnTo>
                    <a:pt x="29481" y="8025"/>
                  </a:lnTo>
                  <a:lnTo>
                    <a:pt x="26818" y="5344"/>
                  </a:lnTo>
                  <a:lnTo>
                    <a:pt x="23359" y="8880"/>
                  </a:lnTo>
                  <a:lnTo>
                    <a:pt x="23359" y="12418"/>
                  </a:lnTo>
                  <a:lnTo>
                    <a:pt x="19098" y="12418"/>
                  </a:lnTo>
                  <a:lnTo>
                    <a:pt x="16649" y="15140"/>
                  </a:lnTo>
                  <a:lnTo>
                    <a:pt x="19098" y="17867"/>
                  </a:lnTo>
                  <a:lnTo>
                    <a:pt x="23359" y="17867"/>
                  </a:lnTo>
                  <a:lnTo>
                    <a:pt x="23359" y="21410"/>
                  </a:lnTo>
                  <a:lnTo>
                    <a:pt x="26818" y="24952"/>
                  </a:lnTo>
                  <a:lnTo>
                    <a:pt x="29481" y="22272"/>
                  </a:lnTo>
                  <a:lnTo>
                    <a:pt x="29481" y="29481"/>
                  </a:lnTo>
                  <a:lnTo>
                    <a:pt x="22265" y="29481"/>
                  </a:lnTo>
                  <a:lnTo>
                    <a:pt x="24940" y="26825"/>
                  </a:lnTo>
                  <a:lnTo>
                    <a:pt x="21403" y="23366"/>
                  </a:lnTo>
                  <a:lnTo>
                    <a:pt x="17867" y="23366"/>
                  </a:lnTo>
                  <a:lnTo>
                    <a:pt x="17867" y="19098"/>
                  </a:lnTo>
                  <a:lnTo>
                    <a:pt x="15140" y="16649"/>
                  </a:lnTo>
                  <a:lnTo>
                    <a:pt x="12417" y="19098"/>
                  </a:lnTo>
                  <a:lnTo>
                    <a:pt x="12417" y="23366"/>
                  </a:lnTo>
                  <a:lnTo>
                    <a:pt x="8875" y="23366"/>
                  </a:lnTo>
                  <a:lnTo>
                    <a:pt x="5333" y="26825"/>
                  </a:lnTo>
                  <a:lnTo>
                    <a:pt x="8007" y="29481"/>
                  </a:lnTo>
                  <a:lnTo>
                    <a:pt x="804" y="29481"/>
                  </a:lnTo>
                  <a:lnTo>
                    <a:pt x="804" y="22278"/>
                  </a:lnTo>
                  <a:lnTo>
                    <a:pt x="3460" y="24952"/>
                  </a:lnTo>
                  <a:lnTo>
                    <a:pt x="6919" y="21410"/>
                  </a:lnTo>
                  <a:lnTo>
                    <a:pt x="6919" y="17867"/>
                  </a:lnTo>
                  <a:lnTo>
                    <a:pt x="11187" y="17867"/>
                  </a:lnTo>
                  <a:lnTo>
                    <a:pt x="13635" y="15140"/>
                  </a:lnTo>
                  <a:lnTo>
                    <a:pt x="11187" y="12418"/>
                  </a:lnTo>
                  <a:lnTo>
                    <a:pt x="6919" y="12418"/>
                  </a:lnTo>
                  <a:lnTo>
                    <a:pt x="6919" y="8880"/>
                  </a:lnTo>
                  <a:lnTo>
                    <a:pt x="3460" y="5344"/>
                  </a:lnTo>
                  <a:lnTo>
                    <a:pt x="804" y="8013"/>
                  </a:lnTo>
                  <a:lnTo>
                    <a:pt x="804" y="804"/>
                  </a:lnTo>
                  <a:lnTo>
                    <a:pt x="8019" y="804"/>
                  </a:lnTo>
                  <a:lnTo>
                    <a:pt x="5333" y="3467"/>
                  </a:lnTo>
                  <a:lnTo>
                    <a:pt x="8875" y="6926"/>
                  </a:lnTo>
                  <a:lnTo>
                    <a:pt x="12417" y="6926"/>
                  </a:lnTo>
                  <a:lnTo>
                    <a:pt x="12417" y="11187"/>
                  </a:lnTo>
                  <a:lnTo>
                    <a:pt x="15140" y="13636"/>
                  </a:lnTo>
                  <a:lnTo>
                    <a:pt x="17867" y="11187"/>
                  </a:lnTo>
                  <a:lnTo>
                    <a:pt x="17867" y="6926"/>
                  </a:lnTo>
                  <a:lnTo>
                    <a:pt x="21403" y="6926"/>
                  </a:lnTo>
                  <a:lnTo>
                    <a:pt x="24940" y="3467"/>
                  </a:lnTo>
                  <a:lnTo>
                    <a:pt x="22259" y="804"/>
                  </a:lnTo>
                  <a:close/>
                  <a:moveTo>
                    <a:pt x="1" y="1"/>
                  </a:moveTo>
                  <a:lnTo>
                    <a:pt x="1" y="9957"/>
                  </a:lnTo>
                  <a:lnTo>
                    <a:pt x="3454" y="6485"/>
                  </a:lnTo>
                  <a:lnTo>
                    <a:pt x="6117" y="9208"/>
                  </a:lnTo>
                  <a:lnTo>
                    <a:pt x="6117" y="13214"/>
                  </a:lnTo>
                  <a:lnTo>
                    <a:pt x="10830" y="13214"/>
                  </a:lnTo>
                  <a:lnTo>
                    <a:pt x="12559" y="15140"/>
                  </a:lnTo>
                  <a:lnTo>
                    <a:pt x="10830" y="17065"/>
                  </a:lnTo>
                  <a:lnTo>
                    <a:pt x="6117" y="17065"/>
                  </a:lnTo>
                  <a:lnTo>
                    <a:pt x="6117" y="21084"/>
                  </a:lnTo>
                  <a:lnTo>
                    <a:pt x="3454" y="23811"/>
                  </a:lnTo>
                  <a:lnTo>
                    <a:pt x="1" y="20328"/>
                  </a:lnTo>
                  <a:lnTo>
                    <a:pt x="1" y="30285"/>
                  </a:lnTo>
                  <a:lnTo>
                    <a:pt x="9950" y="30285"/>
                  </a:lnTo>
                  <a:lnTo>
                    <a:pt x="6474" y="26831"/>
                  </a:lnTo>
                  <a:lnTo>
                    <a:pt x="9201" y="24168"/>
                  </a:lnTo>
                  <a:lnTo>
                    <a:pt x="13220" y="24168"/>
                  </a:lnTo>
                  <a:lnTo>
                    <a:pt x="13220" y="19455"/>
                  </a:lnTo>
                  <a:lnTo>
                    <a:pt x="15140" y="17724"/>
                  </a:lnTo>
                  <a:lnTo>
                    <a:pt x="17065" y="19455"/>
                  </a:lnTo>
                  <a:lnTo>
                    <a:pt x="17065" y="24168"/>
                  </a:lnTo>
                  <a:lnTo>
                    <a:pt x="21077" y="24168"/>
                  </a:lnTo>
                  <a:lnTo>
                    <a:pt x="23798" y="26831"/>
                  </a:lnTo>
                  <a:lnTo>
                    <a:pt x="20322" y="30285"/>
                  </a:lnTo>
                  <a:lnTo>
                    <a:pt x="30283" y="30285"/>
                  </a:lnTo>
                  <a:lnTo>
                    <a:pt x="30283" y="20328"/>
                  </a:lnTo>
                  <a:lnTo>
                    <a:pt x="26824" y="23811"/>
                  </a:lnTo>
                  <a:lnTo>
                    <a:pt x="24155" y="21084"/>
                  </a:lnTo>
                  <a:lnTo>
                    <a:pt x="24155" y="17065"/>
                  </a:lnTo>
                  <a:lnTo>
                    <a:pt x="19455" y="17065"/>
                  </a:lnTo>
                  <a:lnTo>
                    <a:pt x="17724" y="15140"/>
                  </a:lnTo>
                  <a:lnTo>
                    <a:pt x="19455" y="13214"/>
                  </a:lnTo>
                  <a:lnTo>
                    <a:pt x="24155" y="13214"/>
                  </a:lnTo>
                  <a:lnTo>
                    <a:pt x="24155" y="9208"/>
                  </a:lnTo>
                  <a:lnTo>
                    <a:pt x="26824" y="6485"/>
                  </a:lnTo>
                  <a:lnTo>
                    <a:pt x="30283" y="9969"/>
                  </a:lnTo>
                  <a:lnTo>
                    <a:pt x="30283" y="1"/>
                  </a:lnTo>
                  <a:lnTo>
                    <a:pt x="20316" y="1"/>
                  </a:lnTo>
                  <a:lnTo>
                    <a:pt x="23798" y="3460"/>
                  </a:lnTo>
                  <a:lnTo>
                    <a:pt x="21077" y="6129"/>
                  </a:lnTo>
                  <a:lnTo>
                    <a:pt x="17065" y="6129"/>
                  </a:lnTo>
                  <a:lnTo>
                    <a:pt x="17065" y="10830"/>
                  </a:lnTo>
                  <a:lnTo>
                    <a:pt x="15140" y="12554"/>
                  </a:lnTo>
                  <a:lnTo>
                    <a:pt x="13220" y="10830"/>
                  </a:lnTo>
                  <a:lnTo>
                    <a:pt x="13220" y="6129"/>
                  </a:lnTo>
                  <a:lnTo>
                    <a:pt x="9201" y="6129"/>
                  </a:lnTo>
                  <a:lnTo>
                    <a:pt x="6474" y="3460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1443125" y="929550"/>
              <a:ext cx="307600" cy="305825"/>
            </a:xfrm>
            <a:custGeom>
              <a:avLst/>
              <a:gdLst/>
              <a:ahLst/>
              <a:cxnLst/>
              <a:rect l="l" t="t" r="r" b="b"/>
              <a:pathLst>
                <a:path w="12304" h="12233" extrusionOk="0">
                  <a:moveTo>
                    <a:pt x="6153" y="1"/>
                  </a:moveTo>
                  <a:lnTo>
                    <a:pt x="0" y="6106"/>
                  </a:lnTo>
                  <a:lnTo>
                    <a:pt x="3828" y="6106"/>
                  </a:lnTo>
                  <a:lnTo>
                    <a:pt x="3828" y="12233"/>
                  </a:lnTo>
                  <a:lnTo>
                    <a:pt x="8482" y="12233"/>
                  </a:lnTo>
                  <a:lnTo>
                    <a:pt x="8482" y="6106"/>
                  </a:lnTo>
                  <a:lnTo>
                    <a:pt x="12304" y="6106"/>
                  </a:lnTo>
                  <a:lnTo>
                    <a:pt x="61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1418900" y="915475"/>
              <a:ext cx="356050" cy="329900"/>
            </a:xfrm>
            <a:custGeom>
              <a:avLst/>
              <a:gdLst/>
              <a:ahLst/>
              <a:cxnLst/>
              <a:rect l="l" t="t" r="r" b="b"/>
              <a:pathLst>
                <a:path w="14242" h="13196" extrusionOk="0">
                  <a:moveTo>
                    <a:pt x="7122" y="1129"/>
                  </a:moveTo>
                  <a:lnTo>
                    <a:pt x="12298" y="6270"/>
                  </a:lnTo>
                  <a:lnTo>
                    <a:pt x="9047" y="6270"/>
                  </a:lnTo>
                  <a:lnTo>
                    <a:pt x="9047" y="12398"/>
                  </a:lnTo>
                  <a:lnTo>
                    <a:pt x="5202" y="12398"/>
                  </a:lnTo>
                  <a:lnTo>
                    <a:pt x="5202" y="6270"/>
                  </a:lnTo>
                  <a:lnTo>
                    <a:pt x="1944" y="6270"/>
                  </a:lnTo>
                  <a:lnTo>
                    <a:pt x="7122" y="1129"/>
                  </a:lnTo>
                  <a:close/>
                  <a:moveTo>
                    <a:pt x="7122" y="0"/>
                  </a:moveTo>
                  <a:lnTo>
                    <a:pt x="1" y="7073"/>
                  </a:lnTo>
                  <a:lnTo>
                    <a:pt x="4399" y="7073"/>
                  </a:lnTo>
                  <a:lnTo>
                    <a:pt x="4399" y="13195"/>
                  </a:lnTo>
                  <a:lnTo>
                    <a:pt x="9849" y="13195"/>
                  </a:lnTo>
                  <a:lnTo>
                    <a:pt x="9849" y="7073"/>
                  </a:lnTo>
                  <a:lnTo>
                    <a:pt x="14241" y="7073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1655175" y="1082200"/>
              <a:ext cx="172500" cy="153175"/>
            </a:xfrm>
            <a:custGeom>
              <a:avLst/>
              <a:gdLst/>
              <a:ahLst/>
              <a:cxnLst/>
              <a:rect l="l" t="t" r="r" b="b"/>
              <a:pathLst>
                <a:path w="6900" h="6127" extrusionOk="0">
                  <a:moveTo>
                    <a:pt x="0" y="0"/>
                  </a:moveTo>
                  <a:lnTo>
                    <a:pt x="0" y="6127"/>
                  </a:lnTo>
                  <a:lnTo>
                    <a:pt x="3769" y="6127"/>
                  </a:lnTo>
                  <a:lnTo>
                    <a:pt x="6900" y="306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1645075" y="1072200"/>
              <a:ext cx="196875" cy="173175"/>
            </a:xfrm>
            <a:custGeom>
              <a:avLst/>
              <a:gdLst/>
              <a:ahLst/>
              <a:cxnLst/>
              <a:rect l="l" t="t" r="r" b="b"/>
              <a:pathLst>
                <a:path w="7875" h="6927" extrusionOk="0">
                  <a:moveTo>
                    <a:pt x="4059" y="804"/>
                  </a:moveTo>
                  <a:lnTo>
                    <a:pt x="6733" y="3460"/>
                  </a:lnTo>
                  <a:lnTo>
                    <a:pt x="4012" y="6129"/>
                  </a:lnTo>
                  <a:lnTo>
                    <a:pt x="802" y="6129"/>
                  </a:lnTo>
                  <a:lnTo>
                    <a:pt x="802" y="804"/>
                  </a:lnTo>
                  <a:close/>
                  <a:moveTo>
                    <a:pt x="0" y="1"/>
                  </a:moveTo>
                  <a:lnTo>
                    <a:pt x="0" y="6926"/>
                  </a:lnTo>
                  <a:lnTo>
                    <a:pt x="4338" y="6926"/>
                  </a:lnTo>
                  <a:lnTo>
                    <a:pt x="7875" y="3467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1366025" y="1082200"/>
              <a:ext cx="172800" cy="153175"/>
            </a:xfrm>
            <a:custGeom>
              <a:avLst/>
              <a:gdLst/>
              <a:ahLst/>
              <a:cxnLst/>
              <a:rect l="l" t="t" r="r" b="b"/>
              <a:pathLst>
                <a:path w="6912" h="6127" extrusionOk="0">
                  <a:moveTo>
                    <a:pt x="3084" y="0"/>
                  </a:moveTo>
                  <a:lnTo>
                    <a:pt x="0" y="3067"/>
                  </a:lnTo>
                  <a:lnTo>
                    <a:pt x="3131" y="6127"/>
                  </a:lnTo>
                  <a:lnTo>
                    <a:pt x="6912" y="6127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1351750" y="1072200"/>
              <a:ext cx="197200" cy="173175"/>
            </a:xfrm>
            <a:custGeom>
              <a:avLst/>
              <a:gdLst/>
              <a:ahLst/>
              <a:cxnLst/>
              <a:rect l="l" t="t" r="r" b="b"/>
              <a:pathLst>
                <a:path w="7888" h="6927" extrusionOk="0">
                  <a:moveTo>
                    <a:pt x="7085" y="804"/>
                  </a:moveTo>
                  <a:lnTo>
                    <a:pt x="7085" y="6129"/>
                  </a:lnTo>
                  <a:lnTo>
                    <a:pt x="3869" y="6129"/>
                  </a:lnTo>
                  <a:lnTo>
                    <a:pt x="1142" y="3460"/>
                  </a:lnTo>
                  <a:lnTo>
                    <a:pt x="3822" y="804"/>
                  </a:lnTo>
                  <a:close/>
                  <a:moveTo>
                    <a:pt x="3496" y="1"/>
                  </a:moveTo>
                  <a:lnTo>
                    <a:pt x="1" y="3467"/>
                  </a:lnTo>
                  <a:lnTo>
                    <a:pt x="3543" y="6926"/>
                  </a:lnTo>
                  <a:lnTo>
                    <a:pt x="7888" y="692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1812375" y="1297200"/>
              <a:ext cx="305825" cy="307450"/>
            </a:xfrm>
            <a:custGeom>
              <a:avLst/>
              <a:gdLst/>
              <a:ahLst/>
              <a:cxnLst/>
              <a:rect l="l" t="t" r="r" b="b"/>
              <a:pathLst>
                <a:path w="12233" h="12298" extrusionOk="0">
                  <a:moveTo>
                    <a:pt x="6122" y="0"/>
                  </a:moveTo>
                  <a:lnTo>
                    <a:pt x="6122" y="3816"/>
                  </a:lnTo>
                  <a:lnTo>
                    <a:pt x="0" y="3816"/>
                  </a:lnTo>
                  <a:lnTo>
                    <a:pt x="0" y="8469"/>
                  </a:lnTo>
                  <a:lnTo>
                    <a:pt x="6122" y="8469"/>
                  </a:lnTo>
                  <a:lnTo>
                    <a:pt x="6122" y="12298"/>
                  </a:lnTo>
                  <a:lnTo>
                    <a:pt x="12232" y="6151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1802425" y="1272800"/>
              <a:ext cx="329875" cy="356225"/>
            </a:xfrm>
            <a:custGeom>
              <a:avLst/>
              <a:gdLst/>
              <a:ahLst/>
              <a:cxnLst/>
              <a:rect l="l" t="t" r="r" b="b"/>
              <a:pathLst>
                <a:path w="13195" h="14249" extrusionOk="0">
                  <a:moveTo>
                    <a:pt x="6924" y="1945"/>
                  </a:moveTo>
                  <a:lnTo>
                    <a:pt x="12065" y="7127"/>
                  </a:lnTo>
                  <a:lnTo>
                    <a:pt x="6924" y="12304"/>
                  </a:lnTo>
                  <a:lnTo>
                    <a:pt x="6924" y="9041"/>
                  </a:lnTo>
                  <a:lnTo>
                    <a:pt x="796" y="9041"/>
                  </a:lnTo>
                  <a:lnTo>
                    <a:pt x="796" y="5190"/>
                  </a:lnTo>
                  <a:lnTo>
                    <a:pt x="6924" y="5190"/>
                  </a:lnTo>
                  <a:lnTo>
                    <a:pt x="6924" y="1945"/>
                  </a:lnTo>
                  <a:close/>
                  <a:moveTo>
                    <a:pt x="6122" y="1"/>
                  </a:moveTo>
                  <a:lnTo>
                    <a:pt x="6122" y="4394"/>
                  </a:lnTo>
                  <a:lnTo>
                    <a:pt x="0" y="4394"/>
                  </a:lnTo>
                  <a:lnTo>
                    <a:pt x="0" y="9843"/>
                  </a:lnTo>
                  <a:lnTo>
                    <a:pt x="6122" y="9843"/>
                  </a:lnTo>
                  <a:lnTo>
                    <a:pt x="6122" y="14248"/>
                  </a:lnTo>
                  <a:lnTo>
                    <a:pt x="13195" y="7127"/>
                  </a:lnTo>
                  <a:lnTo>
                    <a:pt x="6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1812375" y="1508925"/>
              <a:ext cx="153075" cy="172825"/>
            </a:xfrm>
            <a:custGeom>
              <a:avLst/>
              <a:gdLst/>
              <a:ahLst/>
              <a:cxnLst/>
              <a:rect l="l" t="t" r="r" b="b"/>
              <a:pathLst>
                <a:path w="6123" h="6913" extrusionOk="0">
                  <a:moveTo>
                    <a:pt x="0" y="0"/>
                  </a:moveTo>
                  <a:lnTo>
                    <a:pt x="0" y="3780"/>
                  </a:lnTo>
                  <a:lnTo>
                    <a:pt x="3061" y="6913"/>
                  </a:lnTo>
                  <a:lnTo>
                    <a:pt x="6122" y="3829"/>
                  </a:lnTo>
                  <a:lnTo>
                    <a:pt x="6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1802425" y="1498825"/>
              <a:ext cx="173125" cy="197200"/>
            </a:xfrm>
            <a:custGeom>
              <a:avLst/>
              <a:gdLst/>
              <a:ahLst/>
              <a:cxnLst/>
              <a:rect l="l" t="t" r="r" b="b"/>
              <a:pathLst>
                <a:path w="6925" h="7888" extrusionOk="0">
                  <a:moveTo>
                    <a:pt x="6122" y="802"/>
                  </a:moveTo>
                  <a:lnTo>
                    <a:pt x="6122" y="4066"/>
                  </a:lnTo>
                  <a:lnTo>
                    <a:pt x="3465" y="6746"/>
                  </a:lnTo>
                  <a:lnTo>
                    <a:pt x="796" y="4019"/>
                  </a:lnTo>
                  <a:lnTo>
                    <a:pt x="796" y="802"/>
                  </a:lnTo>
                  <a:close/>
                  <a:moveTo>
                    <a:pt x="0" y="0"/>
                  </a:moveTo>
                  <a:lnTo>
                    <a:pt x="0" y="4345"/>
                  </a:lnTo>
                  <a:lnTo>
                    <a:pt x="3459" y="7887"/>
                  </a:lnTo>
                  <a:lnTo>
                    <a:pt x="6924" y="439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1812375" y="1220050"/>
              <a:ext cx="153075" cy="172575"/>
            </a:xfrm>
            <a:custGeom>
              <a:avLst/>
              <a:gdLst/>
              <a:ahLst/>
              <a:cxnLst/>
              <a:rect l="l" t="t" r="r" b="b"/>
              <a:pathLst>
                <a:path w="6123" h="6903" extrusionOk="0">
                  <a:moveTo>
                    <a:pt x="3061" y="1"/>
                  </a:moveTo>
                  <a:lnTo>
                    <a:pt x="0" y="3133"/>
                  </a:lnTo>
                  <a:lnTo>
                    <a:pt x="0" y="6902"/>
                  </a:lnTo>
                  <a:lnTo>
                    <a:pt x="6122" y="6902"/>
                  </a:lnTo>
                  <a:lnTo>
                    <a:pt x="6122" y="3086"/>
                  </a:lnTo>
                  <a:lnTo>
                    <a:pt x="30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1802425" y="1205800"/>
              <a:ext cx="173125" cy="196750"/>
            </a:xfrm>
            <a:custGeom>
              <a:avLst/>
              <a:gdLst/>
              <a:ahLst/>
              <a:cxnLst/>
              <a:rect l="l" t="t" r="r" b="b"/>
              <a:pathLst>
                <a:path w="6925" h="7870" extrusionOk="0">
                  <a:moveTo>
                    <a:pt x="3465" y="1141"/>
                  </a:moveTo>
                  <a:lnTo>
                    <a:pt x="6122" y="3816"/>
                  </a:lnTo>
                  <a:lnTo>
                    <a:pt x="6122" y="7074"/>
                  </a:lnTo>
                  <a:lnTo>
                    <a:pt x="796" y="7074"/>
                  </a:lnTo>
                  <a:lnTo>
                    <a:pt x="796" y="3864"/>
                  </a:lnTo>
                  <a:lnTo>
                    <a:pt x="3465" y="1141"/>
                  </a:lnTo>
                  <a:close/>
                  <a:moveTo>
                    <a:pt x="3459" y="0"/>
                  </a:moveTo>
                  <a:lnTo>
                    <a:pt x="0" y="3536"/>
                  </a:lnTo>
                  <a:lnTo>
                    <a:pt x="0" y="7870"/>
                  </a:lnTo>
                  <a:lnTo>
                    <a:pt x="6924" y="7870"/>
                  </a:lnTo>
                  <a:lnTo>
                    <a:pt x="6924" y="3489"/>
                  </a:lnTo>
                  <a:lnTo>
                    <a:pt x="345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1075650" y="1296875"/>
              <a:ext cx="305825" cy="307925"/>
            </a:xfrm>
            <a:custGeom>
              <a:avLst/>
              <a:gdLst/>
              <a:ahLst/>
              <a:cxnLst/>
              <a:rect l="l" t="t" r="r" b="b"/>
              <a:pathLst>
                <a:path w="12233" h="12317" extrusionOk="0">
                  <a:moveTo>
                    <a:pt x="6116" y="0"/>
                  </a:moveTo>
                  <a:lnTo>
                    <a:pt x="1" y="6153"/>
                  </a:lnTo>
                  <a:lnTo>
                    <a:pt x="6116" y="12317"/>
                  </a:lnTo>
                  <a:lnTo>
                    <a:pt x="6116" y="8482"/>
                  </a:lnTo>
                  <a:lnTo>
                    <a:pt x="12233" y="8482"/>
                  </a:lnTo>
                  <a:lnTo>
                    <a:pt x="12233" y="3829"/>
                  </a:lnTo>
                  <a:lnTo>
                    <a:pt x="6116" y="3829"/>
                  </a:lnTo>
                  <a:lnTo>
                    <a:pt x="6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1061550" y="1272525"/>
              <a:ext cx="329875" cy="356625"/>
            </a:xfrm>
            <a:custGeom>
              <a:avLst/>
              <a:gdLst/>
              <a:ahLst/>
              <a:cxnLst/>
              <a:rect l="l" t="t" r="r" b="b"/>
              <a:pathLst>
                <a:path w="13195" h="14265" extrusionOk="0">
                  <a:moveTo>
                    <a:pt x="6277" y="1944"/>
                  </a:moveTo>
                  <a:lnTo>
                    <a:pt x="6277" y="5201"/>
                  </a:lnTo>
                  <a:lnTo>
                    <a:pt x="12393" y="5201"/>
                  </a:lnTo>
                  <a:lnTo>
                    <a:pt x="12393" y="9052"/>
                  </a:lnTo>
                  <a:lnTo>
                    <a:pt x="6277" y="9052"/>
                  </a:lnTo>
                  <a:lnTo>
                    <a:pt x="6277" y="12315"/>
                  </a:lnTo>
                  <a:lnTo>
                    <a:pt x="1130" y="7127"/>
                  </a:lnTo>
                  <a:lnTo>
                    <a:pt x="6277" y="1944"/>
                  </a:lnTo>
                  <a:close/>
                  <a:moveTo>
                    <a:pt x="7080" y="0"/>
                  </a:moveTo>
                  <a:lnTo>
                    <a:pt x="0" y="7127"/>
                  </a:lnTo>
                  <a:lnTo>
                    <a:pt x="7080" y="14265"/>
                  </a:lnTo>
                  <a:lnTo>
                    <a:pt x="7080" y="9854"/>
                  </a:lnTo>
                  <a:lnTo>
                    <a:pt x="13195" y="9854"/>
                  </a:lnTo>
                  <a:lnTo>
                    <a:pt x="13195" y="4405"/>
                  </a:lnTo>
                  <a:lnTo>
                    <a:pt x="7080" y="4405"/>
                  </a:lnTo>
                  <a:lnTo>
                    <a:pt x="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1228550" y="1508925"/>
              <a:ext cx="152925" cy="172825"/>
            </a:xfrm>
            <a:custGeom>
              <a:avLst/>
              <a:gdLst/>
              <a:ahLst/>
              <a:cxnLst/>
              <a:rect l="l" t="t" r="r" b="b"/>
              <a:pathLst>
                <a:path w="6117" h="6913" extrusionOk="0">
                  <a:moveTo>
                    <a:pt x="0" y="0"/>
                  </a:moveTo>
                  <a:lnTo>
                    <a:pt x="0" y="3835"/>
                  </a:lnTo>
                  <a:lnTo>
                    <a:pt x="3050" y="6913"/>
                  </a:lnTo>
                  <a:lnTo>
                    <a:pt x="6117" y="3780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1218450" y="1498825"/>
              <a:ext cx="172975" cy="197200"/>
            </a:xfrm>
            <a:custGeom>
              <a:avLst/>
              <a:gdLst/>
              <a:ahLst/>
              <a:cxnLst/>
              <a:rect l="l" t="t" r="r" b="b"/>
              <a:pathLst>
                <a:path w="6919" h="7888" extrusionOk="0">
                  <a:moveTo>
                    <a:pt x="6117" y="802"/>
                  </a:moveTo>
                  <a:lnTo>
                    <a:pt x="6117" y="4019"/>
                  </a:lnTo>
                  <a:lnTo>
                    <a:pt x="3454" y="6746"/>
                  </a:lnTo>
                  <a:lnTo>
                    <a:pt x="804" y="4072"/>
                  </a:lnTo>
                  <a:lnTo>
                    <a:pt x="804" y="802"/>
                  </a:lnTo>
                  <a:close/>
                  <a:moveTo>
                    <a:pt x="1" y="0"/>
                  </a:moveTo>
                  <a:lnTo>
                    <a:pt x="1" y="4404"/>
                  </a:lnTo>
                  <a:lnTo>
                    <a:pt x="3460" y="7887"/>
                  </a:lnTo>
                  <a:lnTo>
                    <a:pt x="6919" y="4345"/>
                  </a:lnTo>
                  <a:lnTo>
                    <a:pt x="6919" y="0"/>
                  </a:lnTo>
                  <a:close/>
                </a:path>
              </a:pathLst>
            </a:custGeom>
            <a:solidFill>
              <a:srgbClr val="E5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1228550" y="1220050"/>
              <a:ext cx="152925" cy="172575"/>
            </a:xfrm>
            <a:custGeom>
              <a:avLst/>
              <a:gdLst/>
              <a:ahLst/>
              <a:cxnLst/>
              <a:rect l="l" t="t" r="r" b="b"/>
              <a:pathLst>
                <a:path w="6117" h="6903" extrusionOk="0">
                  <a:moveTo>
                    <a:pt x="3050" y="1"/>
                  </a:moveTo>
                  <a:lnTo>
                    <a:pt x="0" y="3073"/>
                  </a:lnTo>
                  <a:lnTo>
                    <a:pt x="0" y="6902"/>
                  </a:lnTo>
                  <a:lnTo>
                    <a:pt x="6117" y="6902"/>
                  </a:lnTo>
                  <a:lnTo>
                    <a:pt x="6117" y="3133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1218450" y="1205800"/>
              <a:ext cx="172975" cy="196750"/>
            </a:xfrm>
            <a:custGeom>
              <a:avLst/>
              <a:gdLst/>
              <a:ahLst/>
              <a:cxnLst/>
              <a:rect l="l" t="t" r="r" b="b"/>
              <a:pathLst>
                <a:path w="6919" h="7870" extrusionOk="0">
                  <a:moveTo>
                    <a:pt x="3454" y="1141"/>
                  </a:moveTo>
                  <a:lnTo>
                    <a:pt x="6117" y="3864"/>
                  </a:lnTo>
                  <a:lnTo>
                    <a:pt x="6117" y="7074"/>
                  </a:lnTo>
                  <a:lnTo>
                    <a:pt x="804" y="7074"/>
                  </a:lnTo>
                  <a:lnTo>
                    <a:pt x="804" y="3810"/>
                  </a:lnTo>
                  <a:lnTo>
                    <a:pt x="3454" y="1141"/>
                  </a:lnTo>
                  <a:close/>
                  <a:moveTo>
                    <a:pt x="3460" y="0"/>
                  </a:moveTo>
                  <a:lnTo>
                    <a:pt x="1" y="3478"/>
                  </a:lnTo>
                  <a:lnTo>
                    <a:pt x="1" y="7870"/>
                  </a:lnTo>
                  <a:lnTo>
                    <a:pt x="6919" y="7870"/>
                  </a:lnTo>
                  <a:lnTo>
                    <a:pt x="6919" y="3536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1442825" y="1666300"/>
              <a:ext cx="308050" cy="305825"/>
            </a:xfrm>
            <a:custGeom>
              <a:avLst/>
              <a:gdLst/>
              <a:ahLst/>
              <a:cxnLst/>
              <a:rect l="l" t="t" r="r" b="b"/>
              <a:pathLst>
                <a:path w="12322" h="12233" extrusionOk="0">
                  <a:moveTo>
                    <a:pt x="3840" y="0"/>
                  </a:moveTo>
                  <a:lnTo>
                    <a:pt x="3840" y="6115"/>
                  </a:lnTo>
                  <a:lnTo>
                    <a:pt x="1" y="6115"/>
                  </a:lnTo>
                  <a:lnTo>
                    <a:pt x="6158" y="12232"/>
                  </a:lnTo>
                  <a:lnTo>
                    <a:pt x="12321" y="6115"/>
                  </a:lnTo>
                  <a:lnTo>
                    <a:pt x="8494" y="6115"/>
                  </a:lnTo>
                  <a:lnTo>
                    <a:pt x="8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1418625" y="1656350"/>
              <a:ext cx="356450" cy="329900"/>
            </a:xfrm>
            <a:custGeom>
              <a:avLst/>
              <a:gdLst/>
              <a:ahLst/>
              <a:cxnLst/>
              <a:rect l="l" t="t" r="r" b="b"/>
              <a:pathLst>
                <a:path w="14258" h="13196" extrusionOk="0">
                  <a:moveTo>
                    <a:pt x="9058" y="802"/>
                  </a:moveTo>
                  <a:lnTo>
                    <a:pt x="9058" y="6919"/>
                  </a:lnTo>
                  <a:lnTo>
                    <a:pt x="12315" y="6919"/>
                  </a:lnTo>
                  <a:lnTo>
                    <a:pt x="7126" y="12065"/>
                  </a:lnTo>
                  <a:lnTo>
                    <a:pt x="1943" y="6919"/>
                  </a:lnTo>
                  <a:lnTo>
                    <a:pt x="5213" y="6919"/>
                  </a:lnTo>
                  <a:lnTo>
                    <a:pt x="5213" y="802"/>
                  </a:lnTo>
                  <a:close/>
                  <a:moveTo>
                    <a:pt x="4410" y="0"/>
                  </a:moveTo>
                  <a:lnTo>
                    <a:pt x="4410" y="6115"/>
                  </a:lnTo>
                  <a:lnTo>
                    <a:pt x="0" y="6115"/>
                  </a:lnTo>
                  <a:lnTo>
                    <a:pt x="7126" y="13195"/>
                  </a:lnTo>
                  <a:lnTo>
                    <a:pt x="14258" y="6115"/>
                  </a:lnTo>
                  <a:lnTo>
                    <a:pt x="9860" y="6115"/>
                  </a:lnTo>
                  <a:lnTo>
                    <a:pt x="9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366025" y="1666300"/>
              <a:ext cx="172800" cy="152900"/>
            </a:xfrm>
            <a:custGeom>
              <a:avLst/>
              <a:gdLst/>
              <a:ahLst/>
              <a:cxnLst/>
              <a:rect l="l" t="t" r="r" b="b"/>
              <a:pathLst>
                <a:path w="6912" h="6116" extrusionOk="0">
                  <a:moveTo>
                    <a:pt x="3131" y="0"/>
                  </a:moveTo>
                  <a:lnTo>
                    <a:pt x="0" y="3067"/>
                  </a:lnTo>
                  <a:lnTo>
                    <a:pt x="3073" y="6115"/>
                  </a:lnTo>
                  <a:lnTo>
                    <a:pt x="6912" y="6115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351750" y="1656350"/>
              <a:ext cx="197200" cy="172975"/>
            </a:xfrm>
            <a:custGeom>
              <a:avLst/>
              <a:gdLst/>
              <a:ahLst/>
              <a:cxnLst/>
              <a:rect l="l" t="t" r="r" b="b"/>
              <a:pathLst>
                <a:path w="7888" h="6919" extrusionOk="0">
                  <a:moveTo>
                    <a:pt x="7085" y="802"/>
                  </a:moveTo>
                  <a:lnTo>
                    <a:pt x="7085" y="6115"/>
                  </a:lnTo>
                  <a:lnTo>
                    <a:pt x="3809" y="6115"/>
                  </a:lnTo>
                  <a:lnTo>
                    <a:pt x="1142" y="3465"/>
                  </a:lnTo>
                  <a:lnTo>
                    <a:pt x="3869" y="802"/>
                  </a:lnTo>
                  <a:close/>
                  <a:moveTo>
                    <a:pt x="3543" y="0"/>
                  </a:moveTo>
                  <a:lnTo>
                    <a:pt x="1" y="3459"/>
                  </a:lnTo>
                  <a:lnTo>
                    <a:pt x="3477" y="6919"/>
                  </a:lnTo>
                  <a:lnTo>
                    <a:pt x="7888" y="6919"/>
                  </a:lnTo>
                  <a:lnTo>
                    <a:pt x="78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655175" y="1666300"/>
              <a:ext cx="172500" cy="152900"/>
            </a:xfrm>
            <a:custGeom>
              <a:avLst/>
              <a:gdLst/>
              <a:ahLst/>
              <a:cxnLst/>
              <a:rect l="l" t="t" r="r" b="b"/>
              <a:pathLst>
                <a:path w="6900" h="6116" extrusionOk="0">
                  <a:moveTo>
                    <a:pt x="0" y="0"/>
                  </a:moveTo>
                  <a:lnTo>
                    <a:pt x="0" y="6115"/>
                  </a:lnTo>
                  <a:lnTo>
                    <a:pt x="3827" y="6115"/>
                  </a:lnTo>
                  <a:lnTo>
                    <a:pt x="6900" y="3067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1645075" y="1656350"/>
              <a:ext cx="196875" cy="172975"/>
            </a:xfrm>
            <a:custGeom>
              <a:avLst/>
              <a:gdLst/>
              <a:ahLst/>
              <a:cxnLst/>
              <a:rect l="l" t="t" r="r" b="b"/>
              <a:pathLst>
                <a:path w="7875" h="6919" extrusionOk="0">
                  <a:moveTo>
                    <a:pt x="4012" y="802"/>
                  </a:moveTo>
                  <a:lnTo>
                    <a:pt x="6733" y="3465"/>
                  </a:lnTo>
                  <a:lnTo>
                    <a:pt x="4066" y="6115"/>
                  </a:lnTo>
                  <a:lnTo>
                    <a:pt x="802" y="6115"/>
                  </a:lnTo>
                  <a:lnTo>
                    <a:pt x="802" y="802"/>
                  </a:lnTo>
                  <a:close/>
                  <a:moveTo>
                    <a:pt x="0" y="0"/>
                  </a:moveTo>
                  <a:lnTo>
                    <a:pt x="0" y="6919"/>
                  </a:lnTo>
                  <a:lnTo>
                    <a:pt x="4398" y="6919"/>
                  </a:lnTo>
                  <a:lnTo>
                    <a:pt x="7875" y="3459"/>
                  </a:lnTo>
                  <a:lnTo>
                    <a:pt x="4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16"/>
          <p:cNvGrpSpPr/>
          <p:nvPr/>
        </p:nvGrpSpPr>
        <p:grpSpPr>
          <a:xfrm>
            <a:off x="7021561" y="-2290814"/>
            <a:ext cx="468486" cy="3454967"/>
            <a:chOff x="7905800" y="2474325"/>
            <a:chExt cx="177450" cy="1308650"/>
          </a:xfrm>
        </p:grpSpPr>
        <p:sp>
          <p:nvSpPr>
            <p:cNvPr id="1657" name="Google Shape;1657;p16"/>
            <p:cNvSpPr/>
            <p:nvPr/>
          </p:nvSpPr>
          <p:spPr>
            <a:xfrm>
              <a:off x="7905800" y="3605550"/>
              <a:ext cx="177450" cy="177425"/>
            </a:xfrm>
            <a:custGeom>
              <a:avLst/>
              <a:gdLst/>
              <a:ahLst/>
              <a:cxnLst/>
              <a:rect l="l" t="t" r="r" b="b"/>
              <a:pathLst>
                <a:path w="7098" h="7097" extrusionOk="0">
                  <a:moveTo>
                    <a:pt x="3548" y="672"/>
                  </a:moveTo>
                  <a:lnTo>
                    <a:pt x="4398" y="1515"/>
                  </a:lnTo>
                  <a:lnTo>
                    <a:pt x="5588" y="1515"/>
                  </a:lnTo>
                  <a:lnTo>
                    <a:pt x="5588" y="2699"/>
                  </a:lnTo>
                  <a:lnTo>
                    <a:pt x="6425" y="3548"/>
                  </a:lnTo>
                  <a:lnTo>
                    <a:pt x="5588" y="4398"/>
                  </a:lnTo>
                  <a:lnTo>
                    <a:pt x="5588" y="5580"/>
                  </a:lnTo>
                  <a:lnTo>
                    <a:pt x="4398" y="5580"/>
                  </a:lnTo>
                  <a:lnTo>
                    <a:pt x="3548" y="6425"/>
                  </a:lnTo>
                  <a:lnTo>
                    <a:pt x="2699" y="5580"/>
                  </a:lnTo>
                  <a:lnTo>
                    <a:pt x="1515" y="5580"/>
                  </a:lnTo>
                  <a:lnTo>
                    <a:pt x="1515" y="4398"/>
                  </a:lnTo>
                  <a:lnTo>
                    <a:pt x="672" y="3548"/>
                  </a:lnTo>
                  <a:lnTo>
                    <a:pt x="1515" y="2699"/>
                  </a:lnTo>
                  <a:lnTo>
                    <a:pt x="1515" y="1515"/>
                  </a:lnTo>
                  <a:lnTo>
                    <a:pt x="2699" y="1515"/>
                  </a:lnTo>
                  <a:lnTo>
                    <a:pt x="3548" y="672"/>
                  </a:lnTo>
                  <a:close/>
                  <a:moveTo>
                    <a:pt x="3548" y="0"/>
                  </a:moveTo>
                  <a:lnTo>
                    <a:pt x="2508" y="1040"/>
                  </a:lnTo>
                  <a:lnTo>
                    <a:pt x="1040" y="1040"/>
                  </a:lnTo>
                  <a:lnTo>
                    <a:pt x="1040" y="2508"/>
                  </a:lnTo>
                  <a:lnTo>
                    <a:pt x="0" y="3548"/>
                  </a:lnTo>
                  <a:lnTo>
                    <a:pt x="1040" y="4589"/>
                  </a:lnTo>
                  <a:lnTo>
                    <a:pt x="1040" y="6057"/>
                  </a:lnTo>
                  <a:lnTo>
                    <a:pt x="2508" y="6057"/>
                  </a:lnTo>
                  <a:lnTo>
                    <a:pt x="3548" y="7097"/>
                  </a:lnTo>
                  <a:lnTo>
                    <a:pt x="4589" y="6057"/>
                  </a:lnTo>
                  <a:lnTo>
                    <a:pt x="6057" y="6057"/>
                  </a:lnTo>
                  <a:lnTo>
                    <a:pt x="6057" y="4589"/>
                  </a:lnTo>
                  <a:lnTo>
                    <a:pt x="7097" y="3548"/>
                  </a:lnTo>
                  <a:lnTo>
                    <a:pt x="6057" y="2508"/>
                  </a:lnTo>
                  <a:lnTo>
                    <a:pt x="6057" y="1040"/>
                  </a:lnTo>
                  <a:lnTo>
                    <a:pt x="4589" y="1040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7992700" y="2474325"/>
              <a:ext cx="3775" cy="1138650"/>
            </a:xfrm>
            <a:custGeom>
              <a:avLst/>
              <a:gdLst/>
              <a:ahLst/>
              <a:cxnLst/>
              <a:rect l="l" t="t" r="r" b="b"/>
              <a:pathLst>
                <a:path w="151" h="45546" extrusionOk="0">
                  <a:moveTo>
                    <a:pt x="1" y="0"/>
                  </a:moveTo>
                  <a:lnTo>
                    <a:pt x="1" y="45546"/>
                  </a:lnTo>
                  <a:lnTo>
                    <a:pt x="151" y="4554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9" name="Google Shape;1659;p16"/>
          <p:cNvGrpSpPr/>
          <p:nvPr/>
        </p:nvGrpSpPr>
        <p:grpSpPr>
          <a:xfrm>
            <a:off x="8047430" y="-1019400"/>
            <a:ext cx="368085" cy="2619666"/>
            <a:chOff x="6715575" y="2099409"/>
            <a:chExt cx="177450" cy="1262916"/>
          </a:xfrm>
        </p:grpSpPr>
        <p:sp>
          <p:nvSpPr>
            <p:cNvPr id="1660" name="Google Shape;1660;p16"/>
            <p:cNvSpPr/>
            <p:nvPr/>
          </p:nvSpPr>
          <p:spPr>
            <a:xfrm>
              <a:off x="6715575" y="3184875"/>
              <a:ext cx="177450" cy="177450"/>
            </a:xfrm>
            <a:custGeom>
              <a:avLst/>
              <a:gdLst/>
              <a:ahLst/>
              <a:cxnLst/>
              <a:rect l="l" t="t" r="r" b="b"/>
              <a:pathLst>
                <a:path w="7098" h="7098" extrusionOk="0">
                  <a:moveTo>
                    <a:pt x="3549" y="672"/>
                  </a:moveTo>
                  <a:lnTo>
                    <a:pt x="4399" y="1517"/>
                  </a:lnTo>
                  <a:lnTo>
                    <a:pt x="5581" y="1517"/>
                  </a:lnTo>
                  <a:lnTo>
                    <a:pt x="5581" y="2699"/>
                  </a:lnTo>
                  <a:lnTo>
                    <a:pt x="6426" y="3550"/>
                  </a:lnTo>
                  <a:lnTo>
                    <a:pt x="5581" y="4398"/>
                  </a:lnTo>
                  <a:lnTo>
                    <a:pt x="5581" y="5588"/>
                  </a:lnTo>
                  <a:lnTo>
                    <a:pt x="4399" y="5588"/>
                  </a:lnTo>
                  <a:lnTo>
                    <a:pt x="3549" y="6431"/>
                  </a:lnTo>
                  <a:lnTo>
                    <a:pt x="2700" y="5588"/>
                  </a:lnTo>
                  <a:lnTo>
                    <a:pt x="1516" y="5588"/>
                  </a:lnTo>
                  <a:lnTo>
                    <a:pt x="1516" y="4398"/>
                  </a:lnTo>
                  <a:lnTo>
                    <a:pt x="673" y="3550"/>
                  </a:lnTo>
                  <a:lnTo>
                    <a:pt x="1516" y="2699"/>
                  </a:lnTo>
                  <a:lnTo>
                    <a:pt x="1516" y="1517"/>
                  </a:lnTo>
                  <a:lnTo>
                    <a:pt x="2700" y="1517"/>
                  </a:lnTo>
                  <a:lnTo>
                    <a:pt x="3549" y="672"/>
                  </a:lnTo>
                  <a:close/>
                  <a:moveTo>
                    <a:pt x="3549" y="0"/>
                  </a:moveTo>
                  <a:lnTo>
                    <a:pt x="2509" y="1040"/>
                  </a:lnTo>
                  <a:lnTo>
                    <a:pt x="1041" y="1040"/>
                  </a:lnTo>
                  <a:lnTo>
                    <a:pt x="1041" y="2508"/>
                  </a:lnTo>
                  <a:lnTo>
                    <a:pt x="1" y="3550"/>
                  </a:lnTo>
                  <a:lnTo>
                    <a:pt x="1041" y="4589"/>
                  </a:lnTo>
                  <a:lnTo>
                    <a:pt x="1041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90" y="6057"/>
                  </a:lnTo>
                  <a:lnTo>
                    <a:pt x="6058" y="6057"/>
                  </a:lnTo>
                  <a:lnTo>
                    <a:pt x="6058" y="4589"/>
                  </a:lnTo>
                  <a:lnTo>
                    <a:pt x="7098" y="3550"/>
                  </a:lnTo>
                  <a:lnTo>
                    <a:pt x="6058" y="2508"/>
                  </a:lnTo>
                  <a:lnTo>
                    <a:pt x="6058" y="1040"/>
                  </a:lnTo>
                  <a:lnTo>
                    <a:pt x="4590" y="1040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6802499" y="2099409"/>
              <a:ext cx="3580" cy="1094275"/>
            </a:xfrm>
            <a:custGeom>
              <a:avLst/>
              <a:gdLst/>
              <a:ahLst/>
              <a:cxnLst/>
              <a:rect l="l" t="t" r="r" b="b"/>
              <a:pathLst>
                <a:path w="143" h="28774" extrusionOk="0">
                  <a:moveTo>
                    <a:pt x="0" y="0"/>
                  </a:moveTo>
                  <a:lnTo>
                    <a:pt x="0" y="28773"/>
                  </a:lnTo>
                  <a:lnTo>
                    <a:pt x="143" y="2877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6"/>
          <p:cNvGrpSpPr/>
          <p:nvPr/>
        </p:nvGrpSpPr>
        <p:grpSpPr>
          <a:xfrm>
            <a:off x="5500109" y="-1870720"/>
            <a:ext cx="394386" cy="3137876"/>
            <a:chOff x="7324500" y="2391875"/>
            <a:chExt cx="177300" cy="1410725"/>
          </a:xfrm>
        </p:grpSpPr>
        <p:sp>
          <p:nvSpPr>
            <p:cNvPr id="1663" name="Google Shape;1663;p16"/>
            <p:cNvSpPr/>
            <p:nvPr/>
          </p:nvSpPr>
          <p:spPr>
            <a:xfrm>
              <a:off x="7324500" y="3625150"/>
              <a:ext cx="177300" cy="177450"/>
            </a:xfrm>
            <a:custGeom>
              <a:avLst/>
              <a:gdLst/>
              <a:ahLst/>
              <a:cxnLst/>
              <a:rect l="l" t="t" r="r" b="b"/>
              <a:pathLst>
                <a:path w="7092" h="7098" extrusionOk="0">
                  <a:moveTo>
                    <a:pt x="3549" y="673"/>
                  </a:moveTo>
                  <a:lnTo>
                    <a:pt x="4393" y="1510"/>
                  </a:lnTo>
                  <a:lnTo>
                    <a:pt x="5581" y="1510"/>
                  </a:lnTo>
                  <a:lnTo>
                    <a:pt x="5581" y="2700"/>
                  </a:lnTo>
                  <a:lnTo>
                    <a:pt x="6426" y="3548"/>
                  </a:lnTo>
                  <a:lnTo>
                    <a:pt x="5581" y="4398"/>
                  </a:lnTo>
                  <a:lnTo>
                    <a:pt x="5581" y="5581"/>
                  </a:lnTo>
                  <a:lnTo>
                    <a:pt x="4393" y="5581"/>
                  </a:lnTo>
                  <a:lnTo>
                    <a:pt x="3543" y="6425"/>
                  </a:lnTo>
                  <a:lnTo>
                    <a:pt x="2693" y="5581"/>
                  </a:lnTo>
                  <a:lnTo>
                    <a:pt x="1510" y="5581"/>
                  </a:lnTo>
                  <a:lnTo>
                    <a:pt x="1510" y="4398"/>
                  </a:lnTo>
                  <a:lnTo>
                    <a:pt x="667" y="3548"/>
                  </a:lnTo>
                  <a:lnTo>
                    <a:pt x="1510" y="2700"/>
                  </a:lnTo>
                  <a:lnTo>
                    <a:pt x="1510" y="1510"/>
                  </a:lnTo>
                  <a:lnTo>
                    <a:pt x="2700" y="1510"/>
                  </a:lnTo>
                  <a:lnTo>
                    <a:pt x="3549" y="673"/>
                  </a:lnTo>
                  <a:close/>
                  <a:moveTo>
                    <a:pt x="3549" y="1"/>
                  </a:moveTo>
                  <a:lnTo>
                    <a:pt x="2509" y="1041"/>
                  </a:lnTo>
                  <a:lnTo>
                    <a:pt x="1035" y="1041"/>
                  </a:lnTo>
                  <a:lnTo>
                    <a:pt x="1035" y="2508"/>
                  </a:lnTo>
                  <a:lnTo>
                    <a:pt x="1" y="3548"/>
                  </a:lnTo>
                  <a:lnTo>
                    <a:pt x="1035" y="4590"/>
                  </a:lnTo>
                  <a:lnTo>
                    <a:pt x="1035" y="6057"/>
                  </a:lnTo>
                  <a:lnTo>
                    <a:pt x="2509" y="6057"/>
                  </a:lnTo>
                  <a:lnTo>
                    <a:pt x="3549" y="7097"/>
                  </a:lnTo>
                  <a:lnTo>
                    <a:pt x="4583" y="6057"/>
                  </a:lnTo>
                  <a:lnTo>
                    <a:pt x="6058" y="6057"/>
                  </a:lnTo>
                  <a:lnTo>
                    <a:pt x="6058" y="4590"/>
                  </a:lnTo>
                  <a:lnTo>
                    <a:pt x="7092" y="3548"/>
                  </a:lnTo>
                  <a:lnTo>
                    <a:pt x="6058" y="2508"/>
                  </a:lnTo>
                  <a:lnTo>
                    <a:pt x="6058" y="1041"/>
                  </a:lnTo>
                  <a:lnTo>
                    <a:pt x="4583" y="1041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7411275" y="2391875"/>
              <a:ext cx="3725" cy="1239250"/>
            </a:xfrm>
            <a:custGeom>
              <a:avLst/>
              <a:gdLst/>
              <a:ahLst/>
              <a:cxnLst/>
              <a:rect l="l" t="t" r="r" b="b"/>
              <a:pathLst>
                <a:path w="149" h="49570" extrusionOk="0">
                  <a:moveTo>
                    <a:pt x="1" y="0"/>
                  </a:moveTo>
                  <a:lnTo>
                    <a:pt x="1" y="49570"/>
                  </a:lnTo>
                  <a:lnTo>
                    <a:pt x="149" y="4957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hilosopher"/>
              <a:buNone/>
              <a:defRPr sz="3300" b="1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hilosopher"/>
              <a:buNone/>
              <a:defRPr sz="3300" b="1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hilosopher"/>
              <a:buNone/>
              <a:defRPr sz="3300" b="1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hilosopher"/>
              <a:buNone/>
              <a:defRPr sz="3300" b="1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hilosopher"/>
              <a:buNone/>
              <a:defRPr sz="3300" b="1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hilosopher"/>
              <a:buNone/>
              <a:defRPr sz="3300" b="1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hilosopher"/>
              <a:buNone/>
              <a:defRPr sz="3300" b="1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hilosopher"/>
              <a:buNone/>
              <a:defRPr sz="3300" b="1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hilosopher"/>
              <a:buNone/>
              <a:defRPr sz="3300" b="1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nrope"/>
              <a:buChar char="●"/>
              <a:defRPr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nrope"/>
              <a:buChar char="○"/>
              <a:defRPr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nrope"/>
              <a:buChar char="■"/>
              <a:defRPr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nrope"/>
              <a:buChar char="●"/>
              <a:defRPr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nrope"/>
              <a:buChar char="○"/>
              <a:defRPr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nrope"/>
              <a:buChar char="■"/>
              <a:defRPr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nrope"/>
              <a:buChar char="●"/>
              <a:defRPr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anrope"/>
              <a:buChar char="○"/>
              <a:defRPr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anrope"/>
              <a:buChar char="■"/>
              <a:defRPr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2" r:id="rId9"/>
    <p:sldLayoutId id="2147483667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16" name="Google Shape;2516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4" name="Google Shape;2524;p28"/>
          <p:cNvGrpSpPr/>
          <p:nvPr/>
        </p:nvGrpSpPr>
        <p:grpSpPr>
          <a:xfrm>
            <a:off x="2322375" y="96591"/>
            <a:ext cx="4499250" cy="4950317"/>
            <a:chOff x="3054150" y="3253800"/>
            <a:chExt cx="1683725" cy="1852525"/>
          </a:xfrm>
        </p:grpSpPr>
        <p:sp>
          <p:nvSpPr>
            <p:cNvPr id="2525" name="Google Shape;2525;p28"/>
            <p:cNvSpPr/>
            <p:nvPr/>
          </p:nvSpPr>
          <p:spPr>
            <a:xfrm>
              <a:off x="3054150" y="3253800"/>
              <a:ext cx="1683725" cy="1852525"/>
            </a:xfrm>
            <a:custGeom>
              <a:avLst/>
              <a:gdLst/>
              <a:ahLst/>
              <a:cxnLst/>
              <a:rect l="l" t="t" r="r" b="b"/>
              <a:pathLst>
                <a:path w="67349" h="74101" extrusionOk="0">
                  <a:moveTo>
                    <a:pt x="33671" y="1196"/>
                  </a:moveTo>
                  <a:cubicBezTo>
                    <a:pt x="34348" y="2058"/>
                    <a:pt x="35959" y="3775"/>
                    <a:pt x="38759" y="4881"/>
                  </a:cubicBezTo>
                  <a:cubicBezTo>
                    <a:pt x="40619" y="5613"/>
                    <a:pt x="41308" y="7585"/>
                    <a:pt x="41398" y="8103"/>
                  </a:cubicBezTo>
                  <a:lnTo>
                    <a:pt x="41398" y="8304"/>
                  </a:lnTo>
                  <a:cubicBezTo>
                    <a:pt x="41398" y="8436"/>
                    <a:pt x="41458" y="8560"/>
                    <a:pt x="41558" y="8644"/>
                  </a:cubicBezTo>
                  <a:cubicBezTo>
                    <a:pt x="41640" y="8707"/>
                    <a:pt x="41739" y="8743"/>
                    <a:pt x="41837" y="8743"/>
                  </a:cubicBezTo>
                  <a:cubicBezTo>
                    <a:pt x="41867" y="8743"/>
                    <a:pt x="41898" y="8739"/>
                    <a:pt x="41927" y="8732"/>
                  </a:cubicBezTo>
                  <a:cubicBezTo>
                    <a:pt x="42616" y="8578"/>
                    <a:pt x="43300" y="8501"/>
                    <a:pt x="43971" y="8501"/>
                  </a:cubicBezTo>
                  <a:cubicBezTo>
                    <a:pt x="48797" y="8501"/>
                    <a:pt x="52887" y="12268"/>
                    <a:pt x="53285" y="17077"/>
                  </a:cubicBezTo>
                  <a:cubicBezTo>
                    <a:pt x="53309" y="17304"/>
                    <a:pt x="53487" y="17475"/>
                    <a:pt x="53713" y="17482"/>
                  </a:cubicBezTo>
                  <a:cubicBezTo>
                    <a:pt x="58812" y="17618"/>
                    <a:pt x="62812" y="21726"/>
                    <a:pt x="62812" y="26826"/>
                  </a:cubicBezTo>
                  <a:cubicBezTo>
                    <a:pt x="62812" y="27580"/>
                    <a:pt x="62712" y="28359"/>
                    <a:pt x="62510" y="29144"/>
                  </a:cubicBezTo>
                  <a:cubicBezTo>
                    <a:pt x="62468" y="29315"/>
                    <a:pt x="62534" y="29493"/>
                    <a:pt x="62677" y="29600"/>
                  </a:cubicBezTo>
                  <a:cubicBezTo>
                    <a:pt x="65089" y="31390"/>
                    <a:pt x="66468" y="34129"/>
                    <a:pt x="66468" y="37113"/>
                  </a:cubicBezTo>
                  <a:cubicBezTo>
                    <a:pt x="66468" y="40085"/>
                    <a:pt x="65095" y="42813"/>
                    <a:pt x="62700" y="44608"/>
                  </a:cubicBezTo>
                  <a:cubicBezTo>
                    <a:pt x="62557" y="44709"/>
                    <a:pt x="62491" y="44888"/>
                    <a:pt x="62534" y="45060"/>
                  </a:cubicBezTo>
                  <a:cubicBezTo>
                    <a:pt x="62718" y="45815"/>
                    <a:pt x="62812" y="46558"/>
                    <a:pt x="62812" y="47283"/>
                  </a:cubicBezTo>
                  <a:cubicBezTo>
                    <a:pt x="62812" y="52097"/>
                    <a:pt x="59205" y="56097"/>
                    <a:pt x="54420" y="56590"/>
                  </a:cubicBezTo>
                  <a:cubicBezTo>
                    <a:pt x="54313" y="56596"/>
                    <a:pt x="54218" y="56650"/>
                    <a:pt x="54141" y="56722"/>
                  </a:cubicBezTo>
                  <a:cubicBezTo>
                    <a:pt x="53855" y="57031"/>
                    <a:pt x="53583" y="57309"/>
                    <a:pt x="53309" y="57577"/>
                  </a:cubicBezTo>
                  <a:cubicBezTo>
                    <a:pt x="53243" y="57643"/>
                    <a:pt x="53202" y="57726"/>
                    <a:pt x="53184" y="57816"/>
                  </a:cubicBezTo>
                  <a:cubicBezTo>
                    <a:pt x="52423" y="62326"/>
                    <a:pt x="48548" y="65601"/>
                    <a:pt x="43971" y="65601"/>
                  </a:cubicBezTo>
                  <a:cubicBezTo>
                    <a:pt x="43300" y="65601"/>
                    <a:pt x="42616" y="65524"/>
                    <a:pt x="41927" y="65376"/>
                  </a:cubicBezTo>
                  <a:cubicBezTo>
                    <a:pt x="41895" y="65368"/>
                    <a:pt x="41863" y="65365"/>
                    <a:pt x="41830" y="65365"/>
                  </a:cubicBezTo>
                  <a:cubicBezTo>
                    <a:pt x="41734" y="65365"/>
                    <a:pt x="41638" y="65397"/>
                    <a:pt x="41558" y="65459"/>
                  </a:cubicBezTo>
                  <a:cubicBezTo>
                    <a:pt x="41458" y="65541"/>
                    <a:pt x="41398" y="65667"/>
                    <a:pt x="41398" y="65804"/>
                  </a:cubicBezTo>
                  <a:lnTo>
                    <a:pt x="41398" y="66005"/>
                  </a:lnTo>
                  <a:cubicBezTo>
                    <a:pt x="41308" y="66517"/>
                    <a:pt x="40619" y="68490"/>
                    <a:pt x="38759" y="69227"/>
                  </a:cubicBezTo>
                  <a:cubicBezTo>
                    <a:pt x="35959" y="70333"/>
                    <a:pt x="34348" y="72050"/>
                    <a:pt x="33671" y="72912"/>
                  </a:cubicBezTo>
                  <a:cubicBezTo>
                    <a:pt x="32999" y="72050"/>
                    <a:pt x="31388" y="70333"/>
                    <a:pt x="28590" y="69227"/>
                  </a:cubicBezTo>
                  <a:cubicBezTo>
                    <a:pt x="26730" y="68490"/>
                    <a:pt x="26039" y="66517"/>
                    <a:pt x="25951" y="66005"/>
                  </a:cubicBezTo>
                  <a:lnTo>
                    <a:pt x="25951" y="65804"/>
                  </a:lnTo>
                  <a:cubicBezTo>
                    <a:pt x="25951" y="65667"/>
                    <a:pt x="25891" y="65541"/>
                    <a:pt x="25790" y="65459"/>
                  </a:cubicBezTo>
                  <a:cubicBezTo>
                    <a:pt x="25710" y="65397"/>
                    <a:pt x="25613" y="65365"/>
                    <a:pt x="25515" y="65365"/>
                  </a:cubicBezTo>
                  <a:cubicBezTo>
                    <a:pt x="25482" y="65365"/>
                    <a:pt x="25449" y="65368"/>
                    <a:pt x="25416" y="65376"/>
                  </a:cubicBezTo>
                  <a:cubicBezTo>
                    <a:pt x="24733" y="65524"/>
                    <a:pt x="24042" y="65601"/>
                    <a:pt x="23377" y="65601"/>
                  </a:cubicBezTo>
                  <a:cubicBezTo>
                    <a:pt x="18800" y="65601"/>
                    <a:pt x="14926" y="62326"/>
                    <a:pt x="14164" y="57816"/>
                  </a:cubicBezTo>
                  <a:cubicBezTo>
                    <a:pt x="14147" y="57726"/>
                    <a:pt x="14105" y="57643"/>
                    <a:pt x="14034" y="57577"/>
                  </a:cubicBezTo>
                  <a:cubicBezTo>
                    <a:pt x="13766" y="57309"/>
                    <a:pt x="13492" y="57037"/>
                    <a:pt x="13201" y="56722"/>
                  </a:cubicBezTo>
                  <a:cubicBezTo>
                    <a:pt x="13130" y="56645"/>
                    <a:pt x="13035" y="56596"/>
                    <a:pt x="12928" y="56590"/>
                  </a:cubicBezTo>
                  <a:cubicBezTo>
                    <a:pt x="8143" y="56097"/>
                    <a:pt x="4535" y="52097"/>
                    <a:pt x="4535" y="47283"/>
                  </a:cubicBezTo>
                  <a:cubicBezTo>
                    <a:pt x="4535" y="46558"/>
                    <a:pt x="4631" y="45815"/>
                    <a:pt x="4809" y="45060"/>
                  </a:cubicBezTo>
                  <a:cubicBezTo>
                    <a:pt x="4850" y="44888"/>
                    <a:pt x="4790" y="44709"/>
                    <a:pt x="4648" y="44608"/>
                  </a:cubicBezTo>
                  <a:cubicBezTo>
                    <a:pt x="2253" y="42813"/>
                    <a:pt x="875" y="40085"/>
                    <a:pt x="875" y="37113"/>
                  </a:cubicBezTo>
                  <a:cubicBezTo>
                    <a:pt x="875" y="34129"/>
                    <a:pt x="2258" y="31390"/>
                    <a:pt x="4672" y="29600"/>
                  </a:cubicBezTo>
                  <a:cubicBezTo>
                    <a:pt x="4815" y="29493"/>
                    <a:pt x="4880" y="29315"/>
                    <a:pt x="4839" y="29144"/>
                  </a:cubicBezTo>
                  <a:cubicBezTo>
                    <a:pt x="4636" y="28359"/>
                    <a:pt x="4535" y="27580"/>
                    <a:pt x="4535" y="26826"/>
                  </a:cubicBezTo>
                  <a:cubicBezTo>
                    <a:pt x="4535" y="21726"/>
                    <a:pt x="8529" y="17618"/>
                    <a:pt x="13635" y="17482"/>
                  </a:cubicBezTo>
                  <a:cubicBezTo>
                    <a:pt x="13856" y="17475"/>
                    <a:pt x="14040" y="17304"/>
                    <a:pt x="14057" y="17077"/>
                  </a:cubicBezTo>
                  <a:cubicBezTo>
                    <a:pt x="14455" y="12268"/>
                    <a:pt x="18550" y="8501"/>
                    <a:pt x="23377" y="8501"/>
                  </a:cubicBezTo>
                  <a:cubicBezTo>
                    <a:pt x="24042" y="8501"/>
                    <a:pt x="24733" y="8578"/>
                    <a:pt x="25416" y="8732"/>
                  </a:cubicBezTo>
                  <a:cubicBezTo>
                    <a:pt x="25446" y="8739"/>
                    <a:pt x="25478" y="8743"/>
                    <a:pt x="25508" y="8743"/>
                  </a:cubicBezTo>
                  <a:cubicBezTo>
                    <a:pt x="25609" y="8743"/>
                    <a:pt x="25708" y="8707"/>
                    <a:pt x="25790" y="8644"/>
                  </a:cubicBezTo>
                  <a:cubicBezTo>
                    <a:pt x="25891" y="8560"/>
                    <a:pt x="25951" y="8436"/>
                    <a:pt x="25951" y="8304"/>
                  </a:cubicBezTo>
                  <a:lnTo>
                    <a:pt x="25951" y="8103"/>
                  </a:lnTo>
                  <a:cubicBezTo>
                    <a:pt x="26039" y="7585"/>
                    <a:pt x="26730" y="5613"/>
                    <a:pt x="28590" y="4881"/>
                  </a:cubicBezTo>
                  <a:cubicBezTo>
                    <a:pt x="31388" y="3775"/>
                    <a:pt x="32999" y="2058"/>
                    <a:pt x="33671" y="1196"/>
                  </a:cubicBezTo>
                  <a:close/>
                  <a:moveTo>
                    <a:pt x="33671" y="1"/>
                  </a:moveTo>
                  <a:cubicBezTo>
                    <a:pt x="33522" y="1"/>
                    <a:pt x="33380" y="85"/>
                    <a:pt x="33297" y="215"/>
                  </a:cubicBezTo>
                  <a:cubicBezTo>
                    <a:pt x="33284" y="239"/>
                    <a:pt x="31781" y="2675"/>
                    <a:pt x="28269" y="4061"/>
                  </a:cubicBezTo>
                  <a:cubicBezTo>
                    <a:pt x="26195" y="4881"/>
                    <a:pt x="25339" y="6878"/>
                    <a:pt x="25125" y="7775"/>
                  </a:cubicBezTo>
                  <a:cubicBezTo>
                    <a:pt x="24536" y="7675"/>
                    <a:pt x="23954" y="7621"/>
                    <a:pt x="23377" y="7621"/>
                  </a:cubicBezTo>
                  <a:cubicBezTo>
                    <a:pt x="20791" y="7621"/>
                    <a:pt x="18325" y="8590"/>
                    <a:pt x="16435" y="10343"/>
                  </a:cubicBezTo>
                  <a:cubicBezTo>
                    <a:pt x="14646" y="12002"/>
                    <a:pt x="13516" y="14218"/>
                    <a:pt x="13225" y="16619"/>
                  </a:cubicBezTo>
                  <a:cubicBezTo>
                    <a:pt x="10693" y="16786"/>
                    <a:pt x="8345" y="17862"/>
                    <a:pt x="6562" y="19686"/>
                  </a:cubicBezTo>
                  <a:cubicBezTo>
                    <a:pt x="4691" y="21606"/>
                    <a:pt x="3656" y="24138"/>
                    <a:pt x="3656" y="26826"/>
                  </a:cubicBezTo>
                  <a:cubicBezTo>
                    <a:pt x="3656" y="27562"/>
                    <a:pt x="3745" y="28316"/>
                    <a:pt x="3917" y="29072"/>
                  </a:cubicBezTo>
                  <a:cubicBezTo>
                    <a:pt x="1427" y="31034"/>
                    <a:pt x="0" y="33945"/>
                    <a:pt x="0" y="37113"/>
                  </a:cubicBezTo>
                  <a:cubicBezTo>
                    <a:pt x="0" y="40270"/>
                    <a:pt x="1415" y="43176"/>
                    <a:pt x="3893" y="45131"/>
                  </a:cubicBezTo>
                  <a:cubicBezTo>
                    <a:pt x="3739" y="45856"/>
                    <a:pt x="3656" y="46582"/>
                    <a:pt x="3656" y="47283"/>
                  </a:cubicBezTo>
                  <a:cubicBezTo>
                    <a:pt x="3656" y="52495"/>
                    <a:pt x="7525" y="56834"/>
                    <a:pt x="12679" y="57440"/>
                  </a:cubicBezTo>
                  <a:cubicBezTo>
                    <a:pt x="12898" y="57679"/>
                    <a:pt x="13112" y="57893"/>
                    <a:pt x="13321" y="58107"/>
                  </a:cubicBezTo>
                  <a:cubicBezTo>
                    <a:pt x="14212" y="62968"/>
                    <a:pt x="18420" y="66481"/>
                    <a:pt x="23377" y="66481"/>
                  </a:cubicBezTo>
                  <a:cubicBezTo>
                    <a:pt x="23954" y="66481"/>
                    <a:pt x="24536" y="66427"/>
                    <a:pt x="25125" y="66326"/>
                  </a:cubicBezTo>
                  <a:cubicBezTo>
                    <a:pt x="25339" y="67230"/>
                    <a:pt x="26195" y="69220"/>
                    <a:pt x="28269" y="70040"/>
                  </a:cubicBezTo>
                  <a:cubicBezTo>
                    <a:pt x="31764" y="71420"/>
                    <a:pt x="33284" y="73869"/>
                    <a:pt x="33297" y="73892"/>
                  </a:cubicBezTo>
                  <a:cubicBezTo>
                    <a:pt x="33380" y="74023"/>
                    <a:pt x="33522" y="74100"/>
                    <a:pt x="33671" y="74100"/>
                  </a:cubicBezTo>
                  <a:cubicBezTo>
                    <a:pt x="33826" y="74100"/>
                    <a:pt x="33969" y="74023"/>
                    <a:pt x="34052" y="73892"/>
                  </a:cubicBezTo>
                  <a:cubicBezTo>
                    <a:pt x="34063" y="73869"/>
                    <a:pt x="35567" y="71426"/>
                    <a:pt x="39080" y="70040"/>
                  </a:cubicBezTo>
                  <a:cubicBezTo>
                    <a:pt x="41154" y="69220"/>
                    <a:pt x="42010" y="67230"/>
                    <a:pt x="42224" y="66326"/>
                  </a:cubicBezTo>
                  <a:cubicBezTo>
                    <a:pt x="42813" y="66427"/>
                    <a:pt x="43395" y="66481"/>
                    <a:pt x="43971" y="66481"/>
                  </a:cubicBezTo>
                  <a:cubicBezTo>
                    <a:pt x="48928" y="66481"/>
                    <a:pt x="53131" y="62968"/>
                    <a:pt x="54022" y="58107"/>
                  </a:cubicBezTo>
                  <a:cubicBezTo>
                    <a:pt x="54236" y="57893"/>
                    <a:pt x="54450" y="57679"/>
                    <a:pt x="54670" y="57440"/>
                  </a:cubicBezTo>
                  <a:cubicBezTo>
                    <a:pt x="59824" y="56834"/>
                    <a:pt x="63687" y="52495"/>
                    <a:pt x="63687" y="47283"/>
                  </a:cubicBezTo>
                  <a:cubicBezTo>
                    <a:pt x="63687" y="46582"/>
                    <a:pt x="63610" y="45856"/>
                    <a:pt x="63454" y="45131"/>
                  </a:cubicBezTo>
                  <a:cubicBezTo>
                    <a:pt x="65933" y="43176"/>
                    <a:pt x="67348" y="40270"/>
                    <a:pt x="67348" y="37113"/>
                  </a:cubicBezTo>
                  <a:cubicBezTo>
                    <a:pt x="67348" y="33945"/>
                    <a:pt x="65922" y="31034"/>
                    <a:pt x="63431" y="29072"/>
                  </a:cubicBezTo>
                  <a:cubicBezTo>
                    <a:pt x="63604" y="28316"/>
                    <a:pt x="63687" y="27562"/>
                    <a:pt x="63687" y="26826"/>
                  </a:cubicBezTo>
                  <a:cubicBezTo>
                    <a:pt x="63687" y="24138"/>
                    <a:pt x="62658" y="21606"/>
                    <a:pt x="60780" y="19686"/>
                  </a:cubicBezTo>
                  <a:cubicBezTo>
                    <a:pt x="59004" y="17862"/>
                    <a:pt x="56650" y="16786"/>
                    <a:pt x="54124" y="16619"/>
                  </a:cubicBezTo>
                  <a:cubicBezTo>
                    <a:pt x="53833" y="14218"/>
                    <a:pt x="52703" y="12002"/>
                    <a:pt x="50914" y="10343"/>
                  </a:cubicBezTo>
                  <a:cubicBezTo>
                    <a:pt x="49018" y="8590"/>
                    <a:pt x="46558" y="7621"/>
                    <a:pt x="43971" y="7621"/>
                  </a:cubicBezTo>
                  <a:cubicBezTo>
                    <a:pt x="43395" y="7621"/>
                    <a:pt x="42813" y="7675"/>
                    <a:pt x="42224" y="7775"/>
                  </a:cubicBezTo>
                  <a:cubicBezTo>
                    <a:pt x="42010" y="6878"/>
                    <a:pt x="41154" y="4881"/>
                    <a:pt x="39080" y="4061"/>
                  </a:cubicBezTo>
                  <a:cubicBezTo>
                    <a:pt x="35585" y="2683"/>
                    <a:pt x="34063" y="239"/>
                    <a:pt x="34052" y="215"/>
                  </a:cubicBezTo>
                  <a:cubicBezTo>
                    <a:pt x="33969" y="85"/>
                    <a:pt x="33826" y="1"/>
                    <a:pt x="3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3097088" y="3314838"/>
              <a:ext cx="1597850" cy="1730450"/>
            </a:xfrm>
            <a:custGeom>
              <a:avLst/>
              <a:gdLst/>
              <a:ahLst/>
              <a:cxnLst/>
              <a:rect l="l" t="t" r="r" b="b"/>
              <a:pathLst>
                <a:path w="63914" h="69218" extrusionOk="0">
                  <a:moveTo>
                    <a:pt x="31961" y="355"/>
                  </a:moveTo>
                  <a:cubicBezTo>
                    <a:pt x="32875" y="1318"/>
                    <a:pt x="34421" y="2608"/>
                    <a:pt x="36685" y="3499"/>
                  </a:cubicBezTo>
                  <a:cubicBezTo>
                    <a:pt x="38035" y="4034"/>
                    <a:pt x="38629" y="5449"/>
                    <a:pt x="38748" y="5971"/>
                  </a:cubicBezTo>
                  <a:lnTo>
                    <a:pt x="38748" y="7535"/>
                  </a:lnTo>
                  <a:cubicBezTo>
                    <a:pt x="38748" y="7576"/>
                    <a:pt x="38772" y="7617"/>
                    <a:pt x="38801" y="7647"/>
                  </a:cubicBezTo>
                  <a:cubicBezTo>
                    <a:pt x="38830" y="7667"/>
                    <a:pt x="38869" y="7679"/>
                    <a:pt x="38904" y="7679"/>
                  </a:cubicBezTo>
                  <a:cubicBezTo>
                    <a:pt x="38912" y="7679"/>
                    <a:pt x="38919" y="7678"/>
                    <a:pt x="38926" y="7677"/>
                  </a:cubicBezTo>
                  <a:lnTo>
                    <a:pt x="40341" y="7362"/>
                  </a:lnTo>
                  <a:cubicBezTo>
                    <a:pt x="40965" y="7223"/>
                    <a:pt x="41584" y="7156"/>
                    <a:pt x="42189" y="7156"/>
                  </a:cubicBezTo>
                  <a:cubicBezTo>
                    <a:pt x="46520" y="7156"/>
                    <a:pt x="50191" y="10546"/>
                    <a:pt x="50546" y="14864"/>
                  </a:cubicBezTo>
                  <a:lnTo>
                    <a:pt x="50635" y="15898"/>
                  </a:lnTo>
                  <a:cubicBezTo>
                    <a:pt x="50640" y="15975"/>
                    <a:pt x="50700" y="16028"/>
                    <a:pt x="50777" y="16034"/>
                  </a:cubicBezTo>
                  <a:lnTo>
                    <a:pt x="51811" y="16063"/>
                  </a:lnTo>
                  <a:cubicBezTo>
                    <a:pt x="56400" y="16189"/>
                    <a:pt x="59997" y="19874"/>
                    <a:pt x="59997" y="24463"/>
                  </a:cubicBezTo>
                  <a:cubicBezTo>
                    <a:pt x="59997" y="25134"/>
                    <a:pt x="59901" y="25835"/>
                    <a:pt x="59723" y="26542"/>
                  </a:cubicBezTo>
                  <a:lnTo>
                    <a:pt x="59533" y="27297"/>
                  </a:lnTo>
                  <a:cubicBezTo>
                    <a:pt x="59514" y="27351"/>
                    <a:pt x="59539" y="27417"/>
                    <a:pt x="59586" y="27452"/>
                  </a:cubicBezTo>
                  <a:lnTo>
                    <a:pt x="60211" y="27916"/>
                  </a:lnTo>
                  <a:cubicBezTo>
                    <a:pt x="62380" y="29521"/>
                    <a:pt x="63621" y="31981"/>
                    <a:pt x="63621" y="34667"/>
                  </a:cubicBezTo>
                  <a:cubicBezTo>
                    <a:pt x="63621" y="37336"/>
                    <a:pt x="62386" y="39791"/>
                    <a:pt x="60233" y="41402"/>
                  </a:cubicBezTo>
                  <a:lnTo>
                    <a:pt x="59616" y="41860"/>
                  </a:lnTo>
                  <a:cubicBezTo>
                    <a:pt x="59569" y="41895"/>
                    <a:pt x="59550" y="41954"/>
                    <a:pt x="59563" y="42014"/>
                  </a:cubicBezTo>
                  <a:lnTo>
                    <a:pt x="59747" y="42757"/>
                  </a:lnTo>
                  <a:cubicBezTo>
                    <a:pt x="59912" y="43435"/>
                    <a:pt x="59997" y="44106"/>
                    <a:pt x="59997" y="44754"/>
                  </a:cubicBezTo>
                  <a:cubicBezTo>
                    <a:pt x="59997" y="49081"/>
                    <a:pt x="56751" y="52682"/>
                    <a:pt x="52448" y="53122"/>
                  </a:cubicBezTo>
                  <a:lnTo>
                    <a:pt x="52020" y="53164"/>
                  </a:lnTo>
                  <a:cubicBezTo>
                    <a:pt x="51984" y="53170"/>
                    <a:pt x="51954" y="53182"/>
                    <a:pt x="51931" y="53212"/>
                  </a:cubicBezTo>
                  <a:lnTo>
                    <a:pt x="51633" y="53527"/>
                  </a:lnTo>
                  <a:cubicBezTo>
                    <a:pt x="51348" y="53824"/>
                    <a:pt x="51087" y="54092"/>
                    <a:pt x="50832" y="54341"/>
                  </a:cubicBezTo>
                  <a:lnTo>
                    <a:pt x="50563" y="54608"/>
                  </a:lnTo>
                  <a:cubicBezTo>
                    <a:pt x="50541" y="54627"/>
                    <a:pt x="50522" y="54655"/>
                    <a:pt x="50516" y="54685"/>
                  </a:cubicBezTo>
                  <a:lnTo>
                    <a:pt x="50456" y="55060"/>
                  </a:lnTo>
                  <a:cubicBezTo>
                    <a:pt x="49767" y="59113"/>
                    <a:pt x="46284" y="62061"/>
                    <a:pt x="42171" y="62061"/>
                  </a:cubicBezTo>
                  <a:cubicBezTo>
                    <a:pt x="41571" y="62061"/>
                    <a:pt x="40953" y="61990"/>
                    <a:pt x="40341" y="61853"/>
                  </a:cubicBezTo>
                  <a:lnTo>
                    <a:pt x="38926" y="61538"/>
                  </a:lnTo>
                  <a:cubicBezTo>
                    <a:pt x="38916" y="61535"/>
                    <a:pt x="38904" y="61534"/>
                    <a:pt x="38893" y="61534"/>
                  </a:cubicBezTo>
                  <a:cubicBezTo>
                    <a:pt x="38861" y="61534"/>
                    <a:pt x="38827" y="61546"/>
                    <a:pt x="38801" y="61568"/>
                  </a:cubicBezTo>
                  <a:cubicBezTo>
                    <a:pt x="38772" y="61592"/>
                    <a:pt x="38748" y="61633"/>
                    <a:pt x="38748" y="61681"/>
                  </a:cubicBezTo>
                  <a:lnTo>
                    <a:pt x="38748" y="63244"/>
                  </a:lnTo>
                  <a:cubicBezTo>
                    <a:pt x="38629" y="63767"/>
                    <a:pt x="38035" y="65175"/>
                    <a:pt x="36685" y="65710"/>
                  </a:cubicBezTo>
                  <a:cubicBezTo>
                    <a:pt x="34421" y="66609"/>
                    <a:pt x="32875" y="67893"/>
                    <a:pt x="31961" y="68856"/>
                  </a:cubicBezTo>
                  <a:cubicBezTo>
                    <a:pt x="31039" y="67893"/>
                    <a:pt x="29500" y="66609"/>
                    <a:pt x="27235" y="65710"/>
                  </a:cubicBezTo>
                  <a:cubicBezTo>
                    <a:pt x="25880" y="65182"/>
                    <a:pt x="25292" y="63762"/>
                    <a:pt x="25166" y="63244"/>
                  </a:cubicBezTo>
                  <a:lnTo>
                    <a:pt x="25166" y="61681"/>
                  </a:lnTo>
                  <a:cubicBezTo>
                    <a:pt x="25166" y="61633"/>
                    <a:pt x="25149" y="61592"/>
                    <a:pt x="25114" y="61568"/>
                  </a:cubicBezTo>
                  <a:cubicBezTo>
                    <a:pt x="25087" y="61546"/>
                    <a:pt x="25057" y="61534"/>
                    <a:pt x="25026" y="61534"/>
                  </a:cubicBezTo>
                  <a:cubicBezTo>
                    <a:pt x="25015" y="61534"/>
                    <a:pt x="25004" y="61535"/>
                    <a:pt x="24994" y="61538"/>
                  </a:cubicBezTo>
                  <a:lnTo>
                    <a:pt x="23580" y="61853"/>
                  </a:lnTo>
                  <a:cubicBezTo>
                    <a:pt x="22961" y="61990"/>
                    <a:pt x="22343" y="62061"/>
                    <a:pt x="21743" y="62061"/>
                  </a:cubicBezTo>
                  <a:cubicBezTo>
                    <a:pt x="17630" y="62061"/>
                    <a:pt x="14147" y="59113"/>
                    <a:pt x="13464" y="55060"/>
                  </a:cubicBezTo>
                  <a:lnTo>
                    <a:pt x="13398" y="54685"/>
                  </a:lnTo>
                  <a:cubicBezTo>
                    <a:pt x="13392" y="54655"/>
                    <a:pt x="13381" y="54627"/>
                    <a:pt x="13357" y="54608"/>
                  </a:cubicBezTo>
                  <a:lnTo>
                    <a:pt x="13088" y="54341"/>
                  </a:lnTo>
                  <a:cubicBezTo>
                    <a:pt x="12833" y="54092"/>
                    <a:pt x="12572" y="53824"/>
                    <a:pt x="12287" y="53527"/>
                  </a:cubicBezTo>
                  <a:lnTo>
                    <a:pt x="11990" y="53212"/>
                  </a:lnTo>
                  <a:cubicBezTo>
                    <a:pt x="11966" y="53182"/>
                    <a:pt x="11930" y="53170"/>
                    <a:pt x="11900" y="53164"/>
                  </a:cubicBezTo>
                  <a:lnTo>
                    <a:pt x="11467" y="53122"/>
                  </a:lnTo>
                  <a:cubicBezTo>
                    <a:pt x="7169" y="52682"/>
                    <a:pt x="3923" y="49081"/>
                    <a:pt x="3923" y="44754"/>
                  </a:cubicBezTo>
                  <a:cubicBezTo>
                    <a:pt x="3923" y="44106"/>
                    <a:pt x="4007" y="43435"/>
                    <a:pt x="4173" y="42757"/>
                  </a:cubicBezTo>
                  <a:lnTo>
                    <a:pt x="4351" y="42014"/>
                  </a:lnTo>
                  <a:cubicBezTo>
                    <a:pt x="4370" y="41954"/>
                    <a:pt x="4346" y="41895"/>
                    <a:pt x="4298" y="41860"/>
                  </a:cubicBezTo>
                  <a:lnTo>
                    <a:pt x="3687" y="41402"/>
                  </a:lnTo>
                  <a:cubicBezTo>
                    <a:pt x="1528" y="39791"/>
                    <a:pt x="293" y="37336"/>
                    <a:pt x="293" y="34667"/>
                  </a:cubicBezTo>
                  <a:cubicBezTo>
                    <a:pt x="293" y="31981"/>
                    <a:pt x="1541" y="29521"/>
                    <a:pt x="3709" y="27916"/>
                  </a:cubicBezTo>
                  <a:lnTo>
                    <a:pt x="4334" y="27452"/>
                  </a:lnTo>
                  <a:cubicBezTo>
                    <a:pt x="4381" y="27417"/>
                    <a:pt x="4400" y="27351"/>
                    <a:pt x="4387" y="27297"/>
                  </a:cubicBezTo>
                  <a:lnTo>
                    <a:pt x="4197" y="26542"/>
                  </a:lnTo>
                  <a:cubicBezTo>
                    <a:pt x="4013" y="25835"/>
                    <a:pt x="3923" y="25134"/>
                    <a:pt x="3923" y="24463"/>
                  </a:cubicBezTo>
                  <a:cubicBezTo>
                    <a:pt x="3923" y="19874"/>
                    <a:pt x="7514" y="16189"/>
                    <a:pt x="12103" y="16063"/>
                  </a:cubicBezTo>
                  <a:lnTo>
                    <a:pt x="13143" y="16034"/>
                  </a:lnTo>
                  <a:cubicBezTo>
                    <a:pt x="13214" y="16028"/>
                    <a:pt x="13280" y="15975"/>
                    <a:pt x="13285" y="15898"/>
                  </a:cubicBezTo>
                  <a:lnTo>
                    <a:pt x="13368" y="14864"/>
                  </a:lnTo>
                  <a:cubicBezTo>
                    <a:pt x="13728" y="10546"/>
                    <a:pt x="17396" y="7156"/>
                    <a:pt x="21730" y="7156"/>
                  </a:cubicBezTo>
                  <a:cubicBezTo>
                    <a:pt x="22336" y="7156"/>
                    <a:pt x="22955" y="7223"/>
                    <a:pt x="23580" y="7362"/>
                  </a:cubicBezTo>
                  <a:lnTo>
                    <a:pt x="24994" y="7677"/>
                  </a:lnTo>
                  <a:cubicBezTo>
                    <a:pt x="25001" y="7678"/>
                    <a:pt x="25008" y="7679"/>
                    <a:pt x="25015" y="7679"/>
                  </a:cubicBezTo>
                  <a:cubicBezTo>
                    <a:pt x="25050" y="7679"/>
                    <a:pt x="25084" y="7667"/>
                    <a:pt x="25114" y="7647"/>
                  </a:cubicBezTo>
                  <a:cubicBezTo>
                    <a:pt x="25149" y="7617"/>
                    <a:pt x="25166" y="7576"/>
                    <a:pt x="25166" y="7535"/>
                  </a:cubicBezTo>
                  <a:lnTo>
                    <a:pt x="25166" y="5971"/>
                  </a:lnTo>
                  <a:cubicBezTo>
                    <a:pt x="25292" y="5449"/>
                    <a:pt x="25880" y="4034"/>
                    <a:pt x="27235" y="3499"/>
                  </a:cubicBezTo>
                  <a:cubicBezTo>
                    <a:pt x="29500" y="2608"/>
                    <a:pt x="31039" y="1318"/>
                    <a:pt x="31961" y="355"/>
                  </a:cubicBezTo>
                  <a:close/>
                  <a:moveTo>
                    <a:pt x="31960" y="1"/>
                  </a:moveTo>
                  <a:cubicBezTo>
                    <a:pt x="31920" y="1"/>
                    <a:pt x="31880" y="16"/>
                    <a:pt x="31854" y="46"/>
                  </a:cubicBezTo>
                  <a:cubicBezTo>
                    <a:pt x="30968" y="997"/>
                    <a:pt x="29434" y="2317"/>
                    <a:pt x="27128" y="3225"/>
                  </a:cubicBezTo>
                  <a:cubicBezTo>
                    <a:pt x="25641" y="3814"/>
                    <a:pt x="24999" y="5371"/>
                    <a:pt x="24881" y="5924"/>
                  </a:cubicBezTo>
                  <a:cubicBezTo>
                    <a:pt x="24875" y="5930"/>
                    <a:pt x="24875" y="5941"/>
                    <a:pt x="24875" y="5954"/>
                  </a:cubicBezTo>
                  <a:lnTo>
                    <a:pt x="24875" y="7351"/>
                  </a:lnTo>
                  <a:lnTo>
                    <a:pt x="23644" y="7077"/>
                  </a:lnTo>
                  <a:cubicBezTo>
                    <a:pt x="23002" y="6934"/>
                    <a:pt x="22368" y="6863"/>
                    <a:pt x="21743" y="6863"/>
                  </a:cubicBezTo>
                  <a:cubicBezTo>
                    <a:pt x="17255" y="6863"/>
                    <a:pt x="13445" y="10363"/>
                    <a:pt x="13077" y="14840"/>
                  </a:cubicBezTo>
                  <a:lnTo>
                    <a:pt x="13000" y="15743"/>
                  </a:lnTo>
                  <a:lnTo>
                    <a:pt x="12097" y="15767"/>
                  </a:lnTo>
                  <a:cubicBezTo>
                    <a:pt x="7347" y="15898"/>
                    <a:pt x="3632" y="19714"/>
                    <a:pt x="3632" y="24463"/>
                  </a:cubicBezTo>
                  <a:cubicBezTo>
                    <a:pt x="3632" y="25157"/>
                    <a:pt x="3728" y="25883"/>
                    <a:pt x="3912" y="26614"/>
                  </a:cubicBezTo>
                  <a:lnTo>
                    <a:pt x="4079" y="27274"/>
                  </a:lnTo>
                  <a:lnTo>
                    <a:pt x="3531" y="27678"/>
                  </a:lnTo>
                  <a:cubicBezTo>
                    <a:pt x="1291" y="29342"/>
                    <a:pt x="1" y="31892"/>
                    <a:pt x="1" y="34667"/>
                  </a:cubicBezTo>
                  <a:cubicBezTo>
                    <a:pt x="1" y="37431"/>
                    <a:pt x="1279" y="39970"/>
                    <a:pt x="3508" y="41633"/>
                  </a:cubicBezTo>
                  <a:lnTo>
                    <a:pt x="4049" y="42038"/>
                  </a:lnTo>
                  <a:lnTo>
                    <a:pt x="3888" y="42686"/>
                  </a:lnTo>
                  <a:cubicBezTo>
                    <a:pt x="3716" y="43393"/>
                    <a:pt x="3632" y="44082"/>
                    <a:pt x="3632" y="44754"/>
                  </a:cubicBezTo>
                  <a:cubicBezTo>
                    <a:pt x="3632" y="49235"/>
                    <a:pt x="6985" y="52956"/>
                    <a:pt x="11437" y="53407"/>
                  </a:cubicBezTo>
                  <a:lnTo>
                    <a:pt x="11812" y="53450"/>
                  </a:lnTo>
                  <a:lnTo>
                    <a:pt x="12073" y="53722"/>
                  </a:lnTo>
                  <a:cubicBezTo>
                    <a:pt x="12358" y="54026"/>
                    <a:pt x="12625" y="54299"/>
                    <a:pt x="12882" y="54548"/>
                  </a:cubicBezTo>
                  <a:lnTo>
                    <a:pt x="13118" y="54781"/>
                  </a:lnTo>
                  <a:lnTo>
                    <a:pt x="13173" y="55107"/>
                  </a:lnTo>
                  <a:cubicBezTo>
                    <a:pt x="13886" y="59304"/>
                    <a:pt x="17488" y="62352"/>
                    <a:pt x="21743" y="62352"/>
                  </a:cubicBezTo>
                  <a:cubicBezTo>
                    <a:pt x="22368" y="62352"/>
                    <a:pt x="23002" y="62281"/>
                    <a:pt x="23644" y="62138"/>
                  </a:cubicBezTo>
                  <a:lnTo>
                    <a:pt x="24875" y="61859"/>
                  </a:lnTo>
                  <a:lnTo>
                    <a:pt x="24875" y="63262"/>
                  </a:lnTo>
                  <a:cubicBezTo>
                    <a:pt x="24875" y="63268"/>
                    <a:pt x="24875" y="63280"/>
                    <a:pt x="24881" y="63292"/>
                  </a:cubicBezTo>
                  <a:cubicBezTo>
                    <a:pt x="24999" y="63839"/>
                    <a:pt x="25641" y="65402"/>
                    <a:pt x="27128" y="65984"/>
                  </a:cubicBezTo>
                  <a:cubicBezTo>
                    <a:pt x="29434" y="66894"/>
                    <a:pt x="30968" y="68219"/>
                    <a:pt x="31854" y="69169"/>
                  </a:cubicBezTo>
                  <a:cubicBezTo>
                    <a:pt x="31877" y="69199"/>
                    <a:pt x="31918" y="69218"/>
                    <a:pt x="31961" y="69218"/>
                  </a:cubicBezTo>
                  <a:cubicBezTo>
                    <a:pt x="32002" y="69218"/>
                    <a:pt x="32038" y="69199"/>
                    <a:pt x="32068" y="69169"/>
                  </a:cubicBezTo>
                  <a:cubicBezTo>
                    <a:pt x="32946" y="68219"/>
                    <a:pt x="34486" y="66894"/>
                    <a:pt x="36792" y="65984"/>
                  </a:cubicBezTo>
                  <a:cubicBezTo>
                    <a:pt x="38273" y="65396"/>
                    <a:pt x="38915" y="63844"/>
                    <a:pt x="39039" y="63292"/>
                  </a:cubicBezTo>
                  <a:lnTo>
                    <a:pt x="39039" y="63262"/>
                  </a:lnTo>
                  <a:lnTo>
                    <a:pt x="39039" y="61859"/>
                  </a:lnTo>
                  <a:lnTo>
                    <a:pt x="40276" y="62138"/>
                  </a:lnTo>
                  <a:cubicBezTo>
                    <a:pt x="40912" y="62281"/>
                    <a:pt x="41554" y="62352"/>
                    <a:pt x="42171" y="62352"/>
                  </a:cubicBezTo>
                  <a:cubicBezTo>
                    <a:pt x="46427" y="62352"/>
                    <a:pt x="50034" y="59304"/>
                    <a:pt x="50742" y="55107"/>
                  </a:cubicBezTo>
                  <a:lnTo>
                    <a:pt x="50802" y="54781"/>
                  </a:lnTo>
                  <a:lnTo>
                    <a:pt x="51033" y="54548"/>
                  </a:lnTo>
                  <a:cubicBezTo>
                    <a:pt x="51295" y="54299"/>
                    <a:pt x="51562" y="54026"/>
                    <a:pt x="51841" y="53722"/>
                  </a:cubicBezTo>
                  <a:lnTo>
                    <a:pt x="52102" y="53450"/>
                  </a:lnTo>
                  <a:lnTo>
                    <a:pt x="52478" y="53407"/>
                  </a:lnTo>
                  <a:cubicBezTo>
                    <a:pt x="56930" y="52956"/>
                    <a:pt x="60288" y="49235"/>
                    <a:pt x="60288" y="44754"/>
                  </a:cubicBezTo>
                  <a:cubicBezTo>
                    <a:pt x="60288" y="44082"/>
                    <a:pt x="60198" y="43386"/>
                    <a:pt x="60032" y="42686"/>
                  </a:cubicBezTo>
                  <a:lnTo>
                    <a:pt x="59871" y="42038"/>
                  </a:lnTo>
                  <a:lnTo>
                    <a:pt x="60406" y="41633"/>
                  </a:lnTo>
                  <a:cubicBezTo>
                    <a:pt x="62636" y="39970"/>
                    <a:pt x="63914" y="37431"/>
                    <a:pt x="63914" y="34667"/>
                  </a:cubicBezTo>
                  <a:cubicBezTo>
                    <a:pt x="63914" y="31892"/>
                    <a:pt x="62630" y="29342"/>
                    <a:pt x="60383" y="27678"/>
                  </a:cubicBezTo>
                  <a:lnTo>
                    <a:pt x="59835" y="27274"/>
                  </a:lnTo>
                  <a:lnTo>
                    <a:pt x="60008" y="26614"/>
                  </a:lnTo>
                  <a:cubicBezTo>
                    <a:pt x="60192" y="25883"/>
                    <a:pt x="60288" y="25157"/>
                    <a:pt x="60288" y="24463"/>
                  </a:cubicBezTo>
                  <a:cubicBezTo>
                    <a:pt x="60288" y="19714"/>
                    <a:pt x="56567" y="15898"/>
                    <a:pt x="51824" y="15767"/>
                  </a:cubicBezTo>
                  <a:lnTo>
                    <a:pt x="50914" y="15743"/>
                  </a:lnTo>
                  <a:lnTo>
                    <a:pt x="50837" y="14840"/>
                  </a:lnTo>
                  <a:cubicBezTo>
                    <a:pt x="50469" y="10363"/>
                    <a:pt x="46665" y="6863"/>
                    <a:pt x="42171" y="6863"/>
                  </a:cubicBezTo>
                  <a:cubicBezTo>
                    <a:pt x="41554" y="6863"/>
                    <a:pt x="40912" y="6934"/>
                    <a:pt x="40276" y="7077"/>
                  </a:cubicBezTo>
                  <a:lnTo>
                    <a:pt x="39039" y="7351"/>
                  </a:lnTo>
                  <a:lnTo>
                    <a:pt x="39039" y="5954"/>
                  </a:lnTo>
                  <a:lnTo>
                    <a:pt x="39039" y="5924"/>
                  </a:lnTo>
                  <a:cubicBezTo>
                    <a:pt x="38915" y="5371"/>
                    <a:pt x="38273" y="3814"/>
                    <a:pt x="36792" y="3225"/>
                  </a:cubicBezTo>
                  <a:cubicBezTo>
                    <a:pt x="34486" y="2317"/>
                    <a:pt x="32946" y="997"/>
                    <a:pt x="32068" y="46"/>
                  </a:cubicBezTo>
                  <a:cubicBezTo>
                    <a:pt x="32041" y="16"/>
                    <a:pt x="32000" y="1"/>
                    <a:pt x="3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7" name="Google Shape;2527;p28"/>
          <p:cNvSpPr txBox="1">
            <a:spLocks noGrp="1"/>
          </p:cNvSpPr>
          <p:nvPr>
            <p:ph type="ctrTitle"/>
          </p:nvPr>
        </p:nvSpPr>
        <p:spPr>
          <a:xfrm>
            <a:off x="2929050" y="1315950"/>
            <a:ext cx="32859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accent2"/>
                </a:solidFill>
              </a:rPr>
              <a:t>Muhammadiyah  </a:t>
            </a:r>
            <a:br>
              <a:rPr lang="en" sz="3400" dirty="0">
                <a:solidFill>
                  <a:schemeClr val="accent2"/>
                </a:solidFill>
              </a:rPr>
            </a:br>
            <a:r>
              <a:rPr lang="en" sz="3400" dirty="0" err="1"/>
              <a:t>sebagai</a:t>
            </a:r>
            <a:r>
              <a:rPr lang="en" sz="3400" dirty="0"/>
              <a:t> Gerakan Islam yang </a:t>
            </a:r>
            <a:r>
              <a:rPr lang="en" sz="3400" dirty="0" err="1"/>
              <a:t>Berwatak</a:t>
            </a:r>
            <a:r>
              <a:rPr lang="en" sz="3400" dirty="0"/>
              <a:t> </a:t>
            </a:r>
            <a:r>
              <a:rPr lang="en" sz="3400" dirty="0" err="1"/>
              <a:t>Tajdid</a:t>
            </a:r>
            <a:r>
              <a:rPr lang="en" sz="3400" dirty="0"/>
              <a:t>’</a:t>
            </a:r>
            <a:endParaRPr sz="3400" dirty="0">
              <a:solidFill>
                <a:schemeClr val="dk2"/>
              </a:solidFill>
            </a:endParaRPr>
          </a:p>
        </p:txBody>
      </p:sp>
      <p:sp>
        <p:nvSpPr>
          <p:cNvPr id="2528" name="Google Shape;2528;p28"/>
          <p:cNvSpPr txBox="1">
            <a:spLocks noGrp="1"/>
          </p:cNvSpPr>
          <p:nvPr>
            <p:ph type="subTitle" idx="1"/>
          </p:nvPr>
        </p:nvSpPr>
        <p:spPr>
          <a:xfrm>
            <a:off x="3522900" y="3557306"/>
            <a:ext cx="20982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Oleh </a:t>
            </a:r>
            <a:r>
              <a:rPr lang="en" b="1" dirty="0" err="1"/>
              <a:t>Kelompok</a:t>
            </a:r>
            <a:r>
              <a:rPr lang="en" b="1" dirty="0"/>
              <a:t> 6</a:t>
            </a:r>
            <a:endParaRPr b="1" dirty="0"/>
          </a:p>
        </p:txBody>
      </p:sp>
      <p:cxnSp>
        <p:nvCxnSpPr>
          <p:cNvPr id="2529" name="Google Shape;2529;p28"/>
          <p:cNvCxnSpPr/>
          <p:nvPr/>
        </p:nvCxnSpPr>
        <p:spPr>
          <a:xfrm>
            <a:off x="3567150" y="3598950"/>
            <a:ext cx="200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p39"/>
          <p:cNvSpPr txBox="1">
            <a:spLocks noGrp="1"/>
          </p:cNvSpPr>
          <p:nvPr>
            <p:ph type="title"/>
          </p:nvPr>
        </p:nvSpPr>
        <p:spPr>
          <a:xfrm>
            <a:off x="771525" y="4035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2"/>
                </a:solidFill>
              </a:rPr>
              <a:t>Terima</a:t>
            </a:r>
            <a:r>
              <a:rPr lang="en" dirty="0"/>
              <a:t> Kasih</a:t>
            </a:r>
            <a:endParaRPr dirty="0"/>
          </a:p>
        </p:txBody>
      </p:sp>
      <p:cxnSp>
        <p:nvCxnSpPr>
          <p:cNvPr id="2684" name="Google Shape;2684;p39"/>
          <p:cNvCxnSpPr/>
          <p:nvPr/>
        </p:nvCxnSpPr>
        <p:spPr>
          <a:xfrm>
            <a:off x="1622712" y="4608493"/>
            <a:ext cx="599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1" name="Google Shape;15561;p7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30"/>
          <p:cNvSpPr/>
          <p:nvPr/>
        </p:nvSpPr>
        <p:spPr>
          <a:xfrm>
            <a:off x="1153063" y="1625550"/>
            <a:ext cx="803559" cy="870243"/>
          </a:xfrm>
          <a:custGeom>
            <a:avLst/>
            <a:gdLst/>
            <a:ahLst/>
            <a:cxnLst/>
            <a:rect l="l" t="t" r="r" b="b"/>
            <a:pathLst>
              <a:path w="63914" h="69218" extrusionOk="0">
                <a:moveTo>
                  <a:pt x="31961" y="355"/>
                </a:moveTo>
                <a:cubicBezTo>
                  <a:pt x="32875" y="1318"/>
                  <a:pt x="34421" y="2608"/>
                  <a:pt x="36685" y="3499"/>
                </a:cubicBezTo>
                <a:cubicBezTo>
                  <a:pt x="38035" y="4034"/>
                  <a:pt x="38629" y="5449"/>
                  <a:pt x="38748" y="5971"/>
                </a:cubicBezTo>
                <a:lnTo>
                  <a:pt x="38748" y="7535"/>
                </a:lnTo>
                <a:cubicBezTo>
                  <a:pt x="38748" y="7576"/>
                  <a:pt x="38772" y="7617"/>
                  <a:pt x="38801" y="7647"/>
                </a:cubicBezTo>
                <a:cubicBezTo>
                  <a:pt x="38830" y="7667"/>
                  <a:pt x="38869" y="7679"/>
                  <a:pt x="38904" y="7679"/>
                </a:cubicBezTo>
                <a:cubicBezTo>
                  <a:pt x="38912" y="7679"/>
                  <a:pt x="38919" y="7678"/>
                  <a:pt x="38926" y="7677"/>
                </a:cubicBezTo>
                <a:lnTo>
                  <a:pt x="40341" y="7362"/>
                </a:lnTo>
                <a:cubicBezTo>
                  <a:pt x="40965" y="7223"/>
                  <a:pt x="41584" y="7156"/>
                  <a:pt x="42189" y="7156"/>
                </a:cubicBezTo>
                <a:cubicBezTo>
                  <a:pt x="46520" y="7156"/>
                  <a:pt x="50191" y="10546"/>
                  <a:pt x="50546" y="14864"/>
                </a:cubicBezTo>
                <a:lnTo>
                  <a:pt x="50635" y="15898"/>
                </a:lnTo>
                <a:cubicBezTo>
                  <a:pt x="50640" y="15975"/>
                  <a:pt x="50700" y="16028"/>
                  <a:pt x="50777" y="16034"/>
                </a:cubicBezTo>
                <a:lnTo>
                  <a:pt x="51811" y="16063"/>
                </a:lnTo>
                <a:cubicBezTo>
                  <a:pt x="56400" y="16189"/>
                  <a:pt x="59997" y="19874"/>
                  <a:pt x="59997" y="24463"/>
                </a:cubicBezTo>
                <a:cubicBezTo>
                  <a:pt x="59997" y="25134"/>
                  <a:pt x="59901" y="25835"/>
                  <a:pt x="59723" y="26542"/>
                </a:cubicBezTo>
                <a:lnTo>
                  <a:pt x="59533" y="27297"/>
                </a:lnTo>
                <a:cubicBezTo>
                  <a:pt x="59514" y="27351"/>
                  <a:pt x="59539" y="27417"/>
                  <a:pt x="59586" y="27452"/>
                </a:cubicBezTo>
                <a:lnTo>
                  <a:pt x="60211" y="27916"/>
                </a:lnTo>
                <a:cubicBezTo>
                  <a:pt x="62380" y="29521"/>
                  <a:pt x="63621" y="31981"/>
                  <a:pt x="63621" y="34667"/>
                </a:cubicBezTo>
                <a:cubicBezTo>
                  <a:pt x="63621" y="37336"/>
                  <a:pt x="62386" y="39791"/>
                  <a:pt x="60233" y="41402"/>
                </a:cubicBezTo>
                <a:lnTo>
                  <a:pt x="59616" y="41860"/>
                </a:lnTo>
                <a:cubicBezTo>
                  <a:pt x="59569" y="41895"/>
                  <a:pt x="59550" y="41954"/>
                  <a:pt x="59563" y="42014"/>
                </a:cubicBezTo>
                <a:lnTo>
                  <a:pt x="59747" y="42757"/>
                </a:lnTo>
                <a:cubicBezTo>
                  <a:pt x="59912" y="43435"/>
                  <a:pt x="59997" y="44106"/>
                  <a:pt x="59997" y="44754"/>
                </a:cubicBezTo>
                <a:cubicBezTo>
                  <a:pt x="59997" y="49081"/>
                  <a:pt x="56751" y="52682"/>
                  <a:pt x="52448" y="53122"/>
                </a:cubicBezTo>
                <a:lnTo>
                  <a:pt x="52020" y="53164"/>
                </a:lnTo>
                <a:cubicBezTo>
                  <a:pt x="51984" y="53170"/>
                  <a:pt x="51954" y="53182"/>
                  <a:pt x="51931" y="53212"/>
                </a:cubicBezTo>
                <a:lnTo>
                  <a:pt x="51633" y="53527"/>
                </a:lnTo>
                <a:cubicBezTo>
                  <a:pt x="51348" y="53824"/>
                  <a:pt x="51087" y="54092"/>
                  <a:pt x="50832" y="54341"/>
                </a:cubicBezTo>
                <a:lnTo>
                  <a:pt x="50563" y="54608"/>
                </a:lnTo>
                <a:cubicBezTo>
                  <a:pt x="50541" y="54627"/>
                  <a:pt x="50522" y="54655"/>
                  <a:pt x="50516" y="54685"/>
                </a:cubicBezTo>
                <a:lnTo>
                  <a:pt x="50456" y="55060"/>
                </a:lnTo>
                <a:cubicBezTo>
                  <a:pt x="49767" y="59113"/>
                  <a:pt x="46284" y="62061"/>
                  <a:pt x="42171" y="62061"/>
                </a:cubicBezTo>
                <a:cubicBezTo>
                  <a:pt x="41571" y="62061"/>
                  <a:pt x="40953" y="61990"/>
                  <a:pt x="40341" y="61853"/>
                </a:cubicBezTo>
                <a:lnTo>
                  <a:pt x="38926" y="61538"/>
                </a:lnTo>
                <a:cubicBezTo>
                  <a:pt x="38916" y="61535"/>
                  <a:pt x="38904" y="61534"/>
                  <a:pt x="38893" y="61534"/>
                </a:cubicBezTo>
                <a:cubicBezTo>
                  <a:pt x="38861" y="61534"/>
                  <a:pt x="38827" y="61546"/>
                  <a:pt x="38801" y="61568"/>
                </a:cubicBezTo>
                <a:cubicBezTo>
                  <a:pt x="38772" y="61592"/>
                  <a:pt x="38748" y="61633"/>
                  <a:pt x="38748" y="61681"/>
                </a:cubicBezTo>
                <a:lnTo>
                  <a:pt x="38748" y="63244"/>
                </a:lnTo>
                <a:cubicBezTo>
                  <a:pt x="38629" y="63767"/>
                  <a:pt x="38035" y="65175"/>
                  <a:pt x="36685" y="65710"/>
                </a:cubicBezTo>
                <a:cubicBezTo>
                  <a:pt x="34421" y="66609"/>
                  <a:pt x="32875" y="67893"/>
                  <a:pt x="31961" y="68856"/>
                </a:cubicBezTo>
                <a:cubicBezTo>
                  <a:pt x="31039" y="67893"/>
                  <a:pt x="29500" y="66609"/>
                  <a:pt x="27235" y="65710"/>
                </a:cubicBezTo>
                <a:cubicBezTo>
                  <a:pt x="25880" y="65182"/>
                  <a:pt x="25292" y="63762"/>
                  <a:pt x="25166" y="63244"/>
                </a:cubicBezTo>
                <a:lnTo>
                  <a:pt x="25166" y="61681"/>
                </a:lnTo>
                <a:cubicBezTo>
                  <a:pt x="25166" y="61633"/>
                  <a:pt x="25149" y="61592"/>
                  <a:pt x="25114" y="61568"/>
                </a:cubicBezTo>
                <a:cubicBezTo>
                  <a:pt x="25087" y="61546"/>
                  <a:pt x="25057" y="61534"/>
                  <a:pt x="25026" y="61534"/>
                </a:cubicBezTo>
                <a:cubicBezTo>
                  <a:pt x="25015" y="61534"/>
                  <a:pt x="25004" y="61535"/>
                  <a:pt x="24994" y="61538"/>
                </a:cubicBezTo>
                <a:lnTo>
                  <a:pt x="23580" y="61853"/>
                </a:lnTo>
                <a:cubicBezTo>
                  <a:pt x="22961" y="61990"/>
                  <a:pt x="22343" y="62061"/>
                  <a:pt x="21743" y="62061"/>
                </a:cubicBezTo>
                <a:cubicBezTo>
                  <a:pt x="17630" y="62061"/>
                  <a:pt x="14147" y="59113"/>
                  <a:pt x="13464" y="55060"/>
                </a:cubicBezTo>
                <a:lnTo>
                  <a:pt x="13398" y="54685"/>
                </a:lnTo>
                <a:cubicBezTo>
                  <a:pt x="13392" y="54655"/>
                  <a:pt x="13381" y="54627"/>
                  <a:pt x="13357" y="54608"/>
                </a:cubicBezTo>
                <a:lnTo>
                  <a:pt x="13088" y="54341"/>
                </a:lnTo>
                <a:cubicBezTo>
                  <a:pt x="12833" y="54092"/>
                  <a:pt x="12572" y="53824"/>
                  <a:pt x="12287" y="53527"/>
                </a:cubicBezTo>
                <a:lnTo>
                  <a:pt x="11990" y="53212"/>
                </a:lnTo>
                <a:cubicBezTo>
                  <a:pt x="11966" y="53182"/>
                  <a:pt x="11930" y="53170"/>
                  <a:pt x="11900" y="53164"/>
                </a:cubicBezTo>
                <a:lnTo>
                  <a:pt x="11467" y="53122"/>
                </a:lnTo>
                <a:cubicBezTo>
                  <a:pt x="7169" y="52682"/>
                  <a:pt x="3923" y="49081"/>
                  <a:pt x="3923" y="44754"/>
                </a:cubicBezTo>
                <a:cubicBezTo>
                  <a:pt x="3923" y="44106"/>
                  <a:pt x="4007" y="43435"/>
                  <a:pt x="4173" y="42757"/>
                </a:cubicBezTo>
                <a:lnTo>
                  <a:pt x="4351" y="42014"/>
                </a:lnTo>
                <a:cubicBezTo>
                  <a:pt x="4370" y="41954"/>
                  <a:pt x="4346" y="41895"/>
                  <a:pt x="4298" y="41860"/>
                </a:cubicBezTo>
                <a:lnTo>
                  <a:pt x="3687" y="41402"/>
                </a:lnTo>
                <a:cubicBezTo>
                  <a:pt x="1528" y="39791"/>
                  <a:pt x="293" y="37336"/>
                  <a:pt x="293" y="34667"/>
                </a:cubicBezTo>
                <a:cubicBezTo>
                  <a:pt x="293" y="31981"/>
                  <a:pt x="1541" y="29521"/>
                  <a:pt x="3709" y="27916"/>
                </a:cubicBezTo>
                <a:lnTo>
                  <a:pt x="4334" y="27452"/>
                </a:lnTo>
                <a:cubicBezTo>
                  <a:pt x="4381" y="27417"/>
                  <a:pt x="4400" y="27351"/>
                  <a:pt x="4387" y="27297"/>
                </a:cubicBezTo>
                <a:lnTo>
                  <a:pt x="4197" y="26542"/>
                </a:lnTo>
                <a:cubicBezTo>
                  <a:pt x="4013" y="25835"/>
                  <a:pt x="3923" y="25134"/>
                  <a:pt x="3923" y="24463"/>
                </a:cubicBezTo>
                <a:cubicBezTo>
                  <a:pt x="3923" y="19874"/>
                  <a:pt x="7514" y="16189"/>
                  <a:pt x="12103" y="16063"/>
                </a:cubicBezTo>
                <a:lnTo>
                  <a:pt x="13143" y="16034"/>
                </a:lnTo>
                <a:cubicBezTo>
                  <a:pt x="13214" y="16028"/>
                  <a:pt x="13280" y="15975"/>
                  <a:pt x="13285" y="15898"/>
                </a:cubicBezTo>
                <a:lnTo>
                  <a:pt x="13368" y="14864"/>
                </a:lnTo>
                <a:cubicBezTo>
                  <a:pt x="13728" y="10546"/>
                  <a:pt x="17396" y="7156"/>
                  <a:pt x="21730" y="7156"/>
                </a:cubicBezTo>
                <a:cubicBezTo>
                  <a:pt x="22336" y="7156"/>
                  <a:pt x="22955" y="7223"/>
                  <a:pt x="23580" y="7362"/>
                </a:cubicBezTo>
                <a:lnTo>
                  <a:pt x="24994" y="7677"/>
                </a:lnTo>
                <a:cubicBezTo>
                  <a:pt x="25001" y="7678"/>
                  <a:pt x="25008" y="7679"/>
                  <a:pt x="25015" y="7679"/>
                </a:cubicBezTo>
                <a:cubicBezTo>
                  <a:pt x="25050" y="7679"/>
                  <a:pt x="25084" y="7667"/>
                  <a:pt x="25114" y="7647"/>
                </a:cubicBezTo>
                <a:cubicBezTo>
                  <a:pt x="25149" y="7617"/>
                  <a:pt x="25166" y="7576"/>
                  <a:pt x="25166" y="7535"/>
                </a:cubicBezTo>
                <a:lnTo>
                  <a:pt x="25166" y="5971"/>
                </a:lnTo>
                <a:cubicBezTo>
                  <a:pt x="25292" y="5449"/>
                  <a:pt x="25880" y="4034"/>
                  <a:pt x="27235" y="3499"/>
                </a:cubicBezTo>
                <a:cubicBezTo>
                  <a:pt x="29500" y="2608"/>
                  <a:pt x="31039" y="1318"/>
                  <a:pt x="31961" y="355"/>
                </a:cubicBezTo>
                <a:close/>
                <a:moveTo>
                  <a:pt x="31960" y="1"/>
                </a:moveTo>
                <a:cubicBezTo>
                  <a:pt x="31920" y="1"/>
                  <a:pt x="31880" y="16"/>
                  <a:pt x="31854" y="46"/>
                </a:cubicBezTo>
                <a:cubicBezTo>
                  <a:pt x="30968" y="997"/>
                  <a:pt x="29434" y="2317"/>
                  <a:pt x="27128" y="3225"/>
                </a:cubicBezTo>
                <a:cubicBezTo>
                  <a:pt x="25641" y="3814"/>
                  <a:pt x="24999" y="5371"/>
                  <a:pt x="24881" y="5924"/>
                </a:cubicBezTo>
                <a:cubicBezTo>
                  <a:pt x="24875" y="5930"/>
                  <a:pt x="24875" y="5941"/>
                  <a:pt x="24875" y="5954"/>
                </a:cubicBezTo>
                <a:lnTo>
                  <a:pt x="24875" y="7351"/>
                </a:lnTo>
                <a:lnTo>
                  <a:pt x="23644" y="7077"/>
                </a:lnTo>
                <a:cubicBezTo>
                  <a:pt x="23002" y="6934"/>
                  <a:pt x="22368" y="6863"/>
                  <a:pt x="21743" y="6863"/>
                </a:cubicBezTo>
                <a:cubicBezTo>
                  <a:pt x="17255" y="6863"/>
                  <a:pt x="13445" y="10363"/>
                  <a:pt x="13077" y="14840"/>
                </a:cubicBezTo>
                <a:lnTo>
                  <a:pt x="13000" y="15743"/>
                </a:lnTo>
                <a:lnTo>
                  <a:pt x="12097" y="15767"/>
                </a:lnTo>
                <a:cubicBezTo>
                  <a:pt x="7347" y="15898"/>
                  <a:pt x="3632" y="19714"/>
                  <a:pt x="3632" y="24463"/>
                </a:cubicBezTo>
                <a:cubicBezTo>
                  <a:pt x="3632" y="25157"/>
                  <a:pt x="3728" y="25883"/>
                  <a:pt x="3912" y="26614"/>
                </a:cubicBezTo>
                <a:lnTo>
                  <a:pt x="4079" y="27274"/>
                </a:lnTo>
                <a:lnTo>
                  <a:pt x="3531" y="27678"/>
                </a:lnTo>
                <a:cubicBezTo>
                  <a:pt x="1291" y="29342"/>
                  <a:pt x="1" y="31892"/>
                  <a:pt x="1" y="34667"/>
                </a:cubicBezTo>
                <a:cubicBezTo>
                  <a:pt x="1" y="37431"/>
                  <a:pt x="1279" y="39970"/>
                  <a:pt x="3508" y="41633"/>
                </a:cubicBezTo>
                <a:lnTo>
                  <a:pt x="4049" y="42038"/>
                </a:lnTo>
                <a:lnTo>
                  <a:pt x="3888" y="42686"/>
                </a:lnTo>
                <a:cubicBezTo>
                  <a:pt x="3716" y="43393"/>
                  <a:pt x="3632" y="44082"/>
                  <a:pt x="3632" y="44754"/>
                </a:cubicBezTo>
                <a:cubicBezTo>
                  <a:pt x="3632" y="49235"/>
                  <a:pt x="6985" y="52956"/>
                  <a:pt x="11437" y="53407"/>
                </a:cubicBezTo>
                <a:lnTo>
                  <a:pt x="11812" y="53450"/>
                </a:lnTo>
                <a:lnTo>
                  <a:pt x="12073" y="53722"/>
                </a:lnTo>
                <a:cubicBezTo>
                  <a:pt x="12358" y="54026"/>
                  <a:pt x="12625" y="54299"/>
                  <a:pt x="12882" y="54548"/>
                </a:cubicBezTo>
                <a:lnTo>
                  <a:pt x="13118" y="54781"/>
                </a:lnTo>
                <a:lnTo>
                  <a:pt x="13173" y="55107"/>
                </a:lnTo>
                <a:cubicBezTo>
                  <a:pt x="13886" y="59304"/>
                  <a:pt x="17488" y="62352"/>
                  <a:pt x="21743" y="62352"/>
                </a:cubicBezTo>
                <a:cubicBezTo>
                  <a:pt x="22368" y="62352"/>
                  <a:pt x="23002" y="62281"/>
                  <a:pt x="23644" y="62138"/>
                </a:cubicBezTo>
                <a:lnTo>
                  <a:pt x="24875" y="61859"/>
                </a:lnTo>
                <a:lnTo>
                  <a:pt x="24875" y="63262"/>
                </a:lnTo>
                <a:cubicBezTo>
                  <a:pt x="24875" y="63268"/>
                  <a:pt x="24875" y="63280"/>
                  <a:pt x="24881" y="63292"/>
                </a:cubicBezTo>
                <a:cubicBezTo>
                  <a:pt x="24999" y="63839"/>
                  <a:pt x="25641" y="65402"/>
                  <a:pt x="27128" y="65984"/>
                </a:cubicBezTo>
                <a:cubicBezTo>
                  <a:pt x="29434" y="66894"/>
                  <a:pt x="30968" y="68219"/>
                  <a:pt x="31854" y="69169"/>
                </a:cubicBezTo>
                <a:cubicBezTo>
                  <a:pt x="31877" y="69199"/>
                  <a:pt x="31918" y="69218"/>
                  <a:pt x="31961" y="69218"/>
                </a:cubicBezTo>
                <a:cubicBezTo>
                  <a:pt x="32002" y="69218"/>
                  <a:pt x="32038" y="69199"/>
                  <a:pt x="32068" y="69169"/>
                </a:cubicBezTo>
                <a:cubicBezTo>
                  <a:pt x="32946" y="68219"/>
                  <a:pt x="34486" y="66894"/>
                  <a:pt x="36792" y="65984"/>
                </a:cubicBezTo>
                <a:cubicBezTo>
                  <a:pt x="38273" y="65396"/>
                  <a:pt x="38915" y="63844"/>
                  <a:pt x="39039" y="63292"/>
                </a:cubicBezTo>
                <a:lnTo>
                  <a:pt x="39039" y="63262"/>
                </a:lnTo>
                <a:lnTo>
                  <a:pt x="39039" y="61859"/>
                </a:lnTo>
                <a:lnTo>
                  <a:pt x="40276" y="62138"/>
                </a:lnTo>
                <a:cubicBezTo>
                  <a:pt x="40912" y="62281"/>
                  <a:pt x="41554" y="62352"/>
                  <a:pt x="42171" y="62352"/>
                </a:cubicBezTo>
                <a:cubicBezTo>
                  <a:pt x="46427" y="62352"/>
                  <a:pt x="50034" y="59304"/>
                  <a:pt x="50742" y="55107"/>
                </a:cubicBezTo>
                <a:lnTo>
                  <a:pt x="50802" y="54781"/>
                </a:lnTo>
                <a:lnTo>
                  <a:pt x="51033" y="54548"/>
                </a:lnTo>
                <a:cubicBezTo>
                  <a:pt x="51295" y="54299"/>
                  <a:pt x="51562" y="54026"/>
                  <a:pt x="51841" y="53722"/>
                </a:cubicBezTo>
                <a:lnTo>
                  <a:pt x="52102" y="53450"/>
                </a:lnTo>
                <a:lnTo>
                  <a:pt x="52478" y="53407"/>
                </a:lnTo>
                <a:cubicBezTo>
                  <a:pt x="56930" y="52956"/>
                  <a:pt x="60288" y="49235"/>
                  <a:pt x="60288" y="44754"/>
                </a:cubicBezTo>
                <a:cubicBezTo>
                  <a:pt x="60288" y="44082"/>
                  <a:pt x="60198" y="43386"/>
                  <a:pt x="60032" y="42686"/>
                </a:cubicBezTo>
                <a:lnTo>
                  <a:pt x="59871" y="42038"/>
                </a:lnTo>
                <a:lnTo>
                  <a:pt x="60406" y="41633"/>
                </a:lnTo>
                <a:cubicBezTo>
                  <a:pt x="62636" y="39970"/>
                  <a:pt x="63914" y="37431"/>
                  <a:pt x="63914" y="34667"/>
                </a:cubicBezTo>
                <a:cubicBezTo>
                  <a:pt x="63914" y="31892"/>
                  <a:pt x="62630" y="29342"/>
                  <a:pt x="60383" y="27678"/>
                </a:cubicBezTo>
                <a:lnTo>
                  <a:pt x="59835" y="27274"/>
                </a:lnTo>
                <a:lnTo>
                  <a:pt x="60008" y="26614"/>
                </a:lnTo>
                <a:cubicBezTo>
                  <a:pt x="60192" y="25883"/>
                  <a:pt x="60288" y="25157"/>
                  <a:pt x="60288" y="24463"/>
                </a:cubicBezTo>
                <a:cubicBezTo>
                  <a:pt x="60288" y="19714"/>
                  <a:pt x="56567" y="15898"/>
                  <a:pt x="51824" y="15767"/>
                </a:cubicBezTo>
                <a:lnTo>
                  <a:pt x="50914" y="15743"/>
                </a:lnTo>
                <a:lnTo>
                  <a:pt x="50837" y="14840"/>
                </a:lnTo>
                <a:cubicBezTo>
                  <a:pt x="50469" y="10363"/>
                  <a:pt x="46665" y="6863"/>
                  <a:pt x="42171" y="6863"/>
                </a:cubicBezTo>
                <a:cubicBezTo>
                  <a:pt x="41554" y="6863"/>
                  <a:pt x="40912" y="6934"/>
                  <a:pt x="40276" y="7077"/>
                </a:cubicBezTo>
                <a:lnTo>
                  <a:pt x="39039" y="7351"/>
                </a:lnTo>
                <a:lnTo>
                  <a:pt x="39039" y="5954"/>
                </a:lnTo>
                <a:lnTo>
                  <a:pt x="39039" y="5924"/>
                </a:lnTo>
                <a:cubicBezTo>
                  <a:pt x="38915" y="5371"/>
                  <a:pt x="38273" y="3814"/>
                  <a:pt x="36792" y="3225"/>
                </a:cubicBezTo>
                <a:cubicBezTo>
                  <a:pt x="34486" y="2317"/>
                  <a:pt x="32946" y="997"/>
                  <a:pt x="32068" y="46"/>
                </a:cubicBezTo>
                <a:cubicBezTo>
                  <a:pt x="32041" y="16"/>
                  <a:pt x="32000" y="1"/>
                  <a:pt x="3196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30"/>
          <p:cNvSpPr txBox="1">
            <a:spLocks noGrp="1"/>
          </p:cNvSpPr>
          <p:nvPr>
            <p:ph type="subTitle" idx="1"/>
          </p:nvPr>
        </p:nvSpPr>
        <p:spPr>
          <a:xfrm>
            <a:off x="2001060" y="19706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201910160311063</a:t>
            </a:r>
            <a:endParaRPr dirty="0"/>
          </a:p>
        </p:txBody>
      </p:sp>
      <p:sp>
        <p:nvSpPr>
          <p:cNvPr id="2543" name="Google Shape;2543;p30"/>
          <p:cNvSpPr txBox="1">
            <a:spLocks noGrp="1"/>
          </p:cNvSpPr>
          <p:nvPr>
            <p:ph type="title"/>
          </p:nvPr>
        </p:nvSpPr>
        <p:spPr>
          <a:xfrm>
            <a:off x="2001060" y="1686992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Afrizal</a:t>
            </a:r>
            <a:r>
              <a:rPr lang="en" dirty="0"/>
              <a:t> Abdullah</a:t>
            </a:r>
            <a:endParaRPr dirty="0"/>
          </a:p>
        </p:txBody>
      </p:sp>
      <p:sp>
        <p:nvSpPr>
          <p:cNvPr id="2544" name="Google Shape;2544;p30"/>
          <p:cNvSpPr txBox="1">
            <a:spLocks noGrp="1"/>
          </p:cNvSpPr>
          <p:nvPr>
            <p:ph type="title" idx="2"/>
          </p:nvPr>
        </p:nvSpPr>
        <p:spPr>
          <a:xfrm>
            <a:off x="1218986" y="1763984"/>
            <a:ext cx="67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45" name="Google Shape;2545;p30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2"/>
                </a:solidFill>
              </a:rPr>
              <a:t>Anggota</a:t>
            </a:r>
            <a:r>
              <a:rPr lang="en" dirty="0"/>
              <a:t> </a:t>
            </a:r>
            <a:r>
              <a:rPr lang="en" dirty="0" err="1"/>
              <a:t>Kelompok</a:t>
            </a:r>
            <a:endParaRPr dirty="0"/>
          </a:p>
        </p:txBody>
      </p:sp>
      <p:sp>
        <p:nvSpPr>
          <p:cNvPr id="2546" name="Google Shape;2546;p30"/>
          <p:cNvSpPr txBox="1">
            <a:spLocks noGrp="1"/>
          </p:cNvSpPr>
          <p:nvPr>
            <p:ph type="title" idx="4"/>
          </p:nvPr>
        </p:nvSpPr>
        <p:spPr>
          <a:xfrm>
            <a:off x="2001060" y="3393892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Syafa</a:t>
            </a:r>
            <a:r>
              <a:rPr lang="en" dirty="0"/>
              <a:t> </a:t>
            </a:r>
            <a:r>
              <a:rPr lang="en" dirty="0" err="1"/>
              <a:t>Auliyaa</a:t>
            </a:r>
            <a:endParaRPr dirty="0"/>
          </a:p>
        </p:txBody>
      </p:sp>
      <p:sp>
        <p:nvSpPr>
          <p:cNvPr id="2547" name="Google Shape;2547;p30"/>
          <p:cNvSpPr txBox="1">
            <a:spLocks noGrp="1"/>
          </p:cNvSpPr>
          <p:nvPr>
            <p:ph type="title" idx="5"/>
          </p:nvPr>
        </p:nvSpPr>
        <p:spPr>
          <a:xfrm>
            <a:off x="1218986" y="3470884"/>
            <a:ext cx="67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48" name="Google Shape;2548;p30"/>
          <p:cNvSpPr txBox="1">
            <a:spLocks noGrp="1"/>
          </p:cNvSpPr>
          <p:nvPr>
            <p:ph type="subTitle" idx="6"/>
          </p:nvPr>
        </p:nvSpPr>
        <p:spPr>
          <a:xfrm>
            <a:off x="2001060" y="36775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201910160311087</a:t>
            </a:r>
            <a:endParaRPr dirty="0"/>
          </a:p>
        </p:txBody>
      </p:sp>
      <p:sp>
        <p:nvSpPr>
          <p:cNvPr id="2549" name="Google Shape;2549;p30"/>
          <p:cNvSpPr txBox="1">
            <a:spLocks noGrp="1"/>
          </p:cNvSpPr>
          <p:nvPr>
            <p:ph type="title" idx="7"/>
          </p:nvPr>
        </p:nvSpPr>
        <p:spPr>
          <a:xfrm>
            <a:off x="5654585" y="1686992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Ilham </a:t>
            </a:r>
            <a:r>
              <a:rPr lang="en" dirty="0" err="1"/>
              <a:t>Jhordani</a:t>
            </a:r>
            <a:endParaRPr dirty="0"/>
          </a:p>
        </p:txBody>
      </p:sp>
      <p:sp>
        <p:nvSpPr>
          <p:cNvPr id="2550" name="Google Shape;2550;p30"/>
          <p:cNvSpPr txBox="1">
            <a:spLocks noGrp="1"/>
          </p:cNvSpPr>
          <p:nvPr>
            <p:ph type="title" idx="8"/>
          </p:nvPr>
        </p:nvSpPr>
        <p:spPr>
          <a:xfrm>
            <a:off x="4872511" y="1763984"/>
            <a:ext cx="67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51" name="Google Shape;2551;p30"/>
          <p:cNvSpPr txBox="1">
            <a:spLocks noGrp="1"/>
          </p:cNvSpPr>
          <p:nvPr>
            <p:ph type="subTitle" idx="9"/>
          </p:nvPr>
        </p:nvSpPr>
        <p:spPr>
          <a:xfrm>
            <a:off x="5654585" y="197060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201910160311079</a:t>
            </a:r>
            <a:endParaRPr dirty="0"/>
          </a:p>
        </p:txBody>
      </p:sp>
      <p:cxnSp>
        <p:nvCxnSpPr>
          <p:cNvPr id="2555" name="Google Shape;2555;p30"/>
          <p:cNvCxnSpPr/>
          <p:nvPr/>
        </p:nvCxnSpPr>
        <p:spPr>
          <a:xfrm>
            <a:off x="828925" y="1044025"/>
            <a:ext cx="331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6" name="Google Shape;2556;p30"/>
          <p:cNvSpPr/>
          <p:nvPr/>
        </p:nvSpPr>
        <p:spPr>
          <a:xfrm>
            <a:off x="1153063" y="3332450"/>
            <a:ext cx="803559" cy="870243"/>
          </a:xfrm>
          <a:custGeom>
            <a:avLst/>
            <a:gdLst/>
            <a:ahLst/>
            <a:cxnLst/>
            <a:rect l="l" t="t" r="r" b="b"/>
            <a:pathLst>
              <a:path w="63914" h="69218" extrusionOk="0">
                <a:moveTo>
                  <a:pt x="31961" y="355"/>
                </a:moveTo>
                <a:cubicBezTo>
                  <a:pt x="32875" y="1318"/>
                  <a:pt x="34421" y="2608"/>
                  <a:pt x="36685" y="3499"/>
                </a:cubicBezTo>
                <a:cubicBezTo>
                  <a:pt x="38035" y="4034"/>
                  <a:pt x="38629" y="5449"/>
                  <a:pt x="38748" y="5971"/>
                </a:cubicBezTo>
                <a:lnTo>
                  <a:pt x="38748" y="7535"/>
                </a:lnTo>
                <a:cubicBezTo>
                  <a:pt x="38748" y="7576"/>
                  <a:pt x="38772" y="7617"/>
                  <a:pt x="38801" y="7647"/>
                </a:cubicBezTo>
                <a:cubicBezTo>
                  <a:pt x="38830" y="7667"/>
                  <a:pt x="38869" y="7679"/>
                  <a:pt x="38904" y="7679"/>
                </a:cubicBezTo>
                <a:cubicBezTo>
                  <a:pt x="38912" y="7679"/>
                  <a:pt x="38919" y="7678"/>
                  <a:pt x="38926" y="7677"/>
                </a:cubicBezTo>
                <a:lnTo>
                  <a:pt x="40341" y="7362"/>
                </a:lnTo>
                <a:cubicBezTo>
                  <a:pt x="40965" y="7223"/>
                  <a:pt x="41584" y="7156"/>
                  <a:pt x="42189" y="7156"/>
                </a:cubicBezTo>
                <a:cubicBezTo>
                  <a:pt x="46520" y="7156"/>
                  <a:pt x="50191" y="10546"/>
                  <a:pt x="50546" y="14864"/>
                </a:cubicBezTo>
                <a:lnTo>
                  <a:pt x="50635" y="15898"/>
                </a:lnTo>
                <a:cubicBezTo>
                  <a:pt x="50640" y="15975"/>
                  <a:pt x="50700" y="16028"/>
                  <a:pt x="50777" y="16034"/>
                </a:cubicBezTo>
                <a:lnTo>
                  <a:pt x="51811" y="16063"/>
                </a:lnTo>
                <a:cubicBezTo>
                  <a:pt x="56400" y="16189"/>
                  <a:pt x="59997" y="19874"/>
                  <a:pt x="59997" y="24463"/>
                </a:cubicBezTo>
                <a:cubicBezTo>
                  <a:pt x="59997" y="25134"/>
                  <a:pt x="59901" y="25835"/>
                  <a:pt x="59723" y="26542"/>
                </a:cubicBezTo>
                <a:lnTo>
                  <a:pt x="59533" y="27297"/>
                </a:lnTo>
                <a:cubicBezTo>
                  <a:pt x="59514" y="27351"/>
                  <a:pt x="59539" y="27417"/>
                  <a:pt x="59586" y="27452"/>
                </a:cubicBezTo>
                <a:lnTo>
                  <a:pt x="60211" y="27916"/>
                </a:lnTo>
                <a:cubicBezTo>
                  <a:pt x="62380" y="29521"/>
                  <a:pt x="63621" y="31981"/>
                  <a:pt x="63621" y="34667"/>
                </a:cubicBezTo>
                <a:cubicBezTo>
                  <a:pt x="63621" y="37336"/>
                  <a:pt x="62386" y="39791"/>
                  <a:pt x="60233" y="41402"/>
                </a:cubicBezTo>
                <a:lnTo>
                  <a:pt x="59616" y="41860"/>
                </a:lnTo>
                <a:cubicBezTo>
                  <a:pt x="59569" y="41895"/>
                  <a:pt x="59550" y="41954"/>
                  <a:pt x="59563" y="42014"/>
                </a:cubicBezTo>
                <a:lnTo>
                  <a:pt x="59747" y="42757"/>
                </a:lnTo>
                <a:cubicBezTo>
                  <a:pt x="59912" y="43435"/>
                  <a:pt x="59997" y="44106"/>
                  <a:pt x="59997" y="44754"/>
                </a:cubicBezTo>
                <a:cubicBezTo>
                  <a:pt x="59997" y="49081"/>
                  <a:pt x="56751" y="52682"/>
                  <a:pt x="52448" y="53122"/>
                </a:cubicBezTo>
                <a:lnTo>
                  <a:pt x="52020" y="53164"/>
                </a:lnTo>
                <a:cubicBezTo>
                  <a:pt x="51984" y="53170"/>
                  <a:pt x="51954" y="53182"/>
                  <a:pt x="51931" y="53212"/>
                </a:cubicBezTo>
                <a:lnTo>
                  <a:pt x="51633" y="53527"/>
                </a:lnTo>
                <a:cubicBezTo>
                  <a:pt x="51348" y="53824"/>
                  <a:pt x="51087" y="54092"/>
                  <a:pt x="50832" y="54341"/>
                </a:cubicBezTo>
                <a:lnTo>
                  <a:pt x="50563" y="54608"/>
                </a:lnTo>
                <a:cubicBezTo>
                  <a:pt x="50541" y="54627"/>
                  <a:pt x="50522" y="54655"/>
                  <a:pt x="50516" y="54685"/>
                </a:cubicBezTo>
                <a:lnTo>
                  <a:pt x="50456" y="55060"/>
                </a:lnTo>
                <a:cubicBezTo>
                  <a:pt x="49767" y="59113"/>
                  <a:pt x="46284" y="62061"/>
                  <a:pt x="42171" y="62061"/>
                </a:cubicBezTo>
                <a:cubicBezTo>
                  <a:pt x="41571" y="62061"/>
                  <a:pt x="40953" y="61990"/>
                  <a:pt x="40341" y="61853"/>
                </a:cubicBezTo>
                <a:lnTo>
                  <a:pt x="38926" y="61538"/>
                </a:lnTo>
                <a:cubicBezTo>
                  <a:pt x="38916" y="61535"/>
                  <a:pt x="38904" y="61534"/>
                  <a:pt x="38893" y="61534"/>
                </a:cubicBezTo>
                <a:cubicBezTo>
                  <a:pt x="38861" y="61534"/>
                  <a:pt x="38827" y="61546"/>
                  <a:pt x="38801" y="61568"/>
                </a:cubicBezTo>
                <a:cubicBezTo>
                  <a:pt x="38772" y="61592"/>
                  <a:pt x="38748" y="61633"/>
                  <a:pt x="38748" y="61681"/>
                </a:cubicBezTo>
                <a:lnTo>
                  <a:pt x="38748" y="63244"/>
                </a:lnTo>
                <a:cubicBezTo>
                  <a:pt x="38629" y="63767"/>
                  <a:pt x="38035" y="65175"/>
                  <a:pt x="36685" y="65710"/>
                </a:cubicBezTo>
                <a:cubicBezTo>
                  <a:pt x="34421" y="66609"/>
                  <a:pt x="32875" y="67893"/>
                  <a:pt x="31961" y="68856"/>
                </a:cubicBezTo>
                <a:cubicBezTo>
                  <a:pt x="31039" y="67893"/>
                  <a:pt x="29500" y="66609"/>
                  <a:pt x="27235" y="65710"/>
                </a:cubicBezTo>
                <a:cubicBezTo>
                  <a:pt x="25880" y="65182"/>
                  <a:pt x="25292" y="63762"/>
                  <a:pt x="25166" y="63244"/>
                </a:cubicBezTo>
                <a:lnTo>
                  <a:pt x="25166" y="61681"/>
                </a:lnTo>
                <a:cubicBezTo>
                  <a:pt x="25166" y="61633"/>
                  <a:pt x="25149" y="61592"/>
                  <a:pt x="25114" y="61568"/>
                </a:cubicBezTo>
                <a:cubicBezTo>
                  <a:pt x="25087" y="61546"/>
                  <a:pt x="25057" y="61534"/>
                  <a:pt x="25026" y="61534"/>
                </a:cubicBezTo>
                <a:cubicBezTo>
                  <a:pt x="25015" y="61534"/>
                  <a:pt x="25004" y="61535"/>
                  <a:pt x="24994" y="61538"/>
                </a:cubicBezTo>
                <a:lnTo>
                  <a:pt x="23580" y="61853"/>
                </a:lnTo>
                <a:cubicBezTo>
                  <a:pt x="22961" y="61990"/>
                  <a:pt x="22343" y="62061"/>
                  <a:pt x="21743" y="62061"/>
                </a:cubicBezTo>
                <a:cubicBezTo>
                  <a:pt x="17630" y="62061"/>
                  <a:pt x="14147" y="59113"/>
                  <a:pt x="13464" y="55060"/>
                </a:cubicBezTo>
                <a:lnTo>
                  <a:pt x="13398" y="54685"/>
                </a:lnTo>
                <a:cubicBezTo>
                  <a:pt x="13392" y="54655"/>
                  <a:pt x="13381" y="54627"/>
                  <a:pt x="13357" y="54608"/>
                </a:cubicBezTo>
                <a:lnTo>
                  <a:pt x="13088" y="54341"/>
                </a:lnTo>
                <a:cubicBezTo>
                  <a:pt x="12833" y="54092"/>
                  <a:pt x="12572" y="53824"/>
                  <a:pt x="12287" y="53527"/>
                </a:cubicBezTo>
                <a:lnTo>
                  <a:pt x="11990" y="53212"/>
                </a:lnTo>
                <a:cubicBezTo>
                  <a:pt x="11966" y="53182"/>
                  <a:pt x="11930" y="53170"/>
                  <a:pt x="11900" y="53164"/>
                </a:cubicBezTo>
                <a:lnTo>
                  <a:pt x="11467" y="53122"/>
                </a:lnTo>
                <a:cubicBezTo>
                  <a:pt x="7169" y="52682"/>
                  <a:pt x="3923" y="49081"/>
                  <a:pt x="3923" y="44754"/>
                </a:cubicBezTo>
                <a:cubicBezTo>
                  <a:pt x="3923" y="44106"/>
                  <a:pt x="4007" y="43435"/>
                  <a:pt x="4173" y="42757"/>
                </a:cubicBezTo>
                <a:lnTo>
                  <a:pt x="4351" y="42014"/>
                </a:lnTo>
                <a:cubicBezTo>
                  <a:pt x="4370" y="41954"/>
                  <a:pt x="4346" y="41895"/>
                  <a:pt x="4298" y="41860"/>
                </a:cubicBezTo>
                <a:lnTo>
                  <a:pt x="3687" y="41402"/>
                </a:lnTo>
                <a:cubicBezTo>
                  <a:pt x="1528" y="39791"/>
                  <a:pt x="293" y="37336"/>
                  <a:pt x="293" y="34667"/>
                </a:cubicBezTo>
                <a:cubicBezTo>
                  <a:pt x="293" y="31981"/>
                  <a:pt x="1541" y="29521"/>
                  <a:pt x="3709" y="27916"/>
                </a:cubicBezTo>
                <a:lnTo>
                  <a:pt x="4334" y="27452"/>
                </a:lnTo>
                <a:cubicBezTo>
                  <a:pt x="4381" y="27417"/>
                  <a:pt x="4400" y="27351"/>
                  <a:pt x="4387" y="27297"/>
                </a:cubicBezTo>
                <a:lnTo>
                  <a:pt x="4197" y="26542"/>
                </a:lnTo>
                <a:cubicBezTo>
                  <a:pt x="4013" y="25835"/>
                  <a:pt x="3923" y="25134"/>
                  <a:pt x="3923" y="24463"/>
                </a:cubicBezTo>
                <a:cubicBezTo>
                  <a:pt x="3923" y="19874"/>
                  <a:pt x="7514" y="16189"/>
                  <a:pt x="12103" y="16063"/>
                </a:cubicBezTo>
                <a:lnTo>
                  <a:pt x="13143" y="16034"/>
                </a:lnTo>
                <a:cubicBezTo>
                  <a:pt x="13214" y="16028"/>
                  <a:pt x="13280" y="15975"/>
                  <a:pt x="13285" y="15898"/>
                </a:cubicBezTo>
                <a:lnTo>
                  <a:pt x="13368" y="14864"/>
                </a:lnTo>
                <a:cubicBezTo>
                  <a:pt x="13728" y="10546"/>
                  <a:pt x="17396" y="7156"/>
                  <a:pt x="21730" y="7156"/>
                </a:cubicBezTo>
                <a:cubicBezTo>
                  <a:pt x="22336" y="7156"/>
                  <a:pt x="22955" y="7223"/>
                  <a:pt x="23580" y="7362"/>
                </a:cubicBezTo>
                <a:lnTo>
                  <a:pt x="24994" y="7677"/>
                </a:lnTo>
                <a:cubicBezTo>
                  <a:pt x="25001" y="7678"/>
                  <a:pt x="25008" y="7679"/>
                  <a:pt x="25015" y="7679"/>
                </a:cubicBezTo>
                <a:cubicBezTo>
                  <a:pt x="25050" y="7679"/>
                  <a:pt x="25084" y="7667"/>
                  <a:pt x="25114" y="7647"/>
                </a:cubicBezTo>
                <a:cubicBezTo>
                  <a:pt x="25149" y="7617"/>
                  <a:pt x="25166" y="7576"/>
                  <a:pt x="25166" y="7535"/>
                </a:cubicBezTo>
                <a:lnTo>
                  <a:pt x="25166" y="5971"/>
                </a:lnTo>
                <a:cubicBezTo>
                  <a:pt x="25292" y="5449"/>
                  <a:pt x="25880" y="4034"/>
                  <a:pt x="27235" y="3499"/>
                </a:cubicBezTo>
                <a:cubicBezTo>
                  <a:pt x="29500" y="2608"/>
                  <a:pt x="31039" y="1318"/>
                  <a:pt x="31961" y="355"/>
                </a:cubicBezTo>
                <a:close/>
                <a:moveTo>
                  <a:pt x="31960" y="1"/>
                </a:moveTo>
                <a:cubicBezTo>
                  <a:pt x="31920" y="1"/>
                  <a:pt x="31880" y="16"/>
                  <a:pt x="31854" y="46"/>
                </a:cubicBezTo>
                <a:cubicBezTo>
                  <a:pt x="30968" y="997"/>
                  <a:pt x="29434" y="2317"/>
                  <a:pt x="27128" y="3225"/>
                </a:cubicBezTo>
                <a:cubicBezTo>
                  <a:pt x="25641" y="3814"/>
                  <a:pt x="24999" y="5371"/>
                  <a:pt x="24881" y="5924"/>
                </a:cubicBezTo>
                <a:cubicBezTo>
                  <a:pt x="24875" y="5930"/>
                  <a:pt x="24875" y="5941"/>
                  <a:pt x="24875" y="5954"/>
                </a:cubicBezTo>
                <a:lnTo>
                  <a:pt x="24875" y="7351"/>
                </a:lnTo>
                <a:lnTo>
                  <a:pt x="23644" y="7077"/>
                </a:lnTo>
                <a:cubicBezTo>
                  <a:pt x="23002" y="6934"/>
                  <a:pt x="22368" y="6863"/>
                  <a:pt x="21743" y="6863"/>
                </a:cubicBezTo>
                <a:cubicBezTo>
                  <a:pt x="17255" y="6863"/>
                  <a:pt x="13445" y="10363"/>
                  <a:pt x="13077" y="14840"/>
                </a:cubicBezTo>
                <a:lnTo>
                  <a:pt x="13000" y="15743"/>
                </a:lnTo>
                <a:lnTo>
                  <a:pt x="12097" y="15767"/>
                </a:lnTo>
                <a:cubicBezTo>
                  <a:pt x="7347" y="15898"/>
                  <a:pt x="3632" y="19714"/>
                  <a:pt x="3632" y="24463"/>
                </a:cubicBezTo>
                <a:cubicBezTo>
                  <a:pt x="3632" y="25157"/>
                  <a:pt x="3728" y="25883"/>
                  <a:pt x="3912" y="26614"/>
                </a:cubicBezTo>
                <a:lnTo>
                  <a:pt x="4079" y="27274"/>
                </a:lnTo>
                <a:lnTo>
                  <a:pt x="3531" y="27678"/>
                </a:lnTo>
                <a:cubicBezTo>
                  <a:pt x="1291" y="29342"/>
                  <a:pt x="1" y="31892"/>
                  <a:pt x="1" y="34667"/>
                </a:cubicBezTo>
                <a:cubicBezTo>
                  <a:pt x="1" y="37431"/>
                  <a:pt x="1279" y="39970"/>
                  <a:pt x="3508" y="41633"/>
                </a:cubicBezTo>
                <a:lnTo>
                  <a:pt x="4049" y="42038"/>
                </a:lnTo>
                <a:lnTo>
                  <a:pt x="3888" y="42686"/>
                </a:lnTo>
                <a:cubicBezTo>
                  <a:pt x="3716" y="43393"/>
                  <a:pt x="3632" y="44082"/>
                  <a:pt x="3632" y="44754"/>
                </a:cubicBezTo>
                <a:cubicBezTo>
                  <a:pt x="3632" y="49235"/>
                  <a:pt x="6985" y="52956"/>
                  <a:pt x="11437" y="53407"/>
                </a:cubicBezTo>
                <a:lnTo>
                  <a:pt x="11812" y="53450"/>
                </a:lnTo>
                <a:lnTo>
                  <a:pt x="12073" y="53722"/>
                </a:lnTo>
                <a:cubicBezTo>
                  <a:pt x="12358" y="54026"/>
                  <a:pt x="12625" y="54299"/>
                  <a:pt x="12882" y="54548"/>
                </a:cubicBezTo>
                <a:lnTo>
                  <a:pt x="13118" y="54781"/>
                </a:lnTo>
                <a:lnTo>
                  <a:pt x="13173" y="55107"/>
                </a:lnTo>
                <a:cubicBezTo>
                  <a:pt x="13886" y="59304"/>
                  <a:pt x="17488" y="62352"/>
                  <a:pt x="21743" y="62352"/>
                </a:cubicBezTo>
                <a:cubicBezTo>
                  <a:pt x="22368" y="62352"/>
                  <a:pt x="23002" y="62281"/>
                  <a:pt x="23644" y="62138"/>
                </a:cubicBezTo>
                <a:lnTo>
                  <a:pt x="24875" y="61859"/>
                </a:lnTo>
                <a:lnTo>
                  <a:pt x="24875" y="63262"/>
                </a:lnTo>
                <a:cubicBezTo>
                  <a:pt x="24875" y="63268"/>
                  <a:pt x="24875" y="63280"/>
                  <a:pt x="24881" y="63292"/>
                </a:cubicBezTo>
                <a:cubicBezTo>
                  <a:pt x="24999" y="63839"/>
                  <a:pt x="25641" y="65402"/>
                  <a:pt x="27128" y="65984"/>
                </a:cubicBezTo>
                <a:cubicBezTo>
                  <a:pt x="29434" y="66894"/>
                  <a:pt x="30968" y="68219"/>
                  <a:pt x="31854" y="69169"/>
                </a:cubicBezTo>
                <a:cubicBezTo>
                  <a:pt x="31877" y="69199"/>
                  <a:pt x="31918" y="69218"/>
                  <a:pt x="31961" y="69218"/>
                </a:cubicBezTo>
                <a:cubicBezTo>
                  <a:pt x="32002" y="69218"/>
                  <a:pt x="32038" y="69199"/>
                  <a:pt x="32068" y="69169"/>
                </a:cubicBezTo>
                <a:cubicBezTo>
                  <a:pt x="32946" y="68219"/>
                  <a:pt x="34486" y="66894"/>
                  <a:pt x="36792" y="65984"/>
                </a:cubicBezTo>
                <a:cubicBezTo>
                  <a:pt x="38273" y="65396"/>
                  <a:pt x="38915" y="63844"/>
                  <a:pt x="39039" y="63292"/>
                </a:cubicBezTo>
                <a:lnTo>
                  <a:pt x="39039" y="63262"/>
                </a:lnTo>
                <a:lnTo>
                  <a:pt x="39039" y="61859"/>
                </a:lnTo>
                <a:lnTo>
                  <a:pt x="40276" y="62138"/>
                </a:lnTo>
                <a:cubicBezTo>
                  <a:pt x="40912" y="62281"/>
                  <a:pt x="41554" y="62352"/>
                  <a:pt x="42171" y="62352"/>
                </a:cubicBezTo>
                <a:cubicBezTo>
                  <a:pt x="46427" y="62352"/>
                  <a:pt x="50034" y="59304"/>
                  <a:pt x="50742" y="55107"/>
                </a:cubicBezTo>
                <a:lnTo>
                  <a:pt x="50802" y="54781"/>
                </a:lnTo>
                <a:lnTo>
                  <a:pt x="51033" y="54548"/>
                </a:lnTo>
                <a:cubicBezTo>
                  <a:pt x="51295" y="54299"/>
                  <a:pt x="51562" y="54026"/>
                  <a:pt x="51841" y="53722"/>
                </a:cubicBezTo>
                <a:lnTo>
                  <a:pt x="52102" y="53450"/>
                </a:lnTo>
                <a:lnTo>
                  <a:pt x="52478" y="53407"/>
                </a:lnTo>
                <a:cubicBezTo>
                  <a:pt x="56930" y="52956"/>
                  <a:pt x="60288" y="49235"/>
                  <a:pt x="60288" y="44754"/>
                </a:cubicBezTo>
                <a:cubicBezTo>
                  <a:pt x="60288" y="44082"/>
                  <a:pt x="60198" y="43386"/>
                  <a:pt x="60032" y="42686"/>
                </a:cubicBezTo>
                <a:lnTo>
                  <a:pt x="59871" y="42038"/>
                </a:lnTo>
                <a:lnTo>
                  <a:pt x="60406" y="41633"/>
                </a:lnTo>
                <a:cubicBezTo>
                  <a:pt x="62636" y="39970"/>
                  <a:pt x="63914" y="37431"/>
                  <a:pt x="63914" y="34667"/>
                </a:cubicBezTo>
                <a:cubicBezTo>
                  <a:pt x="63914" y="31892"/>
                  <a:pt x="62630" y="29342"/>
                  <a:pt x="60383" y="27678"/>
                </a:cubicBezTo>
                <a:lnTo>
                  <a:pt x="59835" y="27274"/>
                </a:lnTo>
                <a:lnTo>
                  <a:pt x="60008" y="26614"/>
                </a:lnTo>
                <a:cubicBezTo>
                  <a:pt x="60192" y="25883"/>
                  <a:pt x="60288" y="25157"/>
                  <a:pt x="60288" y="24463"/>
                </a:cubicBezTo>
                <a:cubicBezTo>
                  <a:pt x="60288" y="19714"/>
                  <a:pt x="56567" y="15898"/>
                  <a:pt x="51824" y="15767"/>
                </a:cubicBezTo>
                <a:lnTo>
                  <a:pt x="50914" y="15743"/>
                </a:lnTo>
                <a:lnTo>
                  <a:pt x="50837" y="14840"/>
                </a:lnTo>
                <a:cubicBezTo>
                  <a:pt x="50469" y="10363"/>
                  <a:pt x="46665" y="6863"/>
                  <a:pt x="42171" y="6863"/>
                </a:cubicBezTo>
                <a:cubicBezTo>
                  <a:pt x="41554" y="6863"/>
                  <a:pt x="40912" y="6934"/>
                  <a:pt x="40276" y="7077"/>
                </a:cubicBezTo>
                <a:lnTo>
                  <a:pt x="39039" y="7351"/>
                </a:lnTo>
                <a:lnTo>
                  <a:pt x="39039" y="5954"/>
                </a:lnTo>
                <a:lnTo>
                  <a:pt x="39039" y="5924"/>
                </a:lnTo>
                <a:cubicBezTo>
                  <a:pt x="38915" y="5371"/>
                  <a:pt x="38273" y="3814"/>
                  <a:pt x="36792" y="3225"/>
                </a:cubicBezTo>
                <a:cubicBezTo>
                  <a:pt x="34486" y="2317"/>
                  <a:pt x="32946" y="997"/>
                  <a:pt x="32068" y="46"/>
                </a:cubicBezTo>
                <a:cubicBezTo>
                  <a:pt x="32041" y="16"/>
                  <a:pt x="32000" y="1"/>
                  <a:pt x="3196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30"/>
          <p:cNvSpPr/>
          <p:nvPr/>
        </p:nvSpPr>
        <p:spPr>
          <a:xfrm>
            <a:off x="4806563" y="1625550"/>
            <a:ext cx="803559" cy="870243"/>
          </a:xfrm>
          <a:custGeom>
            <a:avLst/>
            <a:gdLst/>
            <a:ahLst/>
            <a:cxnLst/>
            <a:rect l="l" t="t" r="r" b="b"/>
            <a:pathLst>
              <a:path w="63914" h="69218" extrusionOk="0">
                <a:moveTo>
                  <a:pt x="31961" y="355"/>
                </a:moveTo>
                <a:cubicBezTo>
                  <a:pt x="32875" y="1318"/>
                  <a:pt x="34421" y="2608"/>
                  <a:pt x="36685" y="3499"/>
                </a:cubicBezTo>
                <a:cubicBezTo>
                  <a:pt x="38035" y="4034"/>
                  <a:pt x="38629" y="5449"/>
                  <a:pt x="38748" y="5971"/>
                </a:cubicBezTo>
                <a:lnTo>
                  <a:pt x="38748" y="7535"/>
                </a:lnTo>
                <a:cubicBezTo>
                  <a:pt x="38748" y="7576"/>
                  <a:pt x="38772" y="7617"/>
                  <a:pt x="38801" y="7647"/>
                </a:cubicBezTo>
                <a:cubicBezTo>
                  <a:pt x="38830" y="7667"/>
                  <a:pt x="38869" y="7679"/>
                  <a:pt x="38904" y="7679"/>
                </a:cubicBezTo>
                <a:cubicBezTo>
                  <a:pt x="38912" y="7679"/>
                  <a:pt x="38919" y="7678"/>
                  <a:pt x="38926" y="7677"/>
                </a:cubicBezTo>
                <a:lnTo>
                  <a:pt x="40341" y="7362"/>
                </a:lnTo>
                <a:cubicBezTo>
                  <a:pt x="40965" y="7223"/>
                  <a:pt x="41584" y="7156"/>
                  <a:pt x="42189" y="7156"/>
                </a:cubicBezTo>
                <a:cubicBezTo>
                  <a:pt x="46520" y="7156"/>
                  <a:pt x="50191" y="10546"/>
                  <a:pt x="50546" y="14864"/>
                </a:cubicBezTo>
                <a:lnTo>
                  <a:pt x="50635" y="15898"/>
                </a:lnTo>
                <a:cubicBezTo>
                  <a:pt x="50640" y="15975"/>
                  <a:pt x="50700" y="16028"/>
                  <a:pt x="50777" y="16034"/>
                </a:cubicBezTo>
                <a:lnTo>
                  <a:pt x="51811" y="16063"/>
                </a:lnTo>
                <a:cubicBezTo>
                  <a:pt x="56400" y="16189"/>
                  <a:pt x="59997" y="19874"/>
                  <a:pt x="59997" y="24463"/>
                </a:cubicBezTo>
                <a:cubicBezTo>
                  <a:pt x="59997" y="25134"/>
                  <a:pt x="59901" y="25835"/>
                  <a:pt x="59723" y="26542"/>
                </a:cubicBezTo>
                <a:lnTo>
                  <a:pt x="59533" y="27297"/>
                </a:lnTo>
                <a:cubicBezTo>
                  <a:pt x="59514" y="27351"/>
                  <a:pt x="59539" y="27417"/>
                  <a:pt x="59586" y="27452"/>
                </a:cubicBezTo>
                <a:lnTo>
                  <a:pt x="60211" y="27916"/>
                </a:lnTo>
                <a:cubicBezTo>
                  <a:pt x="62380" y="29521"/>
                  <a:pt x="63621" y="31981"/>
                  <a:pt x="63621" y="34667"/>
                </a:cubicBezTo>
                <a:cubicBezTo>
                  <a:pt x="63621" y="37336"/>
                  <a:pt x="62386" y="39791"/>
                  <a:pt x="60233" y="41402"/>
                </a:cubicBezTo>
                <a:lnTo>
                  <a:pt x="59616" y="41860"/>
                </a:lnTo>
                <a:cubicBezTo>
                  <a:pt x="59569" y="41895"/>
                  <a:pt x="59550" y="41954"/>
                  <a:pt x="59563" y="42014"/>
                </a:cubicBezTo>
                <a:lnTo>
                  <a:pt x="59747" y="42757"/>
                </a:lnTo>
                <a:cubicBezTo>
                  <a:pt x="59912" y="43435"/>
                  <a:pt x="59997" y="44106"/>
                  <a:pt x="59997" y="44754"/>
                </a:cubicBezTo>
                <a:cubicBezTo>
                  <a:pt x="59997" y="49081"/>
                  <a:pt x="56751" y="52682"/>
                  <a:pt x="52448" y="53122"/>
                </a:cubicBezTo>
                <a:lnTo>
                  <a:pt x="52020" y="53164"/>
                </a:lnTo>
                <a:cubicBezTo>
                  <a:pt x="51984" y="53170"/>
                  <a:pt x="51954" y="53182"/>
                  <a:pt x="51931" y="53212"/>
                </a:cubicBezTo>
                <a:lnTo>
                  <a:pt x="51633" y="53527"/>
                </a:lnTo>
                <a:cubicBezTo>
                  <a:pt x="51348" y="53824"/>
                  <a:pt x="51087" y="54092"/>
                  <a:pt x="50832" y="54341"/>
                </a:cubicBezTo>
                <a:lnTo>
                  <a:pt x="50563" y="54608"/>
                </a:lnTo>
                <a:cubicBezTo>
                  <a:pt x="50541" y="54627"/>
                  <a:pt x="50522" y="54655"/>
                  <a:pt x="50516" y="54685"/>
                </a:cubicBezTo>
                <a:lnTo>
                  <a:pt x="50456" y="55060"/>
                </a:lnTo>
                <a:cubicBezTo>
                  <a:pt x="49767" y="59113"/>
                  <a:pt x="46284" y="62061"/>
                  <a:pt x="42171" y="62061"/>
                </a:cubicBezTo>
                <a:cubicBezTo>
                  <a:pt x="41571" y="62061"/>
                  <a:pt x="40953" y="61990"/>
                  <a:pt x="40341" y="61853"/>
                </a:cubicBezTo>
                <a:lnTo>
                  <a:pt x="38926" y="61538"/>
                </a:lnTo>
                <a:cubicBezTo>
                  <a:pt x="38916" y="61535"/>
                  <a:pt x="38904" y="61534"/>
                  <a:pt x="38893" y="61534"/>
                </a:cubicBezTo>
                <a:cubicBezTo>
                  <a:pt x="38861" y="61534"/>
                  <a:pt x="38827" y="61546"/>
                  <a:pt x="38801" y="61568"/>
                </a:cubicBezTo>
                <a:cubicBezTo>
                  <a:pt x="38772" y="61592"/>
                  <a:pt x="38748" y="61633"/>
                  <a:pt x="38748" y="61681"/>
                </a:cubicBezTo>
                <a:lnTo>
                  <a:pt x="38748" y="63244"/>
                </a:lnTo>
                <a:cubicBezTo>
                  <a:pt x="38629" y="63767"/>
                  <a:pt x="38035" y="65175"/>
                  <a:pt x="36685" y="65710"/>
                </a:cubicBezTo>
                <a:cubicBezTo>
                  <a:pt x="34421" y="66609"/>
                  <a:pt x="32875" y="67893"/>
                  <a:pt x="31961" y="68856"/>
                </a:cubicBezTo>
                <a:cubicBezTo>
                  <a:pt x="31039" y="67893"/>
                  <a:pt x="29500" y="66609"/>
                  <a:pt x="27235" y="65710"/>
                </a:cubicBezTo>
                <a:cubicBezTo>
                  <a:pt x="25880" y="65182"/>
                  <a:pt x="25292" y="63762"/>
                  <a:pt x="25166" y="63244"/>
                </a:cubicBezTo>
                <a:lnTo>
                  <a:pt x="25166" y="61681"/>
                </a:lnTo>
                <a:cubicBezTo>
                  <a:pt x="25166" y="61633"/>
                  <a:pt x="25149" y="61592"/>
                  <a:pt x="25114" y="61568"/>
                </a:cubicBezTo>
                <a:cubicBezTo>
                  <a:pt x="25087" y="61546"/>
                  <a:pt x="25057" y="61534"/>
                  <a:pt x="25026" y="61534"/>
                </a:cubicBezTo>
                <a:cubicBezTo>
                  <a:pt x="25015" y="61534"/>
                  <a:pt x="25004" y="61535"/>
                  <a:pt x="24994" y="61538"/>
                </a:cubicBezTo>
                <a:lnTo>
                  <a:pt x="23580" y="61853"/>
                </a:lnTo>
                <a:cubicBezTo>
                  <a:pt x="22961" y="61990"/>
                  <a:pt x="22343" y="62061"/>
                  <a:pt x="21743" y="62061"/>
                </a:cubicBezTo>
                <a:cubicBezTo>
                  <a:pt x="17630" y="62061"/>
                  <a:pt x="14147" y="59113"/>
                  <a:pt x="13464" y="55060"/>
                </a:cubicBezTo>
                <a:lnTo>
                  <a:pt x="13398" y="54685"/>
                </a:lnTo>
                <a:cubicBezTo>
                  <a:pt x="13392" y="54655"/>
                  <a:pt x="13381" y="54627"/>
                  <a:pt x="13357" y="54608"/>
                </a:cubicBezTo>
                <a:lnTo>
                  <a:pt x="13088" y="54341"/>
                </a:lnTo>
                <a:cubicBezTo>
                  <a:pt x="12833" y="54092"/>
                  <a:pt x="12572" y="53824"/>
                  <a:pt x="12287" y="53527"/>
                </a:cubicBezTo>
                <a:lnTo>
                  <a:pt x="11990" y="53212"/>
                </a:lnTo>
                <a:cubicBezTo>
                  <a:pt x="11966" y="53182"/>
                  <a:pt x="11930" y="53170"/>
                  <a:pt x="11900" y="53164"/>
                </a:cubicBezTo>
                <a:lnTo>
                  <a:pt x="11467" y="53122"/>
                </a:lnTo>
                <a:cubicBezTo>
                  <a:pt x="7169" y="52682"/>
                  <a:pt x="3923" y="49081"/>
                  <a:pt x="3923" y="44754"/>
                </a:cubicBezTo>
                <a:cubicBezTo>
                  <a:pt x="3923" y="44106"/>
                  <a:pt x="4007" y="43435"/>
                  <a:pt x="4173" y="42757"/>
                </a:cubicBezTo>
                <a:lnTo>
                  <a:pt x="4351" y="42014"/>
                </a:lnTo>
                <a:cubicBezTo>
                  <a:pt x="4370" y="41954"/>
                  <a:pt x="4346" y="41895"/>
                  <a:pt x="4298" y="41860"/>
                </a:cubicBezTo>
                <a:lnTo>
                  <a:pt x="3687" y="41402"/>
                </a:lnTo>
                <a:cubicBezTo>
                  <a:pt x="1528" y="39791"/>
                  <a:pt x="293" y="37336"/>
                  <a:pt x="293" y="34667"/>
                </a:cubicBezTo>
                <a:cubicBezTo>
                  <a:pt x="293" y="31981"/>
                  <a:pt x="1541" y="29521"/>
                  <a:pt x="3709" y="27916"/>
                </a:cubicBezTo>
                <a:lnTo>
                  <a:pt x="4334" y="27452"/>
                </a:lnTo>
                <a:cubicBezTo>
                  <a:pt x="4381" y="27417"/>
                  <a:pt x="4400" y="27351"/>
                  <a:pt x="4387" y="27297"/>
                </a:cubicBezTo>
                <a:lnTo>
                  <a:pt x="4197" y="26542"/>
                </a:lnTo>
                <a:cubicBezTo>
                  <a:pt x="4013" y="25835"/>
                  <a:pt x="3923" y="25134"/>
                  <a:pt x="3923" y="24463"/>
                </a:cubicBezTo>
                <a:cubicBezTo>
                  <a:pt x="3923" y="19874"/>
                  <a:pt x="7514" y="16189"/>
                  <a:pt x="12103" y="16063"/>
                </a:cubicBezTo>
                <a:lnTo>
                  <a:pt x="13143" y="16034"/>
                </a:lnTo>
                <a:cubicBezTo>
                  <a:pt x="13214" y="16028"/>
                  <a:pt x="13280" y="15975"/>
                  <a:pt x="13285" y="15898"/>
                </a:cubicBezTo>
                <a:lnTo>
                  <a:pt x="13368" y="14864"/>
                </a:lnTo>
                <a:cubicBezTo>
                  <a:pt x="13728" y="10546"/>
                  <a:pt x="17396" y="7156"/>
                  <a:pt x="21730" y="7156"/>
                </a:cubicBezTo>
                <a:cubicBezTo>
                  <a:pt x="22336" y="7156"/>
                  <a:pt x="22955" y="7223"/>
                  <a:pt x="23580" y="7362"/>
                </a:cubicBezTo>
                <a:lnTo>
                  <a:pt x="24994" y="7677"/>
                </a:lnTo>
                <a:cubicBezTo>
                  <a:pt x="25001" y="7678"/>
                  <a:pt x="25008" y="7679"/>
                  <a:pt x="25015" y="7679"/>
                </a:cubicBezTo>
                <a:cubicBezTo>
                  <a:pt x="25050" y="7679"/>
                  <a:pt x="25084" y="7667"/>
                  <a:pt x="25114" y="7647"/>
                </a:cubicBezTo>
                <a:cubicBezTo>
                  <a:pt x="25149" y="7617"/>
                  <a:pt x="25166" y="7576"/>
                  <a:pt x="25166" y="7535"/>
                </a:cubicBezTo>
                <a:lnTo>
                  <a:pt x="25166" y="5971"/>
                </a:lnTo>
                <a:cubicBezTo>
                  <a:pt x="25292" y="5449"/>
                  <a:pt x="25880" y="4034"/>
                  <a:pt x="27235" y="3499"/>
                </a:cubicBezTo>
                <a:cubicBezTo>
                  <a:pt x="29500" y="2608"/>
                  <a:pt x="31039" y="1318"/>
                  <a:pt x="31961" y="355"/>
                </a:cubicBezTo>
                <a:close/>
                <a:moveTo>
                  <a:pt x="31960" y="1"/>
                </a:moveTo>
                <a:cubicBezTo>
                  <a:pt x="31920" y="1"/>
                  <a:pt x="31880" y="16"/>
                  <a:pt x="31854" y="46"/>
                </a:cubicBezTo>
                <a:cubicBezTo>
                  <a:pt x="30968" y="997"/>
                  <a:pt x="29434" y="2317"/>
                  <a:pt x="27128" y="3225"/>
                </a:cubicBezTo>
                <a:cubicBezTo>
                  <a:pt x="25641" y="3814"/>
                  <a:pt x="24999" y="5371"/>
                  <a:pt x="24881" y="5924"/>
                </a:cubicBezTo>
                <a:cubicBezTo>
                  <a:pt x="24875" y="5930"/>
                  <a:pt x="24875" y="5941"/>
                  <a:pt x="24875" y="5954"/>
                </a:cubicBezTo>
                <a:lnTo>
                  <a:pt x="24875" y="7351"/>
                </a:lnTo>
                <a:lnTo>
                  <a:pt x="23644" y="7077"/>
                </a:lnTo>
                <a:cubicBezTo>
                  <a:pt x="23002" y="6934"/>
                  <a:pt x="22368" y="6863"/>
                  <a:pt x="21743" y="6863"/>
                </a:cubicBezTo>
                <a:cubicBezTo>
                  <a:pt x="17255" y="6863"/>
                  <a:pt x="13445" y="10363"/>
                  <a:pt x="13077" y="14840"/>
                </a:cubicBezTo>
                <a:lnTo>
                  <a:pt x="13000" y="15743"/>
                </a:lnTo>
                <a:lnTo>
                  <a:pt x="12097" y="15767"/>
                </a:lnTo>
                <a:cubicBezTo>
                  <a:pt x="7347" y="15898"/>
                  <a:pt x="3632" y="19714"/>
                  <a:pt x="3632" y="24463"/>
                </a:cubicBezTo>
                <a:cubicBezTo>
                  <a:pt x="3632" y="25157"/>
                  <a:pt x="3728" y="25883"/>
                  <a:pt x="3912" y="26614"/>
                </a:cubicBezTo>
                <a:lnTo>
                  <a:pt x="4079" y="27274"/>
                </a:lnTo>
                <a:lnTo>
                  <a:pt x="3531" y="27678"/>
                </a:lnTo>
                <a:cubicBezTo>
                  <a:pt x="1291" y="29342"/>
                  <a:pt x="1" y="31892"/>
                  <a:pt x="1" y="34667"/>
                </a:cubicBezTo>
                <a:cubicBezTo>
                  <a:pt x="1" y="37431"/>
                  <a:pt x="1279" y="39970"/>
                  <a:pt x="3508" y="41633"/>
                </a:cubicBezTo>
                <a:lnTo>
                  <a:pt x="4049" y="42038"/>
                </a:lnTo>
                <a:lnTo>
                  <a:pt x="3888" y="42686"/>
                </a:lnTo>
                <a:cubicBezTo>
                  <a:pt x="3716" y="43393"/>
                  <a:pt x="3632" y="44082"/>
                  <a:pt x="3632" y="44754"/>
                </a:cubicBezTo>
                <a:cubicBezTo>
                  <a:pt x="3632" y="49235"/>
                  <a:pt x="6985" y="52956"/>
                  <a:pt x="11437" y="53407"/>
                </a:cubicBezTo>
                <a:lnTo>
                  <a:pt x="11812" y="53450"/>
                </a:lnTo>
                <a:lnTo>
                  <a:pt x="12073" y="53722"/>
                </a:lnTo>
                <a:cubicBezTo>
                  <a:pt x="12358" y="54026"/>
                  <a:pt x="12625" y="54299"/>
                  <a:pt x="12882" y="54548"/>
                </a:cubicBezTo>
                <a:lnTo>
                  <a:pt x="13118" y="54781"/>
                </a:lnTo>
                <a:lnTo>
                  <a:pt x="13173" y="55107"/>
                </a:lnTo>
                <a:cubicBezTo>
                  <a:pt x="13886" y="59304"/>
                  <a:pt x="17488" y="62352"/>
                  <a:pt x="21743" y="62352"/>
                </a:cubicBezTo>
                <a:cubicBezTo>
                  <a:pt x="22368" y="62352"/>
                  <a:pt x="23002" y="62281"/>
                  <a:pt x="23644" y="62138"/>
                </a:cubicBezTo>
                <a:lnTo>
                  <a:pt x="24875" y="61859"/>
                </a:lnTo>
                <a:lnTo>
                  <a:pt x="24875" y="63262"/>
                </a:lnTo>
                <a:cubicBezTo>
                  <a:pt x="24875" y="63268"/>
                  <a:pt x="24875" y="63280"/>
                  <a:pt x="24881" y="63292"/>
                </a:cubicBezTo>
                <a:cubicBezTo>
                  <a:pt x="24999" y="63839"/>
                  <a:pt x="25641" y="65402"/>
                  <a:pt x="27128" y="65984"/>
                </a:cubicBezTo>
                <a:cubicBezTo>
                  <a:pt x="29434" y="66894"/>
                  <a:pt x="30968" y="68219"/>
                  <a:pt x="31854" y="69169"/>
                </a:cubicBezTo>
                <a:cubicBezTo>
                  <a:pt x="31877" y="69199"/>
                  <a:pt x="31918" y="69218"/>
                  <a:pt x="31961" y="69218"/>
                </a:cubicBezTo>
                <a:cubicBezTo>
                  <a:pt x="32002" y="69218"/>
                  <a:pt x="32038" y="69199"/>
                  <a:pt x="32068" y="69169"/>
                </a:cubicBezTo>
                <a:cubicBezTo>
                  <a:pt x="32946" y="68219"/>
                  <a:pt x="34486" y="66894"/>
                  <a:pt x="36792" y="65984"/>
                </a:cubicBezTo>
                <a:cubicBezTo>
                  <a:pt x="38273" y="65396"/>
                  <a:pt x="38915" y="63844"/>
                  <a:pt x="39039" y="63292"/>
                </a:cubicBezTo>
                <a:lnTo>
                  <a:pt x="39039" y="63262"/>
                </a:lnTo>
                <a:lnTo>
                  <a:pt x="39039" y="61859"/>
                </a:lnTo>
                <a:lnTo>
                  <a:pt x="40276" y="62138"/>
                </a:lnTo>
                <a:cubicBezTo>
                  <a:pt x="40912" y="62281"/>
                  <a:pt x="41554" y="62352"/>
                  <a:pt x="42171" y="62352"/>
                </a:cubicBezTo>
                <a:cubicBezTo>
                  <a:pt x="46427" y="62352"/>
                  <a:pt x="50034" y="59304"/>
                  <a:pt x="50742" y="55107"/>
                </a:cubicBezTo>
                <a:lnTo>
                  <a:pt x="50802" y="54781"/>
                </a:lnTo>
                <a:lnTo>
                  <a:pt x="51033" y="54548"/>
                </a:lnTo>
                <a:cubicBezTo>
                  <a:pt x="51295" y="54299"/>
                  <a:pt x="51562" y="54026"/>
                  <a:pt x="51841" y="53722"/>
                </a:cubicBezTo>
                <a:lnTo>
                  <a:pt x="52102" y="53450"/>
                </a:lnTo>
                <a:lnTo>
                  <a:pt x="52478" y="53407"/>
                </a:lnTo>
                <a:cubicBezTo>
                  <a:pt x="56930" y="52956"/>
                  <a:pt x="60288" y="49235"/>
                  <a:pt x="60288" y="44754"/>
                </a:cubicBezTo>
                <a:cubicBezTo>
                  <a:pt x="60288" y="44082"/>
                  <a:pt x="60198" y="43386"/>
                  <a:pt x="60032" y="42686"/>
                </a:cubicBezTo>
                <a:lnTo>
                  <a:pt x="59871" y="42038"/>
                </a:lnTo>
                <a:lnTo>
                  <a:pt x="60406" y="41633"/>
                </a:lnTo>
                <a:cubicBezTo>
                  <a:pt x="62636" y="39970"/>
                  <a:pt x="63914" y="37431"/>
                  <a:pt x="63914" y="34667"/>
                </a:cubicBezTo>
                <a:cubicBezTo>
                  <a:pt x="63914" y="31892"/>
                  <a:pt x="62630" y="29342"/>
                  <a:pt x="60383" y="27678"/>
                </a:cubicBezTo>
                <a:lnTo>
                  <a:pt x="59835" y="27274"/>
                </a:lnTo>
                <a:lnTo>
                  <a:pt x="60008" y="26614"/>
                </a:lnTo>
                <a:cubicBezTo>
                  <a:pt x="60192" y="25883"/>
                  <a:pt x="60288" y="25157"/>
                  <a:pt x="60288" y="24463"/>
                </a:cubicBezTo>
                <a:cubicBezTo>
                  <a:pt x="60288" y="19714"/>
                  <a:pt x="56567" y="15898"/>
                  <a:pt x="51824" y="15767"/>
                </a:cubicBezTo>
                <a:lnTo>
                  <a:pt x="50914" y="15743"/>
                </a:lnTo>
                <a:lnTo>
                  <a:pt x="50837" y="14840"/>
                </a:lnTo>
                <a:cubicBezTo>
                  <a:pt x="50469" y="10363"/>
                  <a:pt x="46665" y="6863"/>
                  <a:pt x="42171" y="6863"/>
                </a:cubicBezTo>
                <a:cubicBezTo>
                  <a:pt x="41554" y="6863"/>
                  <a:pt x="40912" y="6934"/>
                  <a:pt x="40276" y="7077"/>
                </a:cubicBezTo>
                <a:lnTo>
                  <a:pt x="39039" y="7351"/>
                </a:lnTo>
                <a:lnTo>
                  <a:pt x="39039" y="5954"/>
                </a:lnTo>
                <a:lnTo>
                  <a:pt x="39039" y="5924"/>
                </a:lnTo>
                <a:cubicBezTo>
                  <a:pt x="38915" y="5371"/>
                  <a:pt x="38273" y="3814"/>
                  <a:pt x="36792" y="3225"/>
                </a:cubicBezTo>
                <a:cubicBezTo>
                  <a:pt x="34486" y="2317"/>
                  <a:pt x="32946" y="997"/>
                  <a:pt x="32068" y="46"/>
                </a:cubicBezTo>
                <a:cubicBezTo>
                  <a:pt x="32041" y="16"/>
                  <a:pt x="32000" y="1"/>
                  <a:pt x="3196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30"/>
          <p:cNvSpPr/>
          <p:nvPr/>
        </p:nvSpPr>
        <p:spPr>
          <a:xfrm>
            <a:off x="4806563" y="3332450"/>
            <a:ext cx="803559" cy="870243"/>
          </a:xfrm>
          <a:custGeom>
            <a:avLst/>
            <a:gdLst/>
            <a:ahLst/>
            <a:cxnLst/>
            <a:rect l="l" t="t" r="r" b="b"/>
            <a:pathLst>
              <a:path w="63914" h="69218" extrusionOk="0">
                <a:moveTo>
                  <a:pt x="31961" y="355"/>
                </a:moveTo>
                <a:cubicBezTo>
                  <a:pt x="32875" y="1318"/>
                  <a:pt x="34421" y="2608"/>
                  <a:pt x="36685" y="3499"/>
                </a:cubicBezTo>
                <a:cubicBezTo>
                  <a:pt x="38035" y="4034"/>
                  <a:pt x="38629" y="5449"/>
                  <a:pt x="38748" y="5971"/>
                </a:cubicBezTo>
                <a:lnTo>
                  <a:pt x="38748" y="7535"/>
                </a:lnTo>
                <a:cubicBezTo>
                  <a:pt x="38748" y="7576"/>
                  <a:pt x="38772" y="7617"/>
                  <a:pt x="38801" y="7647"/>
                </a:cubicBezTo>
                <a:cubicBezTo>
                  <a:pt x="38830" y="7667"/>
                  <a:pt x="38869" y="7679"/>
                  <a:pt x="38904" y="7679"/>
                </a:cubicBezTo>
                <a:cubicBezTo>
                  <a:pt x="38912" y="7679"/>
                  <a:pt x="38919" y="7678"/>
                  <a:pt x="38926" y="7677"/>
                </a:cubicBezTo>
                <a:lnTo>
                  <a:pt x="40341" y="7362"/>
                </a:lnTo>
                <a:cubicBezTo>
                  <a:pt x="40965" y="7223"/>
                  <a:pt x="41584" y="7156"/>
                  <a:pt x="42189" y="7156"/>
                </a:cubicBezTo>
                <a:cubicBezTo>
                  <a:pt x="46520" y="7156"/>
                  <a:pt x="50191" y="10546"/>
                  <a:pt x="50546" y="14864"/>
                </a:cubicBezTo>
                <a:lnTo>
                  <a:pt x="50635" y="15898"/>
                </a:lnTo>
                <a:cubicBezTo>
                  <a:pt x="50640" y="15975"/>
                  <a:pt x="50700" y="16028"/>
                  <a:pt x="50777" y="16034"/>
                </a:cubicBezTo>
                <a:lnTo>
                  <a:pt x="51811" y="16063"/>
                </a:lnTo>
                <a:cubicBezTo>
                  <a:pt x="56400" y="16189"/>
                  <a:pt x="59997" y="19874"/>
                  <a:pt x="59997" y="24463"/>
                </a:cubicBezTo>
                <a:cubicBezTo>
                  <a:pt x="59997" y="25134"/>
                  <a:pt x="59901" y="25835"/>
                  <a:pt x="59723" y="26542"/>
                </a:cubicBezTo>
                <a:lnTo>
                  <a:pt x="59533" y="27297"/>
                </a:lnTo>
                <a:cubicBezTo>
                  <a:pt x="59514" y="27351"/>
                  <a:pt x="59539" y="27417"/>
                  <a:pt x="59586" y="27452"/>
                </a:cubicBezTo>
                <a:lnTo>
                  <a:pt x="60211" y="27916"/>
                </a:lnTo>
                <a:cubicBezTo>
                  <a:pt x="62380" y="29521"/>
                  <a:pt x="63621" y="31981"/>
                  <a:pt x="63621" y="34667"/>
                </a:cubicBezTo>
                <a:cubicBezTo>
                  <a:pt x="63621" y="37336"/>
                  <a:pt x="62386" y="39791"/>
                  <a:pt x="60233" y="41402"/>
                </a:cubicBezTo>
                <a:lnTo>
                  <a:pt x="59616" y="41860"/>
                </a:lnTo>
                <a:cubicBezTo>
                  <a:pt x="59569" y="41895"/>
                  <a:pt x="59550" y="41954"/>
                  <a:pt x="59563" y="42014"/>
                </a:cubicBezTo>
                <a:lnTo>
                  <a:pt x="59747" y="42757"/>
                </a:lnTo>
                <a:cubicBezTo>
                  <a:pt x="59912" y="43435"/>
                  <a:pt x="59997" y="44106"/>
                  <a:pt x="59997" y="44754"/>
                </a:cubicBezTo>
                <a:cubicBezTo>
                  <a:pt x="59997" y="49081"/>
                  <a:pt x="56751" y="52682"/>
                  <a:pt x="52448" y="53122"/>
                </a:cubicBezTo>
                <a:lnTo>
                  <a:pt x="52020" y="53164"/>
                </a:lnTo>
                <a:cubicBezTo>
                  <a:pt x="51984" y="53170"/>
                  <a:pt x="51954" y="53182"/>
                  <a:pt x="51931" y="53212"/>
                </a:cubicBezTo>
                <a:lnTo>
                  <a:pt x="51633" y="53527"/>
                </a:lnTo>
                <a:cubicBezTo>
                  <a:pt x="51348" y="53824"/>
                  <a:pt x="51087" y="54092"/>
                  <a:pt x="50832" y="54341"/>
                </a:cubicBezTo>
                <a:lnTo>
                  <a:pt x="50563" y="54608"/>
                </a:lnTo>
                <a:cubicBezTo>
                  <a:pt x="50541" y="54627"/>
                  <a:pt x="50522" y="54655"/>
                  <a:pt x="50516" y="54685"/>
                </a:cubicBezTo>
                <a:lnTo>
                  <a:pt x="50456" y="55060"/>
                </a:lnTo>
                <a:cubicBezTo>
                  <a:pt x="49767" y="59113"/>
                  <a:pt x="46284" y="62061"/>
                  <a:pt x="42171" y="62061"/>
                </a:cubicBezTo>
                <a:cubicBezTo>
                  <a:pt x="41571" y="62061"/>
                  <a:pt x="40953" y="61990"/>
                  <a:pt x="40341" y="61853"/>
                </a:cubicBezTo>
                <a:lnTo>
                  <a:pt x="38926" y="61538"/>
                </a:lnTo>
                <a:cubicBezTo>
                  <a:pt x="38916" y="61535"/>
                  <a:pt x="38904" y="61534"/>
                  <a:pt x="38893" y="61534"/>
                </a:cubicBezTo>
                <a:cubicBezTo>
                  <a:pt x="38861" y="61534"/>
                  <a:pt x="38827" y="61546"/>
                  <a:pt x="38801" y="61568"/>
                </a:cubicBezTo>
                <a:cubicBezTo>
                  <a:pt x="38772" y="61592"/>
                  <a:pt x="38748" y="61633"/>
                  <a:pt x="38748" y="61681"/>
                </a:cubicBezTo>
                <a:lnTo>
                  <a:pt x="38748" y="63244"/>
                </a:lnTo>
                <a:cubicBezTo>
                  <a:pt x="38629" y="63767"/>
                  <a:pt x="38035" y="65175"/>
                  <a:pt x="36685" y="65710"/>
                </a:cubicBezTo>
                <a:cubicBezTo>
                  <a:pt x="34421" y="66609"/>
                  <a:pt x="32875" y="67893"/>
                  <a:pt x="31961" y="68856"/>
                </a:cubicBezTo>
                <a:cubicBezTo>
                  <a:pt x="31039" y="67893"/>
                  <a:pt x="29500" y="66609"/>
                  <a:pt x="27235" y="65710"/>
                </a:cubicBezTo>
                <a:cubicBezTo>
                  <a:pt x="25880" y="65182"/>
                  <a:pt x="25292" y="63762"/>
                  <a:pt x="25166" y="63244"/>
                </a:cubicBezTo>
                <a:lnTo>
                  <a:pt x="25166" y="61681"/>
                </a:lnTo>
                <a:cubicBezTo>
                  <a:pt x="25166" y="61633"/>
                  <a:pt x="25149" y="61592"/>
                  <a:pt x="25114" y="61568"/>
                </a:cubicBezTo>
                <a:cubicBezTo>
                  <a:pt x="25087" y="61546"/>
                  <a:pt x="25057" y="61534"/>
                  <a:pt x="25026" y="61534"/>
                </a:cubicBezTo>
                <a:cubicBezTo>
                  <a:pt x="25015" y="61534"/>
                  <a:pt x="25004" y="61535"/>
                  <a:pt x="24994" y="61538"/>
                </a:cubicBezTo>
                <a:lnTo>
                  <a:pt x="23580" y="61853"/>
                </a:lnTo>
                <a:cubicBezTo>
                  <a:pt x="22961" y="61990"/>
                  <a:pt x="22343" y="62061"/>
                  <a:pt x="21743" y="62061"/>
                </a:cubicBezTo>
                <a:cubicBezTo>
                  <a:pt x="17630" y="62061"/>
                  <a:pt x="14147" y="59113"/>
                  <a:pt x="13464" y="55060"/>
                </a:cubicBezTo>
                <a:lnTo>
                  <a:pt x="13398" y="54685"/>
                </a:lnTo>
                <a:cubicBezTo>
                  <a:pt x="13392" y="54655"/>
                  <a:pt x="13381" y="54627"/>
                  <a:pt x="13357" y="54608"/>
                </a:cubicBezTo>
                <a:lnTo>
                  <a:pt x="13088" y="54341"/>
                </a:lnTo>
                <a:cubicBezTo>
                  <a:pt x="12833" y="54092"/>
                  <a:pt x="12572" y="53824"/>
                  <a:pt x="12287" y="53527"/>
                </a:cubicBezTo>
                <a:lnTo>
                  <a:pt x="11990" y="53212"/>
                </a:lnTo>
                <a:cubicBezTo>
                  <a:pt x="11966" y="53182"/>
                  <a:pt x="11930" y="53170"/>
                  <a:pt x="11900" y="53164"/>
                </a:cubicBezTo>
                <a:lnTo>
                  <a:pt x="11467" y="53122"/>
                </a:lnTo>
                <a:cubicBezTo>
                  <a:pt x="7169" y="52682"/>
                  <a:pt x="3923" y="49081"/>
                  <a:pt x="3923" y="44754"/>
                </a:cubicBezTo>
                <a:cubicBezTo>
                  <a:pt x="3923" y="44106"/>
                  <a:pt x="4007" y="43435"/>
                  <a:pt x="4173" y="42757"/>
                </a:cubicBezTo>
                <a:lnTo>
                  <a:pt x="4351" y="42014"/>
                </a:lnTo>
                <a:cubicBezTo>
                  <a:pt x="4370" y="41954"/>
                  <a:pt x="4346" y="41895"/>
                  <a:pt x="4298" y="41860"/>
                </a:cubicBezTo>
                <a:lnTo>
                  <a:pt x="3687" y="41402"/>
                </a:lnTo>
                <a:cubicBezTo>
                  <a:pt x="1528" y="39791"/>
                  <a:pt x="293" y="37336"/>
                  <a:pt x="293" y="34667"/>
                </a:cubicBezTo>
                <a:cubicBezTo>
                  <a:pt x="293" y="31981"/>
                  <a:pt x="1541" y="29521"/>
                  <a:pt x="3709" y="27916"/>
                </a:cubicBezTo>
                <a:lnTo>
                  <a:pt x="4334" y="27452"/>
                </a:lnTo>
                <a:cubicBezTo>
                  <a:pt x="4381" y="27417"/>
                  <a:pt x="4400" y="27351"/>
                  <a:pt x="4387" y="27297"/>
                </a:cubicBezTo>
                <a:lnTo>
                  <a:pt x="4197" y="26542"/>
                </a:lnTo>
                <a:cubicBezTo>
                  <a:pt x="4013" y="25835"/>
                  <a:pt x="3923" y="25134"/>
                  <a:pt x="3923" y="24463"/>
                </a:cubicBezTo>
                <a:cubicBezTo>
                  <a:pt x="3923" y="19874"/>
                  <a:pt x="7514" y="16189"/>
                  <a:pt x="12103" y="16063"/>
                </a:cubicBezTo>
                <a:lnTo>
                  <a:pt x="13143" y="16034"/>
                </a:lnTo>
                <a:cubicBezTo>
                  <a:pt x="13214" y="16028"/>
                  <a:pt x="13280" y="15975"/>
                  <a:pt x="13285" y="15898"/>
                </a:cubicBezTo>
                <a:lnTo>
                  <a:pt x="13368" y="14864"/>
                </a:lnTo>
                <a:cubicBezTo>
                  <a:pt x="13728" y="10546"/>
                  <a:pt x="17396" y="7156"/>
                  <a:pt x="21730" y="7156"/>
                </a:cubicBezTo>
                <a:cubicBezTo>
                  <a:pt x="22336" y="7156"/>
                  <a:pt x="22955" y="7223"/>
                  <a:pt x="23580" y="7362"/>
                </a:cubicBezTo>
                <a:lnTo>
                  <a:pt x="24994" y="7677"/>
                </a:lnTo>
                <a:cubicBezTo>
                  <a:pt x="25001" y="7678"/>
                  <a:pt x="25008" y="7679"/>
                  <a:pt x="25015" y="7679"/>
                </a:cubicBezTo>
                <a:cubicBezTo>
                  <a:pt x="25050" y="7679"/>
                  <a:pt x="25084" y="7667"/>
                  <a:pt x="25114" y="7647"/>
                </a:cubicBezTo>
                <a:cubicBezTo>
                  <a:pt x="25149" y="7617"/>
                  <a:pt x="25166" y="7576"/>
                  <a:pt x="25166" y="7535"/>
                </a:cubicBezTo>
                <a:lnTo>
                  <a:pt x="25166" y="5971"/>
                </a:lnTo>
                <a:cubicBezTo>
                  <a:pt x="25292" y="5449"/>
                  <a:pt x="25880" y="4034"/>
                  <a:pt x="27235" y="3499"/>
                </a:cubicBezTo>
                <a:cubicBezTo>
                  <a:pt x="29500" y="2608"/>
                  <a:pt x="31039" y="1318"/>
                  <a:pt x="31961" y="355"/>
                </a:cubicBezTo>
                <a:close/>
                <a:moveTo>
                  <a:pt x="31960" y="1"/>
                </a:moveTo>
                <a:cubicBezTo>
                  <a:pt x="31920" y="1"/>
                  <a:pt x="31880" y="16"/>
                  <a:pt x="31854" y="46"/>
                </a:cubicBezTo>
                <a:cubicBezTo>
                  <a:pt x="30968" y="997"/>
                  <a:pt x="29434" y="2317"/>
                  <a:pt x="27128" y="3225"/>
                </a:cubicBezTo>
                <a:cubicBezTo>
                  <a:pt x="25641" y="3814"/>
                  <a:pt x="24999" y="5371"/>
                  <a:pt x="24881" y="5924"/>
                </a:cubicBezTo>
                <a:cubicBezTo>
                  <a:pt x="24875" y="5930"/>
                  <a:pt x="24875" y="5941"/>
                  <a:pt x="24875" y="5954"/>
                </a:cubicBezTo>
                <a:lnTo>
                  <a:pt x="24875" y="7351"/>
                </a:lnTo>
                <a:lnTo>
                  <a:pt x="23644" y="7077"/>
                </a:lnTo>
                <a:cubicBezTo>
                  <a:pt x="23002" y="6934"/>
                  <a:pt x="22368" y="6863"/>
                  <a:pt x="21743" y="6863"/>
                </a:cubicBezTo>
                <a:cubicBezTo>
                  <a:pt x="17255" y="6863"/>
                  <a:pt x="13445" y="10363"/>
                  <a:pt x="13077" y="14840"/>
                </a:cubicBezTo>
                <a:lnTo>
                  <a:pt x="13000" y="15743"/>
                </a:lnTo>
                <a:lnTo>
                  <a:pt x="12097" y="15767"/>
                </a:lnTo>
                <a:cubicBezTo>
                  <a:pt x="7347" y="15898"/>
                  <a:pt x="3632" y="19714"/>
                  <a:pt x="3632" y="24463"/>
                </a:cubicBezTo>
                <a:cubicBezTo>
                  <a:pt x="3632" y="25157"/>
                  <a:pt x="3728" y="25883"/>
                  <a:pt x="3912" y="26614"/>
                </a:cubicBezTo>
                <a:lnTo>
                  <a:pt x="4079" y="27274"/>
                </a:lnTo>
                <a:lnTo>
                  <a:pt x="3531" y="27678"/>
                </a:lnTo>
                <a:cubicBezTo>
                  <a:pt x="1291" y="29342"/>
                  <a:pt x="1" y="31892"/>
                  <a:pt x="1" y="34667"/>
                </a:cubicBezTo>
                <a:cubicBezTo>
                  <a:pt x="1" y="37431"/>
                  <a:pt x="1279" y="39970"/>
                  <a:pt x="3508" y="41633"/>
                </a:cubicBezTo>
                <a:lnTo>
                  <a:pt x="4049" y="42038"/>
                </a:lnTo>
                <a:lnTo>
                  <a:pt x="3888" y="42686"/>
                </a:lnTo>
                <a:cubicBezTo>
                  <a:pt x="3716" y="43393"/>
                  <a:pt x="3632" y="44082"/>
                  <a:pt x="3632" y="44754"/>
                </a:cubicBezTo>
                <a:cubicBezTo>
                  <a:pt x="3632" y="49235"/>
                  <a:pt x="6985" y="52956"/>
                  <a:pt x="11437" y="53407"/>
                </a:cubicBezTo>
                <a:lnTo>
                  <a:pt x="11812" y="53450"/>
                </a:lnTo>
                <a:lnTo>
                  <a:pt x="12073" y="53722"/>
                </a:lnTo>
                <a:cubicBezTo>
                  <a:pt x="12358" y="54026"/>
                  <a:pt x="12625" y="54299"/>
                  <a:pt x="12882" y="54548"/>
                </a:cubicBezTo>
                <a:lnTo>
                  <a:pt x="13118" y="54781"/>
                </a:lnTo>
                <a:lnTo>
                  <a:pt x="13173" y="55107"/>
                </a:lnTo>
                <a:cubicBezTo>
                  <a:pt x="13886" y="59304"/>
                  <a:pt x="17488" y="62352"/>
                  <a:pt x="21743" y="62352"/>
                </a:cubicBezTo>
                <a:cubicBezTo>
                  <a:pt x="22368" y="62352"/>
                  <a:pt x="23002" y="62281"/>
                  <a:pt x="23644" y="62138"/>
                </a:cubicBezTo>
                <a:lnTo>
                  <a:pt x="24875" y="61859"/>
                </a:lnTo>
                <a:lnTo>
                  <a:pt x="24875" y="63262"/>
                </a:lnTo>
                <a:cubicBezTo>
                  <a:pt x="24875" y="63268"/>
                  <a:pt x="24875" y="63280"/>
                  <a:pt x="24881" y="63292"/>
                </a:cubicBezTo>
                <a:cubicBezTo>
                  <a:pt x="24999" y="63839"/>
                  <a:pt x="25641" y="65402"/>
                  <a:pt x="27128" y="65984"/>
                </a:cubicBezTo>
                <a:cubicBezTo>
                  <a:pt x="29434" y="66894"/>
                  <a:pt x="30968" y="68219"/>
                  <a:pt x="31854" y="69169"/>
                </a:cubicBezTo>
                <a:cubicBezTo>
                  <a:pt x="31877" y="69199"/>
                  <a:pt x="31918" y="69218"/>
                  <a:pt x="31961" y="69218"/>
                </a:cubicBezTo>
                <a:cubicBezTo>
                  <a:pt x="32002" y="69218"/>
                  <a:pt x="32038" y="69199"/>
                  <a:pt x="32068" y="69169"/>
                </a:cubicBezTo>
                <a:cubicBezTo>
                  <a:pt x="32946" y="68219"/>
                  <a:pt x="34486" y="66894"/>
                  <a:pt x="36792" y="65984"/>
                </a:cubicBezTo>
                <a:cubicBezTo>
                  <a:pt x="38273" y="65396"/>
                  <a:pt x="38915" y="63844"/>
                  <a:pt x="39039" y="63292"/>
                </a:cubicBezTo>
                <a:lnTo>
                  <a:pt x="39039" y="63262"/>
                </a:lnTo>
                <a:lnTo>
                  <a:pt x="39039" y="61859"/>
                </a:lnTo>
                <a:lnTo>
                  <a:pt x="40276" y="62138"/>
                </a:lnTo>
                <a:cubicBezTo>
                  <a:pt x="40912" y="62281"/>
                  <a:pt x="41554" y="62352"/>
                  <a:pt x="42171" y="62352"/>
                </a:cubicBezTo>
                <a:cubicBezTo>
                  <a:pt x="46427" y="62352"/>
                  <a:pt x="50034" y="59304"/>
                  <a:pt x="50742" y="55107"/>
                </a:cubicBezTo>
                <a:lnTo>
                  <a:pt x="50802" y="54781"/>
                </a:lnTo>
                <a:lnTo>
                  <a:pt x="51033" y="54548"/>
                </a:lnTo>
                <a:cubicBezTo>
                  <a:pt x="51295" y="54299"/>
                  <a:pt x="51562" y="54026"/>
                  <a:pt x="51841" y="53722"/>
                </a:cubicBezTo>
                <a:lnTo>
                  <a:pt x="52102" y="53450"/>
                </a:lnTo>
                <a:lnTo>
                  <a:pt x="52478" y="53407"/>
                </a:lnTo>
                <a:cubicBezTo>
                  <a:pt x="56930" y="52956"/>
                  <a:pt x="60288" y="49235"/>
                  <a:pt x="60288" y="44754"/>
                </a:cubicBezTo>
                <a:cubicBezTo>
                  <a:pt x="60288" y="44082"/>
                  <a:pt x="60198" y="43386"/>
                  <a:pt x="60032" y="42686"/>
                </a:cubicBezTo>
                <a:lnTo>
                  <a:pt x="59871" y="42038"/>
                </a:lnTo>
                <a:lnTo>
                  <a:pt x="60406" y="41633"/>
                </a:lnTo>
                <a:cubicBezTo>
                  <a:pt x="62636" y="39970"/>
                  <a:pt x="63914" y="37431"/>
                  <a:pt x="63914" y="34667"/>
                </a:cubicBezTo>
                <a:cubicBezTo>
                  <a:pt x="63914" y="31892"/>
                  <a:pt x="62630" y="29342"/>
                  <a:pt x="60383" y="27678"/>
                </a:cubicBezTo>
                <a:lnTo>
                  <a:pt x="59835" y="27274"/>
                </a:lnTo>
                <a:lnTo>
                  <a:pt x="60008" y="26614"/>
                </a:lnTo>
                <a:cubicBezTo>
                  <a:pt x="60192" y="25883"/>
                  <a:pt x="60288" y="25157"/>
                  <a:pt x="60288" y="24463"/>
                </a:cubicBezTo>
                <a:cubicBezTo>
                  <a:pt x="60288" y="19714"/>
                  <a:pt x="56567" y="15898"/>
                  <a:pt x="51824" y="15767"/>
                </a:cubicBezTo>
                <a:lnTo>
                  <a:pt x="50914" y="15743"/>
                </a:lnTo>
                <a:lnTo>
                  <a:pt x="50837" y="14840"/>
                </a:lnTo>
                <a:cubicBezTo>
                  <a:pt x="50469" y="10363"/>
                  <a:pt x="46665" y="6863"/>
                  <a:pt x="42171" y="6863"/>
                </a:cubicBezTo>
                <a:cubicBezTo>
                  <a:pt x="41554" y="6863"/>
                  <a:pt x="40912" y="6934"/>
                  <a:pt x="40276" y="7077"/>
                </a:cubicBezTo>
                <a:lnTo>
                  <a:pt x="39039" y="7351"/>
                </a:lnTo>
                <a:lnTo>
                  <a:pt x="39039" y="5954"/>
                </a:lnTo>
                <a:lnTo>
                  <a:pt x="39039" y="5924"/>
                </a:lnTo>
                <a:cubicBezTo>
                  <a:pt x="38915" y="5371"/>
                  <a:pt x="38273" y="3814"/>
                  <a:pt x="36792" y="3225"/>
                </a:cubicBezTo>
                <a:cubicBezTo>
                  <a:pt x="34486" y="2317"/>
                  <a:pt x="32946" y="997"/>
                  <a:pt x="32068" y="46"/>
                </a:cubicBezTo>
                <a:cubicBezTo>
                  <a:pt x="32041" y="16"/>
                  <a:pt x="32000" y="1"/>
                  <a:pt x="3196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32"/>
          <p:cNvSpPr/>
          <p:nvPr/>
        </p:nvSpPr>
        <p:spPr>
          <a:xfrm>
            <a:off x="3927188" y="672325"/>
            <a:ext cx="1289625" cy="1396646"/>
          </a:xfrm>
          <a:custGeom>
            <a:avLst/>
            <a:gdLst/>
            <a:ahLst/>
            <a:cxnLst/>
            <a:rect l="l" t="t" r="r" b="b"/>
            <a:pathLst>
              <a:path w="63914" h="69218" extrusionOk="0">
                <a:moveTo>
                  <a:pt x="31961" y="355"/>
                </a:moveTo>
                <a:cubicBezTo>
                  <a:pt x="32875" y="1318"/>
                  <a:pt x="34421" y="2608"/>
                  <a:pt x="36685" y="3499"/>
                </a:cubicBezTo>
                <a:cubicBezTo>
                  <a:pt x="38035" y="4034"/>
                  <a:pt x="38629" y="5449"/>
                  <a:pt x="38748" y="5971"/>
                </a:cubicBezTo>
                <a:lnTo>
                  <a:pt x="38748" y="7535"/>
                </a:lnTo>
                <a:cubicBezTo>
                  <a:pt x="38748" y="7576"/>
                  <a:pt x="38772" y="7617"/>
                  <a:pt x="38801" y="7647"/>
                </a:cubicBezTo>
                <a:cubicBezTo>
                  <a:pt x="38830" y="7667"/>
                  <a:pt x="38869" y="7679"/>
                  <a:pt x="38904" y="7679"/>
                </a:cubicBezTo>
                <a:cubicBezTo>
                  <a:pt x="38912" y="7679"/>
                  <a:pt x="38919" y="7678"/>
                  <a:pt x="38926" y="7677"/>
                </a:cubicBezTo>
                <a:lnTo>
                  <a:pt x="40341" y="7362"/>
                </a:lnTo>
                <a:cubicBezTo>
                  <a:pt x="40965" y="7223"/>
                  <a:pt x="41584" y="7156"/>
                  <a:pt x="42189" y="7156"/>
                </a:cubicBezTo>
                <a:cubicBezTo>
                  <a:pt x="46520" y="7156"/>
                  <a:pt x="50191" y="10546"/>
                  <a:pt x="50546" y="14864"/>
                </a:cubicBezTo>
                <a:lnTo>
                  <a:pt x="50635" y="15898"/>
                </a:lnTo>
                <a:cubicBezTo>
                  <a:pt x="50640" y="15975"/>
                  <a:pt x="50700" y="16028"/>
                  <a:pt x="50777" y="16034"/>
                </a:cubicBezTo>
                <a:lnTo>
                  <a:pt x="51811" y="16063"/>
                </a:lnTo>
                <a:cubicBezTo>
                  <a:pt x="56400" y="16189"/>
                  <a:pt x="59997" y="19874"/>
                  <a:pt x="59997" y="24463"/>
                </a:cubicBezTo>
                <a:cubicBezTo>
                  <a:pt x="59997" y="25134"/>
                  <a:pt x="59901" y="25835"/>
                  <a:pt x="59723" y="26542"/>
                </a:cubicBezTo>
                <a:lnTo>
                  <a:pt x="59533" y="27297"/>
                </a:lnTo>
                <a:cubicBezTo>
                  <a:pt x="59514" y="27351"/>
                  <a:pt x="59539" y="27417"/>
                  <a:pt x="59586" y="27452"/>
                </a:cubicBezTo>
                <a:lnTo>
                  <a:pt x="60211" y="27916"/>
                </a:lnTo>
                <a:cubicBezTo>
                  <a:pt x="62380" y="29521"/>
                  <a:pt x="63621" y="31981"/>
                  <a:pt x="63621" y="34667"/>
                </a:cubicBezTo>
                <a:cubicBezTo>
                  <a:pt x="63621" y="37336"/>
                  <a:pt x="62386" y="39791"/>
                  <a:pt x="60233" y="41402"/>
                </a:cubicBezTo>
                <a:lnTo>
                  <a:pt x="59616" y="41860"/>
                </a:lnTo>
                <a:cubicBezTo>
                  <a:pt x="59569" y="41895"/>
                  <a:pt x="59550" y="41954"/>
                  <a:pt x="59563" y="42014"/>
                </a:cubicBezTo>
                <a:lnTo>
                  <a:pt x="59747" y="42757"/>
                </a:lnTo>
                <a:cubicBezTo>
                  <a:pt x="59912" y="43435"/>
                  <a:pt x="59997" y="44106"/>
                  <a:pt x="59997" y="44754"/>
                </a:cubicBezTo>
                <a:cubicBezTo>
                  <a:pt x="59997" y="49081"/>
                  <a:pt x="56751" y="52682"/>
                  <a:pt x="52448" y="53122"/>
                </a:cubicBezTo>
                <a:lnTo>
                  <a:pt x="52020" y="53164"/>
                </a:lnTo>
                <a:cubicBezTo>
                  <a:pt x="51984" y="53170"/>
                  <a:pt x="51954" y="53182"/>
                  <a:pt x="51931" y="53212"/>
                </a:cubicBezTo>
                <a:lnTo>
                  <a:pt x="51633" y="53527"/>
                </a:lnTo>
                <a:cubicBezTo>
                  <a:pt x="51348" y="53824"/>
                  <a:pt x="51087" y="54092"/>
                  <a:pt x="50832" y="54341"/>
                </a:cubicBezTo>
                <a:lnTo>
                  <a:pt x="50563" y="54608"/>
                </a:lnTo>
                <a:cubicBezTo>
                  <a:pt x="50541" y="54627"/>
                  <a:pt x="50522" y="54655"/>
                  <a:pt x="50516" y="54685"/>
                </a:cubicBezTo>
                <a:lnTo>
                  <a:pt x="50456" y="55060"/>
                </a:lnTo>
                <a:cubicBezTo>
                  <a:pt x="49767" y="59113"/>
                  <a:pt x="46284" y="62061"/>
                  <a:pt x="42171" y="62061"/>
                </a:cubicBezTo>
                <a:cubicBezTo>
                  <a:pt x="41571" y="62061"/>
                  <a:pt x="40953" y="61990"/>
                  <a:pt x="40341" y="61853"/>
                </a:cubicBezTo>
                <a:lnTo>
                  <a:pt x="38926" y="61538"/>
                </a:lnTo>
                <a:cubicBezTo>
                  <a:pt x="38916" y="61535"/>
                  <a:pt x="38904" y="61534"/>
                  <a:pt x="38893" y="61534"/>
                </a:cubicBezTo>
                <a:cubicBezTo>
                  <a:pt x="38861" y="61534"/>
                  <a:pt x="38827" y="61546"/>
                  <a:pt x="38801" y="61568"/>
                </a:cubicBezTo>
                <a:cubicBezTo>
                  <a:pt x="38772" y="61592"/>
                  <a:pt x="38748" y="61633"/>
                  <a:pt x="38748" y="61681"/>
                </a:cubicBezTo>
                <a:lnTo>
                  <a:pt x="38748" y="63244"/>
                </a:lnTo>
                <a:cubicBezTo>
                  <a:pt x="38629" y="63767"/>
                  <a:pt x="38035" y="65175"/>
                  <a:pt x="36685" y="65710"/>
                </a:cubicBezTo>
                <a:cubicBezTo>
                  <a:pt x="34421" y="66609"/>
                  <a:pt x="32875" y="67893"/>
                  <a:pt x="31961" y="68856"/>
                </a:cubicBezTo>
                <a:cubicBezTo>
                  <a:pt x="31039" y="67893"/>
                  <a:pt x="29500" y="66609"/>
                  <a:pt x="27235" y="65710"/>
                </a:cubicBezTo>
                <a:cubicBezTo>
                  <a:pt x="25880" y="65182"/>
                  <a:pt x="25292" y="63762"/>
                  <a:pt x="25166" y="63244"/>
                </a:cubicBezTo>
                <a:lnTo>
                  <a:pt x="25166" y="61681"/>
                </a:lnTo>
                <a:cubicBezTo>
                  <a:pt x="25166" y="61633"/>
                  <a:pt x="25149" y="61592"/>
                  <a:pt x="25114" y="61568"/>
                </a:cubicBezTo>
                <a:cubicBezTo>
                  <a:pt x="25087" y="61546"/>
                  <a:pt x="25057" y="61534"/>
                  <a:pt x="25026" y="61534"/>
                </a:cubicBezTo>
                <a:cubicBezTo>
                  <a:pt x="25015" y="61534"/>
                  <a:pt x="25004" y="61535"/>
                  <a:pt x="24994" y="61538"/>
                </a:cubicBezTo>
                <a:lnTo>
                  <a:pt x="23580" y="61853"/>
                </a:lnTo>
                <a:cubicBezTo>
                  <a:pt x="22961" y="61990"/>
                  <a:pt x="22343" y="62061"/>
                  <a:pt x="21743" y="62061"/>
                </a:cubicBezTo>
                <a:cubicBezTo>
                  <a:pt x="17630" y="62061"/>
                  <a:pt x="14147" y="59113"/>
                  <a:pt x="13464" y="55060"/>
                </a:cubicBezTo>
                <a:lnTo>
                  <a:pt x="13398" y="54685"/>
                </a:lnTo>
                <a:cubicBezTo>
                  <a:pt x="13392" y="54655"/>
                  <a:pt x="13381" y="54627"/>
                  <a:pt x="13357" y="54608"/>
                </a:cubicBezTo>
                <a:lnTo>
                  <a:pt x="13088" y="54341"/>
                </a:lnTo>
                <a:cubicBezTo>
                  <a:pt x="12833" y="54092"/>
                  <a:pt x="12572" y="53824"/>
                  <a:pt x="12287" y="53527"/>
                </a:cubicBezTo>
                <a:lnTo>
                  <a:pt x="11990" y="53212"/>
                </a:lnTo>
                <a:cubicBezTo>
                  <a:pt x="11966" y="53182"/>
                  <a:pt x="11930" y="53170"/>
                  <a:pt x="11900" y="53164"/>
                </a:cubicBezTo>
                <a:lnTo>
                  <a:pt x="11467" y="53122"/>
                </a:lnTo>
                <a:cubicBezTo>
                  <a:pt x="7169" y="52682"/>
                  <a:pt x="3923" y="49081"/>
                  <a:pt x="3923" y="44754"/>
                </a:cubicBezTo>
                <a:cubicBezTo>
                  <a:pt x="3923" y="44106"/>
                  <a:pt x="4007" y="43435"/>
                  <a:pt x="4173" y="42757"/>
                </a:cubicBezTo>
                <a:lnTo>
                  <a:pt x="4351" y="42014"/>
                </a:lnTo>
                <a:cubicBezTo>
                  <a:pt x="4370" y="41954"/>
                  <a:pt x="4346" y="41895"/>
                  <a:pt x="4298" y="41860"/>
                </a:cubicBezTo>
                <a:lnTo>
                  <a:pt x="3687" y="41402"/>
                </a:lnTo>
                <a:cubicBezTo>
                  <a:pt x="1528" y="39791"/>
                  <a:pt x="293" y="37336"/>
                  <a:pt x="293" y="34667"/>
                </a:cubicBezTo>
                <a:cubicBezTo>
                  <a:pt x="293" y="31981"/>
                  <a:pt x="1541" y="29521"/>
                  <a:pt x="3709" y="27916"/>
                </a:cubicBezTo>
                <a:lnTo>
                  <a:pt x="4334" y="27452"/>
                </a:lnTo>
                <a:cubicBezTo>
                  <a:pt x="4381" y="27417"/>
                  <a:pt x="4400" y="27351"/>
                  <a:pt x="4387" y="27297"/>
                </a:cubicBezTo>
                <a:lnTo>
                  <a:pt x="4197" y="26542"/>
                </a:lnTo>
                <a:cubicBezTo>
                  <a:pt x="4013" y="25835"/>
                  <a:pt x="3923" y="25134"/>
                  <a:pt x="3923" y="24463"/>
                </a:cubicBezTo>
                <a:cubicBezTo>
                  <a:pt x="3923" y="19874"/>
                  <a:pt x="7514" y="16189"/>
                  <a:pt x="12103" y="16063"/>
                </a:cubicBezTo>
                <a:lnTo>
                  <a:pt x="13143" y="16034"/>
                </a:lnTo>
                <a:cubicBezTo>
                  <a:pt x="13214" y="16028"/>
                  <a:pt x="13280" y="15975"/>
                  <a:pt x="13285" y="15898"/>
                </a:cubicBezTo>
                <a:lnTo>
                  <a:pt x="13368" y="14864"/>
                </a:lnTo>
                <a:cubicBezTo>
                  <a:pt x="13728" y="10546"/>
                  <a:pt x="17396" y="7156"/>
                  <a:pt x="21730" y="7156"/>
                </a:cubicBezTo>
                <a:cubicBezTo>
                  <a:pt x="22336" y="7156"/>
                  <a:pt x="22955" y="7223"/>
                  <a:pt x="23580" y="7362"/>
                </a:cubicBezTo>
                <a:lnTo>
                  <a:pt x="24994" y="7677"/>
                </a:lnTo>
                <a:cubicBezTo>
                  <a:pt x="25001" y="7678"/>
                  <a:pt x="25008" y="7679"/>
                  <a:pt x="25015" y="7679"/>
                </a:cubicBezTo>
                <a:cubicBezTo>
                  <a:pt x="25050" y="7679"/>
                  <a:pt x="25084" y="7667"/>
                  <a:pt x="25114" y="7647"/>
                </a:cubicBezTo>
                <a:cubicBezTo>
                  <a:pt x="25149" y="7617"/>
                  <a:pt x="25166" y="7576"/>
                  <a:pt x="25166" y="7535"/>
                </a:cubicBezTo>
                <a:lnTo>
                  <a:pt x="25166" y="5971"/>
                </a:lnTo>
                <a:cubicBezTo>
                  <a:pt x="25292" y="5449"/>
                  <a:pt x="25880" y="4034"/>
                  <a:pt x="27235" y="3499"/>
                </a:cubicBezTo>
                <a:cubicBezTo>
                  <a:pt x="29500" y="2608"/>
                  <a:pt x="31039" y="1318"/>
                  <a:pt x="31961" y="355"/>
                </a:cubicBezTo>
                <a:close/>
                <a:moveTo>
                  <a:pt x="31960" y="1"/>
                </a:moveTo>
                <a:cubicBezTo>
                  <a:pt x="31920" y="1"/>
                  <a:pt x="31880" y="16"/>
                  <a:pt x="31854" y="46"/>
                </a:cubicBezTo>
                <a:cubicBezTo>
                  <a:pt x="30968" y="997"/>
                  <a:pt x="29434" y="2317"/>
                  <a:pt x="27128" y="3225"/>
                </a:cubicBezTo>
                <a:cubicBezTo>
                  <a:pt x="25641" y="3814"/>
                  <a:pt x="24999" y="5371"/>
                  <a:pt x="24881" y="5924"/>
                </a:cubicBezTo>
                <a:cubicBezTo>
                  <a:pt x="24875" y="5930"/>
                  <a:pt x="24875" y="5941"/>
                  <a:pt x="24875" y="5954"/>
                </a:cubicBezTo>
                <a:lnTo>
                  <a:pt x="24875" y="7351"/>
                </a:lnTo>
                <a:lnTo>
                  <a:pt x="23644" y="7077"/>
                </a:lnTo>
                <a:cubicBezTo>
                  <a:pt x="23002" y="6934"/>
                  <a:pt x="22368" y="6863"/>
                  <a:pt x="21743" y="6863"/>
                </a:cubicBezTo>
                <a:cubicBezTo>
                  <a:pt x="17255" y="6863"/>
                  <a:pt x="13445" y="10363"/>
                  <a:pt x="13077" y="14840"/>
                </a:cubicBezTo>
                <a:lnTo>
                  <a:pt x="13000" y="15743"/>
                </a:lnTo>
                <a:lnTo>
                  <a:pt x="12097" y="15767"/>
                </a:lnTo>
                <a:cubicBezTo>
                  <a:pt x="7347" y="15898"/>
                  <a:pt x="3632" y="19714"/>
                  <a:pt x="3632" y="24463"/>
                </a:cubicBezTo>
                <a:cubicBezTo>
                  <a:pt x="3632" y="25157"/>
                  <a:pt x="3728" y="25883"/>
                  <a:pt x="3912" y="26614"/>
                </a:cubicBezTo>
                <a:lnTo>
                  <a:pt x="4079" y="27274"/>
                </a:lnTo>
                <a:lnTo>
                  <a:pt x="3531" y="27678"/>
                </a:lnTo>
                <a:cubicBezTo>
                  <a:pt x="1291" y="29342"/>
                  <a:pt x="1" y="31892"/>
                  <a:pt x="1" y="34667"/>
                </a:cubicBezTo>
                <a:cubicBezTo>
                  <a:pt x="1" y="37431"/>
                  <a:pt x="1279" y="39970"/>
                  <a:pt x="3508" y="41633"/>
                </a:cubicBezTo>
                <a:lnTo>
                  <a:pt x="4049" y="42038"/>
                </a:lnTo>
                <a:lnTo>
                  <a:pt x="3888" y="42686"/>
                </a:lnTo>
                <a:cubicBezTo>
                  <a:pt x="3716" y="43393"/>
                  <a:pt x="3632" y="44082"/>
                  <a:pt x="3632" y="44754"/>
                </a:cubicBezTo>
                <a:cubicBezTo>
                  <a:pt x="3632" y="49235"/>
                  <a:pt x="6985" y="52956"/>
                  <a:pt x="11437" y="53407"/>
                </a:cubicBezTo>
                <a:lnTo>
                  <a:pt x="11812" y="53450"/>
                </a:lnTo>
                <a:lnTo>
                  <a:pt x="12073" y="53722"/>
                </a:lnTo>
                <a:cubicBezTo>
                  <a:pt x="12358" y="54026"/>
                  <a:pt x="12625" y="54299"/>
                  <a:pt x="12882" y="54548"/>
                </a:cubicBezTo>
                <a:lnTo>
                  <a:pt x="13118" y="54781"/>
                </a:lnTo>
                <a:lnTo>
                  <a:pt x="13173" y="55107"/>
                </a:lnTo>
                <a:cubicBezTo>
                  <a:pt x="13886" y="59304"/>
                  <a:pt x="17488" y="62352"/>
                  <a:pt x="21743" y="62352"/>
                </a:cubicBezTo>
                <a:cubicBezTo>
                  <a:pt x="22368" y="62352"/>
                  <a:pt x="23002" y="62281"/>
                  <a:pt x="23644" y="62138"/>
                </a:cubicBezTo>
                <a:lnTo>
                  <a:pt x="24875" y="61859"/>
                </a:lnTo>
                <a:lnTo>
                  <a:pt x="24875" y="63262"/>
                </a:lnTo>
                <a:cubicBezTo>
                  <a:pt x="24875" y="63268"/>
                  <a:pt x="24875" y="63280"/>
                  <a:pt x="24881" y="63292"/>
                </a:cubicBezTo>
                <a:cubicBezTo>
                  <a:pt x="24999" y="63839"/>
                  <a:pt x="25641" y="65402"/>
                  <a:pt x="27128" y="65984"/>
                </a:cubicBezTo>
                <a:cubicBezTo>
                  <a:pt x="29434" y="66894"/>
                  <a:pt x="30968" y="68219"/>
                  <a:pt x="31854" y="69169"/>
                </a:cubicBezTo>
                <a:cubicBezTo>
                  <a:pt x="31877" y="69199"/>
                  <a:pt x="31918" y="69218"/>
                  <a:pt x="31961" y="69218"/>
                </a:cubicBezTo>
                <a:cubicBezTo>
                  <a:pt x="32002" y="69218"/>
                  <a:pt x="32038" y="69199"/>
                  <a:pt x="32068" y="69169"/>
                </a:cubicBezTo>
                <a:cubicBezTo>
                  <a:pt x="32946" y="68219"/>
                  <a:pt x="34486" y="66894"/>
                  <a:pt x="36792" y="65984"/>
                </a:cubicBezTo>
                <a:cubicBezTo>
                  <a:pt x="38273" y="65396"/>
                  <a:pt x="38915" y="63844"/>
                  <a:pt x="39039" y="63292"/>
                </a:cubicBezTo>
                <a:lnTo>
                  <a:pt x="39039" y="63262"/>
                </a:lnTo>
                <a:lnTo>
                  <a:pt x="39039" y="61859"/>
                </a:lnTo>
                <a:lnTo>
                  <a:pt x="40276" y="62138"/>
                </a:lnTo>
                <a:cubicBezTo>
                  <a:pt x="40912" y="62281"/>
                  <a:pt x="41554" y="62352"/>
                  <a:pt x="42171" y="62352"/>
                </a:cubicBezTo>
                <a:cubicBezTo>
                  <a:pt x="46427" y="62352"/>
                  <a:pt x="50034" y="59304"/>
                  <a:pt x="50742" y="55107"/>
                </a:cubicBezTo>
                <a:lnTo>
                  <a:pt x="50802" y="54781"/>
                </a:lnTo>
                <a:lnTo>
                  <a:pt x="51033" y="54548"/>
                </a:lnTo>
                <a:cubicBezTo>
                  <a:pt x="51295" y="54299"/>
                  <a:pt x="51562" y="54026"/>
                  <a:pt x="51841" y="53722"/>
                </a:cubicBezTo>
                <a:lnTo>
                  <a:pt x="52102" y="53450"/>
                </a:lnTo>
                <a:lnTo>
                  <a:pt x="52478" y="53407"/>
                </a:lnTo>
                <a:cubicBezTo>
                  <a:pt x="56930" y="52956"/>
                  <a:pt x="60288" y="49235"/>
                  <a:pt x="60288" y="44754"/>
                </a:cubicBezTo>
                <a:cubicBezTo>
                  <a:pt x="60288" y="44082"/>
                  <a:pt x="60198" y="43386"/>
                  <a:pt x="60032" y="42686"/>
                </a:cubicBezTo>
                <a:lnTo>
                  <a:pt x="59871" y="42038"/>
                </a:lnTo>
                <a:lnTo>
                  <a:pt x="60406" y="41633"/>
                </a:lnTo>
                <a:cubicBezTo>
                  <a:pt x="62636" y="39970"/>
                  <a:pt x="63914" y="37431"/>
                  <a:pt x="63914" y="34667"/>
                </a:cubicBezTo>
                <a:cubicBezTo>
                  <a:pt x="63914" y="31892"/>
                  <a:pt x="62630" y="29342"/>
                  <a:pt x="60383" y="27678"/>
                </a:cubicBezTo>
                <a:lnTo>
                  <a:pt x="59835" y="27274"/>
                </a:lnTo>
                <a:lnTo>
                  <a:pt x="60008" y="26614"/>
                </a:lnTo>
                <a:cubicBezTo>
                  <a:pt x="60192" y="25883"/>
                  <a:pt x="60288" y="25157"/>
                  <a:pt x="60288" y="24463"/>
                </a:cubicBezTo>
                <a:cubicBezTo>
                  <a:pt x="60288" y="19714"/>
                  <a:pt x="56567" y="15898"/>
                  <a:pt x="51824" y="15767"/>
                </a:cubicBezTo>
                <a:lnTo>
                  <a:pt x="50914" y="15743"/>
                </a:lnTo>
                <a:lnTo>
                  <a:pt x="50837" y="14840"/>
                </a:lnTo>
                <a:cubicBezTo>
                  <a:pt x="50469" y="10363"/>
                  <a:pt x="46665" y="6863"/>
                  <a:pt x="42171" y="6863"/>
                </a:cubicBezTo>
                <a:cubicBezTo>
                  <a:pt x="41554" y="6863"/>
                  <a:pt x="40912" y="6934"/>
                  <a:pt x="40276" y="7077"/>
                </a:cubicBezTo>
                <a:lnTo>
                  <a:pt x="39039" y="7351"/>
                </a:lnTo>
                <a:lnTo>
                  <a:pt x="39039" y="5954"/>
                </a:lnTo>
                <a:lnTo>
                  <a:pt x="39039" y="5924"/>
                </a:lnTo>
                <a:cubicBezTo>
                  <a:pt x="38915" y="5371"/>
                  <a:pt x="38273" y="3814"/>
                  <a:pt x="36792" y="3225"/>
                </a:cubicBezTo>
                <a:cubicBezTo>
                  <a:pt x="34486" y="2317"/>
                  <a:pt x="32946" y="997"/>
                  <a:pt x="32068" y="46"/>
                </a:cubicBezTo>
                <a:cubicBezTo>
                  <a:pt x="32041" y="16"/>
                  <a:pt x="32000" y="1"/>
                  <a:pt x="3196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32"/>
          <p:cNvSpPr txBox="1">
            <a:spLocks noGrp="1"/>
          </p:cNvSpPr>
          <p:nvPr>
            <p:ph type="title"/>
          </p:nvPr>
        </p:nvSpPr>
        <p:spPr>
          <a:xfrm>
            <a:off x="1397747" y="2375855"/>
            <a:ext cx="6377055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/>
              <a:t>Tajdid</a:t>
            </a:r>
            <a:r>
              <a:rPr lang="en" sz="3200" dirty="0"/>
              <a:t> </a:t>
            </a:r>
            <a:r>
              <a:rPr lang="en" sz="3200" dirty="0" err="1"/>
              <a:t>Menurut</a:t>
            </a:r>
            <a:r>
              <a:rPr lang="en" sz="3200" dirty="0"/>
              <a:t> Faham Muhammadiyah</a:t>
            </a:r>
            <a:endParaRPr sz="3200" dirty="0"/>
          </a:p>
        </p:txBody>
      </p:sp>
      <p:sp>
        <p:nvSpPr>
          <p:cNvPr id="2579" name="Google Shape;2579;p32"/>
          <p:cNvSpPr txBox="1">
            <a:spLocks noGrp="1"/>
          </p:cNvSpPr>
          <p:nvPr>
            <p:ph type="subTitle" idx="1"/>
          </p:nvPr>
        </p:nvSpPr>
        <p:spPr>
          <a:xfrm>
            <a:off x="2177678" y="3419077"/>
            <a:ext cx="4661100" cy="13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/>
              <a:t>Tajdid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pembaruan</a:t>
            </a:r>
            <a:r>
              <a:rPr lang="en-US" dirty="0"/>
              <a:t>, </a:t>
            </a:r>
            <a:r>
              <a:rPr lang="en-US" dirty="0" err="1"/>
              <a:t>peningkatan</a:t>
            </a:r>
            <a:r>
              <a:rPr lang="en-US" dirty="0"/>
              <a:t>, dan </a:t>
            </a:r>
            <a:r>
              <a:rPr lang="en-US" dirty="0" err="1"/>
              <a:t>pengembangan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arti </a:t>
            </a:r>
            <a:r>
              <a:rPr lang="en-US" dirty="0" err="1"/>
              <a:t>pemurnian</a:t>
            </a:r>
            <a:r>
              <a:rPr lang="en-US" dirty="0"/>
              <a:t>, </a:t>
            </a:r>
            <a:r>
              <a:rPr lang="en-US" dirty="0" err="1"/>
              <a:t>tajdid</a:t>
            </a:r>
            <a:r>
              <a:rPr lang="en-US" dirty="0"/>
              <a:t> </a:t>
            </a:r>
            <a:r>
              <a:rPr lang="en-US" dirty="0" err="1"/>
              <a:t>dimaksudkan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pemelihara</a:t>
            </a:r>
            <a:r>
              <a:rPr lang="en-US" dirty="0"/>
              <a:t> </a:t>
            </a:r>
            <a:r>
              <a:rPr lang="en-US" dirty="0" err="1"/>
              <a:t>matan</a:t>
            </a:r>
            <a:r>
              <a:rPr lang="en-US" dirty="0"/>
              <a:t> </a:t>
            </a:r>
            <a:r>
              <a:rPr lang="en-US" dirty="0" err="1"/>
              <a:t>ajaran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yang </a:t>
            </a:r>
            <a:r>
              <a:rPr lang="en-US" dirty="0" err="1"/>
              <a:t>berazas</a:t>
            </a:r>
            <a:r>
              <a:rPr lang="en-US" dirty="0"/>
              <a:t> pada Al-Qur’an dan as-</a:t>
            </a:r>
            <a:r>
              <a:rPr lang="en-US" dirty="0" err="1"/>
              <a:t>Sunah</a:t>
            </a:r>
            <a:r>
              <a:rPr lang="en-US" dirty="0"/>
              <a:t> </a:t>
            </a:r>
            <a:r>
              <a:rPr lang="en-US" dirty="0" err="1"/>
              <a:t>makbullah</a:t>
            </a:r>
            <a:r>
              <a:rPr lang="en-US" dirty="0"/>
              <a:t>. Muhammadiyah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memaknai</a:t>
            </a:r>
            <a:r>
              <a:rPr lang="en-US" dirty="0"/>
              <a:t> </a:t>
            </a:r>
            <a:r>
              <a:rPr lang="en-US" dirty="0" err="1"/>
              <a:t>tajdid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2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pemurnian</a:t>
            </a:r>
            <a:r>
              <a:rPr lang="en-US" dirty="0"/>
              <a:t> (</a:t>
            </a:r>
            <a:r>
              <a:rPr lang="en-US" dirty="0" err="1"/>
              <a:t>purifikasi</a:t>
            </a:r>
            <a:r>
              <a:rPr lang="en-US" dirty="0"/>
              <a:t>) dan </a:t>
            </a:r>
            <a:r>
              <a:rPr lang="en-US" dirty="0" err="1"/>
              <a:t>pembaruan</a:t>
            </a:r>
            <a:r>
              <a:rPr lang="en-US" dirty="0"/>
              <a:t> (</a:t>
            </a:r>
            <a:r>
              <a:rPr lang="en-US" dirty="0" err="1"/>
              <a:t>dinamisasi</a:t>
            </a:r>
            <a:r>
              <a:rPr lang="en-US" dirty="0"/>
              <a:t>)</a:t>
            </a:r>
            <a:endParaRPr dirty="0"/>
          </a:p>
        </p:txBody>
      </p:sp>
      <p:cxnSp>
        <p:nvCxnSpPr>
          <p:cNvPr id="2580" name="Google Shape;2580;p32"/>
          <p:cNvCxnSpPr/>
          <p:nvPr/>
        </p:nvCxnSpPr>
        <p:spPr>
          <a:xfrm>
            <a:off x="2943175" y="3101329"/>
            <a:ext cx="3286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1" name="Google Shape;2581;p32"/>
          <p:cNvSpPr txBox="1"/>
          <p:nvPr/>
        </p:nvSpPr>
        <p:spPr>
          <a:xfrm>
            <a:off x="3957598" y="1146151"/>
            <a:ext cx="1228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Lateef"/>
                <a:ea typeface="Lateef"/>
                <a:cs typeface="Lateef"/>
                <a:sym typeface="Lateef"/>
              </a:rPr>
              <a:t>الإسلام</a:t>
            </a:r>
            <a:endParaRPr sz="3000" b="1">
              <a:solidFill>
                <a:schemeClr val="dk2"/>
              </a:solidFill>
              <a:latin typeface="Lateef"/>
              <a:ea typeface="Lateef"/>
              <a:cs typeface="Lateef"/>
              <a:sym typeface="Latee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dirty="0" err="1">
                <a:solidFill>
                  <a:srgbClr val="002060"/>
                </a:solidFill>
              </a:rPr>
              <a:t>Tajdid</a:t>
            </a:r>
            <a:r>
              <a:rPr lang="en" sz="3200" dirty="0">
                <a:solidFill>
                  <a:srgbClr val="002060"/>
                </a:solidFill>
              </a:rPr>
              <a:t> </a:t>
            </a:r>
            <a:r>
              <a:rPr lang="en" sz="3200" dirty="0" err="1">
                <a:solidFill>
                  <a:srgbClr val="002060"/>
                </a:solidFill>
              </a:rPr>
              <a:t>Menurut</a:t>
            </a:r>
            <a:r>
              <a:rPr lang="en" sz="3200" dirty="0">
                <a:solidFill>
                  <a:srgbClr val="002060"/>
                </a:solidFill>
              </a:rPr>
              <a:t> Faham Muhammadiyah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2535" name="Google Shape;2535;p29"/>
          <p:cNvSpPr txBox="1">
            <a:spLocks noGrp="1"/>
          </p:cNvSpPr>
          <p:nvPr>
            <p:ph type="body" idx="1"/>
          </p:nvPr>
        </p:nvSpPr>
        <p:spPr>
          <a:xfrm>
            <a:off x="720000" y="1152474"/>
            <a:ext cx="7704000" cy="36610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 err="1">
                <a:solidFill>
                  <a:schemeClr val="accent1"/>
                </a:solidFill>
              </a:rPr>
              <a:t>Tajdid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dalam</a:t>
            </a:r>
            <a:r>
              <a:rPr lang="en-US" sz="1200" dirty="0">
                <a:solidFill>
                  <a:schemeClr val="accent1"/>
                </a:solidFill>
              </a:rPr>
              <a:t>  </a:t>
            </a:r>
            <a:r>
              <a:rPr lang="en-US" sz="1200" dirty="0" err="1">
                <a:solidFill>
                  <a:schemeClr val="accent1"/>
                </a:solidFill>
              </a:rPr>
              <a:t>pandangan</a:t>
            </a:r>
            <a:r>
              <a:rPr lang="en-US" sz="1200" dirty="0">
                <a:solidFill>
                  <a:schemeClr val="accent1"/>
                </a:solidFill>
              </a:rPr>
              <a:t> Muhammadiyah yang </a:t>
            </a:r>
            <a:r>
              <a:rPr lang="en-US" sz="1200" dirty="0" err="1">
                <a:solidFill>
                  <a:schemeClr val="accent1"/>
                </a:solidFill>
              </a:rPr>
              <a:t>bersifat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purifikasi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adalah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i="1" dirty="0">
                <a:solidFill>
                  <a:schemeClr val="accent1"/>
                </a:solidFill>
              </a:rPr>
              <a:t>“</a:t>
            </a:r>
            <a:r>
              <a:rPr lang="en-US" sz="1200" i="1" dirty="0" err="1">
                <a:solidFill>
                  <a:schemeClr val="accent1"/>
                </a:solidFill>
              </a:rPr>
              <a:t>Tandhif</a:t>
            </a:r>
            <a:r>
              <a:rPr lang="en-US" sz="1200" i="1" dirty="0">
                <a:solidFill>
                  <a:schemeClr val="accent1"/>
                </a:solidFill>
              </a:rPr>
              <a:t> al-</a:t>
            </a:r>
            <a:r>
              <a:rPr lang="en-US" sz="1200" i="1" dirty="0" err="1">
                <a:solidFill>
                  <a:schemeClr val="accent1"/>
                </a:solidFill>
              </a:rPr>
              <a:t>Aqidah</a:t>
            </a:r>
            <a:r>
              <a:rPr lang="en-US" sz="1200" i="1" dirty="0">
                <a:solidFill>
                  <a:schemeClr val="accent1"/>
                </a:solidFill>
              </a:rPr>
              <a:t>” , </a:t>
            </a:r>
            <a:r>
              <a:rPr lang="en-US" sz="1200" dirty="0" err="1">
                <a:solidFill>
                  <a:schemeClr val="accent1"/>
                </a:solidFill>
              </a:rPr>
              <a:t>yaitu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purifikasi</a:t>
            </a:r>
            <a:r>
              <a:rPr lang="en-US" sz="1200" dirty="0">
                <a:solidFill>
                  <a:schemeClr val="accent1"/>
                </a:solidFill>
              </a:rPr>
              <a:t>  </a:t>
            </a:r>
            <a:r>
              <a:rPr lang="en-US" sz="1200" dirty="0" err="1">
                <a:solidFill>
                  <a:schemeClr val="accent1"/>
                </a:solidFill>
              </a:rPr>
              <a:t>terhadap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aqidah</a:t>
            </a:r>
            <a:r>
              <a:rPr lang="en-US" sz="1200" dirty="0">
                <a:solidFill>
                  <a:schemeClr val="accent1"/>
                </a:solidFill>
              </a:rPr>
              <a:t> Islamiyah . </a:t>
            </a:r>
            <a:r>
              <a:rPr lang="en-US" sz="1200" dirty="0" err="1">
                <a:solidFill>
                  <a:schemeClr val="accent1"/>
                </a:solidFill>
              </a:rPr>
              <a:t>Dalam</a:t>
            </a:r>
            <a:r>
              <a:rPr lang="en-US" sz="1200" dirty="0">
                <a:solidFill>
                  <a:schemeClr val="accent1"/>
                </a:solidFill>
              </a:rPr>
              <a:t> arti </a:t>
            </a:r>
            <a:r>
              <a:rPr lang="en-US" sz="1200" dirty="0" err="1">
                <a:solidFill>
                  <a:schemeClr val="accent1"/>
                </a:solidFill>
              </a:rPr>
              <a:t>aqidah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islam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itu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harus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dibersihkan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betul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dari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segenap</a:t>
            </a:r>
            <a:r>
              <a:rPr lang="en-US" sz="1200" dirty="0">
                <a:solidFill>
                  <a:schemeClr val="accent1"/>
                </a:solidFill>
              </a:rPr>
              <a:t> “</a:t>
            </a:r>
            <a:r>
              <a:rPr lang="en-US" sz="1200" i="1" dirty="0" err="1">
                <a:solidFill>
                  <a:schemeClr val="accent1"/>
                </a:solidFill>
              </a:rPr>
              <a:t>rowasyia</a:t>
            </a:r>
            <a:r>
              <a:rPr lang="en-US" sz="1200" i="1" dirty="0">
                <a:solidFill>
                  <a:schemeClr val="accent1"/>
                </a:solidFill>
              </a:rPr>
              <a:t> </a:t>
            </a:r>
            <a:r>
              <a:rPr lang="en-US" sz="1200" i="1" dirty="0" err="1">
                <a:solidFill>
                  <a:schemeClr val="accent1"/>
                </a:solidFill>
              </a:rPr>
              <a:t>asy-syirik</a:t>
            </a:r>
            <a:r>
              <a:rPr lang="en-US" sz="1200" dirty="0">
                <a:solidFill>
                  <a:schemeClr val="accent1"/>
                </a:solidFill>
              </a:rPr>
              <a:t>” </a:t>
            </a:r>
            <a:r>
              <a:rPr lang="en-US" sz="1200" dirty="0" err="1">
                <a:solidFill>
                  <a:schemeClr val="accent1"/>
                </a:solidFill>
              </a:rPr>
              <a:t>yakni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elemen-elemen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sirik</a:t>
            </a:r>
            <a:r>
              <a:rPr lang="en-US" sz="1200" dirty="0">
                <a:solidFill>
                  <a:schemeClr val="accent1"/>
                </a:solidFill>
              </a:rPr>
              <a:t>. </a:t>
            </a:r>
            <a:r>
              <a:rPr lang="en-US" sz="1200" dirty="0" err="1"/>
              <a:t>Akidah</a:t>
            </a:r>
            <a:r>
              <a:rPr lang="en-US" sz="1200" dirty="0"/>
              <a:t> </a:t>
            </a:r>
            <a:r>
              <a:rPr lang="en-US" sz="1200" dirty="0" err="1"/>
              <a:t>merupakan</a:t>
            </a:r>
            <a:r>
              <a:rPr lang="en-US" sz="1200" dirty="0"/>
              <a:t> </a:t>
            </a:r>
            <a:r>
              <a:rPr lang="en-US" sz="1200" dirty="0" err="1"/>
              <a:t>keyakinan</a:t>
            </a:r>
            <a:r>
              <a:rPr lang="en-US" sz="1200" dirty="0"/>
              <a:t> </a:t>
            </a:r>
            <a:r>
              <a:rPr lang="en-US" sz="1200" dirty="0" err="1"/>
              <a:t>hidup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keimanan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meliputi</a:t>
            </a:r>
            <a:r>
              <a:rPr lang="en-US" sz="1200" dirty="0"/>
              <a:t>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yang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diyakini</a:t>
            </a:r>
            <a:r>
              <a:rPr lang="en-US" sz="1200" dirty="0"/>
              <a:t> oleh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muslim</a:t>
            </a:r>
            <a:r>
              <a:rPr lang="en-US" sz="1200" dirty="0"/>
              <a:t>. Langkah – Langkah </a:t>
            </a:r>
            <a:r>
              <a:rPr lang="en-US" sz="1200" dirty="0" err="1"/>
              <a:t>dakwah</a:t>
            </a:r>
            <a:r>
              <a:rPr lang="en-US" sz="1200" dirty="0"/>
              <a:t> dan </a:t>
            </a:r>
            <a:r>
              <a:rPr lang="en-US" sz="1200" dirty="0" err="1"/>
              <a:t>tajdid</a:t>
            </a:r>
            <a:r>
              <a:rPr lang="en-US" sz="1200" dirty="0"/>
              <a:t> Muhammadiyah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tercermin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kepeloporan</a:t>
            </a:r>
            <a:r>
              <a:rPr lang="en-US" sz="1200" dirty="0"/>
              <a:t> </a:t>
            </a:r>
            <a:r>
              <a:rPr lang="en-US" sz="1200" dirty="0" err="1"/>
              <a:t>mendirikan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r>
              <a:rPr lang="en-US" sz="1200" dirty="0"/>
              <a:t> </a:t>
            </a:r>
            <a:r>
              <a:rPr lang="en-US" sz="1200" dirty="0" err="1"/>
              <a:t>islam</a:t>
            </a:r>
            <a:r>
              <a:rPr lang="en-US" sz="1200" dirty="0"/>
              <a:t> modern, </a:t>
            </a:r>
            <a:r>
              <a:rPr lang="en-US" sz="1200" dirty="0" err="1"/>
              <a:t>pelayanan</a:t>
            </a:r>
            <a:r>
              <a:rPr lang="en-US" sz="1200" dirty="0"/>
              <a:t> Kesehatan, </a:t>
            </a:r>
            <a:r>
              <a:rPr lang="en-US" sz="1200" dirty="0" err="1"/>
              <a:t>penyantunan</a:t>
            </a:r>
            <a:r>
              <a:rPr lang="en-US" sz="1200" dirty="0"/>
              <a:t> </a:t>
            </a:r>
            <a:r>
              <a:rPr lang="en-US" sz="1200" dirty="0" err="1"/>
              <a:t>anak-anak</a:t>
            </a:r>
            <a:r>
              <a:rPr lang="en-US" sz="1200" dirty="0"/>
              <a:t> </a:t>
            </a:r>
            <a:r>
              <a:rPr lang="en-US" sz="1200" dirty="0" err="1"/>
              <a:t>yatim</a:t>
            </a:r>
            <a:r>
              <a:rPr lang="en-US" sz="1200" dirty="0"/>
              <a:t> dan miskin </a:t>
            </a:r>
            <a:r>
              <a:rPr lang="en-US" sz="1200" dirty="0" err="1"/>
              <a:t>melalui</a:t>
            </a:r>
            <a:r>
              <a:rPr lang="en-US" sz="1200" dirty="0"/>
              <a:t> Gerakan Al </a:t>
            </a:r>
            <a:r>
              <a:rPr lang="en-US" sz="1200" dirty="0" err="1"/>
              <a:t>Ma’un</a:t>
            </a:r>
            <a:r>
              <a:rPr lang="en-US" sz="1200" dirty="0"/>
              <a:t>, dan </a:t>
            </a:r>
            <a:r>
              <a:rPr lang="en-US" sz="1200" dirty="0" err="1"/>
              <a:t>mendobrak</a:t>
            </a:r>
            <a:r>
              <a:rPr lang="en-US" sz="1200" dirty="0"/>
              <a:t> </a:t>
            </a:r>
            <a:r>
              <a:rPr lang="en-US" sz="1200" dirty="0" err="1"/>
              <a:t>praktik</a:t>
            </a:r>
            <a:r>
              <a:rPr lang="en-US" sz="1200" dirty="0"/>
              <a:t> dan </a:t>
            </a:r>
            <a:r>
              <a:rPr lang="en-US" sz="1200" dirty="0" err="1"/>
              <a:t>pemikiran</a:t>
            </a:r>
            <a:r>
              <a:rPr lang="en-US" sz="1200" dirty="0"/>
              <a:t> </a:t>
            </a:r>
            <a:r>
              <a:rPr lang="en-US" sz="1200" dirty="0" err="1"/>
              <a:t>islam</a:t>
            </a:r>
            <a:r>
              <a:rPr lang="en-US" sz="1200" dirty="0"/>
              <a:t> dan </a:t>
            </a:r>
            <a:r>
              <a:rPr lang="en-US" sz="1200" dirty="0" err="1"/>
              <a:t>jumud</a:t>
            </a:r>
            <a:r>
              <a:rPr lang="en-US" sz="1200" dirty="0"/>
              <a:t> (</a:t>
            </a:r>
            <a:r>
              <a:rPr lang="en-US" sz="1200" dirty="0" err="1"/>
              <a:t>statis,beku</a:t>
            </a:r>
            <a:r>
              <a:rPr lang="en-US" sz="1200" dirty="0"/>
              <a:t>) </a:t>
            </a:r>
            <a:r>
              <a:rPr lang="en-US" sz="1200" dirty="0" err="1"/>
              <a:t>dengan</a:t>
            </a:r>
            <a:r>
              <a:rPr lang="en-US" sz="1200" dirty="0"/>
              <a:t> ijtihad. Karena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umum</a:t>
            </a:r>
            <a:r>
              <a:rPr lang="en-US" sz="1200" dirty="0"/>
              <a:t> Muhammadiyah </a:t>
            </a:r>
            <a:r>
              <a:rPr lang="en-US" sz="1200" dirty="0" err="1"/>
              <a:t>dikenal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Gerakan </a:t>
            </a:r>
            <a:r>
              <a:rPr lang="en-US" sz="1200" dirty="0" err="1"/>
              <a:t>pembaruan</a:t>
            </a:r>
            <a:r>
              <a:rPr lang="en-US" sz="1200" dirty="0"/>
              <a:t> (ijtihad), </a:t>
            </a:r>
            <a:r>
              <a:rPr lang="en-US" sz="1200" dirty="0" err="1"/>
              <a:t>bahkan</a:t>
            </a:r>
            <a:r>
              <a:rPr lang="en-US" sz="1200" dirty="0"/>
              <a:t> </a:t>
            </a:r>
            <a:r>
              <a:rPr lang="en-US" sz="1200" dirty="0" err="1"/>
              <a:t>tajdid</a:t>
            </a:r>
            <a:r>
              <a:rPr lang="en-US" sz="1200" dirty="0"/>
              <a:t> </a:t>
            </a:r>
            <a:r>
              <a:rPr lang="en-US" sz="1200" dirty="0" err="1"/>
              <a:t>sudah</a:t>
            </a:r>
            <a:r>
              <a:rPr lang="en-US" sz="1200" dirty="0"/>
              <a:t> </a:t>
            </a:r>
            <a:r>
              <a:rPr lang="en-US" sz="1200" dirty="0" err="1"/>
              <a:t>melekat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Muhammadiyah. Karena </a:t>
            </a:r>
            <a:r>
              <a:rPr lang="en-US" sz="1200" dirty="0" err="1"/>
              <a:t>kepeloporan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pembaruan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maka</a:t>
            </a:r>
            <a:r>
              <a:rPr lang="en-US" sz="1200" dirty="0"/>
              <a:t> Muhammadiyah juga </a:t>
            </a:r>
            <a:r>
              <a:rPr lang="en-US" sz="1200" dirty="0" err="1"/>
              <a:t>dikenal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Gerakan </a:t>
            </a:r>
            <a:r>
              <a:rPr lang="en-US" sz="1200" dirty="0" err="1"/>
              <a:t>reformisme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modernism </a:t>
            </a:r>
            <a:r>
              <a:rPr lang="en-US" sz="1200" dirty="0" err="1"/>
              <a:t>islam</a:t>
            </a:r>
            <a:r>
              <a:rPr lang="en-US" sz="1200" dirty="0"/>
              <a:t>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accent1"/>
                </a:solidFill>
              </a:rPr>
              <a:t>Sedangkan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dalam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bentuk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pembaruan</a:t>
            </a:r>
            <a:r>
              <a:rPr lang="en-US" sz="1200" dirty="0"/>
              <a:t>, Muhammadiyah </a:t>
            </a:r>
            <a:r>
              <a:rPr lang="en-US" sz="1200" dirty="0" err="1"/>
              <a:t>memaknai</a:t>
            </a:r>
            <a:r>
              <a:rPr lang="en-US" sz="1200" dirty="0"/>
              <a:t> </a:t>
            </a:r>
            <a:r>
              <a:rPr lang="en-US" sz="1200" dirty="0" err="1"/>
              <a:t>tajdid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pembaruan</a:t>
            </a:r>
            <a:r>
              <a:rPr lang="en-US" sz="1200" dirty="0"/>
              <a:t> </a:t>
            </a:r>
            <a:r>
              <a:rPr lang="en-US" sz="1200" dirty="0" err="1"/>
              <a:t>islam</a:t>
            </a:r>
            <a:r>
              <a:rPr lang="en-US" sz="1200" dirty="0"/>
              <a:t> yang </a:t>
            </a:r>
            <a:r>
              <a:rPr lang="en-US" sz="1200" dirty="0" err="1"/>
              <a:t>menyangkut</a:t>
            </a:r>
            <a:r>
              <a:rPr lang="en-US" sz="1200" dirty="0"/>
              <a:t> </a:t>
            </a:r>
            <a:r>
              <a:rPr lang="en-US" sz="1200" dirty="0" err="1"/>
              <a:t>membangun</a:t>
            </a:r>
            <a:r>
              <a:rPr lang="en-US" sz="1200" dirty="0"/>
              <a:t>, </a:t>
            </a:r>
            <a:r>
              <a:rPr lang="en-US" sz="1200" dirty="0" err="1"/>
              <a:t>mengembangkan</a:t>
            </a:r>
            <a:r>
              <a:rPr lang="en-US" sz="1200" dirty="0"/>
              <a:t>, </a:t>
            </a:r>
            <a:r>
              <a:rPr lang="en-US" sz="1200" dirty="0" err="1"/>
              <a:t>memperbarui</a:t>
            </a:r>
            <a:r>
              <a:rPr lang="en-US" sz="1200" dirty="0"/>
              <a:t> </a:t>
            </a:r>
            <a:r>
              <a:rPr lang="en-US" sz="1200" dirty="0" err="1"/>
              <a:t>potensi</a:t>
            </a:r>
            <a:r>
              <a:rPr lang="en-US" sz="1200" dirty="0"/>
              <a:t> </a:t>
            </a:r>
            <a:r>
              <a:rPr lang="en-US" sz="1200" dirty="0" err="1"/>
              <a:t>sumberdaya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</a:t>
            </a:r>
            <a:r>
              <a:rPr lang="en-US" sz="1200" dirty="0" err="1"/>
              <a:t>ilmu</a:t>
            </a:r>
            <a:r>
              <a:rPr lang="en-US" sz="1200" dirty="0"/>
              <a:t> </a:t>
            </a:r>
            <a:r>
              <a:rPr lang="en-US" sz="1200" dirty="0" err="1"/>
              <a:t>pengetahuan</a:t>
            </a:r>
            <a:r>
              <a:rPr lang="en-US" sz="1200" dirty="0"/>
              <a:t> dan </a:t>
            </a:r>
            <a:r>
              <a:rPr lang="en-US" sz="1200" dirty="0" err="1"/>
              <a:t>teknologi</a:t>
            </a:r>
            <a:r>
              <a:rPr lang="en-US" sz="1200" dirty="0"/>
              <a:t> </a:t>
            </a:r>
            <a:r>
              <a:rPr lang="en-US" sz="1200" dirty="0" err="1"/>
              <a:t>umat</a:t>
            </a:r>
            <a:r>
              <a:rPr lang="en-US" sz="1200" dirty="0"/>
              <a:t> </a:t>
            </a:r>
            <a:r>
              <a:rPr lang="en-US" sz="1200" dirty="0" err="1"/>
              <a:t>islam</a:t>
            </a:r>
            <a:r>
              <a:rPr lang="en-US" sz="1200" dirty="0"/>
              <a:t>. Adapun </a:t>
            </a:r>
            <a:r>
              <a:rPr lang="en-US" sz="1200" dirty="0" err="1"/>
              <a:t>pembaruan</a:t>
            </a:r>
            <a:r>
              <a:rPr lang="en-US" sz="1200" dirty="0"/>
              <a:t> </a:t>
            </a:r>
            <a:r>
              <a:rPr lang="en-US" sz="1200" dirty="0" err="1"/>
              <a:t>islam</a:t>
            </a:r>
            <a:r>
              <a:rPr lang="en-US" sz="1200" dirty="0"/>
              <a:t> yang </a:t>
            </a:r>
            <a:r>
              <a:rPr lang="en-US" sz="1200" dirty="0" err="1"/>
              <a:t>menyangkut</a:t>
            </a:r>
            <a:r>
              <a:rPr lang="en-US" sz="1200" dirty="0"/>
              <a:t> </a:t>
            </a:r>
            <a:r>
              <a:rPr lang="en-US" sz="1200" dirty="0" err="1"/>
              <a:t>organisasi</a:t>
            </a:r>
            <a:r>
              <a:rPr lang="en-US" sz="1200" dirty="0"/>
              <a:t>, Muhammadiyah </a:t>
            </a:r>
            <a:r>
              <a:rPr lang="en-US" sz="1200" dirty="0" err="1"/>
              <a:t>merujuk</a:t>
            </a:r>
            <a:r>
              <a:rPr lang="en-US" sz="1200" dirty="0"/>
              <a:t> pada </a:t>
            </a:r>
            <a:r>
              <a:rPr lang="en-US" sz="1200" dirty="0" err="1"/>
              <a:t>pesan</a:t>
            </a:r>
            <a:r>
              <a:rPr lang="en-US" sz="1200" dirty="0"/>
              <a:t> al Quran yang </a:t>
            </a:r>
            <a:r>
              <a:rPr lang="en-US" sz="1200" dirty="0" err="1"/>
              <a:t>terkandung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QS. 3:104, </a:t>
            </a:r>
            <a:r>
              <a:rPr lang="en-US" sz="1200" dirty="0" err="1"/>
              <a:t>menegaskan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Gerakan </a:t>
            </a:r>
            <a:r>
              <a:rPr lang="en-US" sz="1200" dirty="0" err="1"/>
              <a:t>dakwah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“</a:t>
            </a:r>
            <a:r>
              <a:rPr lang="en-US" sz="1200" i="1" dirty="0" err="1"/>
              <a:t>wallakum</a:t>
            </a:r>
            <a:r>
              <a:rPr lang="en-US" sz="1200" i="1" dirty="0"/>
              <a:t> </a:t>
            </a:r>
            <a:r>
              <a:rPr lang="en-US" sz="1200" i="1" dirty="0" err="1"/>
              <a:t>minkum</a:t>
            </a:r>
            <a:r>
              <a:rPr lang="en-US" sz="1200" i="1" dirty="0"/>
              <a:t> </a:t>
            </a:r>
            <a:r>
              <a:rPr lang="en-US" sz="1200" i="1" dirty="0" err="1"/>
              <a:t>ummatan</a:t>
            </a:r>
            <a:r>
              <a:rPr lang="en-US" sz="1200" i="1" dirty="0"/>
              <a:t>”. </a:t>
            </a:r>
            <a:r>
              <a:rPr lang="en-US" sz="1200" dirty="0" err="1"/>
              <a:t>Pengertian</a:t>
            </a:r>
            <a:r>
              <a:rPr lang="en-US" sz="1200" dirty="0"/>
              <a:t> ummah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kelompok</a:t>
            </a:r>
            <a:r>
              <a:rPr lang="en-US" sz="1200" dirty="0"/>
              <a:t>, </a:t>
            </a:r>
            <a:r>
              <a:rPr lang="en-US" sz="1200" dirty="0" err="1"/>
              <a:t>komunitas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organisasi</a:t>
            </a:r>
            <a:r>
              <a:rPr lang="en-US" sz="1200" dirty="0"/>
              <a:t>. Jadi </a:t>
            </a:r>
            <a:r>
              <a:rPr lang="en-US" sz="1200" dirty="0" err="1"/>
              <a:t>berdakwah</a:t>
            </a:r>
            <a:r>
              <a:rPr lang="en-US" sz="1200" dirty="0"/>
              <a:t> di era global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dirty="0" err="1"/>
              <a:t>sekarang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perseorangan</a:t>
            </a:r>
            <a:r>
              <a:rPr lang="en-US" sz="1200" dirty="0"/>
              <a:t> </a:t>
            </a:r>
            <a:r>
              <a:rPr lang="en-US" sz="1200" dirty="0" err="1"/>
              <a:t>tetapi</a:t>
            </a:r>
            <a:r>
              <a:rPr lang="en-US" sz="1200" dirty="0"/>
              <a:t> </a:t>
            </a:r>
            <a:r>
              <a:rPr lang="en-US" sz="1200" dirty="0" err="1"/>
              <a:t>sudah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bersistem</a:t>
            </a:r>
            <a:r>
              <a:rPr lang="en-US" sz="1200" dirty="0"/>
              <a:t> dan </a:t>
            </a:r>
            <a:r>
              <a:rPr lang="en-US" sz="1200" dirty="0" err="1"/>
              <a:t>membentuk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organisasi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dilengkapi</a:t>
            </a:r>
            <a:r>
              <a:rPr lang="en-US" sz="1200" dirty="0"/>
              <a:t> </a:t>
            </a:r>
            <a:r>
              <a:rPr lang="en-US" sz="1200" dirty="0" err="1"/>
              <a:t>manajemen</a:t>
            </a:r>
            <a:r>
              <a:rPr lang="en-US" sz="1200" dirty="0"/>
              <a:t> modern. </a:t>
            </a:r>
            <a:endParaRPr lang="en-US" sz="1200"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</p:txBody>
      </p:sp>
      <p:cxnSp>
        <p:nvCxnSpPr>
          <p:cNvPr id="2536" name="Google Shape;2536;p29"/>
          <p:cNvCxnSpPr/>
          <p:nvPr/>
        </p:nvCxnSpPr>
        <p:spPr>
          <a:xfrm>
            <a:off x="831775" y="1044025"/>
            <a:ext cx="4928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64800" cy="10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2"/>
                </a:solidFill>
              </a:rPr>
              <a:t>Tajdid</a:t>
            </a:r>
            <a:r>
              <a:rPr lang="en" dirty="0">
                <a:solidFill>
                  <a:schemeClr val="accent2"/>
                </a:solidFill>
              </a:rPr>
              <a:t> </a:t>
            </a:r>
            <a:r>
              <a:rPr lang="en" dirty="0" err="1">
                <a:solidFill>
                  <a:schemeClr val="accent2"/>
                </a:solidFill>
              </a:rPr>
              <a:t>Menurut</a:t>
            </a:r>
            <a:r>
              <a:rPr lang="en" dirty="0">
                <a:solidFill>
                  <a:schemeClr val="accent2"/>
                </a:solidFill>
              </a:rPr>
              <a:t> Faham </a:t>
            </a:r>
            <a:r>
              <a:rPr lang="en" dirty="0"/>
              <a:t> Muhammadiyah</a:t>
            </a:r>
            <a:endParaRPr dirty="0"/>
          </a:p>
        </p:txBody>
      </p:sp>
      <p:pic>
        <p:nvPicPr>
          <p:cNvPr id="2998" name="Google Shape;2998;p48"/>
          <p:cNvPicPr preferRelativeResize="0"/>
          <p:nvPr/>
        </p:nvPicPr>
        <p:blipFill rotWithShape="1">
          <a:blip r:embed="rId3">
            <a:alphaModFix/>
          </a:blip>
          <a:srcRect l="5919" t="-1120" r="34286" b="1119"/>
          <a:stretch/>
        </p:blipFill>
        <p:spPr>
          <a:xfrm>
            <a:off x="1344200" y="1823000"/>
            <a:ext cx="2937600" cy="2763600"/>
          </a:xfrm>
          <a:prstGeom prst="star8">
            <a:avLst>
              <a:gd name="adj" fmla="val 375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99" name="Google Shape;2999;p48"/>
          <p:cNvSpPr txBox="1">
            <a:spLocks noGrp="1"/>
          </p:cNvSpPr>
          <p:nvPr>
            <p:ph type="body" idx="1"/>
          </p:nvPr>
        </p:nvSpPr>
        <p:spPr>
          <a:xfrm>
            <a:off x="4572000" y="1531025"/>
            <a:ext cx="3307013" cy="3911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200" dirty="0"/>
              <a:t>Muhammadiyah </a:t>
            </a:r>
            <a:r>
              <a:rPr lang="en-US" sz="1200" dirty="0" err="1"/>
              <a:t>sebagai</a:t>
            </a:r>
            <a:r>
              <a:rPr lang="en-US" sz="1200" dirty="0"/>
              <a:t> Gerakan Islam yang </a:t>
            </a:r>
            <a:r>
              <a:rPr lang="en-US" sz="1200" dirty="0" err="1"/>
              <a:t>menjalankan</a:t>
            </a:r>
            <a:r>
              <a:rPr lang="en-US" sz="1200" dirty="0"/>
              <a:t> </a:t>
            </a:r>
            <a:r>
              <a:rPr lang="en-US" sz="1200" dirty="0" err="1"/>
              <a:t>dakwah</a:t>
            </a:r>
            <a:r>
              <a:rPr lang="en-US" sz="1200" dirty="0"/>
              <a:t> dan </a:t>
            </a:r>
            <a:r>
              <a:rPr lang="en-US" sz="1200" dirty="0" err="1"/>
              <a:t>tajdid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system </a:t>
            </a:r>
            <a:r>
              <a:rPr lang="en-US" sz="1200" dirty="0" err="1"/>
              <a:t>organisasi</a:t>
            </a:r>
            <a:r>
              <a:rPr lang="en-US" sz="1200" dirty="0"/>
              <a:t> yang </a:t>
            </a:r>
            <a:r>
              <a:rPr lang="en-US" sz="1200" dirty="0" err="1"/>
              <a:t>selalu</a:t>
            </a:r>
            <a:r>
              <a:rPr lang="en-US" sz="1200" dirty="0"/>
              <a:t> </a:t>
            </a:r>
            <a:r>
              <a:rPr lang="en-US" sz="1200" dirty="0" err="1"/>
              <a:t>dinamis</a:t>
            </a:r>
            <a:r>
              <a:rPr lang="en-US" sz="1200" dirty="0"/>
              <a:t> dan </a:t>
            </a:r>
            <a:r>
              <a:rPr lang="en-US" sz="1200" dirty="0" err="1"/>
              <a:t>tetap</a:t>
            </a:r>
            <a:r>
              <a:rPr lang="en-US" sz="1200" dirty="0"/>
              <a:t> </a:t>
            </a:r>
            <a:r>
              <a:rPr lang="en-US" sz="1200" dirty="0" err="1"/>
              <a:t>berpegang</a:t>
            </a:r>
            <a:r>
              <a:rPr lang="en-US" sz="1200" dirty="0"/>
              <a:t> </a:t>
            </a:r>
            <a:r>
              <a:rPr lang="en-US" sz="1200" dirty="0" err="1"/>
              <a:t>teguh</a:t>
            </a:r>
            <a:r>
              <a:rPr lang="en-US" sz="1200" dirty="0"/>
              <a:t> pada </a:t>
            </a:r>
            <a:r>
              <a:rPr lang="en-US" sz="1200" dirty="0" err="1"/>
              <a:t>prinsip-prinsip</a:t>
            </a:r>
            <a:r>
              <a:rPr lang="en-US" sz="1200" dirty="0"/>
              <a:t> Islam yang </a:t>
            </a:r>
            <a:r>
              <a:rPr lang="en-US" sz="1200" dirty="0" err="1"/>
              <a:t>kokoh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al Quran dan Sunnah </a:t>
            </a:r>
            <a:r>
              <a:rPr lang="en-US" sz="1200" dirty="0" err="1"/>
              <a:t>shahihah</a:t>
            </a:r>
            <a:r>
              <a:rPr lang="en-US" sz="1200" dirty="0"/>
              <a:t> (</a:t>
            </a:r>
            <a:r>
              <a:rPr lang="en-US" sz="1200" dirty="0" err="1"/>
              <a:t>maqbullah</a:t>
            </a:r>
            <a:r>
              <a:rPr lang="en-US" sz="1200" dirty="0"/>
              <a:t>), </a:t>
            </a:r>
            <a:r>
              <a:rPr lang="en-US" sz="1200" dirty="0" err="1"/>
              <a:t>bahkan</a:t>
            </a:r>
            <a:r>
              <a:rPr lang="en-US" sz="1200" dirty="0"/>
              <a:t> salah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enam</a:t>
            </a:r>
            <a:r>
              <a:rPr lang="en-US" sz="1200" dirty="0"/>
              <a:t> </a:t>
            </a:r>
            <a:r>
              <a:rPr lang="en-US" sz="1200" dirty="0" err="1"/>
              <a:t>prioritas</a:t>
            </a:r>
            <a:r>
              <a:rPr lang="en-US" sz="1200" dirty="0"/>
              <a:t> program Muhammadiyah </a:t>
            </a:r>
            <a:r>
              <a:rPr lang="en-US" sz="1200" dirty="0" err="1"/>
              <a:t>periode</a:t>
            </a:r>
            <a:r>
              <a:rPr lang="en-US" sz="1200" dirty="0"/>
              <a:t> yang </a:t>
            </a:r>
            <a:r>
              <a:rPr lang="en-US" sz="1200" dirty="0" err="1"/>
              <a:t>lalu</a:t>
            </a:r>
            <a:r>
              <a:rPr lang="en-US" sz="1200" dirty="0"/>
              <a:t> </a:t>
            </a:r>
            <a:r>
              <a:rPr lang="en-US" sz="1200" dirty="0" err="1"/>
              <a:t>ialah</a:t>
            </a:r>
            <a:r>
              <a:rPr lang="en-US" sz="1200" dirty="0"/>
              <a:t> </a:t>
            </a:r>
            <a:r>
              <a:rPr lang="en-US" sz="1200" dirty="0" err="1"/>
              <a:t>pengembangan</a:t>
            </a:r>
            <a:r>
              <a:rPr lang="en-US" sz="1200" dirty="0"/>
              <a:t> </a:t>
            </a:r>
            <a:r>
              <a:rPr lang="en-US" sz="1200" dirty="0" err="1"/>
              <a:t>tajdid</a:t>
            </a:r>
            <a:r>
              <a:rPr lang="en-US" sz="1200" dirty="0"/>
              <a:t> di </a:t>
            </a:r>
            <a:r>
              <a:rPr lang="en-US" sz="1200" dirty="0" err="1"/>
              <a:t>bidang</a:t>
            </a:r>
            <a:r>
              <a:rPr lang="en-US" sz="1200" dirty="0"/>
              <a:t> </a:t>
            </a:r>
            <a:r>
              <a:rPr lang="en-US" sz="1200" dirty="0" err="1"/>
              <a:t>tajrih</a:t>
            </a:r>
            <a:r>
              <a:rPr lang="en-US" sz="1200" dirty="0"/>
              <a:t> dan </a:t>
            </a:r>
            <a:r>
              <a:rPr lang="en-US" sz="1200" dirty="0" err="1"/>
              <a:t>tajdid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intensif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menguatkan</a:t>
            </a:r>
            <a:r>
              <a:rPr lang="en-US" sz="1200" dirty="0"/>
              <a:t> Kembali </a:t>
            </a:r>
            <a:r>
              <a:rPr lang="en-US" sz="1200" dirty="0" err="1"/>
              <a:t>rumusan-rumusan</a:t>
            </a:r>
            <a:r>
              <a:rPr lang="en-US" sz="1200" dirty="0"/>
              <a:t> </a:t>
            </a:r>
            <a:r>
              <a:rPr lang="en-US" sz="1200" dirty="0" err="1"/>
              <a:t>teologis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 tauhid </a:t>
            </a:r>
            <a:r>
              <a:rPr lang="en-US" sz="1200" dirty="0" err="1"/>
              <a:t>sosial</a:t>
            </a:r>
            <a:r>
              <a:rPr lang="en-US" sz="1200" dirty="0"/>
              <a:t>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gagasan</a:t>
            </a:r>
            <a:r>
              <a:rPr lang="en-US" sz="1200" dirty="0"/>
              <a:t> </a:t>
            </a:r>
            <a:r>
              <a:rPr lang="en-US" sz="1200" dirty="0" err="1"/>
              <a:t>operasional</a:t>
            </a:r>
            <a:r>
              <a:rPr lang="en-US" sz="1200" dirty="0"/>
              <a:t> </a:t>
            </a:r>
            <a:r>
              <a:rPr lang="en-US" sz="1200" dirty="0" err="1"/>
              <a:t>dakwah</a:t>
            </a:r>
            <a:r>
              <a:rPr lang="en-US" sz="1200" dirty="0"/>
              <a:t> </a:t>
            </a:r>
            <a:r>
              <a:rPr lang="en-US" sz="1200" dirty="0" err="1"/>
              <a:t>jamaah</a:t>
            </a:r>
            <a:r>
              <a:rPr lang="en-US" sz="1200" dirty="0"/>
              <a:t>,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memperhatikan</a:t>
            </a:r>
            <a:r>
              <a:rPr lang="en-US" sz="1200" dirty="0"/>
              <a:t> </a:t>
            </a:r>
            <a:r>
              <a:rPr lang="en-US" sz="1200" dirty="0" err="1"/>
              <a:t>prinsip</a:t>
            </a:r>
            <a:r>
              <a:rPr lang="en-US" sz="1200" dirty="0"/>
              <a:t> </a:t>
            </a:r>
            <a:r>
              <a:rPr lang="en-US" sz="1200" dirty="0" err="1"/>
              <a:t>dasar</a:t>
            </a:r>
            <a:r>
              <a:rPr lang="en-US" sz="1200" dirty="0"/>
              <a:t> </a:t>
            </a:r>
            <a:r>
              <a:rPr lang="en-US" sz="1200" dirty="0" err="1"/>
              <a:t>organisasi</a:t>
            </a:r>
            <a:r>
              <a:rPr lang="en-US" sz="1200" dirty="0"/>
              <a:t> dan 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islam</a:t>
            </a:r>
            <a:r>
              <a:rPr lang="en-US" sz="1200" dirty="0"/>
              <a:t> yang </a:t>
            </a:r>
            <a:r>
              <a:rPr lang="en-US" sz="1200" dirty="0" err="1"/>
              <a:t>hidup</a:t>
            </a:r>
            <a:r>
              <a:rPr lang="en-US" sz="1200" dirty="0"/>
              <a:t> dan </a:t>
            </a:r>
            <a:r>
              <a:rPr lang="en-US" sz="1200" dirty="0" err="1"/>
              <a:t>menggerakkan</a:t>
            </a:r>
            <a:r>
              <a:rPr lang="en-US" sz="1200" dirty="0"/>
              <a:t>.</a:t>
            </a:r>
            <a:endParaRPr dirty="0"/>
          </a:p>
        </p:txBody>
      </p:sp>
      <p:cxnSp>
        <p:nvCxnSpPr>
          <p:cNvPr id="3000" name="Google Shape;3000;p48"/>
          <p:cNvCxnSpPr/>
          <p:nvPr/>
        </p:nvCxnSpPr>
        <p:spPr>
          <a:xfrm>
            <a:off x="827487" y="1550880"/>
            <a:ext cx="2211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49"/>
          <p:cNvSpPr txBox="1">
            <a:spLocks noGrp="1"/>
          </p:cNvSpPr>
          <p:nvPr>
            <p:ph type="title"/>
          </p:nvPr>
        </p:nvSpPr>
        <p:spPr>
          <a:xfrm>
            <a:off x="1247815" y="1479577"/>
            <a:ext cx="339697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dirty="0" err="1"/>
              <a:t>Tajdid</a:t>
            </a:r>
            <a:r>
              <a:rPr lang="en" sz="3200" dirty="0"/>
              <a:t> </a:t>
            </a:r>
            <a:r>
              <a:rPr lang="en" sz="3200" dirty="0" err="1"/>
              <a:t>Menurut</a:t>
            </a:r>
            <a:r>
              <a:rPr lang="en" sz="3200" dirty="0"/>
              <a:t> Faham  Muhammadiyah</a:t>
            </a:r>
            <a:endParaRPr sz="3200" dirty="0"/>
          </a:p>
        </p:txBody>
      </p:sp>
      <p:sp>
        <p:nvSpPr>
          <p:cNvPr id="3006" name="Google Shape;3006;p49"/>
          <p:cNvSpPr txBox="1">
            <a:spLocks noGrp="1"/>
          </p:cNvSpPr>
          <p:nvPr>
            <p:ph type="subTitle" idx="1"/>
          </p:nvPr>
        </p:nvSpPr>
        <p:spPr>
          <a:xfrm>
            <a:off x="1247815" y="2681199"/>
            <a:ext cx="2907600" cy="3081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200" dirty="0"/>
              <a:t>Muhammadiyah </a:t>
            </a:r>
            <a:r>
              <a:rPr lang="en-US" sz="1200" dirty="0" err="1"/>
              <a:t>sebagai</a:t>
            </a:r>
            <a:r>
              <a:rPr lang="en-US" sz="1200" dirty="0"/>
              <a:t> Gerakan Islam yang </a:t>
            </a:r>
            <a:r>
              <a:rPr lang="en-US" sz="1200" dirty="0" err="1"/>
              <a:t>menjalankan</a:t>
            </a:r>
            <a:r>
              <a:rPr lang="en-US" sz="1200" dirty="0"/>
              <a:t> </a:t>
            </a:r>
            <a:r>
              <a:rPr lang="en-US" sz="1200" dirty="0" err="1"/>
              <a:t>dakwah</a:t>
            </a:r>
            <a:r>
              <a:rPr lang="en-US" sz="1200" dirty="0"/>
              <a:t> dan </a:t>
            </a:r>
            <a:r>
              <a:rPr lang="en-US" sz="1200" dirty="0" err="1"/>
              <a:t>tajdid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system </a:t>
            </a:r>
            <a:r>
              <a:rPr lang="en-US" sz="1200" dirty="0" err="1"/>
              <a:t>organisasi</a:t>
            </a:r>
            <a:r>
              <a:rPr lang="en-US" sz="1200" dirty="0"/>
              <a:t> yang </a:t>
            </a:r>
            <a:r>
              <a:rPr lang="en-US" sz="1200" dirty="0" err="1"/>
              <a:t>selalu</a:t>
            </a:r>
            <a:r>
              <a:rPr lang="en-US" sz="1200" dirty="0"/>
              <a:t> </a:t>
            </a:r>
            <a:r>
              <a:rPr lang="en-US" sz="1200" dirty="0" err="1"/>
              <a:t>dinamis</a:t>
            </a:r>
            <a:r>
              <a:rPr lang="en-US" sz="1200" dirty="0"/>
              <a:t> dan </a:t>
            </a:r>
            <a:r>
              <a:rPr lang="en-US" sz="1200" dirty="0" err="1"/>
              <a:t>tetap</a:t>
            </a:r>
            <a:r>
              <a:rPr lang="en-US" sz="1200" dirty="0"/>
              <a:t> </a:t>
            </a:r>
            <a:r>
              <a:rPr lang="en-US" sz="1200" dirty="0" err="1"/>
              <a:t>berpegang</a:t>
            </a:r>
            <a:r>
              <a:rPr lang="en-US" sz="1200" dirty="0"/>
              <a:t> </a:t>
            </a:r>
            <a:r>
              <a:rPr lang="en-US" sz="1200" dirty="0" err="1"/>
              <a:t>teguh</a:t>
            </a:r>
            <a:r>
              <a:rPr lang="en-US" sz="1200" dirty="0"/>
              <a:t> pada </a:t>
            </a:r>
            <a:r>
              <a:rPr lang="en-US" sz="1200" dirty="0" err="1"/>
              <a:t>prinsip-prinsip</a:t>
            </a:r>
            <a:r>
              <a:rPr lang="en-US" sz="1200" dirty="0"/>
              <a:t> Islam yang </a:t>
            </a:r>
            <a:r>
              <a:rPr lang="en-US" sz="1200" dirty="0" err="1"/>
              <a:t>kokoh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al Quran dan Sunnah </a:t>
            </a:r>
            <a:r>
              <a:rPr lang="en-US" sz="1200" dirty="0" err="1"/>
              <a:t>shahihah</a:t>
            </a:r>
            <a:r>
              <a:rPr lang="en-US" sz="1200" dirty="0"/>
              <a:t> (</a:t>
            </a:r>
            <a:r>
              <a:rPr lang="en-US" sz="1200" dirty="0" err="1"/>
              <a:t>maqbullah</a:t>
            </a:r>
            <a:r>
              <a:rPr lang="en-US" sz="1200" dirty="0"/>
              <a:t>), </a:t>
            </a:r>
            <a:r>
              <a:rPr lang="en-US" sz="1200" dirty="0" err="1"/>
              <a:t>bukan</a:t>
            </a:r>
            <a:r>
              <a:rPr lang="en-US" sz="1200" dirty="0"/>
              <a:t> </a:t>
            </a:r>
            <a:r>
              <a:rPr lang="en-US" sz="1200" dirty="0" err="1"/>
              <a:t>semata-mata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pemurnian</a:t>
            </a:r>
            <a:r>
              <a:rPr lang="en-US" sz="1200" dirty="0"/>
              <a:t> </a:t>
            </a:r>
            <a:r>
              <a:rPr lang="en-US" sz="1200" dirty="0" err="1"/>
              <a:t>belaka</a:t>
            </a:r>
            <a:r>
              <a:rPr lang="en-US" sz="1200" dirty="0"/>
              <a:t>, </a:t>
            </a:r>
            <a:r>
              <a:rPr lang="en-US" sz="1200" dirty="0" err="1"/>
              <a:t>tetapi</a:t>
            </a:r>
            <a:r>
              <a:rPr lang="en-US" sz="1200" dirty="0"/>
              <a:t> </a:t>
            </a:r>
            <a:r>
              <a:rPr lang="en-US" sz="1200" dirty="0" err="1"/>
              <a:t>sekaligus</a:t>
            </a:r>
            <a:r>
              <a:rPr lang="en-US" sz="1200" dirty="0"/>
              <a:t> </a:t>
            </a:r>
            <a:r>
              <a:rPr lang="en-US" sz="1200" dirty="0" err="1"/>
              <a:t>pembaruan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menjawab</a:t>
            </a:r>
            <a:r>
              <a:rPr lang="en-US" sz="1200" dirty="0"/>
              <a:t> dan </a:t>
            </a:r>
            <a:r>
              <a:rPr lang="en-US" sz="1200" dirty="0" err="1"/>
              <a:t>memandu</a:t>
            </a:r>
            <a:r>
              <a:rPr lang="en-US" sz="1200" dirty="0"/>
              <a:t> </a:t>
            </a:r>
            <a:r>
              <a:rPr lang="en-US" sz="1200" dirty="0" err="1"/>
              <a:t>kehidupan</a:t>
            </a:r>
            <a:r>
              <a:rPr lang="en-US" sz="1200" dirty="0"/>
              <a:t> di </a:t>
            </a:r>
            <a:r>
              <a:rPr lang="en-US" sz="1200" dirty="0" err="1"/>
              <a:t>tengah</a:t>
            </a:r>
            <a:r>
              <a:rPr lang="en-US" sz="1200" dirty="0"/>
              <a:t> </a:t>
            </a:r>
            <a:r>
              <a:rPr lang="en-US" sz="1200" dirty="0" err="1"/>
              <a:t>perkembangan</a:t>
            </a:r>
            <a:r>
              <a:rPr lang="en-US" sz="1200" dirty="0"/>
              <a:t> zaman.</a:t>
            </a:r>
            <a:endParaRPr sz="1200" dirty="0"/>
          </a:p>
        </p:txBody>
      </p:sp>
      <p:cxnSp>
        <p:nvCxnSpPr>
          <p:cNvPr id="3007" name="Google Shape;3007;p49"/>
          <p:cNvCxnSpPr/>
          <p:nvPr/>
        </p:nvCxnSpPr>
        <p:spPr>
          <a:xfrm>
            <a:off x="1344265" y="2514643"/>
            <a:ext cx="2473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08" name="Google Shape;3008;p49"/>
          <p:cNvGrpSpPr/>
          <p:nvPr/>
        </p:nvGrpSpPr>
        <p:grpSpPr>
          <a:xfrm>
            <a:off x="4576963" y="1466779"/>
            <a:ext cx="3624021" cy="2971942"/>
            <a:chOff x="1685925" y="1897525"/>
            <a:chExt cx="3286200" cy="2694906"/>
          </a:xfrm>
        </p:grpSpPr>
        <p:sp>
          <p:nvSpPr>
            <p:cNvPr id="3009" name="Google Shape;3009;p49"/>
            <p:cNvSpPr/>
            <p:nvPr/>
          </p:nvSpPr>
          <p:spPr>
            <a:xfrm>
              <a:off x="2710325" y="4021804"/>
              <a:ext cx="1185900" cy="455700"/>
            </a:xfrm>
            <a:prstGeom prst="trapezoid">
              <a:avLst>
                <a:gd name="adj" fmla="val 25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9"/>
            <p:cNvSpPr/>
            <p:nvPr/>
          </p:nvSpPr>
          <p:spPr>
            <a:xfrm>
              <a:off x="1685925" y="1897525"/>
              <a:ext cx="3286200" cy="2121900"/>
            </a:xfrm>
            <a:prstGeom prst="roundRect">
              <a:avLst>
                <a:gd name="adj" fmla="val 852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9"/>
            <p:cNvSpPr/>
            <p:nvPr/>
          </p:nvSpPr>
          <p:spPr>
            <a:xfrm>
              <a:off x="2528685" y="4477831"/>
              <a:ext cx="1549500" cy="1146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12" name="Google Shape;3012;p49"/>
          <p:cNvPicPr preferRelativeResize="0"/>
          <p:nvPr/>
        </p:nvPicPr>
        <p:blipFill rotWithShape="1">
          <a:blip r:embed="rId3">
            <a:alphaModFix/>
          </a:blip>
          <a:srcRect l="39" r="39"/>
          <a:stretch/>
        </p:blipFill>
        <p:spPr>
          <a:xfrm>
            <a:off x="4737751" y="1698192"/>
            <a:ext cx="3370267" cy="189738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4"/>
          <p:cNvSpPr txBox="1">
            <a:spLocks noGrp="1"/>
          </p:cNvSpPr>
          <p:nvPr>
            <p:ph type="title"/>
          </p:nvPr>
        </p:nvSpPr>
        <p:spPr>
          <a:xfrm>
            <a:off x="3599591" y="1785708"/>
            <a:ext cx="4866308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Model-Model </a:t>
            </a:r>
            <a:r>
              <a:rPr lang="en" sz="3600" dirty="0" err="1"/>
              <a:t>Tajdid</a:t>
            </a:r>
            <a:r>
              <a:rPr lang="en" sz="3600" dirty="0"/>
              <a:t> </a:t>
            </a:r>
            <a:r>
              <a:rPr lang="en" sz="3600" dirty="0" err="1"/>
              <a:t>dalam</a:t>
            </a:r>
            <a:r>
              <a:rPr lang="en" sz="3600" dirty="0"/>
              <a:t> Muhammadiyah</a:t>
            </a:r>
            <a:endParaRPr sz="3600" dirty="0"/>
          </a:p>
        </p:txBody>
      </p:sp>
      <p:sp>
        <p:nvSpPr>
          <p:cNvPr id="2617" name="Google Shape;2617;p34"/>
          <p:cNvSpPr txBox="1">
            <a:spLocks noGrp="1"/>
          </p:cNvSpPr>
          <p:nvPr>
            <p:ph type="title" idx="2"/>
          </p:nvPr>
        </p:nvSpPr>
        <p:spPr>
          <a:xfrm>
            <a:off x="1483012" y="2154575"/>
            <a:ext cx="128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619" name="Google Shape;2619;p34"/>
          <p:cNvSpPr/>
          <p:nvPr/>
        </p:nvSpPr>
        <p:spPr>
          <a:xfrm>
            <a:off x="1144463" y="1506745"/>
            <a:ext cx="1966794" cy="2130011"/>
          </a:xfrm>
          <a:custGeom>
            <a:avLst/>
            <a:gdLst/>
            <a:ahLst/>
            <a:cxnLst/>
            <a:rect l="l" t="t" r="r" b="b"/>
            <a:pathLst>
              <a:path w="63914" h="69218" extrusionOk="0">
                <a:moveTo>
                  <a:pt x="31961" y="355"/>
                </a:moveTo>
                <a:cubicBezTo>
                  <a:pt x="32875" y="1318"/>
                  <a:pt x="34421" y="2608"/>
                  <a:pt x="36685" y="3499"/>
                </a:cubicBezTo>
                <a:cubicBezTo>
                  <a:pt x="38035" y="4034"/>
                  <a:pt x="38629" y="5449"/>
                  <a:pt x="38748" y="5971"/>
                </a:cubicBezTo>
                <a:lnTo>
                  <a:pt x="38748" y="7535"/>
                </a:lnTo>
                <a:cubicBezTo>
                  <a:pt x="38748" y="7576"/>
                  <a:pt x="38772" y="7617"/>
                  <a:pt x="38801" y="7647"/>
                </a:cubicBezTo>
                <a:cubicBezTo>
                  <a:pt x="38830" y="7667"/>
                  <a:pt x="38869" y="7679"/>
                  <a:pt x="38904" y="7679"/>
                </a:cubicBezTo>
                <a:cubicBezTo>
                  <a:pt x="38912" y="7679"/>
                  <a:pt x="38919" y="7678"/>
                  <a:pt x="38926" y="7677"/>
                </a:cubicBezTo>
                <a:lnTo>
                  <a:pt x="40341" y="7362"/>
                </a:lnTo>
                <a:cubicBezTo>
                  <a:pt x="40965" y="7223"/>
                  <a:pt x="41584" y="7156"/>
                  <a:pt x="42189" y="7156"/>
                </a:cubicBezTo>
                <a:cubicBezTo>
                  <a:pt x="46520" y="7156"/>
                  <a:pt x="50191" y="10546"/>
                  <a:pt x="50546" y="14864"/>
                </a:cubicBezTo>
                <a:lnTo>
                  <a:pt x="50635" y="15898"/>
                </a:lnTo>
                <a:cubicBezTo>
                  <a:pt x="50640" y="15975"/>
                  <a:pt x="50700" y="16028"/>
                  <a:pt x="50777" y="16034"/>
                </a:cubicBezTo>
                <a:lnTo>
                  <a:pt x="51811" y="16063"/>
                </a:lnTo>
                <a:cubicBezTo>
                  <a:pt x="56400" y="16189"/>
                  <a:pt x="59997" y="19874"/>
                  <a:pt x="59997" y="24463"/>
                </a:cubicBezTo>
                <a:cubicBezTo>
                  <a:pt x="59997" y="25134"/>
                  <a:pt x="59901" y="25835"/>
                  <a:pt x="59723" y="26542"/>
                </a:cubicBezTo>
                <a:lnTo>
                  <a:pt x="59533" y="27297"/>
                </a:lnTo>
                <a:cubicBezTo>
                  <a:pt x="59514" y="27351"/>
                  <a:pt x="59539" y="27417"/>
                  <a:pt x="59586" y="27452"/>
                </a:cubicBezTo>
                <a:lnTo>
                  <a:pt x="60211" y="27916"/>
                </a:lnTo>
                <a:cubicBezTo>
                  <a:pt x="62380" y="29521"/>
                  <a:pt x="63621" y="31981"/>
                  <a:pt x="63621" y="34667"/>
                </a:cubicBezTo>
                <a:cubicBezTo>
                  <a:pt x="63621" y="37336"/>
                  <a:pt x="62386" y="39791"/>
                  <a:pt x="60233" y="41402"/>
                </a:cubicBezTo>
                <a:lnTo>
                  <a:pt x="59616" y="41860"/>
                </a:lnTo>
                <a:cubicBezTo>
                  <a:pt x="59569" y="41895"/>
                  <a:pt x="59550" y="41954"/>
                  <a:pt x="59563" y="42014"/>
                </a:cubicBezTo>
                <a:lnTo>
                  <a:pt x="59747" y="42757"/>
                </a:lnTo>
                <a:cubicBezTo>
                  <a:pt x="59912" y="43435"/>
                  <a:pt x="59997" y="44106"/>
                  <a:pt x="59997" y="44754"/>
                </a:cubicBezTo>
                <a:cubicBezTo>
                  <a:pt x="59997" y="49081"/>
                  <a:pt x="56751" y="52682"/>
                  <a:pt x="52448" y="53122"/>
                </a:cubicBezTo>
                <a:lnTo>
                  <a:pt x="52020" y="53164"/>
                </a:lnTo>
                <a:cubicBezTo>
                  <a:pt x="51984" y="53170"/>
                  <a:pt x="51954" y="53182"/>
                  <a:pt x="51931" y="53212"/>
                </a:cubicBezTo>
                <a:lnTo>
                  <a:pt x="51633" y="53527"/>
                </a:lnTo>
                <a:cubicBezTo>
                  <a:pt x="51348" y="53824"/>
                  <a:pt x="51087" y="54092"/>
                  <a:pt x="50832" y="54341"/>
                </a:cubicBezTo>
                <a:lnTo>
                  <a:pt x="50563" y="54608"/>
                </a:lnTo>
                <a:cubicBezTo>
                  <a:pt x="50541" y="54627"/>
                  <a:pt x="50522" y="54655"/>
                  <a:pt x="50516" y="54685"/>
                </a:cubicBezTo>
                <a:lnTo>
                  <a:pt x="50456" y="55060"/>
                </a:lnTo>
                <a:cubicBezTo>
                  <a:pt x="49767" y="59113"/>
                  <a:pt x="46284" y="62061"/>
                  <a:pt x="42171" y="62061"/>
                </a:cubicBezTo>
                <a:cubicBezTo>
                  <a:pt x="41571" y="62061"/>
                  <a:pt x="40953" y="61990"/>
                  <a:pt x="40341" y="61853"/>
                </a:cubicBezTo>
                <a:lnTo>
                  <a:pt x="38926" y="61538"/>
                </a:lnTo>
                <a:cubicBezTo>
                  <a:pt x="38916" y="61535"/>
                  <a:pt x="38904" y="61534"/>
                  <a:pt x="38893" y="61534"/>
                </a:cubicBezTo>
                <a:cubicBezTo>
                  <a:pt x="38861" y="61534"/>
                  <a:pt x="38827" y="61546"/>
                  <a:pt x="38801" y="61568"/>
                </a:cubicBezTo>
                <a:cubicBezTo>
                  <a:pt x="38772" y="61592"/>
                  <a:pt x="38748" y="61633"/>
                  <a:pt x="38748" y="61681"/>
                </a:cubicBezTo>
                <a:lnTo>
                  <a:pt x="38748" y="63244"/>
                </a:lnTo>
                <a:cubicBezTo>
                  <a:pt x="38629" y="63767"/>
                  <a:pt x="38035" y="65175"/>
                  <a:pt x="36685" y="65710"/>
                </a:cubicBezTo>
                <a:cubicBezTo>
                  <a:pt x="34421" y="66609"/>
                  <a:pt x="32875" y="67893"/>
                  <a:pt x="31961" y="68856"/>
                </a:cubicBezTo>
                <a:cubicBezTo>
                  <a:pt x="31039" y="67893"/>
                  <a:pt x="29500" y="66609"/>
                  <a:pt x="27235" y="65710"/>
                </a:cubicBezTo>
                <a:cubicBezTo>
                  <a:pt x="25880" y="65182"/>
                  <a:pt x="25292" y="63762"/>
                  <a:pt x="25166" y="63244"/>
                </a:cubicBezTo>
                <a:lnTo>
                  <a:pt x="25166" y="61681"/>
                </a:lnTo>
                <a:cubicBezTo>
                  <a:pt x="25166" y="61633"/>
                  <a:pt x="25149" y="61592"/>
                  <a:pt x="25114" y="61568"/>
                </a:cubicBezTo>
                <a:cubicBezTo>
                  <a:pt x="25087" y="61546"/>
                  <a:pt x="25057" y="61534"/>
                  <a:pt x="25026" y="61534"/>
                </a:cubicBezTo>
                <a:cubicBezTo>
                  <a:pt x="25015" y="61534"/>
                  <a:pt x="25004" y="61535"/>
                  <a:pt x="24994" y="61538"/>
                </a:cubicBezTo>
                <a:lnTo>
                  <a:pt x="23580" y="61853"/>
                </a:lnTo>
                <a:cubicBezTo>
                  <a:pt x="22961" y="61990"/>
                  <a:pt x="22343" y="62061"/>
                  <a:pt x="21743" y="62061"/>
                </a:cubicBezTo>
                <a:cubicBezTo>
                  <a:pt x="17630" y="62061"/>
                  <a:pt x="14147" y="59113"/>
                  <a:pt x="13464" y="55060"/>
                </a:cubicBezTo>
                <a:lnTo>
                  <a:pt x="13398" y="54685"/>
                </a:lnTo>
                <a:cubicBezTo>
                  <a:pt x="13392" y="54655"/>
                  <a:pt x="13381" y="54627"/>
                  <a:pt x="13357" y="54608"/>
                </a:cubicBezTo>
                <a:lnTo>
                  <a:pt x="13088" y="54341"/>
                </a:lnTo>
                <a:cubicBezTo>
                  <a:pt x="12833" y="54092"/>
                  <a:pt x="12572" y="53824"/>
                  <a:pt x="12287" y="53527"/>
                </a:cubicBezTo>
                <a:lnTo>
                  <a:pt x="11990" y="53212"/>
                </a:lnTo>
                <a:cubicBezTo>
                  <a:pt x="11966" y="53182"/>
                  <a:pt x="11930" y="53170"/>
                  <a:pt x="11900" y="53164"/>
                </a:cubicBezTo>
                <a:lnTo>
                  <a:pt x="11467" y="53122"/>
                </a:lnTo>
                <a:cubicBezTo>
                  <a:pt x="7169" y="52682"/>
                  <a:pt x="3923" y="49081"/>
                  <a:pt x="3923" y="44754"/>
                </a:cubicBezTo>
                <a:cubicBezTo>
                  <a:pt x="3923" y="44106"/>
                  <a:pt x="4007" y="43435"/>
                  <a:pt x="4173" y="42757"/>
                </a:cubicBezTo>
                <a:lnTo>
                  <a:pt x="4351" y="42014"/>
                </a:lnTo>
                <a:cubicBezTo>
                  <a:pt x="4370" y="41954"/>
                  <a:pt x="4346" y="41895"/>
                  <a:pt x="4298" y="41860"/>
                </a:cubicBezTo>
                <a:lnTo>
                  <a:pt x="3687" y="41402"/>
                </a:lnTo>
                <a:cubicBezTo>
                  <a:pt x="1528" y="39791"/>
                  <a:pt x="293" y="37336"/>
                  <a:pt x="293" y="34667"/>
                </a:cubicBezTo>
                <a:cubicBezTo>
                  <a:pt x="293" y="31981"/>
                  <a:pt x="1541" y="29521"/>
                  <a:pt x="3709" y="27916"/>
                </a:cubicBezTo>
                <a:lnTo>
                  <a:pt x="4334" y="27452"/>
                </a:lnTo>
                <a:cubicBezTo>
                  <a:pt x="4381" y="27417"/>
                  <a:pt x="4400" y="27351"/>
                  <a:pt x="4387" y="27297"/>
                </a:cubicBezTo>
                <a:lnTo>
                  <a:pt x="4197" y="26542"/>
                </a:lnTo>
                <a:cubicBezTo>
                  <a:pt x="4013" y="25835"/>
                  <a:pt x="3923" y="25134"/>
                  <a:pt x="3923" y="24463"/>
                </a:cubicBezTo>
                <a:cubicBezTo>
                  <a:pt x="3923" y="19874"/>
                  <a:pt x="7514" y="16189"/>
                  <a:pt x="12103" y="16063"/>
                </a:cubicBezTo>
                <a:lnTo>
                  <a:pt x="13143" y="16034"/>
                </a:lnTo>
                <a:cubicBezTo>
                  <a:pt x="13214" y="16028"/>
                  <a:pt x="13280" y="15975"/>
                  <a:pt x="13285" y="15898"/>
                </a:cubicBezTo>
                <a:lnTo>
                  <a:pt x="13368" y="14864"/>
                </a:lnTo>
                <a:cubicBezTo>
                  <a:pt x="13728" y="10546"/>
                  <a:pt x="17396" y="7156"/>
                  <a:pt x="21730" y="7156"/>
                </a:cubicBezTo>
                <a:cubicBezTo>
                  <a:pt x="22336" y="7156"/>
                  <a:pt x="22955" y="7223"/>
                  <a:pt x="23580" y="7362"/>
                </a:cubicBezTo>
                <a:lnTo>
                  <a:pt x="24994" y="7677"/>
                </a:lnTo>
                <a:cubicBezTo>
                  <a:pt x="25001" y="7678"/>
                  <a:pt x="25008" y="7679"/>
                  <a:pt x="25015" y="7679"/>
                </a:cubicBezTo>
                <a:cubicBezTo>
                  <a:pt x="25050" y="7679"/>
                  <a:pt x="25084" y="7667"/>
                  <a:pt x="25114" y="7647"/>
                </a:cubicBezTo>
                <a:cubicBezTo>
                  <a:pt x="25149" y="7617"/>
                  <a:pt x="25166" y="7576"/>
                  <a:pt x="25166" y="7535"/>
                </a:cubicBezTo>
                <a:lnTo>
                  <a:pt x="25166" y="5971"/>
                </a:lnTo>
                <a:cubicBezTo>
                  <a:pt x="25292" y="5449"/>
                  <a:pt x="25880" y="4034"/>
                  <a:pt x="27235" y="3499"/>
                </a:cubicBezTo>
                <a:cubicBezTo>
                  <a:pt x="29500" y="2608"/>
                  <a:pt x="31039" y="1318"/>
                  <a:pt x="31961" y="355"/>
                </a:cubicBezTo>
                <a:close/>
                <a:moveTo>
                  <a:pt x="31960" y="1"/>
                </a:moveTo>
                <a:cubicBezTo>
                  <a:pt x="31920" y="1"/>
                  <a:pt x="31880" y="16"/>
                  <a:pt x="31854" y="46"/>
                </a:cubicBezTo>
                <a:cubicBezTo>
                  <a:pt x="30968" y="997"/>
                  <a:pt x="29434" y="2317"/>
                  <a:pt x="27128" y="3225"/>
                </a:cubicBezTo>
                <a:cubicBezTo>
                  <a:pt x="25641" y="3814"/>
                  <a:pt x="24999" y="5371"/>
                  <a:pt x="24881" y="5924"/>
                </a:cubicBezTo>
                <a:cubicBezTo>
                  <a:pt x="24875" y="5930"/>
                  <a:pt x="24875" y="5941"/>
                  <a:pt x="24875" y="5954"/>
                </a:cubicBezTo>
                <a:lnTo>
                  <a:pt x="24875" y="7351"/>
                </a:lnTo>
                <a:lnTo>
                  <a:pt x="23644" y="7077"/>
                </a:lnTo>
                <a:cubicBezTo>
                  <a:pt x="23002" y="6934"/>
                  <a:pt x="22368" y="6863"/>
                  <a:pt x="21743" y="6863"/>
                </a:cubicBezTo>
                <a:cubicBezTo>
                  <a:pt x="17255" y="6863"/>
                  <a:pt x="13445" y="10363"/>
                  <a:pt x="13077" y="14840"/>
                </a:cubicBezTo>
                <a:lnTo>
                  <a:pt x="13000" y="15743"/>
                </a:lnTo>
                <a:lnTo>
                  <a:pt x="12097" y="15767"/>
                </a:lnTo>
                <a:cubicBezTo>
                  <a:pt x="7347" y="15898"/>
                  <a:pt x="3632" y="19714"/>
                  <a:pt x="3632" y="24463"/>
                </a:cubicBezTo>
                <a:cubicBezTo>
                  <a:pt x="3632" y="25157"/>
                  <a:pt x="3728" y="25883"/>
                  <a:pt x="3912" y="26614"/>
                </a:cubicBezTo>
                <a:lnTo>
                  <a:pt x="4079" y="27274"/>
                </a:lnTo>
                <a:lnTo>
                  <a:pt x="3531" y="27678"/>
                </a:lnTo>
                <a:cubicBezTo>
                  <a:pt x="1291" y="29342"/>
                  <a:pt x="1" y="31892"/>
                  <a:pt x="1" y="34667"/>
                </a:cubicBezTo>
                <a:cubicBezTo>
                  <a:pt x="1" y="37431"/>
                  <a:pt x="1279" y="39970"/>
                  <a:pt x="3508" y="41633"/>
                </a:cubicBezTo>
                <a:lnTo>
                  <a:pt x="4049" y="42038"/>
                </a:lnTo>
                <a:lnTo>
                  <a:pt x="3888" y="42686"/>
                </a:lnTo>
                <a:cubicBezTo>
                  <a:pt x="3716" y="43393"/>
                  <a:pt x="3632" y="44082"/>
                  <a:pt x="3632" y="44754"/>
                </a:cubicBezTo>
                <a:cubicBezTo>
                  <a:pt x="3632" y="49235"/>
                  <a:pt x="6985" y="52956"/>
                  <a:pt x="11437" y="53407"/>
                </a:cubicBezTo>
                <a:lnTo>
                  <a:pt x="11812" y="53450"/>
                </a:lnTo>
                <a:lnTo>
                  <a:pt x="12073" y="53722"/>
                </a:lnTo>
                <a:cubicBezTo>
                  <a:pt x="12358" y="54026"/>
                  <a:pt x="12625" y="54299"/>
                  <a:pt x="12882" y="54548"/>
                </a:cubicBezTo>
                <a:lnTo>
                  <a:pt x="13118" y="54781"/>
                </a:lnTo>
                <a:lnTo>
                  <a:pt x="13173" y="55107"/>
                </a:lnTo>
                <a:cubicBezTo>
                  <a:pt x="13886" y="59304"/>
                  <a:pt x="17488" y="62352"/>
                  <a:pt x="21743" y="62352"/>
                </a:cubicBezTo>
                <a:cubicBezTo>
                  <a:pt x="22368" y="62352"/>
                  <a:pt x="23002" y="62281"/>
                  <a:pt x="23644" y="62138"/>
                </a:cubicBezTo>
                <a:lnTo>
                  <a:pt x="24875" y="61859"/>
                </a:lnTo>
                <a:lnTo>
                  <a:pt x="24875" y="63262"/>
                </a:lnTo>
                <a:cubicBezTo>
                  <a:pt x="24875" y="63268"/>
                  <a:pt x="24875" y="63280"/>
                  <a:pt x="24881" y="63292"/>
                </a:cubicBezTo>
                <a:cubicBezTo>
                  <a:pt x="24999" y="63839"/>
                  <a:pt x="25641" y="65402"/>
                  <a:pt x="27128" y="65984"/>
                </a:cubicBezTo>
                <a:cubicBezTo>
                  <a:pt x="29434" y="66894"/>
                  <a:pt x="30968" y="68219"/>
                  <a:pt x="31854" y="69169"/>
                </a:cubicBezTo>
                <a:cubicBezTo>
                  <a:pt x="31877" y="69199"/>
                  <a:pt x="31918" y="69218"/>
                  <a:pt x="31961" y="69218"/>
                </a:cubicBezTo>
                <a:cubicBezTo>
                  <a:pt x="32002" y="69218"/>
                  <a:pt x="32038" y="69199"/>
                  <a:pt x="32068" y="69169"/>
                </a:cubicBezTo>
                <a:cubicBezTo>
                  <a:pt x="32946" y="68219"/>
                  <a:pt x="34486" y="66894"/>
                  <a:pt x="36792" y="65984"/>
                </a:cubicBezTo>
                <a:cubicBezTo>
                  <a:pt x="38273" y="65396"/>
                  <a:pt x="38915" y="63844"/>
                  <a:pt x="39039" y="63292"/>
                </a:cubicBezTo>
                <a:lnTo>
                  <a:pt x="39039" y="63262"/>
                </a:lnTo>
                <a:lnTo>
                  <a:pt x="39039" y="61859"/>
                </a:lnTo>
                <a:lnTo>
                  <a:pt x="40276" y="62138"/>
                </a:lnTo>
                <a:cubicBezTo>
                  <a:pt x="40912" y="62281"/>
                  <a:pt x="41554" y="62352"/>
                  <a:pt x="42171" y="62352"/>
                </a:cubicBezTo>
                <a:cubicBezTo>
                  <a:pt x="46427" y="62352"/>
                  <a:pt x="50034" y="59304"/>
                  <a:pt x="50742" y="55107"/>
                </a:cubicBezTo>
                <a:lnTo>
                  <a:pt x="50802" y="54781"/>
                </a:lnTo>
                <a:lnTo>
                  <a:pt x="51033" y="54548"/>
                </a:lnTo>
                <a:cubicBezTo>
                  <a:pt x="51295" y="54299"/>
                  <a:pt x="51562" y="54026"/>
                  <a:pt x="51841" y="53722"/>
                </a:cubicBezTo>
                <a:lnTo>
                  <a:pt x="52102" y="53450"/>
                </a:lnTo>
                <a:lnTo>
                  <a:pt x="52478" y="53407"/>
                </a:lnTo>
                <a:cubicBezTo>
                  <a:pt x="56930" y="52956"/>
                  <a:pt x="60288" y="49235"/>
                  <a:pt x="60288" y="44754"/>
                </a:cubicBezTo>
                <a:cubicBezTo>
                  <a:pt x="60288" y="44082"/>
                  <a:pt x="60198" y="43386"/>
                  <a:pt x="60032" y="42686"/>
                </a:cubicBezTo>
                <a:lnTo>
                  <a:pt x="59871" y="42038"/>
                </a:lnTo>
                <a:lnTo>
                  <a:pt x="60406" y="41633"/>
                </a:lnTo>
                <a:cubicBezTo>
                  <a:pt x="62636" y="39970"/>
                  <a:pt x="63914" y="37431"/>
                  <a:pt x="63914" y="34667"/>
                </a:cubicBezTo>
                <a:cubicBezTo>
                  <a:pt x="63914" y="31892"/>
                  <a:pt x="62630" y="29342"/>
                  <a:pt x="60383" y="27678"/>
                </a:cubicBezTo>
                <a:lnTo>
                  <a:pt x="59835" y="27274"/>
                </a:lnTo>
                <a:lnTo>
                  <a:pt x="60008" y="26614"/>
                </a:lnTo>
                <a:cubicBezTo>
                  <a:pt x="60192" y="25883"/>
                  <a:pt x="60288" y="25157"/>
                  <a:pt x="60288" y="24463"/>
                </a:cubicBezTo>
                <a:cubicBezTo>
                  <a:pt x="60288" y="19714"/>
                  <a:pt x="56567" y="15898"/>
                  <a:pt x="51824" y="15767"/>
                </a:cubicBezTo>
                <a:lnTo>
                  <a:pt x="50914" y="15743"/>
                </a:lnTo>
                <a:lnTo>
                  <a:pt x="50837" y="14840"/>
                </a:lnTo>
                <a:cubicBezTo>
                  <a:pt x="50469" y="10363"/>
                  <a:pt x="46665" y="6863"/>
                  <a:pt x="42171" y="6863"/>
                </a:cubicBezTo>
                <a:cubicBezTo>
                  <a:pt x="41554" y="6863"/>
                  <a:pt x="40912" y="6934"/>
                  <a:pt x="40276" y="7077"/>
                </a:cubicBezTo>
                <a:lnTo>
                  <a:pt x="39039" y="7351"/>
                </a:lnTo>
                <a:lnTo>
                  <a:pt x="39039" y="5954"/>
                </a:lnTo>
                <a:lnTo>
                  <a:pt x="39039" y="5924"/>
                </a:lnTo>
                <a:cubicBezTo>
                  <a:pt x="38915" y="5371"/>
                  <a:pt x="38273" y="3814"/>
                  <a:pt x="36792" y="3225"/>
                </a:cubicBezTo>
                <a:cubicBezTo>
                  <a:pt x="34486" y="2317"/>
                  <a:pt x="32946" y="997"/>
                  <a:pt x="32068" y="46"/>
                </a:cubicBezTo>
                <a:cubicBezTo>
                  <a:pt x="32041" y="16"/>
                  <a:pt x="32000" y="1"/>
                  <a:pt x="3196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0" name="Google Shape;2620;p34"/>
          <p:cNvCxnSpPr/>
          <p:nvPr/>
        </p:nvCxnSpPr>
        <p:spPr>
          <a:xfrm>
            <a:off x="3822562" y="2647943"/>
            <a:ext cx="2714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35"/>
          <p:cNvSpPr txBox="1">
            <a:spLocks noGrp="1"/>
          </p:cNvSpPr>
          <p:nvPr>
            <p:ph type="title" idx="2"/>
          </p:nvPr>
        </p:nvSpPr>
        <p:spPr>
          <a:xfrm>
            <a:off x="667603" y="3004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Model-Model </a:t>
            </a:r>
            <a:r>
              <a:rPr lang="en" dirty="0"/>
              <a:t> </a:t>
            </a:r>
            <a:r>
              <a:rPr lang="en" dirty="0" err="1"/>
              <a:t>Tajdid</a:t>
            </a:r>
            <a:r>
              <a:rPr lang="en" dirty="0"/>
              <a:t> </a:t>
            </a:r>
            <a:r>
              <a:rPr lang="en" dirty="0" err="1"/>
              <a:t>dalam</a:t>
            </a:r>
            <a:r>
              <a:rPr lang="en" dirty="0"/>
              <a:t> Muhammadiyah</a:t>
            </a:r>
            <a:endParaRPr dirty="0"/>
          </a:p>
        </p:txBody>
      </p:sp>
      <p:sp>
        <p:nvSpPr>
          <p:cNvPr id="2626" name="Google Shape;2626;p35"/>
          <p:cNvSpPr txBox="1">
            <a:spLocks noGrp="1"/>
          </p:cNvSpPr>
          <p:nvPr>
            <p:ph type="title"/>
          </p:nvPr>
        </p:nvSpPr>
        <p:spPr>
          <a:xfrm>
            <a:off x="1076737" y="2119119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Bidang</a:t>
            </a:r>
            <a:r>
              <a:rPr lang="en" sz="2000" dirty="0"/>
              <a:t> </a:t>
            </a:r>
            <a:r>
              <a:rPr lang="en" sz="2000" dirty="0" err="1"/>
              <a:t>Keagamaan</a:t>
            </a:r>
            <a:endParaRPr sz="2000" dirty="0"/>
          </a:p>
        </p:txBody>
      </p:sp>
      <p:sp>
        <p:nvSpPr>
          <p:cNvPr id="2627" name="Google Shape;2627;p35"/>
          <p:cNvSpPr txBox="1">
            <a:spLocks noGrp="1"/>
          </p:cNvSpPr>
          <p:nvPr>
            <p:ph type="subTitle" idx="1"/>
          </p:nvPr>
        </p:nvSpPr>
        <p:spPr>
          <a:xfrm>
            <a:off x="558622" y="2346679"/>
            <a:ext cx="3622166" cy="2928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/>
              <a:t>Pembaruan</a:t>
            </a:r>
            <a:r>
              <a:rPr lang="en" sz="1200" dirty="0"/>
              <a:t> </a:t>
            </a:r>
            <a:r>
              <a:rPr lang="en" sz="1200" dirty="0" err="1"/>
              <a:t>dalam</a:t>
            </a:r>
            <a:r>
              <a:rPr lang="en" sz="1200" dirty="0"/>
              <a:t> </a:t>
            </a:r>
            <a:r>
              <a:rPr lang="en" sz="1200" dirty="0" err="1"/>
              <a:t>bidang</a:t>
            </a:r>
            <a:r>
              <a:rPr lang="en" sz="1200" dirty="0"/>
              <a:t> </a:t>
            </a:r>
            <a:r>
              <a:rPr lang="en" sz="1200" dirty="0" err="1"/>
              <a:t>keagamaan</a:t>
            </a:r>
            <a:r>
              <a:rPr lang="en" sz="1200" dirty="0"/>
              <a:t> </a:t>
            </a:r>
            <a:r>
              <a:rPr lang="en" sz="1200" dirty="0" err="1"/>
              <a:t>adalah</a:t>
            </a:r>
            <a:r>
              <a:rPr lang="en" sz="1200" dirty="0"/>
              <a:t> </a:t>
            </a:r>
            <a:r>
              <a:rPr lang="en" sz="1200" dirty="0" err="1"/>
              <a:t>penemuan</a:t>
            </a:r>
            <a:r>
              <a:rPr lang="en" sz="1200" dirty="0"/>
              <a:t> </a:t>
            </a:r>
            <a:r>
              <a:rPr lang="id-ID" sz="1200" dirty="0" err="1"/>
              <a:t>K</a:t>
            </a:r>
            <a:r>
              <a:rPr lang="en" sz="1200" dirty="0" err="1"/>
              <a:t>embali</a:t>
            </a:r>
            <a:r>
              <a:rPr lang="en" sz="1200" dirty="0"/>
              <a:t> </a:t>
            </a:r>
            <a:r>
              <a:rPr lang="en" sz="1200" dirty="0" err="1"/>
              <a:t>ajaran</a:t>
            </a:r>
            <a:r>
              <a:rPr lang="en" sz="1200" dirty="0"/>
              <a:t> </a:t>
            </a:r>
            <a:r>
              <a:rPr lang="en" sz="1200" dirty="0" err="1"/>
              <a:t>atau</a:t>
            </a:r>
            <a:r>
              <a:rPr lang="en" sz="1200" dirty="0"/>
              <a:t> </a:t>
            </a:r>
            <a:r>
              <a:rPr lang="en" sz="1200" dirty="0" err="1"/>
              <a:t>prinsip</a:t>
            </a:r>
            <a:r>
              <a:rPr lang="en" sz="1200" dirty="0"/>
              <a:t> </a:t>
            </a:r>
            <a:r>
              <a:rPr lang="en" sz="1200" dirty="0" err="1"/>
              <a:t>dasar</a:t>
            </a:r>
            <a:r>
              <a:rPr lang="en" sz="1200" dirty="0"/>
              <a:t> yang </a:t>
            </a:r>
            <a:r>
              <a:rPr lang="en" sz="1200" dirty="0" err="1"/>
              <a:t>berlaku</a:t>
            </a:r>
            <a:r>
              <a:rPr lang="en" sz="1200" dirty="0"/>
              <a:t> </a:t>
            </a:r>
            <a:r>
              <a:rPr lang="en" sz="1200" dirty="0" err="1"/>
              <a:t>abadi</a:t>
            </a:r>
            <a:r>
              <a:rPr lang="en" sz="1200" dirty="0"/>
              <a:t>, yang </a:t>
            </a:r>
            <a:r>
              <a:rPr lang="en" sz="1200" dirty="0" err="1"/>
              <a:t>karena</a:t>
            </a:r>
            <a:r>
              <a:rPr lang="en" sz="1200" dirty="0"/>
              <a:t> </a:t>
            </a:r>
            <a:r>
              <a:rPr lang="en" sz="1200" dirty="0" err="1"/>
              <a:t>waktu</a:t>
            </a:r>
            <a:r>
              <a:rPr lang="en" sz="1200" dirty="0"/>
              <a:t>, </a:t>
            </a:r>
            <a:r>
              <a:rPr lang="en" sz="1200" dirty="0" err="1"/>
              <a:t>lingkungan</a:t>
            </a:r>
            <a:r>
              <a:rPr lang="en" sz="1200" dirty="0"/>
              <a:t> </a:t>
            </a:r>
            <a:r>
              <a:rPr lang="en" sz="1200" dirty="0" err="1"/>
              <a:t>situasi</a:t>
            </a:r>
            <a:r>
              <a:rPr lang="en" sz="1200" dirty="0"/>
              <a:t> dan </a:t>
            </a:r>
            <a:r>
              <a:rPr lang="en" sz="1200" dirty="0" err="1"/>
              <a:t>kondisi</a:t>
            </a:r>
            <a:r>
              <a:rPr lang="en" sz="1200" dirty="0"/>
              <a:t> </a:t>
            </a:r>
            <a:r>
              <a:rPr lang="en" sz="1200" dirty="0" err="1"/>
              <a:t>mungkin</a:t>
            </a:r>
            <a:r>
              <a:rPr lang="en" sz="1200" dirty="0"/>
              <a:t> </a:t>
            </a:r>
            <a:r>
              <a:rPr lang="en" sz="1200" dirty="0" err="1"/>
              <a:t>menyebabkan</a:t>
            </a:r>
            <a:r>
              <a:rPr lang="en" sz="1200" dirty="0"/>
              <a:t> </a:t>
            </a:r>
            <a:r>
              <a:rPr lang="en" sz="1200" dirty="0" err="1"/>
              <a:t>dasar-dasar</a:t>
            </a:r>
            <a:r>
              <a:rPr lang="en" sz="1200" dirty="0"/>
              <a:t> </a:t>
            </a:r>
            <a:r>
              <a:rPr lang="en" sz="1200" dirty="0" err="1"/>
              <a:t>tersebut</a:t>
            </a:r>
            <a:r>
              <a:rPr lang="en" sz="1200" dirty="0"/>
              <a:t> </a:t>
            </a:r>
            <a:r>
              <a:rPr lang="en" sz="1200" dirty="0" err="1"/>
              <a:t>kurang</a:t>
            </a:r>
            <a:r>
              <a:rPr lang="en" sz="1200" dirty="0"/>
              <a:t> </a:t>
            </a:r>
            <a:r>
              <a:rPr lang="en" sz="1200" dirty="0" err="1"/>
              <a:t>jelas</a:t>
            </a:r>
            <a:r>
              <a:rPr lang="en" sz="1200" dirty="0"/>
              <a:t> </a:t>
            </a:r>
            <a:r>
              <a:rPr lang="en" sz="1200" dirty="0" err="1"/>
              <a:t>tampak</a:t>
            </a:r>
            <a:r>
              <a:rPr lang="en" sz="1200" dirty="0"/>
              <a:t> dan </a:t>
            </a:r>
            <a:r>
              <a:rPr lang="en" sz="1200" dirty="0" err="1"/>
              <a:t>terturup</a:t>
            </a:r>
            <a:r>
              <a:rPr lang="en" sz="1200" dirty="0"/>
              <a:t> oleh </a:t>
            </a:r>
            <a:r>
              <a:rPr lang="en" sz="1200" dirty="0" err="1"/>
              <a:t>kebiasaan</a:t>
            </a:r>
            <a:r>
              <a:rPr lang="en" sz="1200" dirty="0"/>
              <a:t> dan </a:t>
            </a:r>
            <a:r>
              <a:rPr lang="en" sz="1200" dirty="0" err="1"/>
              <a:t>pemikiran</a:t>
            </a:r>
            <a:r>
              <a:rPr lang="en" sz="1200" dirty="0"/>
              <a:t> </a:t>
            </a:r>
            <a:r>
              <a:rPr lang="en" sz="1200" dirty="0" err="1"/>
              <a:t>tambahan</a:t>
            </a:r>
            <a:r>
              <a:rPr lang="en" sz="1200" dirty="0"/>
              <a:t> lain. </a:t>
            </a:r>
            <a:r>
              <a:rPr lang="id-ID" sz="1200" dirty="0" err="1"/>
              <a:t>O</a:t>
            </a:r>
            <a:r>
              <a:rPr lang="en" sz="1200" dirty="0" err="1"/>
              <a:t>leh</a:t>
            </a:r>
            <a:r>
              <a:rPr lang="en" sz="1200" dirty="0"/>
              <a:t> </a:t>
            </a:r>
            <a:r>
              <a:rPr lang="en" sz="1200" dirty="0" err="1"/>
              <a:t>karena</a:t>
            </a:r>
            <a:r>
              <a:rPr lang="en" sz="1200" dirty="0"/>
              <a:t> </a:t>
            </a:r>
            <a:r>
              <a:rPr lang="en" sz="1200" dirty="0" err="1"/>
              <a:t>itu</a:t>
            </a:r>
            <a:r>
              <a:rPr lang="en" sz="1200" dirty="0"/>
              <a:t> </a:t>
            </a:r>
            <a:r>
              <a:rPr lang="en" sz="1200" dirty="0" err="1"/>
              <a:t>dalam</a:t>
            </a:r>
            <a:r>
              <a:rPr lang="en" sz="1200" dirty="0"/>
              <a:t> </a:t>
            </a:r>
            <a:r>
              <a:rPr lang="en" sz="1200" dirty="0" err="1"/>
              <a:t>pelaksanaan</a:t>
            </a:r>
            <a:r>
              <a:rPr lang="en" sz="1200" dirty="0"/>
              <a:t> agama yang </a:t>
            </a:r>
            <a:r>
              <a:rPr lang="en" sz="1200" dirty="0" err="1"/>
              <a:t>baik</a:t>
            </a:r>
            <a:r>
              <a:rPr lang="en" sz="1200" dirty="0"/>
              <a:t> </a:t>
            </a:r>
            <a:r>
              <a:rPr lang="en" sz="1200" dirty="0" err="1"/>
              <a:t>menyangkut</a:t>
            </a:r>
            <a:r>
              <a:rPr lang="en" sz="1200" dirty="0"/>
              <a:t> </a:t>
            </a:r>
            <a:r>
              <a:rPr lang="en" sz="1200" dirty="0" err="1"/>
              <a:t>akidah</a:t>
            </a:r>
            <a:r>
              <a:rPr lang="en" sz="1200" dirty="0"/>
              <a:t> </a:t>
            </a:r>
            <a:r>
              <a:rPr lang="en" sz="1200" dirty="0" err="1"/>
              <a:t>ataupun</a:t>
            </a:r>
            <a:r>
              <a:rPr lang="en" sz="1200" dirty="0"/>
              <a:t> </a:t>
            </a:r>
            <a:r>
              <a:rPr lang="en" sz="1200" dirty="0" err="1"/>
              <a:t>inadah</a:t>
            </a:r>
            <a:r>
              <a:rPr lang="en" sz="1200" dirty="0"/>
              <a:t> </a:t>
            </a:r>
            <a:r>
              <a:rPr lang="en" sz="1200" dirty="0" err="1"/>
              <a:t>harus</a:t>
            </a:r>
            <a:r>
              <a:rPr lang="en" sz="1200" dirty="0"/>
              <a:t> </a:t>
            </a:r>
            <a:r>
              <a:rPr lang="en" sz="1200" dirty="0" err="1"/>
              <a:t>sesuai</a:t>
            </a:r>
            <a:r>
              <a:rPr lang="en" sz="1200" dirty="0"/>
              <a:t> </a:t>
            </a:r>
            <a:r>
              <a:rPr lang="en" sz="1200" dirty="0" err="1"/>
              <a:t>dengan</a:t>
            </a:r>
            <a:r>
              <a:rPr lang="en" sz="1200" dirty="0"/>
              <a:t> </a:t>
            </a:r>
            <a:r>
              <a:rPr lang="en" sz="1200" dirty="0" err="1"/>
              <a:t>aslinya</a:t>
            </a:r>
            <a:r>
              <a:rPr lang="en" sz="1200" dirty="0"/>
              <a:t>, </a:t>
            </a:r>
            <a:r>
              <a:rPr lang="en" sz="1200" dirty="0" err="1"/>
              <a:t>yaitu</a:t>
            </a:r>
            <a:r>
              <a:rPr lang="en" sz="1200" dirty="0"/>
              <a:t> </a:t>
            </a:r>
            <a:r>
              <a:rPr lang="en" sz="1200" dirty="0" err="1"/>
              <a:t>sebagaimana</a:t>
            </a:r>
            <a:r>
              <a:rPr lang="en" sz="1200" dirty="0"/>
              <a:t> yang </a:t>
            </a:r>
            <a:r>
              <a:rPr lang="en" sz="1200" dirty="0" err="1"/>
              <a:t>diperintahkan</a:t>
            </a:r>
            <a:r>
              <a:rPr lang="en" sz="1200" dirty="0"/>
              <a:t> </a:t>
            </a:r>
            <a:r>
              <a:rPr lang="en" sz="1200" dirty="0" err="1"/>
              <a:t>dalam</a:t>
            </a:r>
            <a:r>
              <a:rPr lang="en" sz="1200" dirty="0"/>
              <a:t> al Quran dan </a:t>
            </a:r>
            <a:r>
              <a:rPr lang="en" sz="1200" dirty="0" err="1"/>
              <a:t>dituntunkan</a:t>
            </a:r>
            <a:r>
              <a:rPr lang="en" sz="1200" dirty="0"/>
              <a:t> oleh Nabi Muhammad </a:t>
            </a:r>
            <a:r>
              <a:rPr lang="en" sz="1200" dirty="0" err="1"/>
              <a:t>melalui</a:t>
            </a:r>
            <a:r>
              <a:rPr lang="en" sz="1200" dirty="0"/>
              <a:t> </a:t>
            </a:r>
            <a:r>
              <a:rPr lang="en" sz="1200" dirty="0" err="1"/>
              <a:t>sunah-sunahnya</a:t>
            </a:r>
            <a:r>
              <a:rPr lang="en" dirty="0"/>
              <a:t>.</a:t>
            </a:r>
            <a:endParaRPr dirty="0"/>
          </a:p>
        </p:txBody>
      </p:sp>
      <p:cxnSp>
        <p:nvCxnSpPr>
          <p:cNvPr id="2628" name="Google Shape;2628;p35"/>
          <p:cNvCxnSpPr/>
          <p:nvPr/>
        </p:nvCxnSpPr>
        <p:spPr>
          <a:xfrm>
            <a:off x="823925" y="1044025"/>
            <a:ext cx="326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9" name="Google Shape;2629;p35"/>
          <p:cNvSpPr txBox="1">
            <a:spLocks noGrp="1"/>
          </p:cNvSpPr>
          <p:nvPr>
            <p:ph type="title" idx="3"/>
          </p:nvPr>
        </p:nvSpPr>
        <p:spPr>
          <a:xfrm>
            <a:off x="4808137" y="2236947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Bidang</a:t>
            </a:r>
            <a:r>
              <a:rPr lang="en" dirty="0"/>
              <a:t> Pendidikan</a:t>
            </a:r>
            <a:endParaRPr dirty="0"/>
          </a:p>
        </p:txBody>
      </p:sp>
      <p:sp>
        <p:nvSpPr>
          <p:cNvPr id="2630" name="Google Shape;2630;p35"/>
          <p:cNvSpPr txBox="1">
            <a:spLocks noGrp="1"/>
          </p:cNvSpPr>
          <p:nvPr>
            <p:ph type="subTitle" idx="4"/>
          </p:nvPr>
        </p:nvSpPr>
        <p:spPr>
          <a:xfrm>
            <a:off x="4256044" y="3471741"/>
            <a:ext cx="4171298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kegiatan</a:t>
            </a:r>
            <a:r>
              <a:rPr lang="en-US" sz="1100" dirty="0"/>
              <a:t> Pendidikan, Muhammadiyah </a:t>
            </a:r>
            <a:r>
              <a:rPr lang="en-US" sz="1100" dirty="0" err="1"/>
              <a:t>mempelopori</a:t>
            </a:r>
            <a:r>
              <a:rPr lang="en-US" sz="1100" dirty="0"/>
              <a:t> dan </a:t>
            </a:r>
            <a:r>
              <a:rPr lang="en-US" sz="1100" dirty="0" err="1"/>
              <a:t>menyelenggarakan</a:t>
            </a:r>
            <a:r>
              <a:rPr lang="en-US" sz="1100" dirty="0"/>
              <a:t> </a:t>
            </a:r>
            <a:r>
              <a:rPr lang="en-US" sz="1100" dirty="0" err="1"/>
              <a:t>sejumlah</a:t>
            </a:r>
            <a:r>
              <a:rPr lang="en-US" sz="1100" dirty="0"/>
              <a:t> </a:t>
            </a:r>
            <a:r>
              <a:rPr lang="en-US" sz="1100" dirty="0" err="1"/>
              <a:t>pembaharuan</a:t>
            </a:r>
            <a:r>
              <a:rPr lang="en-US" sz="1100" dirty="0"/>
              <a:t> dan </a:t>
            </a:r>
            <a:r>
              <a:rPr lang="en-US" sz="1100" dirty="0" err="1"/>
              <a:t>inovasi</a:t>
            </a:r>
            <a:r>
              <a:rPr lang="en-US" sz="1100" dirty="0"/>
              <a:t> yang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dirty="0" err="1"/>
              <a:t>nyata</a:t>
            </a:r>
            <a:r>
              <a:rPr lang="en-US" sz="1100" dirty="0"/>
              <a:t>. </a:t>
            </a:r>
            <a:r>
              <a:rPr lang="en-US" sz="1100" dirty="0" err="1"/>
              <a:t>Bagi</a:t>
            </a:r>
            <a:r>
              <a:rPr lang="en-US" sz="1100" dirty="0"/>
              <a:t> Muhammadiyah, yang </a:t>
            </a:r>
            <a:r>
              <a:rPr lang="en-US" sz="1100" dirty="0" err="1"/>
              <a:t>berusaha</a:t>
            </a:r>
            <a:r>
              <a:rPr lang="en-US" sz="1100" dirty="0"/>
              <a:t> </a:t>
            </a:r>
            <a:r>
              <a:rPr lang="en-US" sz="1100" dirty="0" err="1"/>
              <a:t>keras</a:t>
            </a:r>
            <a:r>
              <a:rPr lang="en-US" sz="1100" dirty="0"/>
              <a:t> </a:t>
            </a:r>
            <a:r>
              <a:rPr lang="en-US" sz="1100" dirty="0" err="1"/>
              <a:t>menyebarluaskan</a:t>
            </a:r>
            <a:r>
              <a:rPr lang="en-US" sz="1100" dirty="0"/>
              <a:t> Islam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dirty="0" err="1"/>
              <a:t>luas</a:t>
            </a:r>
            <a:r>
              <a:rPr lang="en-US" sz="1100" dirty="0"/>
              <a:t> dan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, Pendidikan punya arti </a:t>
            </a:r>
            <a:r>
              <a:rPr lang="en-US" sz="1100" dirty="0" err="1"/>
              <a:t>penting</a:t>
            </a:r>
            <a:r>
              <a:rPr lang="en-US" sz="1100" dirty="0"/>
              <a:t>. Karena </a:t>
            </a:r>
            <a:r>
              <a:rPr lang="en-US" sz="1100" dirty="0" err="1"/>
              <a:t>melalui</a:t>
            </a:r>
            <a:r>
              <a:rPr lang="en-US" sz="1100" dirty="0"/>
              <a:t> </a:t>
            </a:r>
            <a:r>
              <a:rPr lang="en-US" sz="1100" dirty="0" err="1"/>
              <a:t>bidang</a:t>
            </a:r>
            <a:r>
              <a:rPr lang="en-US" sz="1100" dirty="0"/>
              <a:t> </a:t>
            </a:r>
            <a:r>
              <a:rPr lang="en-US" sz="1100" dirty="0" err="1"/>
              <a:t>inilah</a:t>
            </a:r>
            <a:r>
              <a:rPr lang="en-US" sz="1100" dirty="0"/>
              <a:t> </a:t>
            </a:r>
            <a:r>
              <a:rPr lang="en-US" sz="1100" dirty="0" err="1"/>
              <a:t>pemahaman</a:t>
            </a:r>
            <a:r>
              <a:rPr lang="en-US" sz="1100" dirty="0"/>
              <a:t>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islam</a:t>
            </a:r>
            <a:r>
              <a:rPr lang="en-US" sz="1100" dirty="0"/>
              <a:t>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diwariskan</a:t>
            </a:r>
            <a:r>
              <a:rPr lang="en-US" sz="1100" dirty="0"/>
              <a:t> dan </a:t>
            </a:r>
            <a:r>
              <a:rPr lang="en-US" sz="1100" dirty="0" err="1"/>
              <a:t>ditanamkan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generasi</a:t>
            </a:r>
            <a:r>
              <a:rPr lang="en-US" sz="1100" dirty="0"/>
              <a:t> </a:t>
            </a:r>
            <a:r>
              <a:rPr lang="en-US" sz="1100" dirty="0" err="1"/>
              <a:t>ke</a:t>
            </a:r>
            <a:r>
              <a:rPr lang="en-US" sz="1100" dirty="0"/>
              <a:t> </a:t>
            </a:r>
            <a:r>
              <a:rPr lang="en-US" sz="1100" dirty="0" err="1"/>
              <a:t>generasi</a:t>
            </a:r>
            <a:r>
              <a:rPr lang="en-US" sz="1100" dirty="0"/>
              <a:t>. </a:t>
            </a:r>
            <a:r>
              <a:rPr lang="en-US" sz="1100" dirty="0" err="1"/>
              <a:t>Pembaharuan</a:t>
            </a:r>
            <a:r>
              <a:rPr lang="en-US" sz="1100" dirty="0"/>
              <a:t> Pendidikan </a:t>
            </a:r>
            <a:r>
              <a:rPr lang="en-US" sz="1100" dirty="0" err="1"/>
              <a:t>meliputi</a:t>
            </a:r>
            <a:r>
              <a:rPr lang="en-US" sz="1100" dirty="0"/>
              <a:t> 2 </a:t>
            </a:r>
            <a:r>
              <a:rPr lang="en-US" sz="1100" dirty="0" err="1"/>
              <a:t>segi</a:t>
            </a:r>
            <a:r>
              <a:rPr lang="en-US" sz="1100" dirty="0"/>
              <a:t> </a:t>
            </a:r>
            <a:r>
              <a:rPr lang="en-US" sz="1100" dirty="0" err="1"/>
              <a:t>yaitu</a:t>
            </a:r>
            <a:r>
              <a:rPr lang="en-US" sz="1100" dirty="0"/>
              <a:t>, </a:t>
            </a:r>
            <a:r>
              <a:rPr lang="en-US" sz="1100" dirty="0" err="1"/>
              <a:t>segi</a:t>
            </a:r>
            <a:r>
              <a:rPr lang="en-US" sz="1100" dirty="0"/>
              <a:t> </a:t>
            </a:r>
            <a:r>
              <a:rPr lang="en-US" sz="1100" dirty="0" err="1"/>
              <a:t>cita-cita</a:t>
            </a:r>
            <a:r>
              <a:rPr lang="en-US" sz="1100" dirty="0"/>
              <a:t> dan </a:t>
            </a:r>
            <a:r>
              <a:rPr lang="en-US" sz="1100" dirty="0" err="1"/>
              <a:t>segi</a:t>
            </a:r>
            <a:r>
              <a:rPr lang="en-US" sz="1100" dirty="0"/>
              <a:t> Teknik </a:t>
            </a:r>
            <a:r>
              <a:rPr lang="en-US" sz="1100" dirty="0" err="1"/>
              <a:t>pengajaran</a:t>
            </a:r>
            <a:r>
              <a:rPr lang="en-US" sz="1100" dirty="0"/>
              <a:t>. Dari </a:t>
            </a:r>
            <a:r>
              <a:rPr lang="en-US" sz="1100" dirty="0" err="1"/>
              <a:t>segi</a:t>
            </a:r>
            <a:r>
              <a:rPr lang="en-US" sz="1100" dirty="0"/>
              <a:t> </a:t>
            </a:r>
            <a:r>
              <a:rPr lang="en-US" sz="1100" dirty="0" err="1"/>
              <a:t>cita-cita</a:t>
            </a:r>
            <a:r>
              <a:rPr lang="en-US" sz="1100" dirty="0"/>
              <a:t> </a:t>
            </a:r>
            <a:r>
              <a:rPr lang="en-US" sz="1100" dirty="0" err="1"/>
              <a:t>ingin</a:t>
            </a:r>
            <a:r>
              <a:rPr lang="en-US" sz="1100" dirty="0"/>
              <a:t> </a:t>
            </a:r>
            <a:r>
              <a:rPr lang="en-US" sz="1100" dirty="0" err="1"/>
              <a:t>membentuk</a:t>
            </a:r>
            <a:r>
              <a:rPr lang="en-US" sz="1100" dirty="0"/>
              <a:t> </a:t>
            </a:r>
            <a:r>
              <a:rPr lang="en-US" sz="1100" dirty="0" err="1"/>
              <a:t>manusia</a:t>
            </a:r>
            <a:r>
              <a:rPr lang="en-US" sz="1100" dirty="0"/>
              <a:t> </a:t>
            </a:r>
            <a:r>
              <a:rPr lang="en-US" sz="1100" dirty="0" err="1"/>
              <a:t>muslim</a:t>
            </a:r>
            <a:r>
              <a:rPr lang="en-US" sz="1100" dirty="0"/>
              <a:t> yang </a:t>
            </a:r>
            <a:r>
              <a:rPr lang="en-US" sz="1100" dirty="0" err="1"/>
              <a:t>baik</a:t>
            </a:r>
            <a:r>
              <a:rPr lang="en-US" sz="1100" dirty="0"/>
              <a:t> </a:t>
            </a:r>
            <a:r>
              <a:rPr lang="en-US" sz="1100" dirty="0" err="1"/>
              <a:t>budi</a:t>
            </a:r>
            <a:r>
              <a:rPr lang="en-US" sz="1100" dirty="0"/>
              <a:t>, alim dan agama, </a:t>
            </a:r>
            <a:r>
              <a:rPr lang="en-US" sz="1100" dirty="0" err="1"/>
              <a:t>luas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pandangan</a:t>
            </a:r>
            <a:r>
              <a:rPr lang="en-US" sz="1100" dirty="0"/>
              <a:t> dan </a:t>
            </a:r>
            <a:r>
              <a:rPr lang="en-US" sz="1100" dirty="0" err="1"/>
              <a:t>paham</a:t>
            </a:r>
            <a:r>
              <a:rPr lang="en-US" sz="1100" dirty="0"/>
              <a:t> </a:t>
            </a:r>
            <a:r>
              <a:rPr lang="en-US" sz="1100" dirty="0" err="1"/>
              <a:t>masalah</a:t>
            </a:r>
            <a:r>
              <a:rPr lang="en-US" sz="1100" dirty="0"/>
              <a:t> </a:t>
            </a:r>
            <a:r>
              <a:rPr lang="en-US" sz="1100" dirty="0" err="1"/>
              <a:t>ilmu</a:t>
            </a:r>
            <a:r>
              <a:rPr lang="en-US" sz="1100" dirty="0"/>
              <a:t> </a:t>
            </a:r>
            <a:r>
              <a:rPr lang="en-US" sz="1100" dirty="0" err="1"/>
              <a:t>keduniaan</a:t>
            </a:r>
            <a:r>
              <a:rPr lang="en-US" sz="1100" dirty="0"/>
              <a:t> dan </a:t>
            </a:r>
            <a:r>
              <a:rPr lang="en-US" sz="1100" dirty="0" err="1"/>
              <a:t>bersedia</a:t>
            </a:r>
            <a:r>
              <a:rPr lang="en-US" sz="1100" dirty="0"/>
              <a:t> </a:t>
            </a:r>
            <a:r>
              <a:rPr lang="en-US" sz="1100" dirty="0" err="1"/>
              <a:t>berjuang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kemajuan</a:t>
            </a:r>
            <a:r>
              <a:rPr lang="en-US" sz="1100" dirty="0"/>
              <a:t> </a:t>
            </a:r>
            <a:r>
              <a:rPr lang="en-US" sz="1100" dirty="0" err="1"/>
              <a:t>masyarakatnya</a:t>
            </a:r>
            <a:endParaRPr sz="1100" dirty="0"/>
          </a:p>
        </p:txBody>
      </p:sp>
      <p:grpSp>
        <p:nvGrpSpPr>
          <p:cNvPr id="2633" name="Google Shape;2633;p35"/>
          <p:cNvGrpSpPr/>
          <p:nvPr/>
        </p:nvGrpSpPr>
        <p:grpSpPr>
          <a:xfrm>
            <a:off x="5744997" y="1452079"/>
            <a:ext cx="355902" cy="474673"/>
            <a:chOff x="1077975" y="2119525"/>
            <a:chExt cx="259650" cy="346300"/>
          </a:xfrm>
        </p:grpSpPr>
        <p:sp>
          <p:nvSpPr>
            <p:cNvPr id="2634" name="Google Shape;2634;p35"/>
            <p:cNvSpPr/>
            <p:nvPr/>
          </p:nvSpPr>
          <p:spPr>
            <a:xfrm>
              <a:off x="1077975" y="2119525"/>
              <a:ext cx="259650" cy="346300"/>
            </a:xfrm>
            <a:custGeom>
              <a:avLst/>
              <a:gdLst/>
              <a:ahLst/>
              <a:cxnLst/>
              <a:rect l="l" t="t" r="r" b="b"/>
              <a:pathLst>
                <a:path w="10386" h="13852" extrusionOk="0">
                  <a:moveTo>
                    <a:pt x="9849" y="537"/>
                  </a:moveTo>
                  <a:lnTo>
                    <a:pt x="9849" y="11847"/>
                  </a:lnTo>
                  <a:lnTo>
                    <a:pt x="999" y="11847"/>
                  </a:lnTo>
                  <a:cubicBezTo>
                    <a:pt x="836" y="11847"/>
                    <a:pt x="678" y="11888"/>
                    <a:pt x="538" y="11958"/>
                  </a:cubicBezTo>
                  <a:lnTo>
                    <a:pt x="538" y="999"/>
                  </a:lnTo>
                  <a:cubicBezTo>
                    <a:pt x="538" y="742"/>
                    <a:pt x="748" y="537"/>
                    <a:pt x="999" y="537"/>
                  </a:cubicBezTo>
                  <a:close/>
                  <a:moveTo>
                    <a:pt x="9849" y="12390"/>
                  </a:moveTo>
                  <a:lnTo>
                    <a:pt x="9849" y="13307"/>
                  </a:lnTo>
                  <a:lnTo>
                    <a:pt x="1012" y="13307"/>
                  </a:lnTo>
                  <a:cubicBezTo>
                    <a:pt x="778" y="13307"/>
                    <a:pt x="562" y="13121"/>
                    <a:pt x="543" y="12892"/>
                  </a:cubicBezTo>
                  <a:cubicBezTo>
                    <a:pt x="521" y="12618"/>
                    <a:pt x="731" y="12390"/>
                    <a:pt x="999" y="12390"/>
                  </a:cubicBezTo>
                  <a:close/>
                  <a:moveTo>
                    <a:pt x="999" y="0"/>
                  </a:moveTo>
                  <a:cubicBezTo>
                    <a:pt x="451" y="0"/>
                    <a:pt x="0" y="443"/>
                    <a:pt x="0" y="999"/>
                  </a:cubicBezTo>
                  <a:lnTo>
                    <a:pt x="0" y="12846"/>
                  </a:lnTo>
                  <a:cubicBezTo>
                    <a:pt x="0" y="13401"/>
                    <a:pt x="451" y="13851"/>
                    <a:pt x="999" y="13851"/>
                  </a:cubicBezTo>
                  <a:lnTo>
                    <a:pt x="10116" y="13851"/>
                  </a:lnTo>
                  <a:cubicBezTo>
                    <a:pt x="10269" y="13851"/>
                    <a:pt x="10386" y="13728"/>
                    <a:pt x="10386" y="13576"/>
                  </a:cubicBezTo>
                  <a:lnTo>
                    <a:pt x="10386" y="268"/>
                  </a:lnTo>
                  <a:cubicBezTo>
                    <a:pt x="10386" y="117"/>
                    <a:pt x="10269" y="0"/>
                    <a:pt x="10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5"/>
            <p:cNvSpPr/>
            <p:nvPr/>
          </p:nvSpPr>
          <p:spPr>
            <a:xfrm>
              <a:off x="1142850" y="2173875"/>
              <a:ext cx="129900" cy="201500"/>
            </a:xfrm>
            <a:custGeom>
              <a:avLst/>
              <a:gdLst/>
              <a:ahLst/>
              <a:cxnLst/>
              <a:rect l="l" t="t" r="r" b="b"/>
              <a:pathLst>
                <a:path w="5196" h="8060" extrusionOk="0">
                  <a:moveTo>
                    <a:pt x="2601" y="561"/>
                  </a:moveTo>
                  <a:cubicBezTo>
                    <a:pt x="3068" y="754"/>
                    <a:pt x="3138" y="918"/>
                    <a:pt x="3138" y="999"/>
                  </a:cubicBezTo>
                  <a:cubicBezTo>
                    <a:pt x="3138" y="1152"/>
                    <a:pt x="3262" y="1274"/>
                    <a:pt x="3413" y="1274"/>
                  </a:cubicBezTo>
                  <a:cubicBezTo>
                    <a:pt x="3712" y="1274"/>
                    <a:pt x="3957" y="1514"/>
                    <a:pt x="3957" y="1818"/>
                  </a:cubicBezTo>
                  <a:cubicBezTo>
                    <a:pt x="3957" y="1870"/>
                    <a:pt x="3945" y="1923"/>
                    <a:pt x="3933" y="1975"/>
                  </a:cubicBezTo>
                  <a:cubicBezTo>
                    <a:pt x="3915" y="2034"/>
                    <a:pt x="3915" y="2099"/>
                    <a:pt x="3933" y="2156"/>
                  </a:cubicBezTo>
                  <a:cubicBezTo>
                    <a:pt x="3974" y="2256"/>
                    <a:pt x="4062" y="2320"/>
                    <a:pt x="4161" y="2332"/>
                  </a:cubicBezTo>
                  <a:cubicBezTo>
                    <a:pt x="4441" y="2355"/>
                    <a:pt x="4652" y="2590"/>
                    <a:pt x="4652" y="2876"/>
                  </a:cubicBezTo>
                  <a:lnTo>
                    <a:pt x="4652" y="5185"/>
                  </a:lnTo>
                  <a:cubicBezTo>
                    <a:pt x="4652" y="5465"/>
                    <a:pt x="4441" y="5698"/>
                    <a:pt x="4161" y="5727"/>
                  </a:cubicBezTo>
                  <a:cubicBezTo>
                    <a:pt x="4114" y="5733"/>
                    <a:pt x="4074" y="5746"/>
                    <a:pt x="4039" y="5774"/>
                  </a:cubicBezTo>
                  <a:cubicBezTo>
                    <a:pt x="3933" y="5844"/>
                    <a:pt x="3898" y="5967"/>
                    <a:pt x="3933" y="6078"/>
                  </a:cubicBezTo>
                  <a:cubicBezTo>
                    <a:pt x="3945" y="6131"/>
                    <a:pt x="3957" y="6183"/>
                    <a:pt x="3957" y="6242"/>
                  </a:cubicBezTo>
                  <a:cubicBezTo>
                    <a:pt x="3957" y="6540"/>
                    <a:pt x="3712" y="6785"/>
                    <a:pt x="3413" y="6785"/>
                  </a:cubicBezTo>
                  <a:cubicBezTo>
                    <a:pt x="3262" y="6785"/>
                    <a:pt x="3138" y="6908"/>
                    <a:pt x="3138" y="7054"/>
                  </a:cubicBezTo>
                  <a:cubicBezTo>
                    <a:pt x="3138" y="7141"/>
                    <a:pt x="3068" y="7305"/>
                    <a:pt x="2601" y="7499"/>
                  </a:cubicBezTo>
                  <a:cubicBezTo>
                    <a:pt x="2134" y="7305"/>
                    <a:pt x="2057" y="7141"/>
                    <a:pt x="2057" y="7054"/>
                  </a:cubicBezTo>
                  <a:cubicBezTo>
                    <a:pt x="2057" y="6908"/>
                    <a:pt x="1935" y="6785"/>
                    <a:pt x="1789" y="6785"/>
                  </a:cubicBezTo>
                  <a:cubicBezTo>
                    <a:pt x="1484" y="6785"/>
                    <a:pt x="1239" y="6540"/>
                    <a:pt x="1239" y="6242"/>
                  </a:cubicBezTo>
                  <a:cubicBezTo>
                    <a:pt x="1239" y="6183"/>
                    <a:pt x="1250" y="6131"/>
                    <a:pt x="1268" y="6078"/>
                  </a:cubicBezTo>
                  <a:cubicBezTo>
                    <a:pt x="1285" y="6019"/>
                    <a:pt x="1285" y="5962"/>
                    <a:pt x="1263" y="5903"/>
                  </a:cubicBezTo>
                  <a:cubicBezTo>
                    <a:pt x="1228" y="5803"/>
                    <a:pt x="1134" y="5739"/>
                    <a:pt x="1034" y="5727"/>
                  </a:cubicBezTo>
                  <a:cubicBezTo>
                    <a:pt x="754" y="5698"/>
                    <a:pt x="543" y="5465"/>
                    <a:pt x="543" y="5185"/>
                  </a:cubicBezTo>
                  <a:lnTo>
                    <a:pt x="543" y="2876"/>
                  </a:lnTo>
                  <a:cubicBezTo>
                    <a:pt x="543" y="2590"/>
                    <a:pt x="754" y="2355"/>
                    <a:pt x="1034" y="2332"/>
                  </a:cubicBezTo>
                  <a:cubicBezTo>
                    <a:pt x="1082" y="2326"/>
                    <a:pt x="1123" y="2309"/>
                    <a:pt x="1163" y="2285"/>
                  </a:cubicBezTo>
                  <a:cubicBezTo>
                    <a:pt x="1263" y="2215"/>
                    <a:pt x="1303" y="2092"/>
                    <a:pt x="1268" y="1981"/>
                  </a:cubicBezTo>
                  <a:cubicBezTo>
                    <a:pt x="1250" y="1929"/>
                    <a:pt x="1239" y="1870"/>
                    <a:pt x="1239" y="1818"/>
                  </a:cubicBezTo>
                  <a:cubicBezTo>
                    <a:pt x="1239" y="1514"/>
                    <a:pt x="1484" y="1274"/>
                    <a:pt x="1789" y="1274"/>
                  </a:cubicBezTo>
                  <a:cubicBezTo>
                    <a:pt x="1935" y="1274"/>
                    <a:pt x="2057" y="1152"/>
                    <a:pt x="2057" y="999"/>
                  </a:cubicBezTo>
                  <a:cubicBezTo>
                    <a:pt x="2057" y="918"/>
                    <a:pt x="2134" y="754"/>
                    <a:pt x="2601" y="561"/>
                  </a:cubicBezTo>
                  <a:close/>
                  <a:moveTo>
                    <a:pt x="2598" y="0"/>
                  </a:moveTo>
                  <a:cubicBezTo>
                    <a:pt x="2566" y="0"/>
                    <a:pt x="2534" y="6"/>
                    <a:pt x="2501" y="17"/>
                  </a:cubicBezTo>
                  <a:cubicBezTo>
                    <a:pt x="2297" y="93"/>
                    <a:pt x="1724" y="310"/>
                    <a:pt x="1560" y="754"/>
                  </a:cubicBezTo>
                  <a:cubicBezTo>
                    <a:pt x="1069" y="859"/>
                    <a:pt x="702" y="1298"/>
                    <a:pt x="702" y="1818"/>
                  </a:cubicBezTo>
                  <a:lnTo>
                    <a:pt x="702" y="1859"/>
                  </a:lnTo>
                  <a:cubicBezTo>
                    <a:pt x="287" y="2010"/>
                    <a:pt x="0" y="2407"/>
                    <a:pt x="0" y="2876"/>
                  </a:cubicBezTo>
                  <a:lnTo>
                    <a:pt x="0" y="5185"/>
                  </a:lnTo>
                  <a:cubicBezTo>
                    <a:pt x="0" y="5646"/>
                    <a:pt x="287" y="6043"/>
                    <a:pt x="702" y="6201"/>
                  </a:cubicBezTo>
                  <a:lnTo>
                    <a:pt x="702" y="6242"/>
                  </a:lnTo>
                  <a:cubicBezTo>
                    <a:pt x="702" y="6763"/>
                    <a:pt x="1069" y="7200"/>
                    <a:pt x="1560" y="7300"/>
                  </a:cubicBezTo>
                  <a:cubicBezTo>
                    <a:pt x="1724" y="7744"/>
                    <a:pt x="2297" y="7966"/>
                    <a:pt x="2501" y="8042"/>
                  </a:cubicBezTo>
                  <a:cubicBezTo>
                    <a:pt x="2536" y="8053"/>
                    <a:pt x="2566" y="8060"/>
                    <a:pt x="2601" y="8060"/>
                  </a:cubicBezTo>
                  <a:cubicBezTo>
                    <a:pt x="2630" y="8060"/>
                    <a:pt x="2665" y="8053"/>
                    <a:pt x="2695" y="8042"/>
                  </a:cubicBezTo>
                  <a:cubicBezTo>
                    <a:pt x="2905" y="7966"/>
                    <a:pt x="3478" y="7744"/>
                    <a:pt x="3635" y="7300"/>
                  </a:cubicBezTo>
                  <a:cubicBezTo>
                    <a:pt x="4126" y="7200"/>
                    <a:pt x="4495" y="6763"/>
                    <a:pt x="4495" y="6242"/>
                  </a:cubicBezTo>
                  <a:lnTo>
                    <a:pt x="4495" y="6201"/>
                  </a:lnTo>
                  <a:cubicBezTo>
                    <a:pt x="4910" y="6043"/>
                    <a:pt x="5196" y="5646"/>
                    <a:pt x="5196" y="5185"/>
                  </a:cubicBezTo>
                  <a:lnTo>
                    <a:pt x="5196" y="2876"/>
                  </a:lnTo>
                  <a:cubicBezTo>
                    <a:pt x="5196" y="2407"/>
                    <a:pt x="4910" y="2010"/>
                    <a:pt x="4495" y="1859"/>
                  </a:cubicBezTo>
                  <a:lnTo>
                    <a:pt x="4495" y="1818"/>
                  </a:lnTo>
                  <a:cubicBezTo>
                    <a:pt x="4495" y="1298"/>
                    <a:pt x="4126" y="859"/>
                    <a:pt x="3635" y="754"/>
                  </a:cubicBezTo>
                  <a:cubicBezTo>
                    <a:pt x="3478" y="310"/>
                    <a:pt x="2905" y="93"/>
                    <a:pt x="2695" y="17"/>
                  </a:cubicBezTo>
                  <a:cubicBezTo>
                    <a:pt x="2663" y="6"/>
                    <a:pt x="2630" y="0"/>
                    <a:pt x="2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5"/>
            <p:cNvSpPr/>
            <p:nvPr/>
          </p:nvSpPr>
          <p:spPr>
            <a:xfrm>
              <a:off x="1105000" y="2146550"/>
              <a:ext cx="205600" cy="255700"/>
            </a:xfrm>
            <a:custGeom>
              <a:avLst/>
              <a:gdLst/>
              <a:ahLst/>
              <a:cxnLst/>
              <a:rect l="l" t="t" r="r" b="b"/>
              <a:pathLst>
                <a:path w="8224" h="10228" extrusionOk="0">
                  <a:moveTo>
                    <a:pt x="1444" y="1"/>
                  </a:moveTo>
                  <a:cubicBezTo>
                    <a:pt x="1298" y="1"/>
                    <a:pt x="1175" y="117"/>
                    <a:pt x="1175" y="269"/>
                  </a:cubicBezTo>
                  <a:cubicBezTo>
                    <a:pt x="1175" y="765"/>
                    <a:pt x="765" y="1175"/>
                    <a:pt x="269" y="1175"/>
                  </a:cubicBezTo>
                  <a:cubicBezTo>
                    <a:pt x="117" y="1175"/>
                    <a:pt x="1" y="1298"/>
                    <a:pt x="1" y="1444"/>
                  </a:cubicBezTo>
                  <a:lnTo>
                    <a:pt x="1" y="8778"/>
                  </a:lnTo>
                  <a:cubicBezTo>
                    <a:pt x="1" y="8930"/>
                    <a:pt x="123" y="9053"/>
                    <a:pt x="269" y="9053"/>
                  </a:cubicBezTo>
                  <a:cubicBezTo>
                    <a:pt x="772" y="9053"/>
                    <a:pt x="1175" y="9456"/>
                    <a:pt x="1175" y="9959"/>
                  </a:cubicBezTo>
                  <a:cubicBezTo>
                    <a:pt x="1175" y="10105"/>
                    <a:pt x="1298" y="10227"/>
                    <a:pt x="1444" y="10227"/>
                  </a:cubicBezTo>
                  <a:lnTo>
                    <a:pt x="6780" y="10227"/>
                  </a:lnTo>
                  <a:cubicBezTo>
                    <a:pt x="6931" y="10227"/>
                    <a:pt x="7055" y="10105"/>
                    <a:pt x="7049" y="9959"/>
                  </a:cubicBezTo>
                  <a:cubicBezTo>
                    <a:pt x="7049" y="9456"/>
                    <a:pt x="7457" y="9053"/>
                    <a:pt x="7954" y="9053"/>
                  </a:cubicBezTo>
                  <a:cubicBezTo>
                    <a:pt x="8107" y="9053"/>
                    <a:pt x="8223" y="8930"/>
                    <a:pt x="8223" y="8778"/>
                  </a:cubicBezTo>
                  <a:lnTo>
                    <a:pt x="8223" y="6318"/>
                  </a:lnTo>
                  <a:cubicBezTo>
                    <a:pt x="8223" y="6184"/>
                    <a:pt x="8129" y="6060"/>
                    <a:pt x="7996" y="6043"/>
                  </a:cubicBezTo>
                  <a:cubicBezTo>
                    <a:pt x="7982" y="6041"/>
                    <a:pt x="7969" y="6040"/>
                    <a:pt x="7956" y="6040"/>
                  </a:cubicBezTo>
                  <a:cubicBezTo>
                    <a:pt x="7805" y="6040"/>
                    <a:pt x="7686" y="6162"/>
                    <a:pt x="7686" y="6313"/>
                  </a:cubicBezTo>
                  <a:lnTo>
                    <a:pt x="7686" y="8539"/>
                  </a:lnTo>
                  <a:cubicBezTo>
                    <a:pt x="7101" y="8644"/>
                    <a:pt x="6645" y="9105"/>
                    <a:pt x="6535" y="9685"/>
                  </a:cubicBezTo>
                  <a:lnTo>
                    <a:pt x="1690" y="9685"/>
                  </a:lnTo>
                  <a:cubicBezTo>
                    <a:pt x="1579" y="9105"/>
                    <a:pt x="1123" y="8644"/>
                    <a:pt x="544" y="8539"/>
                  </a:cubicBezTo>
                  <a:lnTo>
                    <a:pt x="544" y="1689"/>
                  </a:lnTo>
                  <a:cubicBezTo>
                    <a:pt x="1123" y="1579"/>
                    <a:pt x="1579" y="1123"/>
                    <a:pt x="1690" y="538"/>
                  </a:cubicBezTo>
                  <a:lnTo>
                    <a:pt x="6535" y="538"/>
                  </a:lnTo>
                  <a:cubicBezTo>
                    <a:pt x="6645" y="1123"/>
                    <a:pt x="7101" y="1579"/>
                    <a:pt x="7686" y="1689"/>
                  </a:cubicBezTo>
                  <a:lnTo>
                    <a:pt x="7686" y="3869"/>
                  </a:lnTo>
                  <a:cubicBezTo>
                    <a:pt x="7686" y="4004"/>
                    <a:pt x="7779" y="4126"/>
                    <a:pt x="7913" y="4144"/>
                  </a:cubicBezTo>
                  <a:cubicBezTo>
                    <a:pt x="7926" y="4146"/>
                    <a:pt x="7939" y="4147"/>
                    <a:pt x="7952" y="4147"/>
                  </a:cubicBezTo>
                  <a:cubicBezTo>
                    <a:pt x="8104" y="4147"/>
                    <a:pt x="8223" y="4026"/>
                    <a:pt x="8223" y="3875"/>
                  </a:cubicBezTo>
                  <a:lnTo>
                    <a:pt x="8223" y="1444"/>
                  </a:lnTo>
                  <a:cubicBezTo>
                    <a:pt x="8223" y="1298"/>
                    <a:pt x="8107" y="1175"/>
                    <a:pt x="7954" y="1175"/>
                  </a:cubicBezTo>
                  <a:cubicBezTo>
                    <a:pt x="7457" y="1175"/>
                    <a:pt x="7049" y="765"/>
                    <a:pt x="7049" y="269"/>
                  </a:cubicBezTo>
                  <a:cubicBezTo>
                    <a:pt x="7055" y="117"/>
                    <a:pt x="6931" y="1"/>
                    <a:pt x="6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5"/>
            <p:cNvSpPr/>
            <p:nvPr/>
          </p:nvSpPr>
          <p:spPr>
            <a:xfrm>
              <a:off x="1169575" y="2236175"/>
              <a:ext cx="77175" cy="75725"/>
            </a:xfrm>
            <a:custGeom>
              <a:avLst/>
              <a:gdLst/>
              <a:ahLst/>
              <a:cxnLst/>
              <a:rect l="l" t="t" r="r" b="b"/>
              <a:pathLst>
                <a:path w="3087" h="3029" extrusionOk="0">
                  <a:moveTo>
                    <a:pt x="1543" y="652"/>
                  </a:moveTo>
                  <a:lnTo>
                    <a:pt x="1718" y="827"/>
                  </a:lnTo>
                  <a:cubicBezTo>
                    <a:pt x="1766" y="875"/>
                    <a:pt x="1836" y="904"/>
                    <a:pt x="1906" y="904"/>
                  </a:cubicBezTo>
                  <a:lnTo>
                    <a:pt x="2152" y="904"/>
                  </a:lnTo>
                  <a:lnTo>
                    <a:pt x="2152" y="1150"/>
                  </a:lnTo>
                  <a:cubicBezTo>
                    <a:pt x="2152" y="1220"/>
                    <a:pt x="2180" y="1290"/>
                    <a:pt x="2233" y="1342"/>
                  </a:cubicBezTo>
                  <a:lnTo>
                    <a:pt x="2403" y="1512"/>
                  </a:lnTo>
                  <a:lnTo>
                    <a:pt x="2233" y="1687"/>
                  </a:lnTo>
                  <a:cubicBezTo>
                    <a:pt x="2180" y="1739"/>
                    <a:pt x="2152" y="1803"/>
                    <a:pt x="2152" y="1879"/>
                  </a:cubicBezTo>
                  <a:lnTo>
                    <a:pt x="2152" y="2124"/>
                  </a:lnTo>
                  <a:lnTo>
                    <a:pt x="1906" y="2124"/>
                  </a:lnTo>
                  <a:cubicBezTo>
                    <a:pt x="1836" y="2124"/>
                    <a:pt x="1766" y="2148"/>
                    <a:pt x="1718" y="2202"/>
                  </a:cubicBezTo>
                  <a:lnTo>
                    <a:pt x="1543" y="2377"/>
                  </a:lnTo>
                  <a:lnTo>
                    <a:pt x="1368" y="2202"/>
                  </a:lnTo>
                  <a:cubicBezTo>
                    <a:pt x="1322" y="2148"/>
                    <a:pt x="1251" y="2124"/>
                    <a:pt x="1181" y="2124"/>
                  </a:cubicBezTo>
                  <a:lnTo>
                    <a:pt x="936" y="2124"/>
                  </a:lnTo>
                  <a:lnTo>
                    <a:pt x="936" y="1879"/>
                  </a:lnTo>
                  <a:cubicBezTo>
                    <a:pt x="936" y="1803"/>
                    <a:pt x="906" y="1739"/>
                    <a:pt x="854" y="1687"/>
                  </a:cubicBezTo>
                  <a:lnTo>
                    <a:pt x="685" y="1512"/>
                  </a:lnTo>
                  <a:lnTo>
                    <a:pt x="854" y="1342"/>
                  </a:lnTo>
                  <a:cubicBezTo>
                    <a:pt x="906" y="1290"/>
                    <a:pt x="936" y="1220"/>
                    <a:pt x="936" y="1150"/>
                  </a:cubicBezTo>
                  <a:lnTo>
                    <a:pt x="936" y="904"/>
                  </a:lnTo>
                  <a:lnTo>
                    <a:pt x="1181" y="904"/>
                  </a:lnTo>
                  <a:cubicBezTo>
                    <a:pt x="1251" y="904"/>
                    <a:pt x="1322" y="875"/>
                    <a:pt x="1368" y="827"/>
                  </a:cubicBezTo>
                  <a:lnTo>
                    <a:pt x="1543" y="652"/>
                  </a:lnTo>
                  <a:close/>
                  <a:moveTo>
                    <a:pt x="1542" y="0"/>
                  </a:moveTo>
                  <a:cubicBezTo>
                    <a:pt x="1471" y="0"/>
                    <a:pt x="1402" y="29"/>
                    <a:pt x="1351" y="79"/>
                  </a:cubicBezTo>
                  <a:lnTo>
                    <a:pt x="1065" y="366"/>
                  </a:lnTo>
                  <a:lnTo>
                    <a:pt x="666" y="366"/>
                  </a:lnTo>
                  <a:cubicBezTo>
                    <a:pt x="515" y="366"/>
                    <a:pt x="392" y="483"/>
                    <a:pt x="392" y="635"/>
                  </a:cubicBezTo>
                  <a:lnTo>
                    <a:pt x="392" y="1037"/>
                  </a:lnTo>
                  <a:lnTo>
                    <a:pt x="105" y="1325"/>
                  </a:lnTo>
                  <a:cubicBezTo>
                    <a:pt x="0" y="1430"/>
                    <a:pt x="0" y="1598"/>
                    <a:pt x="105" y="1704"/>
                  </a:cubicBezTo>
                  <a:lnTo>
                    <a:pt x="392" y="1991"/>
                  </a:lnTo>
                  <a:lnTo>
                    <a:pt x="392" y="2394"/>
                  </a:lnTo>
                  <a:cubicBezTo>
                    <a:pt x="392" y="2540"/>
                    <a:pt x="515" y="2663"/>
                    <a:pt x="666" y="2663"/>
                  </a:cubicBezTo>
                  <a:lnTo>
                    <a:pt x="1065" y="2663"/>
                  </a:lnTo>
                  <a:lnTo>
                    <a:pt x="1351" y="2949"/>
                  </a:lnTo>
                  <a:cubicBezTo>
                    <a:pt x="1368" y="2966"/>
                    <a:pt x="1392" y="2984"/>
                    <a:pt x="1416" y="2996"/>
                  </a:cubicBezTo>
                  <a:cubicBezTo>
                    <a:pt x="1457" y="3018"/>
                    <a:pt x="1502" y="3028"/>
                    <a:pt x="1545" y="3028"/>
                  </a:cubicBezTo>
                  <a:cubicBezTo>
                    <a:pt x="1616" y="3028"/>
                    <a:pt x="1685" y="3000"/>
                    <a:pt x="1737" y="2949"/>
                  </a:cubicBezTo>
                  <a:lnTo>
                    <a:pt x="2017" y="2663"/>
                  </a:lnTo>
                  <a:lnTo>
                    <a:pt x="2420" y="2663"/>
                  </a:lnTo>
                  <a:cubicBezTo>
                    <a:pt x="2573" y="2663"/>
                    <a:pt x="2695" y="2540"/>
                    <a:pt x="2695" y="2394"/>
                  </a:cubicBezTo>
                  <a:lnTo>
                    <a:pt x="2695" y="1991"/>
                  </a:lnTo>
                  <a:lnTo>
                    <a:pt x="2975" y="1704"/>
                  </a:lnTo>
                  <a:cubicBezTo>
                    <a:pt x="3086" y="1598"/>
                    <a:pt x="3086" y="1430"/>
                    <a:pt x="2975" y="1325"/>
                  </a:cubicBezTo>
                  <a:lnTo>
                    <a:pt x="2695" y="1037"/>
                  </a:lnTo>
                  <a:lnTo>
                    <a:pt x="2695" y="635"/>
                  </a:lnTo>
                  <a:cubicBezTo>
                    <a:pt x="2695" y="483"/>
                    <a:pt x="2573" y="366"/>
                    <a:pt x="2420" y="366"/>
                  </a:cubicBezTo>
                  <a:lnTo>
                    <a:pt x="2017" y="366"/>
                  </a:lnTo>
                  <a:lnTo>
                    <a:pt x="1737" y="79"/>
                  </a:lnTo>
                  <a:cubicBezTo>
                    <a:pt x="1718" y="63"/>
                    <a:pt x="1696" y="44"/>
                    <a:pt x="1672" y="33"/>
                  </a:cubicBezTo>
                  <a:cubicBezTo>
                    <a:pt x="1630" y="11"/>
                    <a:pt x="1586" y="0"/>
                    <a:pt x="1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5"/>
            <p:cNvSpPr/>
            <p:nvPr/>
          </p:nvSpPr>
          <p:spPr>
            <a:xfrm>
              <a:off x="1297150" y="2267350"/>
              <a:ext cx="13450" cy="13500"/>
            </a:xfrm>
            <a:custGeom>
              <a:avLst/>
              <a:gdLst/>
              <a:ahLst/>
              <a:cxnLst/>
              <a:rect l="l" t="t" r="r" b="b"/>
              <a:pathLst>
                <a:path w="538" h="540" extrusionOk="0">
                  <a:moveTo>
                    <a:pt x="268" y="1"/>
                  </a:moveTo>
                  <a:cubicBezTo>
                    <a:pt x="122" y="1"/>
                    <a:pt x="0" y="119"/>
                    <a:pt x="0" y="270"/>
                  </a:cubicBezTo>
                  <a:cubicBezTo>
                    <a:pt x="0" y="422"/>
                    <a:pt x="122" y="539"/>
                    <a:pt x="268" y="539"/>
                  </a:cubicBezTo>
                  <a:cubicBezTo>
                    <a:pt x="421" y="539"/>
                    <a:pt x="537" y="422"/>
                    <a:pt x="537" y="270"/>
                  </a:cubicBezTo>
                  <a:cubicBezTo>
                    <a:pt x="537" y="119"/>
                    <a:pt x="421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9" name="Google Shape;2639;p35"/>
          <p:cNvSpPr/>
          <p:nvPr/>
        </p:nvSpPr>
        <p:spPr>
          <a:xfrm>
            <a:off x="1941138" y="1458020"/>
            <a:ext cx="486474" cy="474665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35"/>
          <p:cNvSpPr txBox="1">
            <a:spLocks noGrp="1"/>
          </p:cNvSpPr>
          <p:nvPr>
            <p:ph type="title" idx="2"/>
          </p:nvPr>
        </p:nvSpPr>
        <p:spPr>
          <a:xfrm>
            <a:off x="667603" y="3004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Model-Model </a:t>
            </a:r>
            <a:r>
              <a:rPr lang="en" dirty="0"/>
              <a:t> </a:t>
            </a:r>
            <a:r>
              <a:rPr lang="en" dirty="0" err="1"/>
              <a:t>Tajdid</a:t>
            </a:r>
            <a:r>
              <a:rPr lang="en" dirty="0"/>
              <a:t> </a:t>
            </a:r>
            <a:r>
              <a:rPr lang="en" dirty="0" err="1"/>
              <a:t>dalam</a:t>
            </a:r>
            <a:r>
              <a:rPr lang="en" dirty="0"/>
              <a:t> Muhammadiyah</a:t>
            </a:r>
            <a:endParaRPr dirty="0"/>
          </a:p>
        </p:txBody>
      </p:sp>
      <p:sp>
        <p:nvSpPr>
          <p:cNvPr id="2626" name="Google Shape;2626;p35"/>
          <p:cNvSpPr txBox="1">
            <a:spLocks noGrp="1"/>
          </p:cNvSpPr>
          <p:nvPr>
            <p:ph type="title"/>
          </p:nvPr>
        </p:nvSpPr>
        <p:spPr>
          <a:xfrm>
            <a:off x="2689876" y="2019478"/>
            <a:ext cx="3452132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Bidang</a:t>
            </a:r>
            <a:r>
              <a:rPr lang="en" sz="2000" dirty="0"/>
              <a:t> </a:t>
            </a:r>
            <a:r>
              <a:rPr lang="en" sz="2000" dirty="0" err="1"/>
              <a:t>Kemasyarakatan</a:t>
            </a:r>
            <a:endParaRPr sz="2000" dirty="0"/>
          </a:p>
        </p:txBody>
      </p:sp>
      <p:sp>
        <p:nvSpPr>
          <p:cNvPr id="2627" name="Google Shape;2627;p35"/>
          <p:cNvSpPr txBox="1">
            <a:spLocks noGrp="1"/>
          </p:cNvSpPr>
          <p:nvPr>
            <p:ph type="subTitle" idx="1"/>
          </p:nvPr>
        </p:nvSpPr>
        <p:spPr>
          <a:xfrm>
            <a:off x="1095555" y="2215075"/>
            <a:ext cx="6866626" cy="2928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Muhammadiyah </a:t>
            </a:r>
            <a:r>
              <a:rPr lang="en" sz="1200" dirty="0" err="1"/>
              <a:t>merintis</a:t>
            </a:r>
            <a:r>
              <a:rPr lang="en" sz="1200" dirty="0"/>
              <a:t> </a:t>
            </a:r>
            <a:r>
              <a:rPr lang="en" sz="1200" dirty="0" err="1"/>
              <a:t>bidang</a:t>
            </a:r>
            <a:r>
              <a:rPr lang="en" sz="1200" dirty="0"/>
              <a:t> </a:t>
            </a:r>
            <a:r>
              <a:rPr lang="en" sz="1200" dirty="0" err="1"/>
              <a:t>sosial</a:t>
            </a:r>
            <a:r>
              <a:rPr lang="en" sz="1200" dirty="0"/>
              <a:t> </a:t>
            </a:r>
            <a:r>
              <a:rPr lang="en" sz="1200" dirty="0" err="1"/>
              <a:t>kemasyarakatan</a:t>
            </a:r>
            <a:r>
              <a:rPr lang="en" sz="1200" dirty="0"/>
              <a:t> </a:t>
            </a:r>
            <a:r>
              <a:rPr lang="en" sz="1200" dirty="0" err="1"/>
              <a:t>dengan</a:t>
            </a:r>
            <a:r>
              <a:rPr lang="en" sz="1200" dirty="0"/>
              <a:t> </a:t>
            </a:r>
            <a:r>
              <a:rPr lang="en" sz="1200" dirty="0" err="1"/>
              <a:t>mendirikan</a:t>
            </a:r>
            <a:r>
              <a:rPr lang="en" sz="1200" dirty="0"/>
              <a:t> </a:t>
            </a:r>
            <a:r>
              <a:rPr lang="en" sz="1200" dirty="0" err="1"/>
              <a:t>rumah</a:t>
            </a:r>
            <a:r>
              <a:rPr lang="en" sz="1200" dirty="0"/>
              <a:t> </a:t>
            </a:r>
            <a:r>
              <a:rPr lang="en" sz="1200" dirty="0" err="1"/>
              <a:t>sakit</a:t>
            </a:r>
            <a:r>
              <a:rPr lang="en" sz="1200" dirty="0"/>
              <a:t>, </a:t>
            </a:r>
            <a:r>
              <a:rPr lang="en" sz="1200" dirty="0" err="1"/>
              <a:t>poliklinik</a:t>
            </a:r>
            <a:r>
              <a:rPr lang="en" sz="1200" dirty="0"/>
              <a:t>, </a:t>
            </a:r>
            <a:r>
              <a:rPr lang="en" sz="1200" dirty="0" err="1"/>
              <a:t>panti</a:t>
            </a:r>
            <a:r>
              <a:rPr lang="en" sz="1200" dirty="0"/>
              <a:t> </a:t>
            </a:r>
            <a:r>
              <a:rPr lang="en" sz="1200" dirty="0" err="1"/>
              <a:t>asuhan</a:t>
            </a:r>
            <a:r>
              <a:rPr lang="en" sz="1200" dirty="0"/>
              <a:t>, </a:t>
            </a:r>
            <a:r>
              <a:rPr lang="en" sz="1200" dirty="0" err="1"/>
              <a:t>rumah</a:t>
            </a:r>
            <a:r>
              <a:rPr lang="en" sz="1200" dirty="0"/>
              <a:t> </a:t>
            </a:r>
            <a:r>
              <a:rPr lang="en" sz="1200" dirty="0" err="1"/>
              <a:t>singgah</a:t>
            </a:r>
            <a:r>
              <a:rPr lang="en" sz="1200" dirty="0"/>
              <a:t>, </a:t>
            </a:r>
            <a:r>
              <a:rPr lang="en" sz="1200" dirty="0" err="1"/>
              <a:t>panti</a:t>
            </a:r>
            <a:r>
              <a:rPr lang="en" sz="1200" dirty="0"/>
              <a:t> </a:t>
            </a:r>
            <a:r>
              <a:rPr lang="en" sz="1200" dirty="0" err="1"/>
              <a:t>jompo</a:t>
            </a:r>
            <a:r>
              <a:rPr lang="en" sz="1200" dirty="0"/>
              <a:t>, Pusat </a:t>
            </a:r>
            <a:r>
              <a:rPr lang="en" sz="1200" dirty="0" err="1"/>
              <a:t>Kegiatan</a:t>
            </a:r>
            <a:r>
              <a:rPr lang="en" sz="1200" dirty="0"/>
              <a:t> </a:t>
            </a:r>
            <a:r>
              <a:rPr lang="en" sz="1200" dirty="0" err="1"/>
              <a:t>Belajar</a:t>
            </a:r>
            <a:r>
              <a:rPr lang="en" sz="1200" dirty="0"/>
              <a:t> Masyarakat (PKBM), </a:t>
            </a:r>
            <a:r>
              <a:rPr lang="en" sz="1200" dirty="0" err="1"/>
              <a:t>posyandu</a:t>
            </a:r>
            <a:r>
              <a:rPr lang="en" sz="1200" dirty="0"/>
              <a:t> </a:t>
            </a:r>
            <a:r>
              <a:rPr lang="en" sz="1200" dirty="0" err="1"/>
              <a:t>lansia</a:t>
            </a:r>
            <a:r>
              <a:rPr lang="en" sz="1200" dirty="0"/>
              <a:t> yang </a:t>
            </a:r>
            <a:r>
              <a:rPr lang="en" sz="1200" dirty="0" err="1"/>
              <a:t>dikelola</a:t>
            </a:r>
            <a:r>
              <a:rPr lang="en" sz="1200" dirty="0"/>
              <a:t> </a:t>
            </a:r>
            <a:r>
              <a:rPr lang="en" sz="1200" dirty="0" err="1"/>
              <a:t>melalui</a:t>
            </a:r>
            <a:r>
              <a:rPr lang="en" sz="1200" dirty="0"/>
              <a:t> </a:t>
            </a:r>
            <a:r>
              <a:rPr lang="en" sz="1200" dirty="0" err="1"/>
              <a:t>amal</a:t>
            </a:r>
            <a:r>
              <a:rPr lang="en" sz="1200" dirty="0"/>
              <a:t> </a:t>
            </a:r>
            <a:r>
              <a:rPr lang="en" sz="1200" dirty="0" err="1"/>
              <a:t>usahanya</a:t>
            </a:r>
            <a:r>
              <a:rPr lang="en" sz="1200" dirty="0"/>
              <a:t> dan </a:t>
            </a:r>
            <a:r>
              <a:rPr lang="en" sz="1200" dirty="0" err="1"/>
              <a:t>bukan</a:t>
            </a:r>
            <a:r>
              <a:rPr lang="en" sz="1200" dirty="0"/>
              <a:t> </a:t>
            </a:r>
            <a:r>
              <a:rPr lang="en" sz="1200" dirty="0" err="1"/>
              <a:t>secara</a:t>
            </a:r>
            <a:r>
              <a:rPr lang="en" sz="1200" dirty="0"/>
              <a:t> individual </a:t>
            </a:r>
            <a:r>
              <a:rPr lang="en" sz="1200" dirty="0" err="1"/>
              <a:t>sebagaimana</a:t>
            </a:r>
            <a:r>
              <a:rPr lang="en" sz="1200" dirty="0"/>
              <a:t> </a:t>
            </a:r>
            <a:r>
              <a:rPr lang="en" sz="1200" dirty="0" err="1"/>
              <a:t>dilakukan</a:t>
            </a:r>
            <a:r>
              <a:rPr lang="en" sz="1200" dirty="0"/>
              <a:t> orang pada </a:t>
            </a:r>
            <a:r>
              <a:rPr lang="en" sz="1200" dirty="0" err="1"/>
              <a:t>umumnya</a:t>
            </a:r>
            <a:r>
              <a:rPr lang="en" sz="1200" dirty="0"/>
              <a:t>. </a:t>
            </a:r>
            <a:r>
              <a:rPr lang="id-ID" sz="1200" dirty="0" err="1"/>
              <a:t>U</a:t>
            </a:r>
            <a:r>
              <a:rPr lang="en" sz="1200" dirty="0" err="1"/>
              <a:t>saha</a:t>
            </a:r>
            <a:r>
              <a:rPr lang="en" sz="1200" dirty="0"/>
              <a:t> </a:t>
            </a:r>
            <a:r>
              <a:rPr lang="en" sz="1200" dirty="0" err="1"/>
              <a:t>pembaruan</a:t>
            </a:r>
            <a:r>
              <a:rPr lang="en" sz="1200" dirty="0"/>
              <a:t> </a:t>
            </a:r>
            <a:r>
              <a:rPr lang="en" sz="1200" dirty="0" err="1"/>
              <a:t>dalam</a:t>
            </a:r>
            <a:r>
              <a:rPr lang="en" sz="1200" dirty="0"/>
              <a:t> </a:t>
            </a:r>
            <a:r>
              <a:rPr lang="en" sz="1200" dirty="0" err="1"/>
              <a:t>bidang</a:t>
            </a:r>
            <a:r>
              <a:rPr lang="en" sz="1200" dirty="0"/>
              <a:t> </a:t>
            </a:r>
            <a:r>
              <a:rPr lang="en" sz="1200" dirty="0" err="1"/>
              <a:t>sosial</a:t>
            </a:r>
            <a:r>
              <a:rPr lang="en" sz="1200" dirty="0"/>
              <a:t> </a:t>
            </a:r>
            <a:r>
              <a:rPr lang="en" sz="1200" dirty="0" err="1"/>
              <a:t>kemasyarakatan</a:t>
            </a:r>
            <a:r>
              <a:rPr lang="en" sz="1200" dirty="0"/>
              <a:t> </a:t>
            </a:r>
            <a:r>
              <a:rPr lang="en" sz="1200" dirty="0" err="1"/>
              <a:t>ditandai</a:t>
            </a:r>
            <a:r>
              <a:rPr lang="en" sz="1200" dirty="0"/>
              <a:t> </a:t>
            </a:r>
            <a:r>
              <a:rPr lang="en" sz="1200" dirty="0" err="1"/>
              <a:t>dengan</a:t>
            </a:r>
            <a:r>
              <a:rPr lang="en" sz="1200" dirty="0"/>
              <a:t> </a:t>
            </a:r>
            <a:r>
              <a:rPr lang="en" sz="1200" dirty="0" err="1"/>
              <a:t>didirikannya</a:t>
            </a:r>
            <a:r>
              <a:rPr lang="en" sz="1200" dirty="0"/>
              <a:t> </a:t>
            </a:r>
            <a:r>
              <a:rPr lang="en" sz="1200" dirty="0" err="1"/>
              <a:t>Pertolongan</a:t>
            </a:r>
            <a:r>
              <a:rPr lang="en" sz="1200" dirty="0"/>
              <a:t> </a:t>
            </a:r>
            <a:r>
              <a:rPr lang="en" sz="1200" dirty="0" err="1"/>
              <a:t>Kesengsaraan</a:t>
            </a:r>
            <a:r>
              <a:rPr lang="en" sz="1200" dirty="0"/>
              <a:t> </a:t>
            </a:r>
            <a:r>
              <a:rPr lang="en" sz="1200" dirty="0" err="1"/>
              <a:t>Oemoem</a:t>
            </a:r>
            <a:r>
              <a:rPr lang="en" sz="1200" dirty="0"/>
              <a:t> (PKO) pada </a:t>
            </a:r>
            <a:r>
              <a:rPr lang="en" sz="1200" dirty="0" err="1"/>
              <a:t>tahun</a:t>
            </a:r>
            <a:r>
              <a:rPr lang="en" sz="1200" dirty="0"/>
              <a:t> 1923. ide </a:t>
            </a:r>
            <a:r>
              <a:rPr lang="en" sz="1200" dirty="0" err="1"/>
              <a:t>dibalik</a:t>
            </a:r>
            <a:r>
              <a:rPr lang="en" sz="1200" dirty="0"/>
              <a:t> </a:t>
            </a:r>
            <a:r>
              <a:rPr lang="en" sz="1200" dirty="0" err="1"/>
              <a:t>pembaruan</a:t>
            </a:r>
            <a:r>
              <a:rPr lang="en" sz="1200" dirty="0"/>
              <a:t> </a:t>
            </a:r>
            <a:r>
              <a:rPr lang="en" sz="1200" dirty="0" err="1"/>
              <a:t>dala</a:t>
            </a:r>
            <a:r>
              <a:rPr lang="en" sz="1200" dirty="0"/>
              <a:t> </a:t>
            </a:r>
            <a:r>
              <a:rPr lang="en" sz="1200" dirty="0" err="1"/>
              <a:t>bidang</a:t>
            </a:r>
            <a:r>
              <a:rPr lang="en" sz="1200" dirty="0"/>
              <a:t> </a:t>
            </a:r>
            <a:r>
              <a:rPr lang="en" sz="1200" dirty="0" err="1"/>
              <a:t>ini</a:t>
            </a:r>
            <a:r>
              <a:rPr lang="en" sz="1200" dirty="0"/>
              <a:t> </a:t>
            </a:r>
            <a:r>
              <a:rPr lang="en" sz="1200" dirty="0" err="1"/>
              <a:t>karena</a:t>
            </a:r>
            <a:r>
              <a:rPr lang="en" sz="1200" dirty="0"/>
              <a:t> </a:t>
            </a:r>
            <a:r>
              <a:rPr lang="en" sz="1200" dirty="0" err="1"/>
              <a:t>banyak</a:t>
            </a:r>
            <a:r>
              <a:rPr lang="en" sz="1200" dirty="0"/>
              <a:t> </a:t>
            </a:r>
            <a:r>
              <a:rPr lang="en" sz="1200" dirty="0" err="1"/>
              <a:t>diantara</a:t>
            </a:r>
            <a:r>
              <a:rPr lang="en" sz="1200" dirty="0"/>
              <a:t> orang Islam yang </a:t>
            </a:r>
            <a:r>
              <a:rPr lang="en" sz="1200" dirty="0" err="1"/>
              <a:t>mengalami</a:t>
            </a:r>
            <a:r>
              <a:rPr lang="en" sz="1200" dirty="0"/>
              <a:t> </a:t>
            </a:r>
            <a:r>
              <a:rPr lang="en" sz="1200" dirty="0" err="1"/>
              <a:t>kesengsaraan</a:t>
            </a:r>
            <a:r>
              <a:rPr lang="en" sz="1200" dirty="0"/>
              <a:t> dan </a:t>
            </a:r>
            <a:r>
              <a:rPr lang="en" sz="1200" dirty="0" err="1"/>
              <a:t>hal</a:t>
            </a:r>
            <a:r>
              <a:rPr lang="en" sz="1200" dirty="0"/>
              <a:t> </a:t>
            </a:r>
            <a:r>
              <a:rPr lang="en" sz="1200" dirty="0" err="1"/>
              <a:t>ini</a:t>
            </a:r>
            <a:r>
              <a:rPr lang="en" sz="1200" dirty="0"/>
              <a:t> </a:t>
            </a:r>
            <a:r>
              <a:rPr lang="en" sz="1200" dirty="0" err="1"/>
              <a:t>merupakan</a:t>
            </a:r>
            <a:r>
              <a:rPr lang="en" sz="1200" dirty="0"/>
              <a:t> </a:t>
            </a:r>
            <a:r>
              <a:rPr lang="en" sz="1200" dirty="0" err="1"/>
              <a:t>kesempatan</a:t>
            </a:r>
            <a:r>
              <a:rPr lang="en" sz="1200" dirty="0"/>
              <a:t> </a:t>
            </a:r>
            <a:r>
              <a:rPr lang="en" sz="1200" dirty="0" err="1"/>
              <a:t>bagi</a:t>
            </a:r>
            <a:r>
              <a:rPr lang="en" sz="1200" dirty="0"/>
              <a:t> </a:t>
            </a:r>
            <a:r>
              <a:rPr lang="en" sz="1200" dirty="0" err="1"/>
              <a:t>kaum</a:t>
            </a:r>
            <a:r>
              <a:rPr lang="en" sz="1200" dirty="0"/>
              <a:t> </a:t>
            </a:r>
            <a:r>
              <a:rPr lang="en" sz="1200" dirty="0" err="1"/>
              <a:t>muslimin</a:t>
            </a:r>
            <a:r>
              <a:rPr lang="en" sz="1200" dirty="0"/>
              <a:t> </a:t>
            </a:r>
            <a:r>
              <a:rPr lang="en" sz="1200" dirty="0" err="1"/>
              <a:t>untuk</a:t>
            </a:r>
            <a:r>
              <a:rPr lang="en" sz="1200" dirty="0"/>
              <a:t> </a:t>
            </a:r>
            <a:r>
              <a:rPr lang="en" sz="1200" dirty="0" err="1"/>
              <a:t>saling</a:t>
            </a:r>
            <a:r>
              <a:rPr lang="en" sz="1200" dirty="0"/>
              <a:t> </a:t>
            </a:r>
            <a:r>
              <a:rPr lang="en" sz="1200" dirty="0" err="1"/>
              <a:t>tolong</a:t>
            </a:r>
            <a:r>
              <a:rPr lang="en" sz="1200" dirty="0"/>
              <a:t> </a:t>
            </a:r>
            <a:r>
              <a:rPr lang="en" sz="1200" dirty="0" err="1"/>
              <a:t>menolong</a:t>
            </a:r>
            <a:r>
              <a:rPr lang="en" sz="1200" dirty="0"/>
              <a:t>. </a:t>
            </a:r>
            <a:r>
              <a:rPr lang="id-ID" sz="1200" dirty="0" err="1"/>
              <a:t>P</a:t>
            </a:r>
            <a:r>
              <a:rPr lang="en" sz="1200" dirty="0" err="1"/>
              <a:t>erhatian</a:t>
            </a:r>
            <a:r>
              <a:rPr lang="en" sz="1200" dirty="0"/>
              <a:t> </a:t>
            </a:r>
            <a:r>
              <a:rPr lang="en" sz="1200" dirty="0" err="1"/>
              <a:t>kepada</a:t>
            </a:r>
            <a:r>
              <a:rPr lang="en" sz="1200" dirty="0"/>
              <a:t> </a:t>
            </a:r>
            <a:r>
              <a:rPr lang="en" sz="1200" dirty="0" err="1"/>
              <a:t>kesengsaraan</a:t>
            </a:r>
            <a:r>
              <a:rPr lang="en" sz="1200" dirty="0"/>
              <a:t> orang lain dan </a:t>
            </a:r>
            <a:r>
              <a:rPr lang="en" sz="1200" dirty="0" err="1"/>
              <a:t>merupakan</a:t>
            </a:r>
            <a:r>
              <a:rPr lang="en" sz="1200" dirty="0"/>
              <a:t> </a:t>
            </a:r>
            <a:r>
              <a:rPr lang="en" sz="1200" dirty="0" err="1"/>
              <a:t>kewajiban</a:t>
            </a:r>
            <a:r>
              <a:rPr lang="en" sz="1200" dirty="0"/>
              <a:t> </a:t>
            </a:r>
            <a:r>
              <a:rPr lang="en" sz="1200" dirty="0" err="1"/>
              <a:t>sesam</a:t>
            </a:r>
            <a:r>
              <a:rPr lang="id-ID" sz="1200" dirty="0" err="1"/>
              <a:t>e</a:t>
            </a:r>
            <a:r>
              <a:rPr lang="en" sz="1200" dirty="0"/>
              <a:t> </a:t>
            </a:r>
            <a:r>
              <a:rPr lang="en" sz="1200" dirty="0" err="1"/>
              <a:t>muslim</a:t>
            </a:r>
            <a:r>
              <a:rPr lang="en" sz="1200" dirty="0"/>
              <a:t> </a:t>
            </a:r>
            <a:r>
              <a:rPr lang="en" sz="1200" dirty="0" err="1"/>
              <a:t>tidak</a:t>
            </a:r>
            <a:r>
              <a:rPr lang="en" sz="1200" dirty="0"/>
              <a:t> </a:t>
            </a:r>
            <a:r>
              <a:rPr lang="en" sz="1200" dirty="0" err="1"/>
              <a:t>hanya</a:t>
            </a:r>
            <a:r>
              <a:rPr lang="en" sz="1200" dirty="0"/>
              <a:t> </a:t>
            </a:r>
            <a:r>
              <a:rPr lang="en" sz="1200" dirty="0" err="1"/>
              <a:t>sekedar</a:t>
            </a:r>
            <a:r>
              <a:rPr lang="en" sz="1200" dirty="0"/>
              <a:t> </a:t>
            </a:r>
            <a:r>
              <a:rPr lang="en" sz="1200" dirty="0" err="1"/>
              <a:t>karena</a:t>
            </a:r>
            <a:r>
              <a:rPr lang="en" sz="1200" dirty="0"/>
              <a:t> </a:t>
            </a:r>
            <a:r>
              <a:rPr lang="en" sz="1200" dirty="0" err="1"/>
              <a:t>kasih</a:t>
            </a:r>
            <a:r>
              <a:rPr lang="en" sz="1200" dirty="0"/>
              <a:t> </a:t>
            </a:r>
            <a:r>
              <a:rPr lang="en" sz="1200" dirty="0" err="1"/>
              <a:t>sayang</a:t>
            </a:r>
            <a:r>
              <a:rPr lang="en" sz="1200" dirty="0"/>
              <a:t> pada </a:t>
            </a:r>
            <a:r>
              <a:rPr lang="en" sz="1200" dirty="0" err="1"/>
              <a:t>sesam</a:t>
            </a:r>
            <a:r>
              <a:rPr lang="id-ID" sz="1200" dirty="0" err="1"/>
              <a:t>a</a:t>
            </a:r>
            <a:r>
              <a:rPr lang="id-ID" sz="1200" dirty="0"/>
              <a:t> tetapi juga perwujudan tuntunan agama yang jelas untuk </a:t>
            </a:r>
            <a:r>
              <a:rPr lang="id-ID" sz="1200" dirty="0" err="1"/>
              <a:t>beramar</a:t>
            </a:r>
            <a:r>
              <a:rPr lang="id-ID" sz="1200" dirty="0"/>
              <a:t> </a:t>
            </a:r>
            <a:r>
              <a:rPr lang="id-ID" sz="1200" dirty="0" err="1"/>
              <a:t>ma’ruf</a:t>
            </a:r>
            <a:r>
              <a:rPr lang="id-ID" sz="1200" dirty="0"/>
              <a:t> dan juga sebagai perwujudan sosial dari semangat beragama. Hal ini merupakan gerakan sosial degan ilmu keagamaan. Contohnya ialah pengamalan firman Allah dalam surah Al </a:t>
            </a:r>
            <a:r>
              <a:rPr lang="id-ID" sz="1200" dirty="0" err="1"/>
              <a:t>ma’un</a:t>
            </a:r>
            <a:r>
              <a:rPr lang="id-ID" sz="1200" dirty="0"/>
              <a:t> 107:1-7</a:t>
            </a:r>
            <a:endParaRPr sz="1200" dirty="0"/>
          </a:p>
        </p:txBody>
      </p:sp>
      <p:cxnSp>
        <p:nvCxnSpPr>
          <p:cNvPr id="2628" name="Google Shape;2628;p35"/>
          <p:cNvCxnSpPr/>
          <p:nvPr/>
        </p:nvCxnSpPr>
        <p:spPr>
          <a:xfrm>
            <a:off x="823925" y="1044025"/>
            <a:ext cx="326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9" name="Google Shape;2639;p35"/>
          <p:cNvSpPr/>
          <p:nvPr/>
        </p:nvSpPr>
        <p:spPr>
          <a:xfrm>
            <a:off x="4087325" y="1520902"/>
            <a:ext cx="486474" cy="474665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183612"/>
      </p:ext>
    </p:extLst>
  </p:cSld>
  <p:clrMapOvr>
    <a:masterClrMapping/>
  </p:clrMapOvr>
</p:sld>
</file>

<file path=ppt/theme/theme1.xml><?xml version="1.0" encoding="utf-8"?>
<a:theme xmlns:a="http://schemas.openxmlformats.org/drawingml/2006/main" name="Islamic History Thesis by Slidesgo">
  <a:themeElements>
    <a:clrScheme name="Simple Light">
      <a:dk1>
        <a:srgbClr val="191919"/>
      </a:dk1>
      <a:lt1>
        <a:srgbClr val="FFFFFF"/>
      </a:lt1>
      <a:dk2>
        <a:srgbClr val="419CA9"/>
      </a:dk2>
      <a:lt2>
        <a:srgbClr val="EBE9E5"/>
      </a:lt2>
      <a:accent1>
        <a:srgbClr val="90775D"/>
      </a:accent1>
      <a:accent2>
        <a:srgbClr val="11516D"/>
      </a:accent2>
      <a:accent3>
        <a:srgbClr val="CCCAC7"/>
      </a:accent3>
      <a:accent4>
        <a:srgbClr val="FFFFFF"/>
      </a:accent4>
      <a:accent5>
        <a:srgbClr val="FFFFFF"/>
      </a:accent5>
      <a:accent6>
        <a:srgbClr val="FFFFFF"/>
      </a:accent6>
      <a:hlink>
        <a:srgbClr val="9077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Macintosh PowerPoint</Application>
  <PresentationFormat>Peragaan Layar (16:9)</PresentationFormat>
  <Paragraphs>34</Paragraphs>
  <Slides>11</Slides>
  <Notes>11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2</vt:i4>
      </vt:variant>
      <vt:variant>
        <vt:lpstr>Judul Slide</vt:lpstr>
      </vt:variant>
      <vt:variant>
        <vt:i4>11</vt:i4>
      </vt:variant>
    </vt:vector>
  </HeadingPairs>
  <TitlesOfParts>
    <vt:vector size="18" baseType="lpstr">
      <vt:lpstr>Philosopher</vt:lpstr>
      <vt:lpstr>Lateef</vt:lpstr>
      <vt:lpstr>Proxima Nova</vt:lpstr>
      <vt:lpstr>Arial</vt:lpstr>
      <vt:lpstr>Manrope</vt:lpstr>
      <vt:lpstr>Islamic History Thesis by Slidesgo</vt:lpstr>
      <vt:lpstr>Slidesgo Final Pages</vt:lpstr>
      <vt:lpstr>Muhammadiyah   sebagai Gerakan Islam yang Berwatak Tajdid’</vt:lpstr>
      <vt:lpstr>Afrizal Abdullah</vt:lpstr>
      <vt:lpstr>Tajdid Menurut Faham Muhammadiyah</vt:lpstr>
      <vt:lpstr>Tajdid Menurut Faham Muhammadiyah</vt:lpstr>
      <vt:lpstr>Tajdid Menurut Faham  Muhammadiyah</vt:lpstr>
      <vt:lpstr>Tajdid Menurut Faham  Muhammadiyah</vt:lpstr>
      <vt:lpstr>Model-Model Tajdid dalam Muhammadiyah</vt:lpstr>
      <vt:lpstr>Model-Model  Tajdid dalam Muhammadiyah</vt:lpstr>
      <vt:lpstr>Model-Model  Tajdid dalam Muhammadiyah</vt:lpstr>
      <vt:lpstr>Terima Kasih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Muhammadiyah   sebagai Gerakan Islam yang Berwatak Tajdid’</dc:title>
  <cp:lastModifiedBy>Microsoft Office User</cp:lastModifiedBy>
  <cp:revision>1</cp:revision>
  <dcterms:modified xsi:type="dcterms:W3CDTF">2021-11-19T00:51:30Z</dcterms:modified>
</cp:coreProperties>
</file>