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6" d="100"/>
          <a:sy n="66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C3A4E-3286-4052-AD5A-D479A365EFD6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C309-A0EC-45A1-BDBB-55F8D9FDE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17716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lgerian" pitchFamily="82" charset="0"/>
              </a:rPr>
              <a:t>MEMAHAMI DAN MENGHAYATI SPIRITUAL ISLAM </a:t>
            </a:r>
            <a:r>
              <a:rPr lang="en-US" sz="3600" b="1" dirty="0" smtClean="0">
                <a:latin typeface="Algerian" pitchFamily="82" charset="0"/>
              </a:rPr>
              <a:t>DALAM PANDANGAN </a:t>
            </a:r>
            <a:r>
              <a:rPr lang="en-US" sz="3600" b="1" dirty="0">
                <a:latin typeface="Algerian" pitchFamily="82" charset="0"/>
              </a:rPr>
              <a:t>MUHAMMMADIYAH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239000" cy="3581400"/>
          </a:xfrm>
        </p:spPr>
        <p:txBody>
          <a:bodyPr>
            <a:noAutofit/>
          </a:bodyPr>
          <a:lstStyle/>
          <a:p>
            <a:pPr algn="l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Dra.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Sukanah</a:t>
            </a: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kaitkan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kehidupan.bidang-bidang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diantaranya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Akhlak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Bidang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Mu’amalah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Dunyawiyah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219200"/>
            <a:ext cx="4724400" cy="12192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Pentingnya Paham Muhammadiyah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3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agama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sebenar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benarnya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meluruskan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74676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dirty="0" err="1" smtClean="0">
                <a:latin typeface="Blackadder ITC" pitchFamily="82" charset="0"/>
              </a:rPr>
              <a:t>Terima</a:t>
            </a:r>
            <a:r>
              <a:rPr lang="en-US" sz="6000" b="1" dirty="0" smtClean="0">
                <a:latin typeface="Blackadder ITC" pitchFamily="82" charset="0"/>
              </a:rPr>
              <a:t> </a:t>
            </a:r>
            <a:r>
              <a:rPr lang="en-US" sz="6000" b="1" dirty="0" err="1" smtClean="0">
                <a:latin typeface="Blackadder ITC" pitchFamily="82" charset="0"/>
              </a:rPr>
              <a:t>Kasih</a:t>
            </a:r>
            <a:r>
              <a:rPr lang="en-US" sz="6000" b="1" dirty="0" smtClean="0">
                <a:latin typeface="Blackadder ITC" pitchFamily="82" charset="0"/>
              </a:rPr>
              <a:t>…………</a:t>
            </a:r>
            <a:endParaRPr lang="en-US" sz="6000" b="1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1"/>
            <a:ext cx="7772400" cy="914400"/>
          </a:xfrm>
        </p:spPr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Makna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Spiritualitas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hubungannya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Kuasa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pencipta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tergantung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kepercayaan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dianut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Burkhardt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(1993)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meliputi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aspek-aspek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ketidakpastian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Menyadari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keterikatan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Aharoni" pitchFamily="2" charset="-79"/>
                <a:cs typeface="Aharoni" pitchFamily="2" charset="-79"/>
              </a:rPr>
              <a:t>U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nsur-Unsur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>
                <a:latin typeface="Aharoni" pitchFamily="2" charset="-79"/>
                <a:cs typeface="Aharoni" pitchFamily="2" charset="-79"/>
              </a:rPr>
              <a:t>S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piritualitas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spiritual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876800" y="4800600"/>
            <a:ext cx="3200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kesadaran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spiritual</a:t>
            </a:r>
          </a:p>
          <a:p>
            <a:pPr algn="ctr"/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667000" y="3200400"/>
            <a:ext cx="32766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spiritual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Makna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Spiritualitas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err="1"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4000" b="1" dirty="0">
                <a:latin typeface="Aharoni" pitchFamily="2" charset="-79"/>
                <a:cs typeface="Aharoni" pitchFamily="2" charset="-79"/>
              </a:rPr>
              <a:t> Islam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Spiritual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naluri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mensucikan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dzat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ritual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keagamaan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ruhaniyah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dijalankan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bid’ah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tercela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dijalankan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 Qur’an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Sunnah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ibadah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terpuji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berpahala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diridhoi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Allah.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Kriteria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Spiritual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295400"/>
            <a:ext cx="8001000" cy="5410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Iman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1981200"/>
            <a:ext cx="5867400" cy="419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Ketaatan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33800" y="2667000"/>
            <a:ext cx="3733800" cy="2743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Taqwa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3200400"/>
            <a:ext cx="2133600" cy="16002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perkataan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perbuatan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haroni" pitchFamily="2" charset="-79"/>
                <a:cs typeface="Aharoni" pitchFamily="2" charset="-79"/>
              </a:rPr>
              <a:t>Spiritualitas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Islam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dalam Pandangan Muhammadiyah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kalangan warga Muhammadiyah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dalam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mengapresiasikan makna ibadah dan zikir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400" dirty="0">
                <a:latin typeface="Times New Roman" pitchFamily="18" charset="0"/>
                <a:cs typeface="Times New Roman" pitchFamily="18" charset="0"/>
              </a:rPr>
              <a:t>ritual formal seperti duduk di masjid sambil memutar-mutarkan tasbih, melainkan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menekankan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kiprah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kreatif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sehari-hari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tengah-tengah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pengamalan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islami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rangka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pengukuhan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akidah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penyempurnaan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ibadah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keluhuran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akhlak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Aktualisasi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spiritualitas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islami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kehendak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tajdid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pembaharuan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pemurnian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Islam). Hal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dimaksudkan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amalan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ibadah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petunjuk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Alquran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hadis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bebas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syirik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bid'ah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khurafat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takhayul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Perbedaan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S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piritual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Muhammadiyah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NU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spiritual NU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sebenarnya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ranah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ritual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dijalankan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>
                <a:latin typeface="Aharoni" pitchFamily="2" charset="-79"/>
                <a:cs typeface="Aharoni" pitchFamily="2" charset="-79"/>
              </a:rPr>
              <a:t>Pengertian Paham Muhammadiyah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diartikan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pedoman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ajaran-ajaran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agama Islam.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Muhammadiyah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gerakan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Islam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melaksanakan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dakwah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tajdid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terwujudnya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Islam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sebenar-benarnya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5438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Adapun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 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paham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Muhammadiyah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dapat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kategorikan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menjadi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beberapa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kelompok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00200" y="2590800"/>
            <a:ext cx="3352800" cy="1828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Islam</a:t>
            </a:r>
            <a:endParaRPr lang="en-US" sz="2800" dirty="0"/>
          </a:p>
        </p:txBody>
      </p:sp>
      <p:sp>
        <p:nvSpPr>
          <p:cNvPr id="5" name="Horizontal Scroll 4"/>
          <p:cNvSpPr/>
          <p:nvPr/>
        </p:nvSpPr>
        <p:spPr>
          <a:xfrm>
            <a:off x="5181600" y="3657600"/>
            <a:ext cx="3429000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Pemahaman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Ajaran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Islam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378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Aharoni</vt:lpstr>
      <vt:lpstr>Algerian</vt:lpstr>
      <vt:lpstr>Arial</vt:lpstr>
      <vt:lpstr>Blackadder ITC</vt:lpstr>
      <vt:lpstr>Calibri</vt:lpstr>
      <vt:lpstr>Times New Roman</vt:lpstr>
      <vt:lpstr>Wingdings</vt:lpstr>
      <vt:lpstr>Office Theme</vt:lpstr>
      <vt:lpstr>MEMAHAMI DAN MENGHAYATI SPIRITUAL ISLAM DALAM PANDANGAN MUHAMMMADIYAH</vt:lpstr>
      <vt:lpstr>Makna Spiritualitas</vt:lpstr>
      <vt:lpstr>Unsur-Unsur Spiritualitas</vt:lpstr>
      <vt:lpstr>Makna Spiritualitas Dalam Islam</vt:lpstr>
      <vt:lpstr>Kriteria Pengembangan Spiritual</vt:lpstr>
      <vt:lpstr>Spiritualitas Islam dalam Pandangan Muhammadiyah</vt:lpstr>
      <vt:lpstr>Perbedaan Spiritual Muhammadiyah dan NU</vt:lpstr>
      <vt:lpstr>Pengertian Paham Muhammadiyah</vt:lpstr>
      <vt:lpstr>PowerPoint Presentation</vt:lpstr>
      <vt:lpstr>PowerPoint Presentation</vt:lpstr>
      <vt:lpstr>Pentingnya Paham Muhammadiyah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MEMAHAMI DAN MENGHAYATI SPIRITUAL ISLAM DALAM PANDANGAN MUHAMMMADIYAH</dc:title>
  <dc:creator>Windows 7</dc:creator>
  <cp:lastModifiedBy>Lenovo</cp:lastModifiedBy>
  <cp:revision>19</cp:revision>
  <dcterms:created xsi:type="dcterms:W3CDTF">2012-12-02T08:28:21Z</dcterms:created>
  <dcterms:modified xsi:type="dcterms:W3CDTF">2021-10-02T06:53:46Z</dcterms:modified>
</cp:coreProperties>
</file>