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7" r:id="rId3"/>
    <p:sldId id="258" r:id="rId4"/>
    <p:sldId id="259" r:id="rId5"/>
    <p:sldId id="260" r:id="rId6"/>
    <p:sldId id="261" r:id="rId7"/>
    <p:sldId id="262" r:id="rId8"/>
    <p:sldId id="263" r:id="rId9"/>
    <p:sldId id="264" r:id="rId10"/>
    <p:sldId id="28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4660"/>
  </p:normalViewPr>
  <p:slideViewPr>
    <p:cSldViewPr>
      <p:cViewPr varScale="1">
        <p:scale>
          <a:sx n="65" d="100"/>
          <a:sy n="65" d="100"/>
        </p:scale>
        <p:origin x="147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A893F5-98C4-4F01-BBB9-5D5DB5698924}" type="datetimeFigureOut">
              <a:rPr lang="en-US" smtClean="0"/>
              <a:pPr/>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396D8-8A5D-4346-B954-D2330193482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A893F5-98C4-4F01-BBB9-5D5DB5698924}" type="datetimeFigureOut">
              <a:rPr lang="en-US" smtClean="0"/>
              <a:pPr/>
              <a:t>10/27/2020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B396D8-8A5D-4346-B954-D233019348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4191000"/>
            <a:ext cx="8229600" cy="2209800"/>
          </a:xfrm>
        </p:spPr>
        <p:txBody>
          <a:bodyPr/>
          <a:lstStyle/>
          <a:p>
            <a:pPr algn="ctr" eaLnBrk="1" hangingPunct="1">
              <a:buFont typeface="Arial" panose="020B0604020202020204" pitchFamily="34" charset="0"/>
              <a:buNone/>
            </a:pPr>
            <a:endParaRPr lang="en-US" altLang="id-ID" b="1" smtClean="0"/>
          </a:p>
          <a:p>
            <a:pPr algn="ctr" eaLnBrk="1" hangingPunct="1">
              <a:buFont typeface="Arial" panose="020B0604020202020204" pitchFamily="34" charset="0"/>
              <a:buNone/>
            </a:pPr>
            <a:r>
              <a:rPr lang="en-US" altLang="id-ID" b="1" smtClean="0"/>
              <a:t>AL-ISLAM DAN KEMUHAMMADIYAHAN</a:t>
            </a:r>
          </a:p>
          <a:p>
            <a:pPr algn="ctr" eaLnBrk="1" hangingPunct="1">
              <a:buFont typeface="Arial" panose="020B0604020202020204" pitchFamily="34" charset="0"/>
              <a:buNone/>
            </a:pPr>
            <a:r>
              <a:rPr lang="en-US" altLang="id-ID" b="1" smtClean="0"/>
              <a:t>UNIVERSITAS MUHAMMADIYAH MALANG</a:t>
            </a:r>
          </a:p>
          <a:p>
            <a:pPr algn="ctr" eaLnBrk="1" hangingPunct="1">
              <a:buFont typeface="Arial" panose="020B0604020202020204" pitchFamily="34" charset="0"/>
              <a:buNone/>
            </a:pPr>
            <a:endParaRPr lang="en-US" altLang="id-ID" smtClean="0"/>
          </a:p>
        </p:txBody>
      </p:sp>
      <p:sp>
        <p:nvSpPr>
          <p:cNvPr id="4" name="Date Placeholder 3"/>
          <p:cNvSpPr>
            <a:spLocks noGrp="1"/>
          </p:cNvSpPr>
          <p:nvPr>
            <p:ph type="dt" sz="quarter" idx="10"/>
          </p:nvPr>
        </p:nvSpPr>
        <p:spPr/>
        <p:txBody>
          <a:bodyPr/>
          <a:lstStyle/>
          <a:p>
            <a:pPr>
              <a:defRPr/>
            </a:pPr>
            <a:fld id="{AA2468DF-61C4-4DE3-8CF5-EF7F19511E71}" type="datetime1">
              <a:rPr lang="en-US"/>
              <a:pPr>
                <a:defRPr/>
              </a:pPr>
              <a:t>10/27/2020</a:t>
            </a:fld>
            <a:endParaRPr lang="en-US"/>
          </a:p>
        </p:txBody>
      </p:sp>
      <p:sp>
        <p:nvSpPr>
          <p:cNvPr id="4100" name="TextBox 4"/>
          <p:cNvSpPr txBox="1">
            <a:spLocks noChangeArrowheads="1"/>
          </p:cNvSpPr>
          <p:nvPr/>
        </p:nvSpPr>
        <p:spPr bwMode="auto">
          <a:xfrm>
            <a:off x="2568677" y="2440206"/>
            <a:ext cx="4114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id-ID" sz="2400" b="1">
                <a:latin typeface="Arial" panose="020B0604020202020204" pitchFamily="34" charset="0"/>
              </a:rPr>
              <a:t>By </a:t>
            </a:r>
          </a:p>
          <a:p>
            <a:pPr algn="ctr" eaLnBrk="1" hangingPunct="1">
              <a:spcBef>
                <a:spcPct val="0"/>
              </a:spcBef>
              <a:buFontTx/>
              <a:buNone/>
            </a:pPr>
            <a:endParaRPr lang="en-US" altLang="id-ID" sz="2400" b="1">
              <a:latin typeface="Arial" panose="020B0604020202020204" pitchFamily="34" charset="0"/>
            </a:endParaRPr>
          </a:p>
          <a:p>
            <a:pPr algn="ctr" eaLnBrk="1" hangingPunct="1">
              <a:spcBef>
                <a:spcPct val="0"/>
              </a:spcBef>
              <a:buFontTx/>
              <a:buNone/>
            </a:pPr>
            <a:r>
              <a:rPr lang="en-US" altLang="id-ID" sz="2400" b="1">
                <a:latin typeface="Arial" panose="020B0604020202020204" pitchFamily="34" charset="0"/>
              </a:rPr>
              <a:t>SOLEH SUBAGJA</a:t>
            </a:r>
          </a:p>
        </p:txBody>
      </p:sp>
      <p:sp>
        <p:nvSpPr>
          <p:cNvPr id="4101" name="TextBox 5"/>
          <p:cNvSpPr txBox="1">
            <a:spLocks noChangeArrowheads="1"/>
          </p:cNvSpPr>
          <p:nvPr/>
        </p:nvSpPr>
        <p:spPr bwMode="auto">
          <a:xfrm>
            <a:off x="838200" y="228600"/>
            <a:ext cx="76200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id-ID" altLang="id-ID" sz="3600" b="1" smtClean="0">
                <a:latin typeface="Arial" panose="020B0604020202020204" pitchFamily="34" charset="0"/>
              </a:rPr>
              <a:t>MUQODIMAH ANGGARAN DASAR DAN ANGGARAN RUMAH TANGGA MUHAMMADIYAH</a:t>
            </a:r>
            <a:endParaRPr lang="en-US" altLang="id-ID" sz="3600" b="1">
              <a:latin typeface="Arial" panose="020B0604020202020204" pitchFamily="34" charset="0"/>
            </a:endParaRPr>
          </a:p>
        </p:txBody>
      </p:sp>
    </p:spTree>
    <p:extLst>
      <p:ext uri="{BB962C8B-B14F-4D97-AF65-F5344CB8AC3E}">
        <p14:creationId xmlns:p14="http://schemas.microsoft.com/office/powerpoint/2010/main" val="21227299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dirty="0" err="1" smtClean="0"/>
              <a:t>Dakwah</a:t>
            </a:r>
            <a:r>
              <a:rPr lang="en-US" dirty="0" smtClean="0"/>
              <a:t> </a:t>
            </a:r>
            <a:r>
              <a:rPr lang="en-US" dirty="0" err="1" smtClean="0"/>
              <a:t>dilakukan</a:t>
            </a:r>
            <a:r>
              <a:rPr lang="en-US" dirty="0" smtClean="0"/>
              <a:t> </a:t>
            </a:r>
            <a:r>
              <a:rPr lang="en-US" dirty="0" err="1" smtClean="0"/>
              <a:t>untuk</a:t>
            </a:r>
            <a:r>
              <a:rPr lang="en-US" dirty="0" smtClean="0"/>
              <a:t> </a:t>
            </a:r>
            <a:r>
              <a:rPr lang="en-US" dirty="0" err="1" smtClean="0"/>
              <a:t>menyuruh</a:t>
            </a:r>
            <a:r>
              <a:rPr lang="en-US" dirty="0" smtClean="0"/>
              <a:t> </a:t>
            </a:r>
            <a:r>
              <a:rPr lang="en-US" dirty="0" err="1" smtClean="0"/>
              <a:t>pada</a:t>
            </a:r>
            <a:r>
              <a:rPr lang="en-US" dirty="0" smtClean="0"/>
              <a:t> yang </a:t>
            </a:r>
            <a:r>
              <a:rPr lang="en-US" dirty="0" err="1" smtClean="0"/>
              <a:t>ma’ruf</a:t>
            </a:r>
            <a:r>
              <a:rPr lang="en-US" dirty="0" smtClean="0"/>
              <a:t> </a:t>
            </a:r>
            <a:r>
              <a:rPr lang="en-US" dirty="0" err="1" smtClean="0"/>
              <a:t>dan</a:t>
            </a:r>
            <a:r>
              <a:rPr lang="en-US" dirty="0" smtClean="0"/>
              <a:t> </a:t>
            </a:r>
            <a:r>
              <a:rPr lang="en-US" dirty="0" err="1" smtClean="0"/>
              <a:t>mencegah</a:t>
            </a:r>
            <a:r>
              <a:rPr lang="en-US" dirty="0" smtClean="0"/>
              <a:t> </a:t>
            </a:r>
            <a:r>
              <a:rPr lang="en-US" dirty="0" err="1" smtClean="0"/>
              <a:t>dari</a:t>
            </a:r>
            <a:r>
              <a:rPr lang="en-US" dirty="0" smtClean="0"/>
              <a:t> yang </a:t>
            </a:r>
            <a:r>
              <a:rPr lang="en-US" dirty="0" err="1" smtClean="0"/>
              <a:t>munkar</a:t>
            </a:r>
            <a:endParaRPr lang="en-US" dirty="0" smtClean="0"/>
          </a:p>
          <a:p>
            <a:r>
              <a:rPr lang="en-US" dirty="0" err="1" smtClean="0"/>
              <a:t>Ta’jid</a:t>
            </a:r>
            <a:r>
              <a:rPr lang="en-US" dirty="0" smtClean="0"/>
              <a:t> </a:t>
            </a:r>
            <a:r>
              <a:rPr lang="en-US" dirty="0" err="1" smtClean="0"/>
              <a:t>Muhammadiyah</a:t>
            </a:r>
            <a:r>
              <a:rPr lang="en-US" dirty="0" smtClean="0"/>
              <a:t> </a:t>
            </a:r>
            <a:r>
              <a:rPr lang="en-US" dirty="0" err="1" smtClean="0"/>
              <a:t>memiliki</a:t>
            </a:r>
            <a:r>
              <a:rPr lang="en-US" dirty="0" smtClean="0"/>
              <a:t> 2 </a:t>
            </a:r>
            <a:r>
              <a:rPr lang="en-US" dirty="0" err="1" smtClean="0"/>
              <a:t>dimensi</a:t>
            </a:r>
            <a:r>
              <a:rPr lang="en-US" dirty="0" smtClean="0"/>
              <a:t> </a:t>
            </a:r>
            <a:r>
              <a:rPr lang="en-US" dirty="0" err="1" smtClean="0"/>
              <a:t>yakni</a:t>
            </a:r>
            <a:r>
              <a:rPr lang="en-US" dirty="0" smtClean="0"/>
              <a:t> </a:t>
            </a:r>
            <a:r>
              <a:rPr lang="en-US" dirty="0" err="1" smtClean="0"/>
              <a:t>pemurnian</a:t>
            </a:r>
            <a:r>
              <a:rPr lang="en-US" dirty="0" smtClean="0"/>
              <a:t> (</a:t>
            </a:r>
            <a:r>
              <a:rPr lang="en-US" dirty="0" err="1" smtClean="0"/>
              <a:t>purifikasi</a:t>
            </a:r>
            <a:r>
              <a:rPr lang="en-US" dirty="0" smtClean="0"/>
              <a:t>) </a:t>
            </a:r>
            <a:r>
              <a:rPr lang="en-US" dirty="0" err="1" smtClean="0"/>
              <a:t>dan</a:t>
            </a:r>
            <a:r>
              <a:rPr lang="en-US" dirty="0" smtClean="0"/>
              <a:t> </a:t>
            </a:r>
            <a:r>
              <a:rPr lang="en-US" dirty="0" err="1" smtClean="0"/>
              <a:t>pembaruan</a:t>
            </a:r>
            <a:r>
              <a:rPr lang="en-US" dirty="0" smtClean="0"/>
              <a:t>/</a:t>
            </a:r>
            <a:r>
              <a:rPr lang="en-US" dirty="0" err="1" smtClean="0"/>
              <a:t>pengembangan</a:t>
            </a:r>
            <a:r>
              <a:rPr lang="en-US" dirty="0" smtClean="0"/>
              <a:t> (</a:t>
            </a:r>
            <a:r>
              <a:rPr lang="en-US" dirty="0" err="1" smtClean="0"/>
              <a:t>dinaminasi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Keanggotaan</a:t>
            </a:r>
            <a:r>
              <a:rPr lang="en-US" dirty="0" smtClean="0"/>
              <a:t> </a:t>
            </a:r>
            <a:r>
              <a:rPr lang="en-US" dirty="0" err="1" smtClean="0"/>
              <a:t>Muhammadiyah</a:t>
            </a:r>
            <a:endParaRPr lang="en-US" dirty="0"/>
          </a:p>
        </p:txBody>
      </p:sp>
      <p:sp>
        <p:nvSpPr>
          <p:cNvPr id="3" name="Content Placeholder 2"/>
          <p:cNvSpPr>
            <a:spLocks noGrp="1"/>
          </p:cNvSpPr>
          <p:nvPr>
            <p:ph idx="1"/>
          </p:nvPr>
        </p:nvSpPr>
        <p:spPr/>
        <p:txBody>
          <a:bodyPr/>
          <a:lstStyle/>
          <a:p>
            <a:r>
              <a:rPr lang="en-US" dirty="0" err="1" smtClean="0"/>
              <a:t>Diatur</a:t>
            </a:r>
            <a:r>
              <a:rPr lang="en-US" dirty="0" smtClean="0"/>
              <a:t> </a:t>
            </a:r>
            <a:r>
              <a:rPr lang="en-US" dirty="0" err="1" smtClean="0"/>
              <a:t>dalam</a:t>
            </a:r>
            <a:r>
              <a:rPr lang="en-US" dirty="0" smtClean="0"/>
              <a:t> </a:t>
            </a:r>
            <a:r>
              <a:rPr lang="en-US" dirty="0" err="1" smtClean="0"/>
              <a:t>Anggaran</a:t>
            </a:r>
            <a:r>
              <a:rPr lang="en-US" dirty="0" smtClean="0"/>
              <a:t> </a:t>
            </a:r>
            <a:r>
              <a:rPr lang="en-US" dirty="0" err="1" smtClean="0"/>
              <a:t>Dasar</a:t>
            </a:r>
            <a:r>
              <a:rPr lang="en-US" dirty="0" smtClean="0"/>
              <a:t> (AD) </a:t>
            </a:r>
            <a:r>
              <a:rPr lang="en-US" dirty="0" err="1" smtClean="0"/>
              <a:t>muhammadiyah</a:t>
            </a:r>
            <a:r>
              <a:rPr lang="en-US" dirty="0" smtClean="0"/>
              <a:t> </a:t>
            </a:r>
            <a:r>
              <a:rPr lang="en-US" dirty="0" err="1" smtClean="0"/>
              <a:t>bab</a:t>
            </a:r>
            <a:r>
              <a:rPr lang="en-US" dirty="0" smtClean="0"/>
              <a:t> IV </a:t>
            </a:r>
            <a:r>
              <a:rPr lang="en-US" dirty="0" err="1" smtClean="0"/>
              <a:t>pasal</a:t>
            </a:r>
            <a:r>
              <a:rPr lang="en-US" dirty="0" smtClean="0"/>
              <a:t> 8 </a:t>
            </a:r>
            <a:r>
              <a:rPr lang="en-US" dirty="0" err="1" smtClean="0"/>
              <a:t>ayat</a:t>
            </a:r>
            <a:r>
              <a:rPr lang="en-US" dirty="0" smtClean="0"/>
              <a:t> 1, yang </a:t>
            </a:r>
            <a:r>
              <a:rPr lang="en-US" dirty="0" err="1" smtClean="0"/>
              <a:t>terdiri</a:t>
            </a:r>
            <a:r>
              <a:rPr lang="en-US" dirty="0" smtClean="0"/>
              <a:t> </a:t>
            </a:r>
            <a:r>
              <a:rPr lang="en-US" dirty="0" err="1" smtClean="0"/>
              <a:t>atas</a:t>
            </a:r>
            <a:r>
              <a:rPr lang="en-US" dirty="0" smtClean="0"/>
              <a:t>:</a:t>
            </a:r>
          </a:p>
          <a:p>
            <a:r>
              <a:rPr lang="en-US" dirty="0" err="1" smtClean="0"/>
              <a:t>Anggota</a:t>
            </a:r>
            <a:r>
              <a:rPr lang="en-US" dirty="0" smtClean="0"/>
              <a:t> </a:t>
            </a:r>
            <a:r>
              <a:rPr lang="en-US" dirty="0" err="1" smtClean="0"/>
              <a:t>biasa</a:t>
            </a:r>
            <a:endParaRPr lang="en-US" dirty="0" smtClean="0"/>
          </a:p>
          <a:p>
            <a:r>
              <a:rPr lang="en-US" dirty="0" err="1" smtClean="0"/>
              <a:t>Anggota</a:t>
            </a:r>
            <a:r>
              <a:rPr lang="en-US" dirty="0" smtClean="0"/>
              <a:t> </a:t>
            </a:r>
            <a:r>
              <a:rPr lang="en-US" dirty="0" err="1" smtClean="0"/>
              <a:t>luar</a:t>
            </a:r>
            <a:r>
              <a:rPr lang="en-US" dirty="0" smtClean="0"/>
              <a:t> </a:t>
            </a:r>
            <a:r>
              <a:rPr lang="en-US" dirty="0" err="1" smtClean="0"/>
              <a:t>biasa</a:t>
            </a:r>
            <a:endParaRPr lang="en-US" dirty="0" smtClean="0"/>
          </a:p>
          <a:p>
            <a:r>
              <a:rPr lang="en-US" dirty="0" err="1" smtClean="0"/>
              <a:t>Anggota</a:t>
            </a:r>
            <a:r>
              <a:rPr lang="en-US" dirty="0" smtClean="0"/>
              <a:t> </a:t>
            </a:r>
            <a:r>
              <a:rPr lang="en-US" dirty="0" err="1" smtClean="0"/>
              <a:t>kehormatan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Anggota</a:t>
            </a:r>
            <a:r>
              <a:rPr lang="en-US" dirty="0" smtClean="0"/>
              <a:t> </a:t>
            </a:r>
            <a:r>
              <a:rPr lang="en-US" dirty="0" err="1" smtClean="0"/>
              <a:t>Biasa</a:t>
            </a:r>
            <a:endParaRPr lang="en-US" dirty="0"/>
          </a:p>
        </p:txBody>
      </p:sp>
      <p:sp>
        <p:nvSpPr>
          <p:cNvPr id="3" name="Content Placeholder 2"/>
          <p:cNvSpPr>
            <a:spLocks noGrp="1"/>
          </p:cNvSpPr>
          <p:nvPr>
            <p:ph idx="1"/>
          </p:nvPr>
        </p:nvSpPr>
        <p:spPr>
          <a:xfrm>
            <a:off x="304800" y="1600200"/>
            <a:ext cx="8610600" cy="4525963"/>
          </a:xfrm>
        </p:spPr>
        <p:txBody>
          <a:bodyPr/>
          <a:lstStyle/>
          <a:p>
            <a:r>
              <a:rPr lang="en-US" dirty="0" smtClean="0"/>
              <a:t>WNI </a:t>
            </a:r>
            <a:r>
              <a:rPr lang="en-US" dirty="0" err="1" smtClean="0"/>
              <a:t>beragama</a:t>
            </a:r>
            <a:r>
              <a:rPr lang="en-US" dirty="0" smtClean="0"/>
              <a:t> </a:t>
            </a:r>
            <a:r>
              <a:rPr lang="en-US" dirty="0" err="1" smtClean="0"/>
              <a:t>islam</a:t>
            </a:r>
            <a:endParaRPr lang="en-US" dirty="0" smtClean="0"/>
          </a:p>
          <a:p>
            <a:r>
              <a:rPr lang="en-US" dirty="0" err="1" smtClean="0"/>
              <a:t>Laki-laki</a:t>
            </a:r>
            <a:r>
              <a:rPr lang="en-US" dirty="0" smtClean="0"/>
              <a:t>/</a:t>
            </a:r>
            <a:r>
              <a:rPr lang="en-US" dirty="0" err="1" smtClean="0"/>
              <a:t>perempuan</a:t>
            </a:r>
            <a:r>
              <a:rPr lang="en-US" dirty="0" smtClean="0"/>
              <a:t> 17 </a:t>
            </a:r>
            <a:r>
              <a:rPr lang="en-US" dirty="0" err="1" smtClean="0"/>
              <a:t>tahun</a:t>
            </a:r>
            <a:r>
              <a:rPr lang="en-US" dirty="0" smtClean="0"/>
              <a:t> </a:t>
            </a:r>
            <a:r>
              <a:rPr lang="en-US" dirty="0" err="1" smtClean="0"/>
              <a:t>atau</a:t>
            </a:r>
            <a:r>
              <a:rPr lang="en-US" dirty="0" smtClean="0"/>
              <a:t> </a:t>
            </a:r>
            <a:r>
              <a:rPr lang="en-US" dirty="0" err="1" smtClean="0"/>
              <a:t>sudah</a:t>
            </a:r>
            <a:r>
              <a:rPr lang="en-US" dirty="0" smtClean="0"/>
              <a:t> </a:t>
            </a:r>
            <a:r>
              <a:rPr lang="en-US" dirty="0" err="1" smtClean="0"/>
              <a:t>menikah</a:t>
            </a:r>
            <a:endParaRPr lang="en-US" dirty="0" smtClean="0"/>
          </a:p>
          <a:p>
            <a:r>
              <a:rPr lang="en-US" dirty="0" err="1" smtClean="0"/>
              <a:t>Menyetujui</a:t>
            </a:r>
            <a:r>
              <a:rPr lang="en-US" dirty="0" smtClean="0"/>
              <a:t> </a:t>
            </a:r>
            <a:r>
              <a:rPr lang="en-US" dirty="0" err="1" smtClean="0"/>
              <a:t>maksud</a:t>
            </a:r>
            <a:r>
              <a:rPr lang="en-US" dirty="0" smtClean="0"/>
              <a:t> </a:t>
            </a:r>
            <a:r>
              <a:rPr lang="en-US" dirty="0" err="1" smtClean="0"/>
              <a:t>dan</a:t>
            </a:r>
            <a:r>
              <a:rPr lang="en-US" dirty="0" smtClean="0"/>
              <a:t> </a:t>
            </a:r>
            <a:r>
              <a:rPr lang="en-US" dirty="0" err="1" smtClean="0"/>
              <a:t>tujuan</a:t>
            </a:r>
            <a:r>
              <a:rPr lang="en-US" dirty="0" smtClean="0"/>
              <a:t> </a:t>
            </a:r>
            <a:r>
              <a:rPr lang="en-US" dirty="0" err="1" smtClean="0"/>
              <a:t>Muhammadiyah</a:t>
            </a:r>
            <a:endParaRPr lang="en-US" dirty="0" smtClean="0"/>
          </a:p>
          <a:p>
            <a:r>
              <a:rPr lang="en-US" dirty="0" err="1" smtClean="0"/>
              <a:t>Bersedia</a:t>
            </a:r>
            <a:r>
              <a:rPr lang="en-US" dirty="0" smtClean="0"/>
              <a:t> </a:t>
            </a:r>
            <a:r>
              <a:rPr lang="en-US" dirty="0" err="1" smtClean="0"/>
              <a:t>mendukung</a:t>
            </a:r>
            <a:r>
              <a:rPr lang="en-US" dirty="0" smtClean="0"/>
              <a:t> </a:t>
            </a:r>
            <a:r>
              <a:rPr lang="en-US" dirty="0" err="1" smtClean="0"/>
              <a:t>dan</a:t>
            </a:r>
            <a:r>
              <a:rPr lang="en-US" dirty="0" smtClean="0"/>
              <a:t> </a:t>
            </a:r>
            <a:r>
              <a:rPr lang="en-US" dirty="0" err="1" smtClean="0"/>
              <a:t>melaksanakan</a:t>
            </a:r>
            <a:r>
              <a:rPr lang="en-US" dirty="0" smtClean="0"/>
              <a:t> </a:t>
            </a:r>
            <a:r>
              <a:rPr lang="en-US" dirty="0" err="1" smtClean="0"/>
              <a:t>usaha-usaha</a:t>
            </a:r>
            <a:r>
              <a:rPr lang="en-US" dirty="0" smtClean="0"/>
              <a:t> </a:t>
            </a:r>
            <a:r>
              <a:rPr lang="en-US" dirty="0" err="1" smtClean="0"/>
              <a:t>Muhammadiyah</a:t>
            </a:r>
            <a:endParaRPr lang="en-US" dirty="0" smtClean="0"/>
          </a:p>
          <a:p>
            <a:r>
              <a:rPr lang="en-US" dirty="0" err="1" smtClean="0"/>
              <a:t>Mendaftarkan</a:t>
            </a:r>
            <a:r>
              <a:rPr lang="en-US" dirty="0" smtClean="0"/>
              <a:t> </a:t>
            </a:r>
            <a:r>
              <a:rPr lang="en-US" dirty="0" err="1" smtClean="0"/>
              <a:t>diri</a:t>
            </a:r>
            <a:r>
              <a:rPr lang="en-US" dirty="0" smtClean="0"/>
              <a:t> </a:t>
            </a:r>
            <a:r>
              <a:rPr lang="en-US" dirty="0" err="1" smtClean="0"/>
              <a:t>dan</a:t>
            </a:r>
            <a:r>
              <a:rPr lang="en-US" dirty="0" smtClean="0"/>
              <a:t> </a:t>
            </a:r>
            <a:r>
              <a:rPr lang="en-US" dirty="0" err="1" smtClean="0"/>
              <a:t>membayar</a:t>
            </a:r>
            <a:r>
              <a:rPr lang="en-US" dirty="0" smtClean="0"/>
              <a:t> </a:t>
            </a:r>
            <a:r>
              <a:rPr lang="en-US" dirty="0" err="1" smtClean="0"/>
              <a:t>uang</a:t>
            </a:r>
            <a:r>
              <a:rPr lang="en-US" dirty="0" smtClean="0"/>
              <a:t> </a:t>
            </a:r>
            <a:r>
              <a:rPr lang="en-US" dirty="0" err="1" smtClean="0"/>
              <a:t>pangkal</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Anggota</a:t>
            </a:r>
            <a:r>
              <a:rPr lang="en-US" dirty="0" smtClean="0"/>
              <a:t> </a:t>
            </a:r>
            <a:r>
              <a:rPr lang="en-US" dirty="0" err="1" smtClean="0"/>
              <a:t>Luar</a:t>
            </a:r>
            <a:r>
              <a:rPr lang="en-US" dirty="0" smtClean="0"/>
              <a:t> </a:t>
            </a:r>
            <a:r>
              <a:rPr lang="en-US" dirty="0" err="1" smtClean="0"/>
              <a:t>Biasa</a:t>
            </a:r>
            <a:endParaRPr lang="en-US" dirty="0"/>
          </a:p>
        </p:txBody>
      </p:sp>
      <p:sp>
        <p:nvSpPr>
          <p:cNvPr id="3" name="Content Placeholder 2"/>
          <p:cNvSpPr>
            <a:spLocks noGrp="1"/>
          </p:cNvSpPr>
          <p:nvPr>
            <p:ph idx="1"/>
          </p:nvPr>
        </p:nvSpPr>
        <p:spPr/>
        <p:txBody>
          <a:bodyPr/>
          <a:lstStyle/>
          <a:p>
            <a:r>
              <a:rPr lang="en-US" dirty="0" err="1" smtClean="0"/>
              <a:t>Bukan</a:t>
            </a:r>
            <a:r>
              <a:rPr lang="en-US" dirty="0" smtClean="0"/>
              <a:t> WNI, </a:t>
            </a:r>
            <a:r>
              <a:rPr lang="en-US" dirty="0" err="1" smtClean="0"/>
              <a:t>beragama</a:t>
            </a:r>
            <a:r>
              <a:rPr lang="en-US" dirty="0" smtClean="0"/>
              <a:t> </a:t>
            </a:r>
            <a:r>
              <a:rPr lang="en-US" dirty="0" err="1" smtClean="0"/>
              <a:t>islam</a:t>
            </a:r>
            <a:endParaRPr lang="en-US" dirty="0" smtClean="0"/>
          </a:p>
          <a:p>
            <a:r>
              <a:rPr lang="en-US" dirty="0" err="1" smtClean="0"/>
              <a:t>Setuju</a:t>
            </a:r>
            <a:r>
              <a:rPr lang="en-US" dirty="0" smtClean="0"/>
              <a:t> </a:t>
            </a:r>
            <a:r>
              <a:rPr lang="en-US" dirty="0" err="1" smtClean="0"/>
              <a:t>dengan</a:t>
            </a:r>
            <a:r>
              <a:rPr lang="en-US" dirty="0" smtClean="0"/>
              <a:t> </a:t>
            </a:r>
            <a:r>
              <a:rPr lang="en-US" dirty="0" err="1" smtClean="0"/>
              <a:t>maksud</a:t>
            </a:r>
            <a:r>
              <a:rPr lang="en-US" dirty="0" smtClean="0"/>
              <a:t> </a:t>
            </a:r>
            <a:r>
              <a:rPr lang="en-US" dirty="0" err="1" smtClean="0"/>
              <a:t>dan</a:t>
            </a:r>
            <a:r>
              <a:rPr lang="en-US" dirty="0" smtClean="0"/>
              <a:t> </a:t>
            </a:r>
            <a:r>
              <a:rPr lang="en-US" dirty="0" err="1" smtClean="0"/>
              <a:t>tujuan</a:t>
            </a:r>
            <a:r>
              <a:rPr lang="en-US" dirty="0" smtClean="0"/>
              <a:t> </a:t>
            </a:r>
            <a:r>
              <a:rPr lang="en-US" dirty="0" err="1" smtClean="0"/>
              <a:t>Muhammadiyah</a:t>
            </a:r>
            <a:endParaRPr lang="en-US" dirty="0" smtClean="0"/>
          </a:p>
          <a:p>
            <a:r>
              <a:rPr lang="en-US" dirty="0" err="1" smtClean="0"/>
              <a:t>Bersedia</a:t>
            </a:r>
            <a:r>
              <a:rPr lang="en-US" dirty="0" smtClean="0"/>
              <a:t> </a:t>
            </a:r>
            <a:r>
              <a:rPr lang="en-US" dirty="0" err="1" smtClean="0"/>
              <a:t>mendukung</a:t>
            </a:r>
            <a:r>
              <a:rPr lang="en-US" dirty="0" smtClean="0"/>
              <a:t> </a:t>
            </a:r>
            <a:r>
              <a:rPr lang="en-US" dirty="0" err="1" smtClean="0"/>
              <a:t>amal</a:t>
            </a:r>
            <a:r>
              <a:rPr lang="en-US" dirty="0" smtClean="0"/>
              <a:t> </a:t>
            </a:r>
            <a:r>
              <a:rPr lang="en-US" dirty="0" err="1" smtClean="0"/>
              <a:t>usahanya</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Anggota</a:t>
            </a:r>
            <a:r>
              <a:rPr lang="en-US" dirty="0" smtClean="0"/>
              <a:t> </a:t>
            </a:r>
            <a:r>
              <a:rPr lang="en-US" dirty="0" err="1" smtClean="0"/>
              <a:t>kehormatan</a:t>
            </a:r>
            <a:endParaRPr lang="en-US" dirty="0"/>
          </a:p>
        </p:txBody>
      </p:sp>
      <p:sp>
        <p:nvSpPr>
          <p:cNvPr id="3" name="Content Placeholder 2"/>
          <p:cNvSpPr>
            <a:spLocks noGrp="1"/>
          </p:cNvSpPr>
          <p:nvPr>
            <p:ph idx="1"/>
          </p:nvPr>
        </p:nvSpPr>
        <p:spPr/>
        <p:txBody>
          <a:bodyPr>
            <a:normAutofit lnSpcReduction="10000"/>
          </a:bodyPr>
          <a:lstStyle/>
          <a:p>
            <a:r>
              <a:rPr lang="en-US" dirty="0" err="1" smtClean="0"/>
              <a:t>Beragama</a:t>
            </a:r>
            <a:r>
              <a:rPr lang="en-US" dirty="0" smtClean="0"/>
              <a:t> </a:t>
            </a:r>
            <a:r>
              <a:rPr lang="en-US" dirty="0" err="1" smtClean="0"/>
              <a:t>islam</a:t>
            </a:r>
            <a:endParaRPr lang="en-US" dirty="0" smtClean="0"/>
          </a:p>
          <a:p>
            <a:r>
              <a:rPr lang="en-US" dirty="0" err="1" smtClean="0"/>
              <a:t>Berjasa</a:t>
            </a:r>
            <a:r>
              <a:rPr lang="en-US" dirty="0" smtClean="0"/>
              <a:t> </a:t>
            </a:r>
            <a:r>
              <a:rPr lang="en-US" dirty="0" err="1" smtClean="0"/>
              <a:t>terhadap</a:t>
            </a:r>
            <a:r>
              <a:rPr lang="en-US" dirty="0" smtClean="0"/>
              <a:t> </a:t>
            </a:r>
            <a:r>
              <a:rPr lang="en-US" dirty="0" err="1" smtClean="0"/>
              <a:t>muhammadiyah</a:t>
            </a:r>
            <a:r>
              <a:rPr lang="en-US" dirty="0" smtClean="0"/>
              <a:t> </a:t>
            </a:r>
            <a:r>
              <a:rPr lang="en-US" dirty="0" err="1" smtClean="0"/>
              <a:t>dan</a:t>
            </a:r>
            <a:r>
              <a:rPr lang="en-US" dirty="0" smtClean="0"/>
              <a:t> </a:t>
            </a:r>
            <a:r>
              <a:rPr lang="en-US" dirty="0" err="1" smtClean="0"/>
              <a:t>atau</a:t>
            </a:r>
            <a:r>
              <a:rPr lang="en-US" dirty="0" smtClean="0"/>
              <a:t> </a:t>
            </a:r>
            <a:r>
              <a:rPr lang="en-US" dirty="0" err="1" smtClean="0"/>
              <a:t>karena</a:t>
            </a:r>
            <a:r>
              <a:rPr lang="en-US" dirty="0" smtClean="0"/>
              <a:t> </a:t>
            </a:r>
            <a:r>
              <a:rPr lang="en-US" dirty="0" err="1" smtClean="0"/>
              <a:t>kewibawaan</a:t>
            </a:r>
            <a:r>
              <a:rPr lang="en-US" dirty="0" smtClean="0"/>
              <a:t> </a:t>
            </a:r>
            <a:r>
              <a:rPr lang="en-US" dirty="0" err="1" smtClean="0"/>
              <a:t>dan</a:t>
            </a:r>
            <a:r>
              <a:rPr lang="en-US" dirty="0" smtClean="0"/>
              <a:t> </a:t>
            </a:r>
            <a:r>
              <a:rPr lang="en-US" dirty="0" err="1" smtClean="0"/>
              <a:t>keahliannya</a:t>
            </a:r>
            <a:r>
              <a:rPr lang="en-US" dirty="0" smtClean="0"/>
              <a:t> </a:t>
            </a:r>
            <a:r>
              <a:rPr lang="en-US" dirty="0" err="1" smtClean="0"/>
              <a:t>diperlukan</a:t>
            </a:r>
            <a:r>
              <a:rPr lang="en-US" dirty="0" smtClean="0"/>
              <a:t> </a:t>
            </a:r>
            <a:r>
              <a:rPr lang="en-US" dirty="0" err="1" smtClean="0"/>
              <a:t>atau</a:t>
            </a:r>
            <a:r>
              <a:rPr lang="en-US" dirty="0" smtClean="0"/>
              <a:t> </a:t>
            </a:r>
            <a:r>
              <a:rPr lang="en-US" dirty="0" err="1" smtClean="0"/>
              <a:t>bersedia</a:t>
            </a:r>
            <a:r>
              <a:rPr lang="en-US" dirty="0" smtClean="0"/>
              <a:t> </a:t>
            </a:r>
            <a:r>
              <a:rPr lang="en-US" dirty="0" err="1" smtClean="0"/>
              <a:t>membantu</a:t>
            </a:r>
            <a:r>
              <a:rPr lang="en-US" dirty="0" smtClean="0"/>
              <a:t> </a:t>
            </a:r>
            <a:r>
              <a:rPr lang="en-US" dirty="0" err="1" smtClean="0"/>
              <a:t>Muhammadiyah</a:t>
            </a:r>
            <a:endParaRPr lang="en-US" dirty="0" smtClean="0"/>
          </a:p>
          <a:p>
            <a:endParaRPr lang="en-US" dirty="0" smtClean="0"/>
          </a:p>
          <a:p>
            <a:r>
              <a:rPr lang="en-US" dirty="0" err="1" smtClean="0"/>
              <a:t>Hak</a:t>
            </a:r>
            <a:r>
              <a:rPr lang="en-US" dirty="0" smtClean="0"/>
              <a:t>/</a:t>
            </a:r>
            <a:r>
              <a:rPr lang="en-US" dirty="0" err="1" smtClean="0"/>
              <a:t>kewajiban</a:t>
            </a:r>
            <a:r>
              <a:rPr lang="en-US" dirty="0" smtClean="0"/>
              <a:t> </a:t>
            </a:r>
            <a:r>
              <a:rPr lang="en-US" dirty="0" err="1" smtClean="0"/>
              <a:t>anggota</a:t>
            </a:r>
            <a:r>
              <a:rPr lang="en-US" dirty="0" smtClean="0"/>
              <a:t> </a:t>
            </a:r>
            <a:r>
              <a:rPr lang="en-US" dirty="0" err="1" smtClean="0"/>
              <a:t>Muhammadiyah</a:t>
            </a:r>
            <a:r>
              <a:rPr lang="en-US" dirty="0" smtClean="0"/>
              <a:t> </a:t>
            </a:r>
            <a:r>
              <a:rPr lang="en-US" dirty="0" err="1" smtClean="0"/>
              <a:t>diatur</a:t>
            </a:r>
            <a:r>
              <a:rPr lang="en-US" dirty="0" smtClean="0"/>
              <a:t> </a:t>
            </a:r>
            <a:r>
              <a:rPr lang="en-US" dirty="0" err="1" smtClean="0"/>
              <a:t>dalam</a:t>
            </a:r>
            <a:r>
              <a:rPr lang="en-US" dirty="0" smtClean="0"/>
              <a:t> </a:t>
            </a:r>
            <a:r>
              <a:rPr lang="en-US" dirty="0" err="1" smtClean="0"/>
              <a:t>Anggaran</a:t>
            </a:r>
            <a:r>
              <a:rPr lang="en-US" dirty="0" smtClean="0"/>
              <a:t> </a:t>
            </a:r>
            <a:r>
              <a:rPr lang="en-US" dirty="0" err="1" smtClean="0"/>
              <a:t>rumah</a:t>
            </a:r>
            <a:r>
              <a:rPr lang="en-US" dirty="0" smtClean="0"/>
              <a:t> </a:t>
            </a:r>
            <a:r>
              <a:rPr lang="en-US" dirty="0" err="1" smtClean="0"/>
              <a:t>tangga</a:t>
            </a:r>
            <a:r>
              <a:rPr lang="en-US" dirty="0" smtClean="0"/>
              <a:t> </a:t>
            </a:r>
            <a:r>
              <a:rPr lang="en-US" dirty="0" err="1" smtClean="0"/>
              <a:t>Muhammadiyah</a:t>
            </a:r>
            <a:r>
              <a:rPr lang="en-US" dirty="0" smtClean="0"/>
              <a:t> </a:t>
            </a:r>
            <a:r>
              <a:rPr lang="en-US" dirty="0" err="1" smtClean="0"/>
              <a:t>pasal</a:t>
            </a:r>
            <a:r>
              <a:rPr lang="en-US" dirty="0" smtClean="0"/>
              <a:t> 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Keorganisasian</a:t>
            </a:r>
            <a:r>
              <a:rPr lang="en-US" dirty="0" smtClean="0"/>
              <a:t> </a:t>
            </a:r>
            <a:r>
              <a:rPr lang="en-US" dirty="0" err="1" smtClean="0"/>
              <a:t>Muhammadiyah</a:t>
            </a:r>
            <a:endParaRPr lang="en-US" dirty="0"/>
          </a:p>
        </p:txBody>
      </p:sp>
      <p:sp>
        <p:nvSpPr>
          <p:cNvPr id="3" name="Content Placeholder 2"/>
          <p:cNvSpPr>
            <a:spLocks noGrp="1"/>
          </p:cNvSpPr>
          <p:nvPr>
            <p:ph idx="1"/>
          </p:nvPr>
        </p:nvSpPr>
        <p:spPr/>
        <p:txBody>
          <a:bodyPr/>
          <a:lstStyle/>
          <a:p>
            <a:r>
              <a:rPr lang="en-US" dirty="0" err="1" smtClean="0"/>
              <a:t>Diatur</a:t>
            </a:r>
            <a:r>
              <a:rPr lang="en-US" dirty="0" smtClean="0"/>
              <a:t> </a:t>
            </a:r>
            <a:r>
              <a:rPr lang="en-US" dirty="0" err="1" smtClean="0"/>
              <a:t>dalam</a:t>
            </a:r>
            <a:r>
              <a:rPr lang="en-US" dirty="0" smtClean="0"/>
              <a:t> AD </a:t>
            </a:r>
            <a:r>
              <a:rPr lang="en-US" dirty="0" err="1" smtClean="0"/>
              <a:t>Muhammadiyah</a:t>
            </a:r>
            <a:r>
              <a:rPr lang="en-US" dirty="0" smtClean="0"/>
              <a:t> </a:t>
            </a:r>
            <a:r>
              <a:rPr lang="en-US" dirty="0" err="1" smtClean="0"/>
              <a:t>bab</a:t>
            </a:r>
            <a:r>
              <a:rPr lang="en-US" dirty="0" smtClean="0"/>
              <a:t> V </a:t>
            </a:r>
            <a:r>
              <a:rPr lang="en-US" dirty="0" err="1" smtClean="0"/>
              <a:t>pasal</a:t>
            </a:r>
            <a:r>
              <a:rPr lang="en-US" dirty="0" smtClean="0"/>
              <a:t> 9 </a:t>
            </a:r>
            <a:r>
              <a:rPr lang="en-US" dirty="0" err="1" smtClean="0"/>
              <a:t>terdiri</a:t>
            </a:r>
            <a:r>
              <a:rPr lang="en-US" dirty="0" smtClean="0"/>
              <a:t> </a:t>
            </a:r>
            <a:r>
              <a:rPr lang="en-US" dirty="0" err="1" smtClean="0"/>
              <a:t>atas</a:t>
            </a:r>
            <a:r>
              <a:rPr lang="en-US" dirty="0" smtClean="0"/>
              <a:t>:</a:t>
            </a:r>
          </a:p>
          <a:p>
            <a:r>
              <a:rPr lang="en-US" dirty="0" smtClean="0"/>
              <a:t>Ranting</a:t>
            </a:r>
          </a:p>
          <a:p>
            <a:r>
              <a:rPr lang="en-US" dirty="0" err="1" smtClean="0"/>
              <a:t>Cabang</a:t>
            </a:r>
            <a:endParaRPr lang="en-US" dirty="0" smtClean="0"/>
          </a:p>
          <a:p>
            <a:r>
              <a:rPr lang="en-US" dirty="0" smtClean="0"/>
              <a:t>Daerah</a:t>
            </a:r>
          </a:p>
          <a:p>
            <a:r>
              <a:rPr lang="en-US" dirty="0" smtClean="0"/>
              <a:t>Wilayah</a:t>
            </a:r>
          </a:p>
          <a:p>
            <a:r>
              <a:rPr lang="en-US" dirty="0" err="1" smtClean="0"/>
              <a:t>pusat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Ranting</a:t>
            </a:r>
            <a:br>
              <a:rPr lang="en-US" dirty="0" smtClean="0"/>
            </a:br>
            <a:r>
              <a:rPr lang="en-US" dirty="0" smtClean="0"/>
              <a:t>(ART </a:t>
            </a:r>
            <a:r>
              <a:rPr lang="en-US" dirty="0" err="1" smtClean="0"/>
              <a:t>Muhammadiyah</a:t>
            </a:r>
            <a:r>
              <a:rPr lang="en-US" dirty="0" smtClean="0"/>
              <a:t> </a:t>
            </a:r>
            <a:r>
              <a:rPr lang="en-US" dirty="0" err="1" smtClean="0"/>
              <a:t>pasal</a:t>
            </a:r>
            <a:r>
              <a:rPr lang="en-US" dirty="0" smtClean="0"/>
              <a:t> 5)</a:t>
            </a:r>
            <a:endParaRPr lang="en-US" dirty="0"/>
          </a:p>
        </p:txBody>
      </p:sp>
      <p:sp>
        <p:nvSpPr>
          <p:cNvPr id="3" name="Content Placeholder 2"/>
          <p:cNvSpPr>
            <a:spLocks noGrp="1"/>
          </p:cNvSpPr>
          <p:nvPr>
            <p:ph idx="1"/>
          </p:nvPr>
        </p:nvSpPr>
        <p:spPr/>
        <p:txBody>
          <a:bodyPr/>
          <a:lstStyle/>
          <a:p>
            <a:r>
              <a:rPr lang="en-US" dirty="0" err="1" smtClean="0"/>
              <a:t>Kesatuan</a:t>
            </a:r>
            <a:r>
              <a:rPr lang="en-US" dirty="0" smtClean="0"/>
              <a:t> </a:t>
            </a:r>
            <a:r>
              <a:rPr lang="en-US" dirty="0" err="1" smtClean="0"/>
              <a:t>anggota</a:t>
            </a:r>
            <a:r>
              <a:rPr lang="en-US" dirty="0" smtClean="0"/>
              <a:t> </a:t>
            </a:r>
            <a:r>
              <a:rPr lang="en-US" dirty="0" err="1" smtClean="0"/>
              <a:t>si</a:t>
            </a:r>
            <a:r>
              <a:rPr lang="en-US" dirty="0" smtClean="0"/>
              <a:t> </a:t>
            </a:r>
            <a:r>
              <a:rPr lang="en-US" dirty="0" err="1" smtClean="0"/>
              <a:t>suatu</a:t>
            </a:r>
            <a:r>
              <a:rPr lang="en-US" dirty="0" smtClean="0"/>
              <a:t> </a:t>
            </a:r>
            <a:r>
              <a:rPr lang="en-US" dirty="0" err="1" smtClean="0"/>
              <a:t>tempat</a:t>
            </a:r>
            <a:r>
              <a:rPr lang="en-US" dirty="0" smtClean="0"/>
              <a:t>/</a:t>
            </a:r>
            <a:r>
              <a:rPr lang="en-US" dirty="0" err="1" smtClean="0"/>
              <a:t>kawasan</a:t>
            </a:r>
            <a:r>
              <a:rPr lang="en-US" dirty="0" smtClean="0"/>
              <a:t> yang </a:t>
            </a:r>
            <a:r>
              <a:rPr lang="en-US" dirty="0" err="1" smtClean="0"/>
              <a:t>terdiri</a:t>
            </a:r>
            <a:r>
              <a:rPr lang="en-US" dirty="0" smtClean="0"/>
              <a:t> </a:t>
            </a:r>
            <a:r>
              <a:rPr lang="en-US" dirty="0" err="1" smtClean="0"/>
              <a:t>atas</a:t>
            </a:r>
            <a:r>
              <a:rPr lang="en-US" dirty="0" smtClean="0"/>
              <a:t> </a:t>
            </a:r>
            <a:r>
              <a:rPr lang="en-US" dirty="0" err="1" smtClean="0"/>
              <a:t>sekurang-kurangnya</a:t>
            </a:r>
            <a:r>
              <a:rPr lang="en-US" dirty="0" smtClean="0"/>
              <a:t> 15 </a:t>
            </a:r>
            <a:r>
              <a:rPr lang="en-US" dirty="0" err="1" smtClean="0"/>
              <a:t>orang</a:t>
            </a:r>
            <a:r>
              <a:rPr lang="en-US" dirty="0" smtClean="0"/>
              <a:t> yang </a:t>
            </a:r>
            <a:r>
              <a:rPr lang="en-US" dirty="0" err="1" smtClean="0"/>
              <a:t>berfungsi</a:t>
            </a:r>
            <a:r>
              <a:rPr lang="en-US" dirty="0" smtClean="0"/>
              <a:t> </a:t>
            </a:r>
            <a:r>
              <a:rPr lang="en-US" dirty="0" err="1" smtClean="0"/>
              <a:t>melakukan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pemberdayaan</a:t>
            </a:r>
            <a:r>
              <a:rPr lang="en-US" dirty="0" smtClean="0"/>
              <a:t> </a:t>
            </a:r>
            <a:r>
              <a:rPr lang="en-US" dirty="0" err="1" smtClean="0"/>
              <a:t>anggota</a:t>
            </a:r>
            <a:endParaRPr lang="en-US" dirty="0" smtClean="0"/>
          </a:p>
          <a:p>
            <a:r>
              <a:rPr lang="en-US" dirty="0" err="1" smtClean="0"/>
              <a:t>Pendirian</a:t>
            </a:r>
            <a:r>
              <a:rPr lang="en-US" dirty="0" smtClean="0"/>
              <a:t> ranting </a:t>
            </a:r>
            <a:r>
              <a:rPr lang="en-US" dirty="0" err="1" smtClean="0"/>
              <a:t>dan</a:t>
            </a:r>
            <a:r>
              <a:rPr lang="en-US" dirty="0" smtClean="0"/>
              <a:t> </a:t>
            </a:r>
            <a:r>
              <a:rPr lang="en-US" dirty="0" err="1" smtClean="0"/>
              <a:t>ketentuan</a:t>
            </a:r>
            <a:r>
              <a:rPr lang="en-US" dirty="0" smtClean="0"/>
              <a:t> </a:t>
            </a:r>
            <a:r>
              <a:rPr lang="en-US" dirty="0" err="1" smtClean="0"/>
              <a:t>luas</a:t>
            </a:r>
            <a:r>
              <a:rPr lang="en-US" dirty="0" smtClean="0"/>
              <a:t> </a:t>
            </a:r>
            <a:r>
              <a:rPr lang="en-US" dirty="0" err="1" smtClean="0"/>
              <a:t>lingkungannya</a:t>
            </a:r>
            <a:r>
              <a:rPr lang="en-US" dirty="0" smtClean="0"/>
              <a:t> </a:t>
            </a:r>
            <a:r>
              <a:rPr lang="en-US" dirty="0" err="1" smtClean="0"/>
              <a:t>ditetapkan</a:t>
            </a:r>
            <a:r>
              <a:rPr lang="en-US" dirty="0" smtClean="0"/>
              <a:t> </a:t>
            </a:r>
            <a:r>
              <a:rPr lang="en-US" dirty="0" err="1" smtClean="0"/>
              <a:t>oleh</a:t>
            </a:r>
            <a:r>
              <a:rPr lang="en-US" dirty="0" smtClean="0"/>
              <a:t> </a:t>
            </a:r>
            <a:r>
              <a:rPr lang="en-US" dirty="0" err="1" smtClean="0"/>
              <a:t>Pimpinan</a:t>
            </a:r>
            <a:r>
              <a:rPr lang="en-US" dirty="0" smtClean="0"/>
              <a:t> </a:t>
            </a:r>
            <a:r>
              <a:rPr lang="en-US" dirty="0" err="1" smtClean="0"/>
              <a:t>daerah</a:t>
            </a:r>
            <a:r>
              <a:rPr lang="en-US" dirty="0" smtClean="0"/>
              <a:t> </a:t>
            </a:r>
            <a:r>
              <a:rPr lang="en-US" dirty="0" err="1" smtClean="0"/>
              <a:t>atas</a:t>
            </a:r>
            <a:r>
              <a:rPr lang="en-US" dirty="0" smtClean="0"/>
              <a:t> </a:t>
            </a:r>
            <a:r>
              <a:rPr lang="en-US" dirty="0" err="1" smtClean="0"/>
              <a:t>usul</a:t>
            </a:r>
            <a:r>
              <a:rPr lang="en-US" dirty="0" smtClean="0"/>
              <a:t> </a:t>
            </a:r>
            <a:r>
              <a:rPr lang="en-US" dirty="0" err="1" smtClean="0"/>
              <a:t>anggota</a:t>
            </a:r>
            <a:r>
              <a:rPr lang="en-US" dirty="0" smtClean="0"/>
              <a:t> </a:t>
            </a:r>
            <a:r>
              <a:rPr lang="en-US" dirty="0" err="1" smtClean="0"/>
              <a:t>setelah</a:t>
            </a:r>
            <a:r>
              <a:rPr lang="en-US" dirty="0" smtClean="0"/>
              <a:t> </a:t>
            </a:r>
            <a:r>
              <a:rPr lang="en-US" dirty="0" err="1" smtClean="0"/>
              <a:t>mendengar</a:t>
            </a:r>
            <a:r>
              <a:rPr lang="en-US" dirty="0" smtClean="0"/>
              <a:t> </a:t>
            </a:r>
            <a:r>
              <a:rPr lang="en-US" dirty="0" err="1" smtClean="0"/>
              <a:t>pertimbangan</a:t>
            </a:r>
            <a:r>
              <a:rPr lang="en-US" dirty="0" smtClean="0"/>
              <a:t> </a:t>
            </a:r>
            <a:r>
              <a:rPr lang="en-US" dirty="0" err="1" smtClean="0"/>
              <a:t>pimpinan</a:t>
            </a:r>
            <a:r>
              <a:rPr lang="en-US" dirty="0" smtClean="0"/>
              <a:t> </a:t>
            </a:r>
            <a:r>
              <a:rPr lang="en-US" dirty="0" err="1" smtClean="0"/>
              <a:t>cabang</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Syarat</a:t>
            </a:r>
            <a:r>
              <a:rPr lang="en-US" dirty="0" smtClean="0"/>
              <a:t> </a:t>
            </a:r>
            <a:r>
              <a:rPr lang="en-US" dirty="0" err="1" smtClean="0"/>
              <a:t>pendirian</a:t>
            </a:r>
            <a:r>
              <a:rPr lang="en-US" dirty="0" smtClean="0"/>
              <a:t> ranting</a:t>
            </a:r>
            <a:endParaRPr lang="en-US" dirty="0"/>
          </a:p>
        </p:txBody>
      </p:sp>
      <p:sp>
        <p:nvSpPr>
          <p:cNvPr id="3" name="Content Placeholder 2"/>
          <p:cNvSpPr>
            <a:spLocks noGrp="1"/>
          </p:cNvSpPr>
          <p:nvPr>
            <p:ph idx="1"/>
          </p:nvPr>
        </p:nvSpPr>
        <p:spPr>
          <a:xfrm>
            <a:off x="457200" y="1600200"/>
            <a:ext cx="8686800" cy="4525963"/>
          </a:xfrm>
        </p:spPr>
        <p:txBody>
          <a:bodyPr/>
          <a:lstStyle/>
          <a:p>
            <a:r>
              <a:rPr lang="en-US" dirty="0" err="1" smtClean="0"/>
              <a:t>Pengajian</a:t>
            </a:r>
            <a:r>
              <a:rPr lang="en-US" dirty="0" smtClean="0"/>
              <a:t>/</a:t>
            </a:r>
            <a:r>
              <a:rPr lang="en-US" dirty="0" err="1" smtClean="0"/>
              <a:t>kursus</a:t>
            </a:r>
            <a:r>
              <a:rPr lang="en-US" dirty="0" smtClean="0"/>
              <a:t> </a:t>
            </a:r>
            <a:r>
              <a:rPr lang="en-US" dirty="0" err="1" smtClean="0"/>
              <a:t>anggota</a:t>
            </a:r>
            <a:r>
              <a:rPr lang="en-US" dirty="0" smtClean="0"/>
              <a:t> </a:t>
            </a:r>
            <a:r>
              <a:rPr lang="en-US" dirty="0" err="1" smtClean="0"/>
              <a:t>berkala</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Pengajian</a:t>
            </a:r>
            <a:r>
              <a:rPr lang="en-US" dirty="0" smtClean="0"/>
              <a:t>/</a:t>
            </a:r>
            <a:r>
              <a:rPr lang="en-US" dirty="0" err="1" smtClean="0"/>
              <a:t>kursus</a:t>
            </a:r>
            <a:r>
              <a:rPr lang="en-US" dirty="0" smtClean="0"/>
              <a:t> </a:t>
            </a:r>
            <a:r>
              <a:rPr lang="en-US" dirty="0" err="1" smtClean="0"/>
              <a:t>umum</a:t>
            </a:r>
            <a:r>
              <a:rPr lang="en-US" dirty="0" smtClean="0"/>
              <a:t> </a:t>
            </a:r>
            <a:r>
              <a:rPr lang="en-US" dirty="0" err="1" smtClean="0"/>
              <a:t>berkala</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Mushalla</a:t>
            </a:r>
            <a:r>
              <a:rPr lang="en-US" dirty="0" smtClean="0"/>
              <a:t>/</a:t>
            </a:r>
            <a:r>
              <a:rPr lang="en-US" dirty="0" err="1" smtClean="0"/>
              <a:t>surau</a:t>
            </a:r>
            <a:r>
              <a:rPr lang="en-US" dirty="0" smtClean="0"/>
              <a:t>/</a:t>
            </a:r>
            <a:r>
              <a:rPr lang="en-US" dirty="0" err="1" smtClean="0"/>
              <a:t>langgar</a:t>
            </a:r>
            <a:r>
              <a:rPr lang="en-US" dirty="0" smtClean="0"/>
              <a:t> </a:t>
            </a:r>
            <a:r>
              <a:rPr lang="en-US" dirty="0" err="1" smtClean="0"/>
              <a:t>sebagai</a:t>
            </a:r>
            <a:r>
              <a:rPr lang="en-US" dirty="0" smtClean="0"/>
              <a:t> </a:t>
            </a:r>
            <a:r>
              <a:rPr lang="en-US" dirty="0" err="1" smtClean="0"/>
              <a:t>pusat</a:t>
            </a:r>
            <a:r>
              <a:rPr lang="en-US" dirty="0" smtClean="0"/>
              <a:t> </a:t>
            </a:r>
            <a:r>
              <a:rPr lang="en-US" dirty="0" err="1" smtClean="0"/>
              <a:t>kegiatan</a:t>
            </a:r>
            <a:endParaRPr lang="en-US" dirty="0" smtClean="0"/>
          </a:p>
          <a:p>
            <a:r>
              <a:rPr lang="en-US" dirty="0" err="1" smtClean="0"/>
              <a:t>Jama’ah</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Cabang</a:t>
            </a:r>
            <a:r>
              <a:rPr lang="en-US" dirty="0" smtClean="0"/>
              <a:t/>
            </a:r>
            <a:br>
              <a:rPr lang="en-US" dirty="0" smtClean="0"/>
            </a:br>
            <a:r>
              <a:rPr lang="en-US" dirty="0" smtClean="0"/>
              <a:t>(ART </a:t>
            </a:r>
            <a:r>
              <a:rPr lang="en-US" dirty="0" err="1" smtClean="0"/>
              <a:t>Muhammadiyah</a:t>
            </a:r>
            <a:r>
              <a:rPr lang="en-US" dirty="0" smtClean="0"/>
              <a:t> </a:t>
            </a:r>
            <a:r>
              <a:rPr lang="en-US" dirty="0" err="1" smtClean="0"/>
              <a:t>pasal</a:t>
            </a:r>
            <a:r>
              <a:rPr lang="en-US" dirty="0" smtClean="0"/>
              <a:t> 6)</a:t>
            </a:r>
            <a:endParaRPr lang="en-US" dirty="0"/>
          </a:p>
        </p:txBody>
      </p:sp>
      <p:sp>
        <p:nvSpPr>
          <p:cNvPr id="3" name="Content Placeholder 2"/>
          <p:cNvSpPr>
            <a:spLocks noGrp="1"/>
          </p:cNvSpPr>
          <p:nvPr>
            <p:ph idx="1"/>
          </p:nvPr>
        </p:nvSpPr>
        <p:spPr>
          <a:xfrm>
            <a:off x="457200" y="1600200"/>
            <a:ext cx="8458200" cy="4525963"/>
          </a:xfrm>
        </p:spPr>
        <p:txBody>
          <a:bodyPr/>
          <a:lstStyle/>
          <a:p>
            <a:r>
              <a:rPr lang="en-US" dirty="0" err="1" smtClean="0"/>
              <a:t>Kesatuan</a:t>
            </a:r>
            <a:r>
              <a:rPr lang="en-US" dirty="0" smtClean="0"/>
              <a:t> ranting </a:t>
            </a:r>
            <a:r>
              <a:rPr lang="en-US" dirty="0" err="1" smtClean="0"/>
              <a:t>di</a:t>
            </a:r>
            <a:r>
              <a:rPr lang="en-US" dirty="0" smtClean="0"/>
              <a:t> </a:t>
            </a:r>
            <a:r>
              <a:rPr lang="en-US" dirty="0" err="1" smtClean="0"/>
              <a:t>suatu</a:t>
            </a:r>
            <a:r>
              <a:rPr lang="en-US" dirty="0" smtClean="0"/>
              <a:t> </a:t>
            </a:r>
            <a:r>
              <a:rPr lang="en-US" dirty="0" err="1" smtClean="0"/>
              <a:t>tempat</a:t>
            </a:r>
            <a:r>
              <a:rPr lang="en-US" dirty="0" smtClean="0"/>
              <a:t> yang </a:t>
            </a:r>
            <a:r>
              <a:rPr lang="en-US" dirty="0" err="1" smtClean="0"/>
              <a:t>terdiri</a:t>
            </a:r>
            <a:r>
              <a:rPr lang="en-US" dirty="0" smtClean="0"/>
              <a:t> </a:t>
            </a:r>
            <a:r>
              <a:rPr lang="en-US" dirty="0" err="1" smtClean="0"/>
              <a:t>atas</a:t>
            </a:r>
            <a:r>
              <a:rPr lang="en-US" dirty="0" smtClean="0"/>
              <a:t> </a:t>
            </a:r>
            <a:r>
              <a:rPr lang="en-US" dirty="0" err="1" smtClean="0"/>
              <a:t>sekurang-kurangnya</a:t>
            </a:r>
            <a:r>
              <a:rPr lang="en-US" dirty="0" smtClean="0"/>
              <a:t> </a:t>
            </a:r>
            <a:r>
              <a:rPr lang="en-US" dirty="0" err="1" smtClean="0"/>
              <a:t>tiga</a:t>
            </a:r>
            <a:r>
              <a:rPr lang="en-US" dirty="0" smtClean="0"/>
              <a:t> ranting yang </a:t>
            </a:r>
            <a:r>
              <a:rPr lang="en-US" dirty="0" err="1" smtClean="0"/>
              <a:t>berfungsi</a:t>
            </a:r>
            <a:endParaRPr lang="en-US" dirty="0" smtClean="0"/>
          </a:p>
          <a:p>
            <a:r>
              <a:rPr lang="en-US" dirty="0" err="1" smtClean="0"/>
              <a:t>Melakukan</a:t>
            </a:r>
            <a:r>
              <a:rPr lang="en-US" dirty="0" smtClean="0"/>
              <a:t> </a:t>
            </a:r>
            <a:r>
              <a:rPr lang="en-US" dirty="0" err="1" smtClean="0"/>
              <a:t>pembinaan</a:t>
            </a:r>
            <a:r>
              <a:rPr lang="en-US" dirty="0" smtClean="0"/>
              <a:t>, </a:t>
            </a:r>
            <a:r>
              <a:rPr lang="en-US" dirty="0" err="1" smtClean="0"/>
              <a:t>pemberdayaan</a:t>
            </a:r>
            <a:r>
              <a:rPr lang="en-US" dirty="0" smtClean="0"/>
              <a:t>, </a:t>
            </a:r>
            <a:r>
              <a:rPr lang="en-US" dirty="0" err="1" smtClean="0"/>
              <a:t>dan</a:t>
            </a:r>
            <a:r>
              <a:rPr lang="en-US" dirty="0" smtClean="0"/>
              <a:t> </a:t>
            </a:r>
            <a:r>
              <a:rPr lang="en-US" dirty="0" err="1" smtClean="0"/>
              <a:t>koordinasi</a:t>
            </a:r>
            <a:r>
              <a:rPr lang="en-US" dirty="0" smtClean="0"/>
              <a:t> ranting</a:t>
            </a:r>
          </a:p>
          <a:p>
            <a:r>
              <a:rPr lang="en-US" dirty="0" err="1" smtClean="0"/>
              <a:t>Penyelenggaraan</a:t>
            </a:r>
            <a:r>
              <a:rPr lang="en-US" dirty="0" smtClean="0"/>
              <a:t> </a:t>
            </a:r>
            <a:r>
              <a:rPr lang="en-US" dirty="0" err="1" smtClean="0"/>
              <a:t>pengelolaan</a:t>
            </a:r>
            <a:r>
              <a:rPr lang="en-US" dirty="0" smtClean="0"/>
              <a:t> </a:t>
            </a:r>
            <a:r>
              <a:rPr lang="en-US" dirty="0" err="1" smtClean="0"/>
              <a:t>muhammadiyah</a:t>
            </a:r>
            <a:endParaRPr lang="en-US" dirty="0" smtClean="0"/>
          </a:p>
          <a:p>
            <a:r>
              <a:rPr lang="en-US" dirty="0" err="1" smtClean="0"/>
              <a:t>Penyelenggaraan</a:t>
            </a:r>
            <a:r>
              <a:rPr lang="en-US" dirty="0" smtClean="0"/>
              <a:t> </a:t>
            </a:r>
            <a:r>
              <a:rPr lang="en-US" dirty="0" err="1" smtClean="0"/>
              <a:t>amal</a:t>
            </a:r>
            <a:r>
              <a:rPr lang="en-US" dirty="0" smtClean="0"/>
              <a:t> </a:t>
            </a:r>
            <a:r>
              <a:rPr lang="en-US" dirty="0" err="1" smtClean="0"/>
              <a:t>usaha</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Syarat</a:t>
            </a:r>
            <a:r>
              <a:rPr lang="en-US" dirty="0" smtClean="0"/>
              <a:t> </a:t>
            </a:r>
            <a:r>
              <a:rPr lang="en-US" dirty="0" err="1" smtClean="0"/>
              <a:t>pendirian</a:t>
            </a:r>
            <a:r>
              <a:rPr lang="en-US" dirty="0" smtClean="0"/>
              <a:t> </a:t>
            </a:r>
            <a:r>
              <a:rPr lang="en-US" dirty="0" err="1" smtClean="0"/>
              <a:t>cabang</a:t>
            </a:r>
            <a:endParaRPr lang="en-US" dirty="0"/>
          </a:p>
        </p:txBody>
      </p:sp>
      <p:sp>
        <p:nvSpPr>
          <p:cNvPr id="3" name="Content Placeholder 2"/>
          <p:cNvSpPr>
            <a:spLocks noGrp="1"/>
          </p:cNvSpPr>
          <p:nvPr>
            <p:ph idx="1"/>
          </p:nvPr>
        </p:nvSpPr>
        <p:spPr/>
        <p:txBody>
          <a:bodyPr/>
          <a:lstStyle/>
          <a:p>
            <a:r>
              <a:rPr lang="en-US" dirty="0" err="1" smtClean="0"/>
              <a:t>Pengajian</a:t>
            </a:r>
            <a:r>
              <a:rPr lang="en-US" dirty="0" smtClean="0"/>
              <a:t>/</a:t>
            </a:r>
            <a:r>
              <a:rPr lang="en-US" dirty="0" err="1" smtClean="0"/>
              <a:t>kursus</a:t>
            </a:r>
            <a:r>
              <a:rPr lang="en-US" dirty="0" smtClean="0"/>
              <a:t> </a:t>
            </a:r>
            <a:r>
              <a:rPr lang="en-US" dirty="0" err="1" smtClean="0"/>
              <a:t>berkala</a:t>
            </a:r>
            <a:r>
              <a:rPr lang="en-US" dirty="0" smtClean="0"/>
              <a:t> </a:t>
            </a:r>
            <a:r>
              <a:rPr lang="en-US" dirty="0" err="1" smtClean="0"/>
              <a:t>untuk</a:t>
            </a:r>
            <a:r>
              <a:rPr lang="en-US" dirty="0" smtClean="0"/>
              <a:t> </a:t>
            </a:r>
            <a:r>
              <a:rPr lang="en-US" dirty="0" err="1" smtClean="0"/>
              <a:t>anggota</a:t>
            </a:r>
            <a:r>
              <a:rPr lang="en-US" dirty="0" smtClean="0"/>
              <a:t> </a:t>
            </a:r>
            <a:r>
              <a:rPr lang="en-US" dirty="0" err="1" smtClean="0"/>
              <a:t>pimpinan</a:t>
            </a:r>
            <a:r>
              <a:rPr lang="en-US" dirty="0" smtClean="0"/>
              <a:t> </a:t>
            </a:r>
            <a:r>
              <a:rPr lang="en-US" dirty="0" err="1" smtClean="0"/>
              <a:t>cabang</a:t>
            </a:r>
            <a:r>
              <a:rPr lang="en-US" dirty="0" smtClean="0"/>
              <a:t> </a:t>
            </a:r>
            <a:r>
              <a:rPr lang="en-US" dirty="0" err="1" smtClean="0"/>
              <a:t>dan</a:t>
            </a:r>
            <a:r>
              <a:rPr lang="en-US" dirty="0" smtClean="0"/>
              <a:t> </a:t>
            </a:r>
            <a:r>
              <a:rPr lang="en-US" dirty="0" err="1" smtClean="0"/>
              <a:t>unsur</a:t>
            </a:r>
            <a:r>
              <a:rPr lang="en-US" dirty="0" smtClean="0"/>
              <a:t> </a:t>
            </a:r>
            <a:r>
              <a:rPr lang="en-US" dirty="0" err="1" smtClean="0"/>
              <a:t>pembantu</a:t>
            </a:r>
            <a:r>
              <a:rPr lang="en-US" dirty="0" smtClean="0"/>
              <a:t> </a:t>
            </a:r>
            <a:r>
              <a:rPr lang="en-US" dirty="0" err="1" smtClean="0"/>
              <a:t>pimpinannya</a:t>
            </a:r>
            <a:r>
              <a:rPr lang="en-US" dirty="0" smtClean="0"/>
              <a:t>, </a:t>
            </a:r>
            <a:r>
              <a:rPr lang="en-US" dirty="0" err="1" smtClean="0"/>
              <a:t>pimpinan</a:t>
            </a:r>
            <a:r>
              <a:rPr lang="en-US" dirty="0" smtClean="0"/>
              <a:t> ranting, </a:t>
            </a:r>
            <a:r>
              <a:rPr lang="en-US" dirty="0" err="1" smtClean="0"/>
              <a:t>serta</a:t>
            </a:r>
            <a:r>
              <a:rPr lang="en-US" dirty="0" smtClean="0"/>
              <a:t> </a:t>
            </a:r>
            <a:r>
              <a:rPr lang="en-US" dirty="0" err="1" smtClean="0"/>
              <a:t>pimpinan</a:t>
            </a:r>
            <a:r>
              <a:rPr lang="en-US" dirty="0" smtClean="0"/>
              <a:t> </a:t>
            </a:r>
            <a:r>
              <a:rPr lang="en-US" dirty="0" err="1" smtClean="0"/>
              <a:t>organisasi</a:t>
            </a:r>
            <a:r>
              <a:rPr lang="en-US" dirty="0" smtClean="0"/>
              <a:t> </a:t>
            </a:r>
            <a:r>
              <a:rPr lang="en-US" dirty="0" err="1" smtClean="0"/>
              <a:t>otonom</a:t>
            </a:r>
            <a:r>
              <a:rPr lang="en-US" dirty="0" smtClean="0"/>
              <a:t> </a:t>
            </a:r>
            <a:r>
              <a:rPr lang="en-US" dirty="0" err="1" smtClean="0"/>
              <a:t>tingkat</a:t>
            </a:r>
            <a:r>
              <a:rPr lang="en-US" dirty="0" smtClean="0"/>
              <a:t> </a:t>
            </a:r>
            <a:r>
              <a:rPr lang="en-US" dirty="0" err="1" smtClean="0"/>
              <a:t>cabang</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Pengajian</a:t>
            </a:r>
            <a:r>
              <a:rPr lang="en-US" dirty="0" smtClean="0"/>
              <a:t>/</a:t>
            </a:r>
            <a:r>
              <a:rPr lang="en-US" dirty="0" err="1" smtClean="0"/>
              <a:t>kursus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dalam</a:t>
            </a:r>
            <a:r>
              <a:rPr lang="en-US" dirty="0" smtClean="0"/>
              <a:t> </a:t>
            </a:r>
            <a:r>
              <a:rPr lang="en-US" dirty="0" err="1" smtClean="0"/>
              <a:t>lingkungan</a:t>
            </a:r>
            <a:r>
              <a:rPr lang="en-US" dirty="0" smtClean="0"/>
              <a:t> </a:t>
            </a:r>
            <a:r>
              <a:rPr lang="en-US" dirty="0" err="1" smtClean="0"/>
              <a:t>cabangnya</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Sejarah</a:t>
            </a:r>
            <a:r>
              <a:rPr lang="en-US" dirty="0" smtClean="0"/>
              <a:t> </a:t>
            </a:r>
            <a:r>
              <a:rPr lang="en-US" dirty="0" err="1" smtClean="0"/>
              <a:t>Perumusan</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Konsep</a:t>
            </a:r>
            <a:r>
              <a:rPr lang="en-US" dirty="0" smtClean="0"/>
              <a:t> </a:t>
            </a:r>
            <a:r>
              <a:rPr lang="en-US" dirty="0" err="1" smtClean="0"/>
              <a:t>muqaddimah</a:t>
            </a:r>
            <a:r>
              <a:rPr lang="en-US" dirty="0" smtClean="0"/>
              <a:t> </a:t>
            </a:r>
            <a:r>
              <a:rPr lang="en-US" dirty="0" err="1" smtClean="0"/>
              <a:t>anggaran</a:t>
            </a:r>
            <a:r>
              <a:rPr lang="en-US" dirty="0" smtClean="0"/>
              <a:t> </a:t>
            </a:r>
            <a:r>
              <a:rPr lang="en-US" dirty="0" err="1" smtClean="0"/>
              <a:t>dasar</a:t>
            </a:r>
            <a:r>
              <a:rPr lang="en-US" dirty="0" smtClean="0"/>
              <a:t> </a:t>
            </a:r>
            <a:r>
              <a:rPr lang="en-US" dirty="0" err="1" smtClean="0"/>
              <a:t>muhammadiyah</a:t>
            </a:r>
            <a:r>
              <a:rPr lang="en-US" dirty="0" smtClean="0"/>
              <a:t>  </a:t>
            </a:r>
            <a:r>
              <a:rPr lang="en-US" dirty="0" err="1" smtClean="0"/>
              <a:t>dirumuskan</a:t>
            </a:r>
            <a:r>
              <a:rPr lang="en-US" dirty="0" smtClean="0"/>
              <a:t> </a:t>
            </a:r>
            <a:r>
              <a:rPr lang="en-US" dirty="0" err="1" smtClean="0"/>
              <a:t>tahun</a:t>
            </a:r>
            <a:r>
              <a:rPr lang="en-US" dirty="0" smtClean="0"/>
              <a:t> 1942 </a:t>
            </a:r>
            <a:r>
              <a:rPr lang="en-US" dirty="0" err="1" smtClean="0"/>
              <a:t>pada</a:t>
            </a:r>
            <a:r>
              <a:rPr lang="en-US" dirty="0" smtClean="0"/>
              <a:t> era </a:t>
            </a:r>
            <a:r>
              <a:rPr lang="en-US" dirty="0" err="1" smtClean="0"/>
              <a:t>Ki</a:t>
            </a:r>
            <a:r>
              <a:rPr lang="en-US" dirty="0" smtClean="0"/>
              <a:t> </a:t>
            </a:r>
            <a:r>
              <a:rPr lang="en-US" dirty="0" err="1" smtClean="0"/>
              <a:t>Bagus</a:t>
            </a:r>
            <a:r>
              <a:rPr lang="en-US" dirty="0" smtClean="0"/>
              <a:t> </a:t>
            </a:r>
            <a:r>
              <a:rPr lang="en-US" dirty="0" err="1" smtClean="0"/>
              <a:t>Hadikusumo</a:t>
            </a:r>
            <a:endParaRPr lang="en-US" dirty="0" smtClean="0"/>
          </a:p>
          <a:p>
            <a:r>
              <a:rPr lang="en-US" dirty="0" err="1" smtClean="0"/>
              <a:t>Mukaddimah</a:t>
            </a:r>
            <a:r>
              <a:rPr lang="en-US" dirty="0" smtClean="0"/>
              <a:t> A.D. </a:t>
            </a:r>
            <a:r>
              <a:rPr lang="en-US" dirty="0" err="1" smtClean="0"/>
              <a:t>Muhammadiyah</a:t>
            </a:r>
            <a:r>
              <a:rPr lang="en-US" dirty="0" smtClean="0"/>
              <a:t> </a:t>
            </a:r>
            <a:r>
              <a:rPr lang="en-US" dirty="0" err="1" smtClean="0"/>
              <a:t>mempunyai</a:t>
            </a:r>
            <a:r>
              <a:rPr lang="en-US" dirty="0" smtClean="0"/>
              <a:t> </a:t>
            </a:r>
            <a:r>
              <a:rPr lang="en-US" dirty="0" err="1" smtClean="0"/>
              <a:t>kaitan</a:t>
            </a:r>
            <a:r>
              <a:rPr lang="en-US" dirty="0" smtClean="0"/>
              <a:t> </a:t>
            </a:r>
            <a:r>
              <a:rPr lang="en-US" dirty="0" err="1" smtClean="0"/>
              <a:t>langsung</a:t>
            </a:r>
            <a:r>
              <a:rPr lang="en-US" dirty="0" smtClean="0"/>
              <a:t>/</a:t>
            </a:r>
            <a:r>
              <a:rPr lang="en-US" dirty="0" err="1" smtClean="0"/>
              <a:t>tidak</a:t>
            </a:r>
            <a:r>
              <a:rPr lang="en-US" dirty="0" smtClean="0"/>
              <a:t> </a:t>
            </a:r>
            <a:r>
              <a:rPr lang="en-US" dirty="0" err="1" smtClean="0"/>
              <a:t>langsung</a:t>
            </a:r>
            <a:r>
              <a:rPr lang="en-US" dirty="0" smtClean="0"/>
              <a:t> </a:t>
            </a:r>
            <a:r>
              <a:rPr lang="en-US" dirty="0" err="1" smtClean="0"/>
              <a:t>dengan</a:t>
            </a:r>
            <a:r>
              <a:rPr lang="en-US" dirty="0" smtClean="0"/>
              <a:t> </a:t>
            </a:r>
            <a:r>
              <a:rPr lang="en-US" dirty="0" err="1" smtClean="0"/>
              <a:t>tersusunnya</a:t>
            </a:r>
            <a:r>
              <a:rPr lang="en-US" dirty="0" smtClean="0"/>
              <a:t> </a:t>
            </a:r>
            <a:r>
              <a:rPr lang="en-US" dirty="0" err="1" smtClean="0"/>
              <a:t>rumusan</a:t>
            </a:r>
            <a:r>
              <a:rPr lang="en-US" dirty="0" smtClean="0"/>
              <a:t> UUD 1945, </a:t>
            </a:r>
            <a:r>
              <a:rPr lang="en-US" dirty="0" err="1" smtClean="0"/>
              <a:t>termasuk</a:t>
            </a:r>
            <a:r>
              <a:rPr lang="en-US" dirty="0" smtClean="0"/>
              <a:t> </a:t>
            </a:r>
            <a:r>
              <a:rPr lang="en-US" dirty="0" err="1" smtClean="0"/>
              <a:t>rumusan</a:t>
            </a:r>
            <a:r>
              <a:rPr lang="en-US" dirty="0" smtClean="0"/>
              <a:t> </a:t>
            </a:r>
            <a:r>
              <a:rPr lang="en-US" dirty="0" err="1" smtClean="0"/>
              <a:t>Pembukaannya</a:t>
            </a:r>
            <a:endParaRPr lang="en-US" dirty="0" smtClean="0"/>
          </a:p>
          <a:p>
            <a:r>
              <a:rPr lang="en-US" dirty="0" err="1" smtClean="0"/>
              <a:t>Ki</a:t>
            </a:r>
            <a:r>
              <a:rPr lang="en-US" dirty="0" smtClean="0"/>
              <a:t> </a:t>
            </a:r>
            <a:r>
              <a:rPr lang="en-US" dirty="0" err="1" smtClean="0"/>
              <a:t>Bagus</a:t>
            </a:r>
            <a:r>
              <a:rPr lang="en-US" dirty="0" smtClean="0"/>
              <a:t> </a:t>
            </a:r>
            <a:r>
              <a:rPr lang="en-US" dirty="0" err="1" smtClean="0"/>
              <a:t>Hadikusumo</a:t>
            </a:r>
            <a:r>
              <a:rPr lang="en-US" dirty="0" smtClean="0"/>
              <a:t> </a:t>
            </a:r>
            <a:r>
              <a:rPr lang="en-US" dirty="0" err="1" smtClean="0"/>
              <a:t>sebagai</a:t>
            </a:r>
            <a:r>
              <a:rPr lang="en-US" dirty="0" smtClean="0"/>
              <a:t> </a:t>
            </a:r>
            <a:r>
              <a:rPr lang="en-US" dirty="0" err="1" smtClean="0"/>
              <a:t>anggota</a:t>
            </a:r>
            <a:r>
              <a:rPr lang="en-US" dirty="0" smtClean="0"/>
              <a:t> PPKI</a:t>
            </a:r>
          </a:p>
          <a:p>
            <a:r>
              <a:rPr lang="en-US" dirty="0" err="1" smtClean="0"/>
              <a:t>Tertarik</a:t>
            </a:r>
            <a:r>
              <a:rPr lang="en-US" dirty="0" smtClean="0"/>
              <a:t> </a:t>
            </a:r>
            <a:r>
              <a:rPr lang="en-US" dirty="0" err="1" smtClean="0"/>
              <a:t>oleh</a:t>
            </a:r>
            <a:r>
              <a:rPr lang="en-US" dirty="0" smtClean="0"/>
              <a:t> </a:t>
            </a:r>
            <a:r>
              <a:rPr lang="en-US" dirty="0" err="1" smtClean="0"/>
              <a:t>pembukaan</a:t>
            </a:r>
            <a:r>
              <a:rPr lang="en-US" dirty="0" smtClean="0"/>
              <a:t> UUD 1945 </a:t>
            </a:r>
            <a:r>
              <a:rPr lang="en-US" dirty="0" smtClean="0">
                <a:sym typeface="Wingdings" pitchFamily="2" charset="2"/>
              </a:rPr>
              <a:t> </a:t>
            </a:r>
            <a:r>
              <a:rPr lang="en-US" dirty="0" err="1" smtClean="0">
                <a:sym typeface="Wingdings" pitchFamily="2" charset="2"/>
              </a:rPr>
              <a:t>perlunya</a:t>
            </a:r>
            <a:r>
              <a:rPr lang="en-US" dirty="0" smtClean="0">
                <a:sym typeface="Wingdings" pitchFamily="2" charset="2"/>
              </a:rPr>
              <a:t> </a:t>
            </a:r>
            <a:r>
              <a:rPr lang="en-US" dirty="0" err="1" smtClean="0">
                <a:sym typeface="Wingdings" pitchFamily="2" charset="2"/>
              </a:rPr>
              <a:t>disusun</a:t>
            </a:r>
            <a:r>
              <a:rPr lang="en-US" dirty="0" smtClean="0">
                <a:sym typeface="Wingdings" pitchFamily="2" charset="2"/>
              </a:rPr>
              <a:t> pula </a:t>
            </a:r>
            <a:r>
              <a:rPr lang="en-US" dirty="0" err="1" smtClean="0">
                <a:sym typeface="Wingdings" pitchFamily="2" charset="2"/>
              </a:rPr>
              <a:t>mukaddimah</a:t>
            </a:r>
            <a:r>
              <a:rPr lang="en-US" dirty="0" smtClean="0">
                <a:sym typeface="Wingdings" pitchFamily="2" charset="2"/>
              </a:rPr>
              <a:t> A.D </a:t>
            </a:r>
            <a:r>
              <a:rPr lang="en-US" dirty="0" err="1" smtClean="0">
                <a:sym typeface="Wingdings" pitchFamily="2" charset="2"/>
              </a:rPr>
              <a:t>Muhammadiyah</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r>
              <a:rPr lang="en-US" dirty="0" err="1" smtClean="0"/>
              <a:t>Korps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cabang</a:t>
            </a:r>
            <a:r>
              <a:rPr lang="en-US" dirty="0" smtClean="0"/>
              <a:t> </a:t>
            </a:r>
            <a:r>
              <a:rPr lang="en-US" dirty="0" err="1" smtClean="0"/>
              <a:t>sekurang-kurangnya</a:t>
            </a:r>
            <a:r>
              <a:rPr lang="en-US" dirty="0" smtClean="0"/>
              <a:t> 10 </a:t>
            </a:r>
            <a:r>
              <a:rPr lang="en-US" dirty="0" err="1" smtClean="0"/>
              <a:t>orang</a:t>
            </a:r>
            <a:endParaRPr lang="en-US" dirty="0" smtClean="0"/>
          </a:p>
          <a:p>
            <a:r>
              <a:rPr lang="en-US" dirty="0" smtClean="0"/>
              <a:t>Taman </a:t>
            </a:r>
            <a:r>
              <a:rPr lang="en-US" dirty="0" err="1" smtClean="0"/>
              <a:t>pendidikan</a:t>
            </a:r>
            <a:r>
              <a:rPr lang="en-US" dirty="0" smtClean="0"/>
              <a:t> Al Quran/</a:t>
            </a:r>
            <a:r>
              <a:rPr lang="en-US" dirty="0" err="1" smtClean="0"/>
              <a:t>madrasah</a:t>
            </a:r>
            <a:r>
              <a:rPr lang="en-US" dirty="0" smtClean="0"/>
              <a:t> </a:t>
            </a:r>
            <a:r>
              <a:rPr lang="en-US" dirty="0" err="1" smtClean="0"/>
              <a:t>diniyah</a:t>
            </a:r>
            <a:r>
              <a:rPr lang="en-US" dirty="0" smtClean="0"/>
              <a:t>/</a:t>
            </a:r>
            <a:r>
              <a:rPr lang="en-US" dirty="0" err="1" smtClean="0"/>
              <a:t>sekolah</a:t>
            </a:r>
            <a:r>
              <a:rPr lang="en-US" dirty="0" smtClean="0"/>
              <a:t> </a:t>
            </a:r>
            <a:r>
              <a:rPr lang="en-US" dirty="0" err="1" smtClean="0"/>
              <a:t>dasar</a:t>
            </a:r>
            <a:endParaRPr lang="en-US" dirty="0" smtClean="0"/>
          </a:p>
          <a:p>
            <a:r>
              <a:rPr lang="en-US" dirty="0" err="1" smtClean="0"/>
              <a:t>Kegiatan</a:t>
            </a:r>
            <a:r>
              <a:rPr lang="en-US" dirty="0" smtClean="0"/>
              <a:t> </a:t>
            </a:r>
            <a:r>
              <a:rPr lang="en-US" dirty="0" err="1" smtClean="0"/>
              <a:t>dalam</a:t>
            </a:r>
            <a:r>
              <a:rPr lang="en-US" dirty="0" smtClean="0"/>
              <a:t> </a:t>
            </a:r>
            <a:r>
              <a:rPr lang="en-US" dirty="0" err="1" smtClean="0"/>
              <a:t>bidang</a:t>
            </a:r>
            <a:r>
              <a:rPr lang="en-US" dirty="0" smtClean="0"/>
              <a:t> </a:t>
            </a:r>
            <a:r>
              <a:rPr lang="en-US" dirty="0" err="1" smtClean="0"/>
              <a:t>sosial</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kesehatan</a:t>
            </a:r>
            <a:endParaRPr lang="en-US" dirty="0" smtClean="0"/>
          </a:p>
          <a:p>
            <a:r>
              <a:rPr lang="en-US" dirty="0" smtClean="0"/>
              <a:t>Kantor</a:t>
            </a:r>
          </a:p>
          <a:p>
            <a:r>
              <a:rPr lang="en-US" dirty="0" err="1" smtClean="0"/>
              <a:t>Pendirian</a:t>
            </a:r>
            <a:r>
              <a:rPr lang="en-US" dirty="0" smtClean="0"/>
              <a:t> </a:t>
            </a:r>
            <a:r>
              <a:rPr lang="en-US" dirty="0" err="1" smtClean="0"/>
              <a:t>cabang</a:t>
            </a:r>
            <a:r>
              <a:rPr lang="en-US" dirty="0" smtClean="0"/>
              <a:t> </a:t>
            </a:r>
            <a:r>
              <a:rPr lang="en-US" dirty="0" err="1" smtClean="0"/>
              <a:t>dan</a:t>
            </a:r>
            <a:r>
              <a:rPr lang="en-US" dirty="0" smtClean="0"/>
              <a:t> </a:t>
            </a:r>
            <a:r>
              <a:rPr lang="en-US" dirty="0" err="1" smtClean="0"/>
              <a:t>ketentuan</a:t>
            </a:r>
            <a:r>
              <a:rPr lang="en-US" dirty="0" smtClean="0"/>
              <a:t> </a:t>
            </a:r>
            <a:r>
              <a:rPr lang="en-US" dirty="0" err="1" smtClean="0"/>
              <a:t>luas</a:t>
            </a:r>
            <a:r>
              <a:rPr lang="en-US" dirty="0" smtClean="0"/>
              <a:t> </a:t>
            </a:r>
            <a:r>
              <a:rPr lang="en-US" dirty="0" err="1" smtClean="0"/>
              <a:t>lingkungannya</a:t>
            </a:r>
            <a:r>
              <a:rPr lang="en-US" dirty="0" smtClean="0"/>
              <a:t> </a:t>
            </a:r>
            <a:r>
              <a:rPr lang="en-US" dirty="0" err="1" smtClean="0"/>
              <a:t>ditetapkan</a:t>
            </a:r>
            <a:r>
              <a:rPr lang="en-US" dirty="0" smtClean="0"/>
              <a:t> </a:t>
            </a:r>
            <a:r>
              <a:rPr lang="en-US" dirty="0" err="1" smtClean="0"/>
              <a:t>oleh</a:t>
            </a:r>
            <a:r>
              <a:rPr lang="en-US" dirty="0" smtClean="0"/>
              <a:t> </a:t>
            </a:r>
            <a:r>
              <a:rPr lang="en-US" dirty="0" err="1" smtClean="0"/>
              <a:t>Pimpinan</a:t>
            </a:r>
            <a:r>
              <a:rPr lang="en-US" dirty="0" smtClean="0"/>
              <a:t> </a:t>
            </a:r>
            <a:r>
              <a:rPr lang="en-US" dirty="0" err="1" smtClean="0"/>
              <a:t>wilayah</a:t>
            </a:r>
            <a:r>
              <a:rPr lang="en-US" dirty="0" smtClean="0"/>
              <a:t> </a:t>
            </a:r>
            <a:r>
              <a:rPr lang="en-US" dirty="0" err="1" smtClean="0"/>
              <a:t>atas</a:t>
            </a:r>
            <a:r>
              <a:rPr lang="en-US" dirty="0" smtClean="0"/>
              <a:t> </a:t>
            </a:r>
            <a:r>
              <a:rPr lang="en-US" dirty="0" err="1" smtClean="0"/>
              <a:t>usul</a:t>
            </a:r>
            <a:r>
              <a:rPr lang="en-US" dirty="0" smtClean="0"/>
              <a:t> ranting </a:t>
            </a:r>
            <a:r>
              <a:rPr lang="en-US" dirty="0" err="1" smtClean="0"/>
              <a:t>setelah</a:t>
            </a:r>
            <a:r>
              <a:rPr lang="en-US" dirty="0" smtClean="0"/>
              <a:t> </a:t>
            </a:r>
            <a:r>
              <a:rPr lang="en-US" dirty="0" err="1" smtClean="0"/>
              <a:t>mendengar</a:t>
            </a:r>
            <a:r>
              <a:rPr lang="en-US" dirty="0" smtClean="0"/>
              <a:t> </a:t>
            </a:r>
            <a:r>
              <a:rPr lang="en-US" dirty="0" err="1" smtClean="0"/>
              <a:t>pertimbangan</a:t>
            </a:r>
            <a:r>
              <a:rPr lang="en-US" dirty="0" smtClean="0"/>
              <a:t> </a:t>
            </a:r>
            <a:r>
              <a:rPr lang="en-US" dirty="0" err="1" smtClean="0"/>
              <a:t>pimpinan</a:t>
            </a:r>
            <a:r>
              <a:rPr lang="en-US" dirty="0" smtClean="0"/>
              <a:t> </a:t>
            </a:r>
            <a:r>
              <a:rPr lang="en-US" dirty="0" err="1" smtClean="0"/>
              <a:t>daerah</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Daerah</a:t>
            </a:r>
            <a:br>
              <a:rPr lang="en-US" dirty="0" smtClean="0"/>
            </a:br>
            <a:r>
              <a:rPr lang="en-US" dirty="0" smtClean="0"/>
              <a:t>(ART </a:t>
            </a:r>
            <a:r>
              <a:rPr lang="en-US" dirty="0" err="1" smtClean="0"/>
              <a:t>Muhammadiyah</a:t>
            </a:r>
            <a:r>
              <a:rPr lang="en-US" dirty="0" smtClean="0"/>
              <a:t> </a:t>
            </a:r>
            <a:r>
              <a:rPr lang="en-US" dirty="0" err="1" smtClean="0"/>
              <a:t>pasal</a:t>
            </a:r>
            <a:r>
              <a:rPr lang="en-US" dirty="0" smtClean="0"/>
              <a:t> 7)</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err="1" smtClean="0"/>
              <a:t>Kesatuan</a:t>
            </a:r>
            <a:r>
              <a:rPr lang="en-US" dirty="0" smtClean="0"/>
              <a:t> </a:t>
            </a:r>
            <a:r>
              <a:rPr lang="en-US" dirty="0" err="1" smtClean="0"/>
              <a:t>cabang</a:t>
            </a:r>
            <a:r>
              <a:rPr lang="en-US" dirty="0" smtClean="0"/>
              <a:t> </a:t>
            </a:r>
            <a:r>
              <a:rPr lang="en-US" dirty="0" err="1" smtClean="0"/>
              <a:t>dalam</a:t>
            </a:r>
            <a:r>
              <a:rPr lang="en-US" dirty="0" smtClean="0"/>
              <a:t> </a:t>
            </a:r>
            <a:r>
              <a:rPr lang="en-US" dirty="0" err="1" smtClean="0"/>
              <a:t>satu</a:t>
            </a:r>
            <a:r>
              <a:rPr lang="en-US" dirty="0" smtClean="0"/>
              <a:t> </a:t>
            </a:r>
            <a:r>
              <a:rPr lang="en-US" dirty="0" err="1" smtClean="0"/>
              <a:t>kota</a:t>
            </a:r>
            <a:r>
              <a:rPr lang="en-US" dirty="0" smtClean="0"/>
              <a:t> </a:t>
            </a:r>
            <a:r>
              <a:rPr lang="en-US" dirty="0" err="1" smtClean="0"/>
              <a:t>atau</a:t>
            </a:r>
            <a:r>
              <a:rPr lang="en-US" dirty="0" smtClean="0"/>
              <a:t> </a:t>
            </a:r>
            <a:r>
              <a:rPr lang="en-US" dirty="0" err="1" smtClean="0"/>
              <a:t>kabupaten</a:t>
            </a:r>
            <a:r>
              <a:rPr lang="en-US" dirty="0" smtClean="0"/>
              <a:t> yang </a:t>
            </a:r>
            <a:r>
              <a:rPr lang="en-US" dirty="0" err="1" smtClean="0"/>
              <a:t>terdiri</a:t>
            </a:r>
            <a:r>
              <a:rPr lang="en-US" dirty="0" smtClean="0"/>
              <a:t> </a:t>
            </a:r>
            <a:r>
              <a:rPr lang="en-US" dirty="0" err="1" smtClean="0"/>
              <a:t>atas</a:t>
            </a:r>
            <a:r>
              <a:rPr lang="en-US" dirty="0" smtClean="0"/>
              <a:t> </a:t>
            </a:r>
            <a:r>
              <a:rPr lang="en-US" dirty="0" err="1" smtClean="0"/>
              <a:t>sekurang-kurangnya</a:t>
            </a:r>
            <a:r>
              <a:rPr lang="en-US" dirty="0" smtClean="0"/>
              <a:t> </a:t>
            </a:r>
            <a:r>
              <a:rPr lang="en-US" dirty="0" err="1" smtClean="0"/>
              <a:t>tiga</a:t>
            </a:r>
            <a:r>
              <a:rPr lang="en-US" dirty="0" smtClean="0"/>
              <a:t> </a:t>
            </a:r>
            <a:r>
              <a:rPr lang="en-US" dirty="0" err="1" smtClean="0"/>
              <a:t>cabang</a:t>
            </a:r>
            <a:r>
              <a:rPr lang="en-US" dirty="0" smtClean="0"/>
              <a:t> yang </a:t>
            </a:r>
            <a:r>
              <a:rPr lang="en-US" dirty="0" err="1" smtClean="0"/>
              <a:t>berfungsi</a:t>
            </a:r>
            <a:r>
              <a:rPr lang="en-US" dirty="0" smtClean="0"/>
              <a:t> :</a:t>
            </a:r>
          </a:p>
          <a:p>
            <a:r>
              <a:rPr lang="en-US" dirty="0" err="1" smtClean="0"/>
              <a:t>Melakukan</a:t>
            </a:r>
            <a:r>
              <a:rPr lang="en-US" dirty="0" smtClean="0"/>
              <a:t> </a:t>
            </a:r>
            <a:r>
              <a:rPr lang="en-US" dirty="0" err="1" smtClean="0"/>
              <a:t>pembinaan</a:t>
            </a:r>
            <a:r>
              <a:rPr lang="en-US" dirty="0" smtClean="0"/>
              <a:t>, </a:t>
            </a:r>
            <a:r>
              <a:rPr lang="en-US" dirty="0" err="1" smtClean="0"/>
              <a:t>pemberdayaan</a:t>
            </a:r>
            <a:r>
              <a:rPr lang="en-US" dirty="0" smtClean="0"/>
              <a:t>, </a:t>
            </a:r>
            <a:r>
              <a:rPr lang="en-US" dirty="0" err="1" smtClean="0"/>
              <a:t>dan</a:t>
            </a:r>
            <a:r>
              <a:rPr lang="en-US" dirty="0" smtClean="0"/>
              <a:t> </a:t>
            </a:r>
            <a:r>
              <a:rPr lang="en-US" dirty="0" err="1" smtClean="0"/>
              <a:t>koordinasi</a:t>
            </a:r>
            <a:r>
              <a:rPr lang="en-US" dirty="0" smtClean="0"/>
              <a:t> </a:t>
            </a:r>
            <a:r>
              <a:rPr lang="en-US" dirty="0" err="1" smtClean="0"/>
              <a:t>cabang</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pengelolaan</a:t>
            </a:r>
            <a:r>
              <a:rPr lang="en-US" dirty="0" smtClean="0"/>
              <a:t> </a:t>
            </a:r>
            <a:r>
              <a:rPr lang="en-US" dirty="0" err="1" smtClean="0"/>
              <a:t>muhammadiyah</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amal</a:t>
            </a:r>
            <a:r>
              <a:rPr lang="en-US" dirty="0" smtClean="0"/>
              <a:t> </a:t>
            </a:r>
            <a:r>
              <a:rPr lang="en-US" dirty="0" err="1" smtClean="0"/>
              <a:t>usaha</a:t>
            </a:r>
            <a:endParaRPr lang="en-US" dirty="0" smtClean="0"/>
          </a:p>
          <a:p>
            <a:r>
              <a:rPr lang="en-US" dirty="0" err="1" smtClean="0"/>
              <a:t>Perencanaan</a:t>
            </a:r>
            <a:r>
              <a:rPr lang="en-US" dirty="0" smtClean="0"/>
              <a:t> program </a:t>
            </a:r>
            <a:r>
              <a:rPr lang="en-US" dirty="0" err="1" smtClean="0"/>
              <a:t>dan</a:t>
            </a:r>
            <a:r>
              <a:rPr lang="en-US" dirty="0" smtClean="0"/>
              <a:t> </a:t>
            </a:r>
            <a:r>
              <a:rPr lang="en-US" dirty="0" err="1" smtClean="0"/>
              <a:t>kegiatan</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Syarat</a:t>
            </a:r>
            <a:r>
              <a:rPr lang="en-US" dirty="0" smtClean="0"/>
              <a:t> </a:t>
            </a:r>
            <a:r>
              <a:rPr lang="en-US" dirty="0" err="1" smtClean="0"/>
              <a:t>pendirian</a:t>
            </a:r>
            <a:r>
              <a:rPr lang="en-US" dirty="0" smtClean="0"/>
              <a:t> </a:t>
            </a:r>
            <a:r>
              <a:rPr lang="en-US" dirty="0" err="1" smtClean="0"/>
              <a:t>daerah</a:t>
            </a:r>
            <a:endParaRPr lang="en-US" dirty="0"/>
          </a:p>
        </p:txBody>
      </p:sp>
      <p:sp>
        <p:nvSpPr>
          <p:cNvPr id="3" name="Content Placeholder 2"/>
          <p:cNvSpPr>
            <a:spLocks noGrp="1"/>
          </p:cNvSpPr>
          <p:nvPr>
            <p:ph idx="1"/>
          </p:nvPr>
        </p:nvSpPr>
        <p:spPr/>
        <p:txBody>
          <a:bodyPr/>
          <a:lstStyle/>
          <a:p>
            <a:r>
              <a:rPr lang="en-US" dirty="0" err="1" smtClean="0"/>
              <a:t>Pengajian</a:t>
            </a:r>
            <a:r>
              <a:rPr lang="en-US" dirty="0" smtClean="0"/>
              <a:t>/</a:t>
            </a:r>
            <a:r>
              <a:rPr lang="en-US" dirty="0" err="1" smtClean="0"/>
              <a:t>kursus</a:t>
            </a:r>
            <a:r>
              <a:rPr lang="en-US" dirty="0" smtClean="0"/>
              <a:t> </a:t>
            </a:r>
            <a:r>
              <a:rPr lang="en-US" dirty="0" err="1" smtClean="0"/>
              <a:t>berkala</a:t>
            </a:r>
            <a:r>
              <a:rPr lang="en-US" dirty="0" smtClean="0"/>
              <a:t> </a:t>
            </a:r>
            <a:r>
              <a:rPr lang="en-US" dirty="0" err="1" smtClean="0"/>
              <a:t>untuk</a:t>
            </a:r>
            <a:r>
              <a:rPr lang="en-US" dirty="0" smtClean="0"/>
              <a:t> </a:t>
            </a:r>
            <a:r>
              <a:rPr lang="en-US" dirty="0" err="1" smtClean="0"/>
              <a:t>anggota</a:t>
            </a:r>
            <a:r>
              <a:rPr lang="en-US" dirty="0" smtClean="0"/>
              <a:t> </a:t>
            </a:r>
            <a:r>
              <a:rPr lang="en-US" dirty="0" err="1" smtClean="0"/>
              <a:t>pimpinan</a:t>
            </a:r>
            <a:r>
              <a:rPr lang="en-US" dirty="0" smtClean="0"/>
              <a:t> </a:t>
            </a:r>
            <a:r>
              <a:rPr lang="en-US" dirty="0" err="1" smtClean="0"/>
              <a:t>daerah</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Pengajian</a:t>
            </a:r>
            <a:r>
              <a:rPr lang="en-US" dirty="0" smtClean="0"/>
              <a:t>/</a:t>
            </a:r>
            <a:r>
              <a:rPr lang="en-US" dirty="0" err="1" smtClean="0"/>
              <a:t>kursus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tingkat</a:t>
            </a:r>
            <a:r>
              <a:rPr lang="en-US" dirty="0" smtClean="0"/>
              <a:t> </a:t>
            </a:r>
            <a:r>
              <a:rPr lang="en-US" dirty="0" err="1" smtClean="0"/>
              <a:t>daerah</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Pembahasan</a:t>
            </a:r>
            <a:r>
              <a:rPr lang="en-US" dirty="0" smtClean="0"/>
              <a:t> </a:t>
            </a:r>
            <a:r>
              <a:rPr lang="en-US" dirty="0" err="1" smtClean="0"/>
              <a:t>masalah</a:t>
            </a:r>
            <a:r>
              <a:rPr lang="en-US" dirty="0" smtClean="0"/>
              <a:t> agama </a:t>
            </a:r>
            <a:r>
              <a:rPr lang="en-US" dirty="0" err="1" smtClean="0"/>
              <a:t>dan</a:t>
            </a:r>
            <a:r>
              <a:rPr lang="en-US" dirty="0" smtClean="0"/>
              <a:t> </a:t>
            </a:r>
            <a:r>
              <a:rPr lang="en-US" dirty="0" err="1" smtClean="0"/>
              <a:t>pengembangan</a:t>
            </a:r>
            <a:r>
              <a:rPr lang="en-US" dirty="0" smtClean="0"/>
              <a:t> </a:t>
            </a:r>
            <a:r>
              <a:rPr lang="en-US" dirty="0" err="1" smtClean="0"/>
              <a:t>pemikiran</a:t>
            </a:r>
            <a:r>
              <a:rPr lang="en-US" dirty="0" smtClean="0"/>
              <a:t> </a:t>
            </a:r>
            <a:r>
              <a:rPr lang="en-US" dirty="0" err="1" smtClean="0"/>
              <a:t>islam</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en-US" dirty="0" err="1" smtClean="0"/>
              <a:t>Korps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daerah</a:t>
            </a:r>
            <a:r>
              <a:rPr lang="en-US" dirty="0" smtClean="0"/>
              <a:t> </a:t>
            </a:r>
            <a:r>
              <a:rPr lang="en-US" dirty="0" err="1" smtClean="0"/>
              <a:t>sekurang-kurangnya</a:t>
            </a:r>
            <a:r>
              <a:rPr lang="en-US" dirty="0" smtClean="0"/>
              <a:t> 20 </a:t>
            </a:r>
            <a:r>
              <a:rPr lang="en-US" dirty="0" err="1" smtClean="0"/>
              <a:t>orang</a:t>
            </a:r>
            <a:endParaRPr lang="en-US" dirty="0" smtClean="0"/>
          </a:p>
          <a:p>
            <a:r>
              <a:rPr lang="en-US" dirty="0" err="1" smtClean="0"/>
              <a:t>Kursus</a:t>
            </a:r>
            <a:r>
              <a:rPr lang="en-US" dirty="0" smtClean="0"/>
              <a:t> </a:t>
            </a:r>
            <a:r>
              <a:rPr lang="en-US" dirty="0" err="1" smtClean="0"/>
              <a:t>kader</a:t>
            </a:r>
            <a:r>
              <a:rPr lang="en-US" dirty="0" smtClean="0"/>
              <a:t> </a:t>
            </a:r>
            <a:r>
              <a:rPr lang="en-US" dirty="0" err="1" smtClean="0"/>
              <a:t>pimpinan</a:t>
            </a:r>
            <a:r>
              <a:rPr lang="en-US" dirty="0" smtClean="0"/>
              <a:t> </a:t>
            </a:r>
            <a:r>
              <a:rPr lang="en-US" dirty="0" err="1" smtClean="0"/>
              <a:t>tingkat</a:t>
            </a:r>
            <a:r>
              <a:rPr lang="en-US" dirty="0" smtClean="0"/>
              <a:t> </a:t>
            </a:r>
            <a:r>
              <a:rPr lang="en-US" dirty="0" err="1" smtClean="0"/>
              <a:t>daerah</a:t>
            </a:r>
            <a:endParaRPr lang="en-US" dirty="0" smtClean="0"/>
          </a:p>
          <a:p>
            <a:r>
              <a:rPr lang="en-US" dirty="0" err="1" smtClean="0"/>
              <a:t>Sekolah</a:t>
            </a:r>
            <a:r>
              <a:rPr lang="en-US" dirty="0" smtClean="0"/>
              <a:t> </a:t>
            </a:r>
            <a:r>
              <a:rPr lang="en-US" dirty="0" err="1" smtClean="0"/>
              <a:t>lanjutan</a:t>
            </a:r>
            <a:r>
              <a:rPr lang="en-US" dirty="0" smtClean="0"/>
              <a:t> </a:t>
            </a:r>
            <a:r>
              <a:rPr lang="en-US" dirty="0" err="1" smtClean="0"/>
              <a:t>tingkat</a:t>
            </a:r>
            <a:r>
              <a:rPr lang="en-US" dirty="0" smtClean="0"/>
              <a:t> </a:t>
            </a:r>
            <a:r>
              <a:rPr lang="en-US" dirty="0" err="1" smtClean="0"/>
              <a:t>pertama</a:t>
            </a:r>
            <a:r>
              <a:rPr lang="en-US" dirty="0" smtClean="0"/>
              <a:t> / </a:t>
            </a:r>
            <a:r>
              <a:rPr lang="en-US" dirty="0" err="1" smtClean="0"/>
              <a:t>madrasah</a:t>
            </a:r>
            <a:r>
              <a:rPr lang="en-US" dirty="0" smtClean="0"/>
              <a:t> </a:t>
            </a:r>
            <a:r>
              <a:rPr lang="en-US" dirty="0" err="1" smtClean="0"/>
              <a:t>Tsanawiyah</a:t>
            </a:r>
            <a:endParaRPr lang="en-US" dirty="0" smtClean="0"/>
          </a:p>
          <a:p>
            <a:r>
              <a:rPr lang="en-US" dirty="0" err="1" smtClean="0"/>
              <a:t>Amal</a:t>
            </a:r>
            <a:r>
              <a:rPr lang="en-US" dirty="0" smtClean="0"/>
              <a:t> </a:t>
            </a:r>
            <a:r>
              <a:rPr lang="en-US" dirty="0" err="1" smtClean="0"/>
              <a:t>usaha</a:t>
            </a:r>
            <a:r>
              <a:rPr lang="en-US" dirty="0" smtClean="0"/>
              <a:t> </a:t>
            </a:r>
            <a:r>
              <a:rPr lang="en-US" dirty="0" err="1" smtClean="0"/>
              <a:t>dalam</a:t>
            </a:r>
            <a:r>
              <a:rPr lang="en-US" dirty="0" smtClean="0"/>
              <a:t> </a:t>
            </a:r>
            <a:r>
              <a:rPr lang="en-US" dirty="0" err="1" smtClean="0"/>
              <a:t>bidang</a:t>
            </a:r>
            <a:r>
              <a:rPr lang="en-US" dirty="0" smtClean="0"/>
              <a:t> </a:t>
            </a:r>
            <a:r>
              <a:rPr lang="en-US" dirty="0" err="1" smtClean="0"/>
              <a:t>sosial</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kesehatan</a:t>
            </a:r>
            <a:endParaRPr lang="en-US" dirty="0" smtClean="0"/>
          </a:p>
          <a:p>
            <a:r>
              <a:rPr lang="en-US" dirty="0" smtClean="0"/>
              <a:t>Kantor</a:t>
            </a:r>
          </a:p>
          <a:p>
            <a:r>
              <a:rPr lang="en-US" dirty="0" err="1" smtClean="0"/>
              <a:t>Pendirian</a:t>
            </a:r>
            <a:r>
              <a:rPr lang="en-US" dirty="0" smtClean="0"/>
              <a:t> </a:t>
            </a:r>
            <a:r>
              <a:rPr lang="en-US" dirty="0" err="1" smtClean="0"/>
              <a:t>daerah</a:t>
            </a:r>
            <a:r>
              <a:rPr lang="en-US" dirty="0" smtClean="0"/>
              <a:t> </a:t>
            </a:r>
            <a:r>
              <a:rPr lang="en-US" dirty="0" err="1" smtClean="0"/>
              <a:t>ditetapkan</a:t>
            </a:r>
            <a:r>
              <a:rPr lang="en-US" dirty="0" smtClean="0"/>
              <a:t> </a:t>
            </a:r>
            <a:r>
              <a:rPr lang="en-US" dirty="0" err="1" smtClean="0"/>
              <a:t>oleh</a:t>
            </a:r>
            <a:r>
              <a:rPr lang="en-US" dirty="0" smtClean="0"/>
              <a:t> </a:t>
            </a:r>
            <a:r>
              <a:rPr lang="en-US" dirty="0" err="1" smtClean="0"/>
              <a:t>Pimpinan</a:t>
            </a:r>
            <a:r>
              <a:rPr lang="en-US" dirty="0" smtClean="0"/>
              <a:t> </a:t>
            </a:r>
            <a:r>
              <a:rPr lang="en-US" dirty="0" err="1" smtClean="0"/>
              <a:t>pusat</a:t>
            </a:r>
            <a:r>
              <a:rPr lang="en-US" dirty="0" smtClean="0"/>
              <a:t> </a:t>
            </a:r>
            <a:r>
              <a:rPr lang="en-US" dirty="0" err="1" smtClean="0"/>
              <a:t>atas</a:t>
            </a:r>
            <a:r>
              <a:rPr lang="en-US" dirty="0" smtClean="0"/>
              <a:t> </a:t>
            </a:r>
            <a:r>
              <a:rPr lang="en-US" dirty="0" err="1" smtClean="0"/>
              <a:t>usul</a:t>
            </a:r>
            <a:r>
              <a:rPr lang="en-US" dirty="0" smtClean="0"/>
              <a:t> </a:t>
            </a:r>
            <a:r>
              <a:rPr lang="en-US" dirty="0" err="1" smtClean="0"/>
              <a:t>cabang</a:t>
            </a:r>
            <a:r>
              <a:rPr lang="en-US" dirty="0" smtClean="0"/>
              <a:t> </a:t>
            </a:r>
            <a:r>
              <a:rPr lang="en-US" dirty="0" err="1" smtClean="0"/>
              <a:t>setelah</a:t>
            </a:r>
            <a:r>
              <a:rPr lang="en-US" dirty="0" smtClean="0"/>
              <a:t> </a:t>
            </a:r>
            <a:r>
              <a:rPr lang="en-US" dirty="0" err="1" smtClean="0"/>
              <a:t>memperhatikan</a:t>
            </a:r>
            <a:r>
              <a:rPr lang="en-US" dirty="0" smtClean="0"/>
              <a:t> </a:t>
            </a:r>
            <a:r>
              <a:rPr lang="en-US" dirty="0" err="1" smtClean="0"/>
              <a:t>pertimbangan</a:t>
            </a:r>
            <a:r>
              <a:rPr lang="en-US" dirty="0" smtClean="0"/>
              <a:t> </a:t>
            </a:r>
            <a:r>
              <a:rPr lang="en-US" dirty="0" err="1" smtClean="0"/>
              <a:t>pimpinan</a:t>
            </a:r>
            <a:r>
              <a:rPr lang="en-US" dirty="0" smtClean="0"/>
              <a:t> </a:t>
            </a:r>
            <a:r>
              <a:rPr lang="en-US" dirty="0" err="1" smtClean="0"/>
              <a:t>wilayah</a:t>
            </a:r>
            <a:endParaRPr 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Wilayah</a:t>
            </a:r>
            <a:br>
              <a:rPr lang="en-US" dirty="0" smtClean="0"/>
            </a:br>
            <a:r>
              <a:rPr lang="en-US" dirty="0" smtClean="0"/>
              <a:t>(ART </a:t>
            </a:r>
            <a:r>
              <a:rPr lang="en-US" dirty="0" err="1" smtClean="0"/>
              <a:t>Muhammadiyah</a:t>
            </a:r>
            <a:r>
              <a:rPr lang="en-US" dirty="0" smtClean="0"/>
              <a:t> </a:t>
            </a:r>
            <a:r>
              <a:rPr lang="en-US" dirty="0" err="1" smtClean="0"/>
              <a:t>pasal</a:t>
            </a:r>
            <a:r>
              <a:rPr lang="en-US" dirty="0" smtClean="0"/>
              <a:t> 8)</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Kesatuan</a:t>
            </a:r>
            <a:r>
              <a:rPr lang="en-US" dirty="0" smtClean="0"/>
              <a:t> </a:t>
            </a:r>
            <a:r>
              <a:rPr lang="en-US" dirty="0" err="1" smtClean="0"/>
              <a:t>daerah</a:t>
            </a:r>
            <a:r>
              <a:rPr lang="en-US" dirty="0" smtClean="0"/>
              <a:t> </a:t>
            </a:r>
            <a:r>
              <a:rPr lang="en-US" dirty="0" err="1" smtClean="0"/>
              <a:t>tingkat</a:t>
            </a:r>
            <a:r>
              <a:rPr lang="en-US" dirty="0" smtClean="0"/>
              <a:t> </a:t>
            </a:r>
            <a:r>
              <a:rPr lang="en-US" dirty="0" err="1" smtClean="0"/>
              <a:t>propinsi</a:t>
            </a:r>
            <a:r>
              <a:rPr lang="en-US" dirty="0" smtClean="0"/>
              <a:t> yang </a:t>
            </a:r>
            <a:r>
              <a:rPr lang="en-US" dirty="0" err="1" smtClean="0"/>
              <a:t>terdiri</a:t>
            </a:r>
            <a:r>
              <a:rPr lang="en-US" dirty="0" smtClean="0"/>
              <a:t> </a:t>
            </a:r>
            <a:r>
              <a:rPr lang="en-US" dirty="0" err="1" smtClean="0"/>
              <a:t>atas</a:t>
            </a:r>
            <a:r>
              <a:rPr lang="en-US" dirty="0" smtClean="0"/>
              <a:t> </a:t>
            </a:r>
            <a:r>
              <a:rPr lang="en-US" dirty="0" err="1" smtClean="0"/>
              <a:t>sekurang-kurangnya</a:t>
            </a:r>
            <a:r>
              <a:rPr lang="en-US" dirty="0" smtClean="0"/>
              <a:t> </a:t>
            </a:r>
            <a:r>
              <a:rPr lang="en-US" dirty="0" err="1" smtClean="0"/>
              <a:t>tiga</a:t>
            </a:r>
            <a:r>
              <a:rPr lang="en-US" dirty="0" smtClean="0"/>
              <a:t> </a:t>
            </a:r>
            <a:r>
              <a:rPr lang="en-US" dirty="0" err="1" smtClean="0"/>
              <a:t>daerah</a:t>
            </a:r>
            <a:r>
              <a:rPr lang="en-US" dirty="0" smtClean="0"/>
              <a:t> yang </a:t>
            </a:r>
            <a:r>
              <a:rPr lang="en-US" dirty="0" err="1" smtClean="0"/>
              <a:t>berfungsi</a:t>
            </a:r>
            <a:r>
              <a:rPr lang="en-US" dirty="0" smtClean="0"/>
              <a:t>:</a:t>
            </a:r>
          </a:p>
          <a:p>
            <a:r>
              <a:rPr lang="en-US" dirty="0" err="1" smtClean="0"/>
              <a:t>pembinaan</a:t>
            </a:r>
            <a:r>
              <a:rPr lang="en-US" dirty="0" smtClean="0"/>
              <a:t>, </a:t>
            </a:r>
            <a:r>
              <a:rPr lang="en-US" dirty="0" err="1" smtClean="0"/>
              <a:t>pemberdayaan</a:t>
            </a:r>
            <a:r>
              <a:rPr lang="en-US" dirty="0" smtClean="0"/>
              <a:t>, </a:t>
            </a:r>
            <a:r>
              <a:rPr lang="en-US" dirty="0" err="1" smtClean="0"/>
              <a:t>dan</a:t>
            </a:r>
            <a:r>
              <a:rPr lang="en-US" dirty="0" smtClean="0"/>
              <a:t> </a:t>
            </a:r>
            <a:r>
              <a:rPr lang="en-US" dirty="0" err="1" smtClean="0"/>
              <a:t>koordinasi</a:t>
            </a:r>
            <a:r>
              <a:rPr lang="en-US" dirty="0" smtClean="0"/>
              <a:t> </a:t>
            </a:r>
            <a:r>
              <a:rPr lang="en-US" dirty="0" err="1" smtClean="0"/>
              <a:t>daerah</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pengelolaan</a:t>
            </a:r>
            <a:r>
              <a:rPr lang="en-US" dirty="0" smtClean="0"/>
              <a:t> </a:t>
            </a:r>
            <a:r>
              <a:rPr lang="en-US" dirty="0" err="1" smtClean="0"/>
              <a:t>muhammadiyah</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amal</a:t>
            </a:r>
            <a:r>
              <a:rPr lang="en-US" dirty="0" smtClean="0"/>
              <a:t> </a:t>
            </a:r>
            <a:r>
              <a:rPr lang="en-US" dirty="0" err="1" smtClean="0"/>
              <a:t>usaha</a:t>
            </a:r>
            <a:endParaRPr lang="en-US" dirty="0" smtClean="0"/>
          </a:p>
          <a:p>
            <a:r>
              <a:rPr lang="en-US" dirty="0" err="1" smtClean="0"/>
              <a:t>Perencanaan</a:t>
            </a:r>
            <a:r>
              <a:rPr lang="en-US" dirty="0" smtClean="0"/>
              <a:t> program </a:t>
            </a:r>
            <a:r>
              <a:rPr lang="en-US" dirty="0" err="1" smtClean="0"/>
              <a:t>dan</a:t>
            </a:r>
            <a:r>
              <a:rPr lang="en-US" dirty="0" smtClean="0"/>
              <a:t> </a:t>
            </a:r>
            <a:r>
              <a:rPr lang="en-US" dirty="0" err="1" smtClean="0"/>
              <a:t>kegiatan</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Syarat</a:t>
            </a:r>
            <a:r>
              <a:rPr lang="en-US" dirty="0" smtClean="0"/>
              <a:t> </a:t>
            </a:r>
            <a:r>
              <a:rPr lang="en-US" dirty="0" err="1" smtClean="0"/>
              <a:t>pendirian</a:t>
            </a:r>
            <a:r>
              <a:rPr lang="en-US" dirty="0" smtClean="0"/>
              <a:t> </a:t>
            </a:r>
            <a:r>
              <a:rPr lang="en-US" dirty="0" err="1" smtClean="0"/>
              <a:t>wilayah</a:t>
            </a:r>
            <a:endParaRPr lang="en-US" dirty="0"/>
          </a:p>
        </p:txBody>
      </p:sp>
      <p:sp>
        <p:nvSpPr>
          <p:cNvPr id="3" name="Content Placeholder 2"/>
          <p:cNvSpPr>
            <a:spLocks noGrp="1"/>
          </p:cNvSpPr>
          <p:nvPr>
            <p:ph idx="1"/>
          </p:nvPr>
        </p:nvSpPr>
        <p:spPr/>
        <p:txBody>
          <a:bodyPr>
            <a:normAutofit fontScale="92500" lnSpcReduction="10000"/>
          </a:bodyPr>
          <a:lstStyle/>
          <a:p>
            <a:r>
              <a:rPr lang="en-US" dirty="0" err="1" smtClean="0"/>
              <a:t>Pengajian</a:t>
            </a:r>
            <a:r>
              <a:rPr lang="en-US" dirty="0" smtClean="0"/>
              <a:t>/</a:t>
            </a:r>
            <a:r>
              <a:rPr lang="en-US" dirty="0" err="1" smtClean="0"/>
              <a:t>kursus</a:t>
            </a:r>
            <a:r>
              <a:rPr lang="en-US" dirty="0" smtClean="0"/>
              <a:t> </a:t>
            </a:r>
            <a:r>
              <a:rPr lang="en-US" dirty="0" err="1" smtClean="0"/>
              <a:t>berkala</a:t>
            </a:r>
            <a:r>
              <a:rPr lang="en-US" dirty="0" smtClean="0"/>
              <a:t> </a:t>
            </a:r>
            <a:r>
              <a:rPr lang="en-US" dirty="0" err="1" smtClean="0"/>
              <a:t>untuk</a:t>
            </a:r>
            <a:r>
              <a:rPr lang="en-US" dirty="0" smtClean="0"/>
              <a:t> </a:t>
            </a:r>
            <a:r>
              <a:rPr lang="en-US" dirty="0" err="1" smtClean="0"/>
              <a:t>anggota</a:t>
            </a:r>
            <a:r>
              <a:rPr lang="en-US" dirty="0" smtClean="0"/>
              <a:t> </a:t>
            </a:r>
            <a:r>
              <a:rPr lang="en-US" dirty="0" err="1" smtClean="0"/>
              <a:t>pimpinan</a:t>
            </a:r>
            <a:r>
              <a:rPr lang="en-US" dirty="0" smtClean="0"/>
              <a:t> </a:t>
            </a:r>
            <a:r>
              <a:rPr lang="en-US" dirty="0" err="1" smtClean="0"/>
              <a:t>wilayah</a:t>
            </a:r>
            <a:r>
              <a:rPr lang="en-US" dirty="0" smtClean="0"/>
              <a:t> </a:t>
            </a:r>
            <a:r>
              <a:rPr lang="en-US" dirty="0" err="1" smtClean="0"/>
              <a:t>dan</a:t>
            </a:r>
            <a:r>
              <a:rPr lang="en-US" dirty="0" smtClean="0"/>
              <a:t> </a:t>
            </a:r>
            <a:r>
              <a:rPr lang="en-US" dirty="0" err="1" smtClean="0"/>
              <a:t>unsur</a:t>
            </a:r>
            <a:r>
              <a:rPr lang="en-US" dirty="0" smtClean="0"/>
              <a:t> </a:t>
            </a:r>
            <a:r>
              <a:rPr lang="en-US" dirty="0" err="1" smtClean="0"/>
              <a:t>pembantu</a:t>
            </a:r>
            <a:r>
              <a:rPr lang="en-US" dirty="0" smtClean="0"/>
              <a:t> </a:t>
            </a:r>
            <a:r>
              <a:rPr lang="en-US" dirty="0" err="1" smtClean="0"/>
              <a:t>pimpinannya</a:t>
            </a:r>
            <a:r>
              <a:rPr lang="en-US" dirty="0" smtClean="0"/>
              <a:t> </a:t>
            </a:r>
            <a:r>
              <a:rPr lang="en-US" dirty="0" err="1" smtClean="0"/>
              <a:t>serta</a:t>
            </a:r>
            <a:r>
              <a:rPr lang="en-US" dirty="0" smtClean="0"/>
              <a:t> </a:t>
            </a:r>
            <a:r>
              <a:rPr lang="en-US" dirty="0" err="1" smtClean="0"/>
              <a:t>pemimpin</a:t>
            </a:r>
            <a:r>
              <a:rPr lang="en-US" dirty="0" smtClean="0"/>
              <a:t> </a:t>
            </a:r>
            <a:r>
              <a:rPr lang="en-US" dirty="0" err="1" smtClean="0"/>
              <a:t>organisasi</a:t>
            </a:r>
            <a:r>
              <a:rPr lang="en-US" dirty="0" smtClean="0"/>
              <a:t> </a:t>
            </a:r>
            <a:r>
              <a:rPr lang="en-US" dirty="0" err="1" smtClean="0"/>
              <a:t>otonom</a:t>
            </a:r>
            <a:r>
              <a:rPr lang="en-US" dirty="0" smtClean="0"/>
              <a:t> </a:t>
            </a:r>
            <a:r>
              <a:rPr lang="en-US" dirty="0" err="1" smtClean="0"/>
              <a:t>tingkat</a:t>
            </a:r>
            <a:r>
              <a:rPr lang="en-US" dirty="0" smtClean="0"/>
              <a:t> </a:t>
            </a:r>
            <a:r>
              <a:rPr lang="en-US" dirty="0" err="1" smtClean="0"/>
              <a:t>wilayah</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Pengajian</a:t>
            </a:r>
            <a:r>
              <a:rPr lang="en-US" dirty="0" smtClean="0"/>
              <a:t>/</a:t>
            </a:r>
            <a:r>
              <a:rPr lang="en-US" dirty="0" err="1" smtClean="0"/>
              <a:t>kursus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tingkat</a:t>
            </a:r>
            <a:r>
              <a:rPr lang="en-US" dirty="0" smtClean="0"/>
              <a:t> </a:t>
            </a:r>
            <a:r>
              <a:rPr lang="en-US" dirty="0" err="1" smtClean="0"/>
              <a:t>wilayah</a:t>
            </a:r>
            <a:r>
              <a:rPr lang="en-US" dirty="0" smtClean="0"/>
              <a:t>, </a:t>
            </a:r>
            <a:r>
              <a:rPr lang="en-US" dirty="0" err="1" smtClean="0"/>
              <a:t>sekurang-kurangnya</a:t>
            </a:r>
            <a:r>
              <a:rPr lang="en-US" dirty="0" smtClean="0"/>
              <a:t> </a:t>
            </a:r>
            <a:r>
              <a:rPr lang="en-US" dirty="0" err="1" smtClean="0"/>
              <a:t>sekali</a:t>
            </a:r>
            <a:r>
              <a:rPr lang="en-US" dirty="0" smtClean="0"/>
              <a:t> </a:t>
            </a:r>
            <a:r>
              <a:rPr lang="en-US" dirty="0" err="1" smtClean="0"/>
              <a:t>dalam</a:t>
            </a:r>
            <a:r>
              <a:rPr lang="en-US" dirty="0" smtClean="0"/>
              <a:t> </a:t>
            </a:r>
            <a:r>
              <a:rPr lang="en-US" dirty="0" err="1" smtClean="0"/>
              <a:t>sebulan</a:t>
            </a:r>
            <a:endParaRPr lang="en-US" dirty="0" smtClean="0"/>
          </a:p>
          <a:p>
            <a:r>
              <a:rPr lang="en-US" dirty="0" err="1" smtClean="0"/>
              <a:t>Pembahasan</a:t>
            </a:r>
            <a:r>
              <a:rPr lang="en-US" dirty="0" smtClean="0"/>
              <a:t> </a:t>
            </a:r>
            <a:r>
              <a:rPr lang="en-US" dirty="0" err="1" smtClean="0"/>
              <a:t>masalah</a:t>
            </a:r>
            <a:r>
              <a:rPr lang="en-US" dirty="0" smtClean="0"/>
              <a:t> agama </a:t>
            </a:r>
            <a:r>
              <a:rPr lang="en-US" dirty="0" err="1" smtClean="0"/>
              <a:t>dan</a:t>
            </a:r>
            <a:r>
              <a:rPr lang="en-US" dirty="0" smtClean="0"/>
              <a:t> </a:t>
            </a:r>
            <a:r>
              <a:rPr lang="en-US" dirty="0" err="1" smtClean="0"/>
              <a:t>pengembangan</a:t>
            </a:r>
            <a:r>
              <a:rPr lang="en-US" dirty="0" smtClean="0"/>
              <a:t> </a:t>
            </a:r>
            <a:r>
              <a:rPr lang="en-US" dirty="0" err="1" smtClean="0"/>
              <a:t>pemikiran</a:t>
            </a:r>
            <a:r>
              <a:rPr lang="en-US" dirty="0" smtClean="0"/>
              <a:t> </a:t>
            </a:r>
            <a:r>
              <a:rPr lang="en-US" dirty="0" err="1" smtClean="0"/>
              <a:t>islam</a:t>
            </a:r>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r>
              <a:rPr lang="en-US" dirty="0" err="1" smtClean="0"/>
              <a:t>Korps</a:t>
            </a:r>
            <a:r>
              <a:rPr lang="en-US" dirty="0" smtClean="0"/>
              <a:t> </a:t>
            </a:r>
            <a:r>
              <a:rPr lang="en-US" dirty="0" err="1" smtClean="0"/>
              <a:t>muballigh</a:t>
            </a:r>
            <a:r>
              <a:rPr lang="en-US" dirty="0" smtClean="0"/>
              <a:t>/</a:t>
            </a:r>
            <a:r>
              <a:rPr lang="en-US" dirty="0" err="1" smtClean="0"/>
              <a:t>muballighat</a:t>
            </a:r>
            <a:r>
              <a:rPr lang="en-US" dirty="0" smtClean="0"/>
              <a:t> </a:t>
            </a:r>
            <a:r>
              <a:rPr lang="en-US" dirty="0" err="1" smtClean="0"/>
              <a:t>wilayah</a:t>
            </a:r>
            <a:r>
              <a:rPr lang="en-US" dirty="0" smtClean="0"/>
              <a:t> </a:t>
            </a:r>
            <a:r>
              <a:rPr lang="en-US" dirty="0" err="1" smtClean="0"/>
              <a:t>sekurang-kurangnya</a:t>
            </a:r>
            <a:r>
              <a:rPr lang="en-US" dirty="0" smtClean="0"/>
              <a:t> 30 </a:t>
            </a:r>
            <a:r>
              <a:rPr lang="en-US" dirty="0" err="1" smtClean="0"/>
              <a:t>orang</a:t>
            </a:r>
            <a:endParaRPr lang="en-US" dirty="0" smtClean="0"/>
          </a:p>
          <a:p>
            <a:r>
              <a:rPr lang="en-US" dirty="0" err="1" smtClean="0"/>
              <a:t>Kursus</a:t>
            </a:r>
            <a:r>
              <a:rPr lang="en-US" dirty="0" smtClean="0"/>
              <a:t> </a:t>
            </a:r>
            <a:r>
              <a:rPr lang="en-US" dirty="0" err="1" smtClean="0"/>
              <a:t>kader</a:t>
            </a:r>
            <a:r>
              <a:rPr lang="en-US" dirty="0" smtClean="0"/>
              <a:t> </a:t>
            </a:r>
            <a:r>
              <a:rPr lang="en-US" dirty="0" err="1" smtClean="0"/>
              <a:t>pimpinan</a:t>
            </a:r>
            <a:r>
              <a:rPr lang="en-US" dirty="0" smtClean="0"/>
              <a:t> </a:t>
            </a:r>
            <a:r>
              <a:rPr lang="en-US" dirty="0" err="1" smtClean="0"/>
              <a:t>tingkat</a:t>
            </a:r>
            <a:r>
              <a:rPr lang="en-US" dirty="0" smtClean="0"/>
              <a:t> </a:t>
            </a:r>
            <a:r>
              <a:rPr lang="en-US" dirty="0" err="1" smtClean="0"/>
              <a:t>wilayah</a:t>
            </a:r>
            <a:endParaRPr lang="en-US" dirty="0" smtClean="0"/>
          </a:p>
          <a:p>
            <a:r>
              <a:rPr lang="en-US" dirty="0" err="1" smtClean="0"/>
              <a:t>Sekolah</a:t>
            </a:r>
            <a:r>
              <a:rPr lang="en-US" dirty="0" smtClean="0"/>
              <a:t> </a:t>
            </a:r>
            <a:r>
              <a:rPr lang="en-US" dirty="0" err="1" smtClean="0"/>
              <a:t>Menengah</a:t>
            </a:r>
            <a:r>
              <a:rPr lang="en-US" dirty="0" smtClean="0"/>
              <a:t> </a:t>
            </a:r>
            <a:r>
              <a:rPr lang="en-US" dirty="0" err="1" smtClean="0"/>
              <a:t>Atas</a:t>
            </a:r>
            <a:r>
              <a:rPr lang="en-US" dirty="0" smtClean="0"/>
              <a:t>/ </a:t>
            </a:r>
            <a:r>
              <a:rPr lang="en-US" dirty="0" err="1" smtClean="0"/>
              <a:t>madrasah</a:t>
            </a:r>
            <a:r>
              <a:rPr lang="en-US" dirty="0" smtClean="0"/>
              <a:t> </a:t>
            </a:r>
            <a:r>
              <a:rPr lang="en-US" dirty="0" err="1" smtClean="0"/>
              <a:t>aliyah</a:t>
            </a:r>
            <a:r>
              <a:rPr lang="en-US" dirty="0" smtClean="0"/>
              <a:t> / </a:t>
            </a:r>
            <a:r>
              <a:rPr lang="en-US" dirty="0" err="1" smtClean="0"/>
              <a:t>Mu’allimin</a:t>
            </a:r>
            <a:r>
              <a:rPr lang="en-US" dirty="0" smtClean="0"/>
              <a:t>/</a:t>
            </a:r>
            <a:r>
              <a:rPr lang="en-US" dirty="0" err="1" smtClean="0"/>
              <a:t>Mu’allimat</a:t>
            </a:r>
            <a:r>
              <a:rPr lang="en-US" dirty="0" smtClean="0"/>
              <a:t>/</a:t>
            </a:r>
            <a:r>
              <a:rPr lang="en-US" dirty="0" err="1" smtClean="0"/>
              <a:t>Pondok</a:t>
            </a:r>
            <a:r>
              <a:rPr lang="en-US" dirty="0" smtClean="0"/>
              <a:t> </a:t>
            </a:r>
            <a:r>
              <a:rPr lang="en-US" dirty="0" err="1" smtClean="0"/>
              <a:t>pesantren</a:t>
            </a:r>
            <a:endParaRPr lang="en-US" dirty="0" smtClean="0"/>
          </a:p>
          <a:p>
            <a:r>
              <a:rPr lang="en-US" dirty="0" err="1" smtClean="0"/>
              <a:t>Amal</a:t>
            </a:r>
            <a:r>
              <a:rPr lang="en-US" dirty="0" smtClean="0"/>
              <a:t> </a:t>
            </a:r>
            <a:r>
              <a:rPr lang="en-US" dirty="0" err="1" smtClean="0"/>
              <a:t>usaha</a:t>
            </a:r>
            <a:r>
              <a:rPr lang="en-US" dirty="0" smtClean="0"/>
              <a:t> </a:t>
            </a:r>
            <a:r>
              <a:rPr lang="en-US" dirty="0" err="1" smtClean="0"/>
              <a:t>dalam</a:t>
            </a:r>
            <a:r>
              <a:rPr lang="en-US" dirty="0" smtClean="0"/>
              <a:t> </a:t>
            </a:r>
            <a:r>
              <a:rPr lang="en-US" dirty="0" err="1" smtClean="0"/>
              <a:t>bidang</a:t>
            </a:r>
            <a:r>
              <a:rPr lang="en-US" dirty="0" smtClean="0"/>
              <a:t> </a:t>
            </a:r>
            <a:r>
              <a:rPr lang="en-US" dirty="0" err="1" smtClean="0"/>
              <a:t>sosial</a:t>
            </a:r>
            <a:r>
              <a:rPr lang="en-US" dirty="0" smtClean="0"/>
              <a:t>, </a:t>
            </a:r>
            <a:r>
              <a:rPr lang="en-US" dirty="0" err="1" smtClean="0"/>
              <a:t>ekonomi</a:t>
            </a:r>
            <a:r>
              <a:rPr lang="en-US" dirty="0" smtClean="0"/>
              <a:t>, </a:t>
            </a:r>
            <a:r>
              <a:rPr lang="en-US" dirty="0" err="1" smtClean="0"/>
              <a:t>dan</a:t>
            </a:r>
            <a:r>
              <a:rPr lang="en-US" dirty="0" smtClean="0"/>
              <a:t> </a:t>
            </a:r>
            <a:r>
              <a:rPr lang="en-US" dirty="0" err="1" smtClean="0"/>
              <a:t>kesehatan</a:t>
            </a:r>
            <a:endParaRPr lang="en-US" dirty="0" smtClean="0"/>
          </a:p>
          <a:p>
            <a:r>
              <a:rPr lang="en-US" dirty="0" smtClean="0"/>
              <a:t>Kantor</a:t>
            </a:r>
          </a:p>
          <a:p>
            <a:r>
              <a:rPr lang="en-US" dirty="0" err="1" smtClean="0"/>
              <a:t>Pendirian</a:t>
            </a:r>
            <a:r>
              <a:rPr lang="en-US" dirty="0" smtClean="0"/>
              <a:t> </a:t>
            </a:r>
            <a:r>
              <a:rPr lang="en-US" dirty="0" err="1" smtClean="0"/>
              <a:t>wilayah</a:t>
            </a:r>
            <a:r>
              <a:rPr lang="en-US" dirty="0" smtClean="0"/>
              <a:t> </a:t>
            </a:r>
            <a:r>
              <a:rPr lang="en-US" dirty="0" err="1" smtClean="0"/>
              <a:t>ditetapkan</a:t>
            </a:r>
            <a:r>
              <a:rPr lang="en-US" dirty="0" smtClean="0"/>
              <a:t> </a:t>
            </a:r>
            <a:r>
              <a:rPr lang="en-US" dirty="0" err="1" smtClean="0"/>
              <a:t>oleh</a:t>
            </a:r>
            <a:r>
              <a:rPr lang="en-US" dirty="0" smtClean="0"/>
              <a:t> </a:t>
            </a:r>
            <a:r>
              <a:rPr lang="en-US" dirty="0" err="1" smtClean="0"/>
              <a:t>Pimpinan</a:t>
            </a:r>
            <a:r>
              <a:rPr lang="en-US" dirty="0" smtClean="0"/>
              <a:t> </a:t>
            </a:r>
            <a:r>
              <a:rPr lang="en-US" dirty="0" err="1" smtClean="0"/>
              <a:t>pusat</a:t>
            </a:r>
            <a:r>
              <a:rPr lang="en-US" dirty="0" smtClean="0"/>
              <a:t> </a:t>
            </a:r>
            <a:r>
              <a:rPr lang="en-US" dirty="0" err="1" smtClean="0"/>
              <a:t>atas</a:t>
            </a:r>
            <a:r>
              <a:rPr lang="en-US" dirty="0" smtClean="0"/>
              <a:t> </a:t>
            </a:r>
            <a:r>
              <a:rPr lang="en-US" dirty="0" err="1" smtClean="0"/>
              <a:t>usul</a:t>
            </a:r>
            <a:r>
              <a:rPr lang="en-US" dirty="0" smtClean="0"/>
              <a:t> </a:t>
            </a:r>
            <a:r>
              <a:rPr lang="en-US" dirty="0" err="1" smtClean="0"/>
              <a:t>daerah</a:t>
            </a:r>
            <a:r>
              <a:rPr lang="en-US" dirty="0" smtClean="0"/>
              <a:t> yang </a:t>
            </a:r>
            <a:r>
              <a:rPr lang="en-US" dirty="0" err="1" smtClean="0"/>
              <a:t>bersangkutan</a:t>
            </a:r>
            <a:r>
              <a:rPr lang="en-US" dirty="0" smtClean="0"/>
              <a:t>. </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Pusat</a:t>
            </a:r>
            <a:r>
              <a:rPr lang="en-US" dirty="0" smtClean="0"/>
              <a:t/>
            </a:r>
            <a:br>
              <a:rPr lang="en-US" dirty="0" smtClean="0"/>
            </a:br>
            <a:r>
              <a:rPr lang="en-US" dirty="0" smtClean="0"/>
              <a:t>(ART </a:t>
            </a:r>
            <a:r>
              <a:rPr lang="en-US" dirty="0" err="1" smtClean="0"/>
              <a:t>Muhammadiyah</a:t>
            </a:r>
            <a:r>
              <a:rPr lang="en-US" dirty="0" smtClean="0"/>
              <a:t> </a:t>
            </a:r>
            <a:r>
              <a:rPr lang="en-US" dirty="0" err="1" smtClean="0"/>
              <a:t>pasal</a:t>
            </a:r>
            <a:r>
              <a:rPr lang="en-US" dirty="0" smtClean="0"/>
              <a:t> 9)</a:t>
            </a:r>
            <a:endParaRPr lang="en-US" dirty="0"/>
          </a:p>
        </p:txBody>
      </p:sp>
      <p:sp>
        <p:nvSpPr>
          <p:cNvPr id="3" name="Content Placeholder 2"/>
          <p:cNvSpPr>
            <a:spLocks noGrp="1"/>
          </p:cNvSpPr>
          <p:nvPr>
            <p:ph idx="1"/>
          </p:nvPr>
        </p:nvSpPr>
        <p:spPr/>
        <p:txBody>
          <a:bodyPr/>
          <a:lstStyle/>
          <a:p>
            <a:r>
              <a:rPr lang="en-US" dirty="0" err="1" smtClean="0"/>
              <a:t>Kesatuan</a:t>
            </a:r>
            <a:r>
              <a:rPr lang="en-US" dirty="0" smtClean="0"/>
              <a:t> </a:t>
            </a:r>
            <a:r>
              <a:rPr lang="en-US" dirty="0" err="1" smtClean="0"/>
              <a:t>wilayah</a:t>
            </a:r>
            <a:r>
              <a:rPr lang="en-US" dirty="0" smtClean="0"/>
              <a:t> </a:t>
            </a:r>
            <a:r>
              <a:rPr lang="en-US" dirty="0" err="1" smtClean="0"/>
              <a:t>dalam</a:t>
            </a:r>
            <a:r>
              <a:rPr lang="en-US" dirty="0" smtClean="0"/>
              <a:t> NKRI yang </a:t>
            </a:r>
            <a:r>
              <a:rPr lang="en-US" dirty="0" err="1" smtClean="0"/>
              <a:t>berfungsi</a:t>
            </a:r>
            <a:r>
              <a:rPr lang="en-US" dirty="0" smtClean="0"/>
              <a:t>:</a:t>
            </a:r>
          </a:p>
          <a:p>
            <a:r>
              <a:rPr lang="en-US" dirty="0" err="1" smtClean="0"/>
              <a:t>pembinaan</a:t>
            </a:r>
            <a:r>
              <a:rPr lang="en-US" dirty="0" smtClean="0"/>
              <a:t>, </a:t>
            </a:r>
            <a:r>
              <a:rPr lang="en-US" dirty="0" err="1" smtClean="0"/>
              <a:t>pemberdayaan</a:t>
            </a:r>
            <a:r>
              <a:rPr lang="en-US" dirty="0" smtClean="0"/>
              <a:t>, </a:t>
            </a:r>
            <a:r>
              <a:rPr lang="en-US" dirty="0" err="1" smtClean="0"/>
              <a:t>dan</a:t>
            </a:r>
            <a:r>
              <a:rPr lang="en-US" dirty="0" smtClean="0"/>
              <a:t> </a:t>
            </a:r>
            <a:r>
              <a:rPr lang="en-US" dirty="0" err="1" smtClean="0"/>
              <a:t>koordinasi</a:t>
            </a:r>
            <a:r>
              <a:rPr lang="en-US" dirty="0" smtClean="0"/>
              <a:t> </a:t>
            </a:r>
            <a:r>
              <a:rPr lang="en-US" dirty="0" err="1" smtClean="0"/>
              <a:t>wilayah</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pengelolaan</a:t>
            </a:r>
            <a:r>
              <a:rPr lang="en-US" dirty="0" smtClean="0"/>
              <a:t> </a:t>
            </a:r>
            <a:r>
              <a:rPr lang="en-US" dirty="0" err="1" smtClean="0"/>
              <a:t>muhammadiyah</a:t>
            </a:r>
            <a:endParaRPr lang="en-US" dirty="0" smtClean="0"/>
          </a:p>
          <a:p>
            <a:r>
              <a:rPr lang="en-US" dirty="0" err="1" smtClean="0"/>
              <a:t>Penyelenggaraan</a:t>
            </a:r>
            <a:r>
              <a:rPr lang="en-US" dirty="0" smtClean="0"/>
              <a:t>, </a:t>
            </a:r>
            <a:r>
              <a:rPr lang="en-US" dirty="0" err="1" smtClean="0"/>
              <a:t>pembinaan</a:t>
            </a:r>
            <a:r>
              <a:rPr lang="en-US" dirty="0" smtClean="0"/>
              <a:t>, </a:t>
            </a:r>
            <a:r>
              <a:rPr lang="en-US" dirty="0" err="1" smtClean="0"/>
              <a:t>dan</a:t>
            </a:r>
            <a:r>
              <a:rPr lang="en-US" dirty="0" smtClean="0"/>
              <a:t> </a:t>
            </a:r>
            <a:r>
              <a:rPr lang="en-US" dirty="0" err="1" smtClean="0"/>
              <a:t>pengawasan</a:t>
            </a:r>
            <a:r>
              <a:rPr lang="en-US" dirty="0" smtClean="0"/>
              <a:t> </a:t>
            </a:r>
            <a:r>
              <a:rPr lang="en-US" dirty="0" err="1" smtClean="0"/>
              <a:t>amal</a:t>
            </a:r>
            <a:r>
              <a:rPr lang="en-US" dirty="0" smtClean="0"/>
              <a:t> </a:t>
            </a:r>
            <a:r>
              <a:rPr lang="en-US" dirty="0" err="1" smtClean="0"/>
              <a:t>usaha</a:t>
            </a:r>
            <a:endParaRPr lang="en-US" dirty="0" smtClean="0"/>
          </a:p>
          <a:p>
            <a:r>
              <a:rPr lang="en-US" dirty="0" err="1" smtClean="0"/>
              <a:t>Perencanaan</a:t>
            </a:r>
            <a:r>
              <a:rPr lang="en-US" dirty="0" smtClean="0"/>
              <a:t> program </a:t>
            </a:r>
            <a:r>
              <a:rPr lang="en-US" dirty="0" err="1" smtClean="0"/>
              <a:t>dan</a:t>
            </a:r>
            <a:r>
              <a:rPr lang="en-US" dirty="0" smtClean="0"/>
              <a:t> </a:t>
            </a:r>
            <a:r>
              <a:rPr lang="en-US" dirty="0" err="1" smtClean="0"/>
              <a:t>kegiatan</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Peran</a:t>
            </a:r>
            <a:r>
              <a:rPr lang="en-US" dirty="0" smtClean="0"/>
              <a:t> </a:t>
            </a:r>
            <a:r>
              <a:rPr lang="en-US" dirty="0" err="1" smtClean="0"/>
              <a:t>cabang</a:t>
            </a:r>
            <a:r>
              <a:rPr lang="en-US" dirty="0" smtClean="0"/>
              <a:t> &amp; ranting </a:t>
            </a:r>
            <a:r>
              <a:rPr lang="en-US" dirty="0" err="1" smtClean="0"/>
              <a:t>sebagai</a:t>
            </a:r>
            <a:r>
              <a:rPr lang="en-US" dirty="0" smtClean="0"/>
              <a:t> </a:t>
            </a:r>
            <a:r>
              <a:rPr lang="en-US" dirty="0" err="1" smtClean="0"/>
              <a:t>ujung</a:t>
            </a:r>
            <a:r>
              <a:rPr lang="en-US" dirty="0" smtClean="0"/>
              <a:t> </a:t>
            </a:r>
            <a:r>
              <a:rPr lang="en-US" dirty="0" err="1" smtClean="0"/>
              <a:t>tombak</a:t>
            </a:r>
            <a:r>
              <a:rPr lang="en-US" dirty="0" smtClean="0"/>
              <a:t>  </a:t>
            </a:r>
            <a:r>
              <a:rPr lang="en-US" dirty="0" err="1" smtClean="0"/>
              <a:t>oganisasi</a:t>
            </a:r>
            <a:r>
              <a:rPr lang="en-US" dirty="0" smtClean="0"/>
              <a:t>  </a:t>
            </a:r>
            <a:r>
              <a:rPr lang="en-US" dirty="0" err="1" smtClean="0"/>
              <a:t>muhammadiyah</a:t>
            </a:r>
            <a:endParaRPr lang="en-US" dirty="0"/>
          </a:p>
        </p:txBody>
      </p:sp>
      <p:sp>
        <p:nvSpPr>
          <p:cNvPr id="3" name="Content Placeholder 2"/>
          <p:cNvSpPr>
            <a:spLocks noGrp="1"/>
          </p:cNvSpPr>
          <p:nvPr>
            <p:ph idx="1"/>
          </p:nvPr>
        </p:nvSpPr>
        <p:spPr/>
        <p:txBody>
          <a:bodyPr/>
          <a:lstStyle/>
          <a:p>
            <a:r>
              <a:rPr lang="en-US" dirty="0" err="1" smtClean="0"/>
              <a:t>Rekutmen</a:t>
            </a:r>
            <a:r>
              <a:rPr lang="en-US" dirty="0" smtClean="0"/>
              <a:t> </a:t>
            </a:r>
            <a:r>
              <a:rPr lang="en-US" dirty="0" err="1" smtClean="0"/>
              <a:t>anggota</a:t>
            </a:r>
            <a:r>
              <a:rPr lang="en-US" dirty="0" smtClean="0"/>
              <a:t> &amp; </a:t>
            </a:r>
            <a:r>
              <a:rPr lang="en-US" dirty="0" err="1" smtClean="0"/>
              <a:t>kadeisasi</a:t>
            </a:r>
            <a:endParaRPr lang="en-US" dirty="0" smtClean="0"/>
          </a:p>
          <a:p>
            <a:r>
              <a:rPr lang="en-US" dirty="0" err="1" smtClean="0"/>
              <a:t>Dakwah</a:t>
            </a:r>
            <a:r>
              <a:rPr lang="en-US" dirty="0" smtClean="0"/>
              <a:t> </a:t>
            </a:r>
            <a:r>
              <a:rPr lang="en-US" dirty="0" err="1" smtClean="0"/>
              <a:t>keagamaan</a:t>
            </a:r>
            <a:endParaRPr lang="en-US" dirty="0" smtClean="0"/>
          </a:p>
          <a:p>
            <a:r>
              <a:rPr lang="en-US" dirty="0" err="1" smtClean="0"/>
              <a:t>Ukhuwah</a:t>
            </a:r>
            <a:r>
              <a:rPr lang="en-US" dirty="0" smtClean="0"/>
              <a:t> </a:t>
            </a:r>
            <a:r>
              <a:rPr lang="en-US" dirty="0" err="1" smtClean="0"/>
              <a:t>dengan</a:t>
            </a:r>
            <a:r>
              <a:rPr lang="en-US" dirty="0" smtClean="0"/>
              <a:t> </a:t>
            </a:r>
            <a:r>
              <a:rPr lang="en-US" dirty="0" err="1" smtClean="0"/>
              <a:t>organisasi</a:t>
            </a:r>
            <a:r>
              <a:rPr lang="en-US" dirty="0" smtClean="0"/>
              <a:t> lain </a:t>
            </a:r>
            <a:r>
              <a:rPr lang="en-US" dirty="0" err="1" smtClean="0"/>
              <a:t>maupun</a:t>
            </a:r>
            <a:r>
              <a:rPr lang="en-US" dirty="0" smtClean="0"/>
              <a:t> </a:t>
            </a:r>
            <a:r>
              <a:rPr lang="en-US" dirty="0" err="1" smtClean="0"/>
              <a:t>dalam</a:t>
            </a:r>
            <a:r>
              <a:rPr lang="en-US" dirty="0" smtClean="0"/>
              <a:t> </a:t>
            </a:r>
            <a:r>
              <a:rPr lang="en-US" dirty="0" err="1" smtClean="0"/>
              <a:t>perjumpaan</a:t>
            </a:r>
            <a:r>
              <a:rPr lang="en-US" dirty="0" smtClean="0"/>
              <a:t> </a:t>
            </a:r>
            <a:r>
              <a:rPr lang="en-US" dirty="0" err="1" smtClean="0"/>
              <a:t>dengan</a:t>
            </a:r>
            <a:r>
              <a:rPr lang="en-US" dirty="0" smtClean="0"/>
              <a:t> </a:t>
            </a:r>
            <a:r>
              <a:rPr lang="en-US" dirty="0" err="1" smtClean="0"/>
              <a:t>organisasi</a:t>
            </a:r>
            <a:r>
              <a:rPr lang="en-US" dirty="0" smtClean="0"/>
              <a:t> </a:t>
            </a:r>
            <a:r>
              <a:rPr lang="en-US" dirty="0" err="1" smtClean="0"/>
              <a:t>sosial</a:t>
            </a:r>
            <a:r>
              <a:rPr lang="en-US" dirty="0" smtClean="0"/>
              <a:t> yang lain</a:t>
            </a:r>
          </a:p>
          <a:p>
            <a:r>
              <a:rPr lang="en-US" dirty="0" err="1" smtClean="0"/>
              <a:t>Kuantitas</a:t>
            </a:r>
            <a:r>
              <a:rPr lang="en-US" dirty="0" smtClean="0"/>
              <a:t> </a:t>
            </a:r>
            <a:r>
              <a:rPr lang="en-US" dirty="0" err="1" smtClean="0"/>
              <a:t>organisasinya</a:t>
            </a:r>
            <a:endParaRPr lang="en-US" dirty="0" smtClean="0"/>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Perbedaan</a:t>
            </a:r>
            <a:r>
              <a:rPr lang="en-US" dirty="0" smtClean="0"/>
              <a:t> </a:t>
            </a:r>
            <a:r>
              <a:rPr lang="en-US" dirty="0" err="1" smtClean="0"/>
              <a:t>anggota</a:t>
            </a:r>
            <a:r>
              <a:rPr lang="en-US" dirty="0" smtClean="0"/>
              <a:t> </a:t>
            </a:r>
            <a:r>
              <a:rPr lang="en-US" dirty="0" err="1" smtClean="0"/>
              <a:t>luar</a:t>
            </a:r>
            <a:r>
              <a:rPr lang="en-US" dirty="0" smtClean="0"/>
              <a:t> </a:t>
            </a:r>
            <a:r>
              <a:rPr lang="en-US" dirty="0" err="1" smtClean="0"/>
              <a:t>biasa</a:t>
            </a:r>
            <a:r>
              <a:rPr lang="en-US" dirty="0" smtClean="0"/>
              <a:t> </a:t>
            </a:r>
            <a:r>
              <a:rPr lang="en-US" dirty="0" err="1" smtClean="0"/>
              <a:t>dan</a:t>
            </a:r>
            <a:r>
              <a:rPr lang="en-US" dirty="0" smtClean="0"/>
              <a:t> </a:t>
            </a:r>
            <a:r>
              <a:rPr lang="en-US" dirty="0" err="1" smtClean="0"/>
              <a:t>kehormatan</a:t>
            </a:r>
            <a:r>
              <a:rPr lang="en-US" dirty="0" smtClean="0"/>
              <a:t>? (</a:t>
            </a:r>
            <a:r>
              <a:rPr lang="en-US" dirty="0" err="1" smtClean="0"/>
              <a:t>miftahul</a:t>
            </a:r>
            <a:r>
              <a:rPr lang="en-US" dirty="0" smtClean="0"/>
              <a:t> </a:t>
            </a:r>
            <a:r>
              <a:rPr lang="en-US" dirty="0" err="1" smtClean="0"/>
              <a:t>khoiryah</a:t>
            </a:r>
            <a:r>
              <a:rPr lang="en-US" dirty="0" smtClean="0"/>
              <a:t>)</a:t>
            </a:r>
          </a:p>
          <a:p>
            <a:r>
              <a:rPr lang="en-US" dirty="0" smtClean="0"/>
              <a:t>Dari 3 </a:t>
            </a:r>
            <a:r>
              <a:rPr lang="en-US" dirty="0" err="1" smtClean="0"/>
              <a:t>jenis</a:t>
            </a:r>
            <a:r>
              <a:rPr lang="en-US" dirty="0" smtClean="0"/>
              <a:t> </a:t>
            </a:r>
            <a:r>
              <a:rPr lang="en-US" dirty="0" err="1" smtClean="0"/>
              <a:t>anggota</a:t>
            </a:r>
            <a:r>
              <a:rPr lang="en-US" dirty="0" smtClean="0"/>
              <a:t> </a:t>
            </a:r>
            <a:r>
              <a:rPr lang="en-US" dirty="0" err="1" smtClean="0"/>
              <a:t>muhammadiyah</a:t>
            </a:r>
            <a:r>
              <a:rPr lang="en-US" dirty="0" smtClean="0"/>
              <a:t> </a:t>
            </a:r>
            <a:r>
              <a:rPr lang="en-US" dirty="0" err="1" smtClean="0"/>
              <a:t>apakah</a:t>
            </a:r>
            <a:r>
              <a:rPr lang="en-US" dirty="0" smtClean="0"/>
              <a:t> </a:t>
            </a:r>
            <a:r>
              <a:rPr lang="en-US" dirty="0" err="1" smtClean="0"/>
              <a:t>hak</a:t>
            </a:r>
            <a:r>
              <a:rPr lang="en-US" dirty="0" smtClean="0"/>
              <a:t> </a:t>
            </a:r>
            <a:r>
              <a:rPr lang="en-US" dirty="0" err="1" smtClean="0"/>
              <a:t>dan</a:t>
            </a:r>
            <a:r>
              <a:rPr lang="en-US" dirty="0" smtClean="0"/>
              <a:t> </a:t>
            </a:r>
            <a:r>
              <a:rPr lang="en-US" dirty="0" err="1" smtClean="0"/>
              <a:t>kewajiban</a:t>
            </a:r>
            <a:r>
              <a:rPr lang="en-US" dirty="0" smtClean="0"/>
              <a:t> </a:t>
            </a:r>
            <a:r>
              <a:rPr lang="en-US" dirty="0" err="1" smtClean="0"/>
              <a:t>sama</a:t>
            </a:r>
            <a:r>
              <a:rPr lang="en-US" dirty="0" smtClean="0"/>
              <a:t>? (</a:t>
            </a:r>
            <a:r>
              <a:rPr lang="en-US" dirty="0" err="1" smtClean="0"/>
              <a:t>abdul</a:t>
            </a:r>
            <a:r>
              <a:rPr lang="en-US" dirty="0" smtClean="0"/>
              <a:t> hakim </a:t>
            </a:r>
            <a:r>
              <a:rPr lang="en-US" dirty="0" err="1" smtClean="0"/>
              <a:t>umar</a:t>
            </a:r>
            <a:r>
              <a:rPr lang="en-US" dirty="0" smtClean="0"/>
              <a:t>)</a:t>
            </a:r>
          </a:p>
          <a:p>
            <a:r>
              <a:rPr lang="en-US" dirty="0" err="1" smtClean="0"/>
              <a:t>Kursus</a:t>
            </a:r>
            <a:r>
              <a:rPr lang="en-US" dirty="0" smtClean="0"/>
              <a:t> </a:t>
            </a:r>
            <a:r>
              <a:rPr lang="en-US" dirty="0" err="1" smtClean="0"/>
              <a:t>yg</a:t>
            </a:r>
            <a:r>
              <a:rPr lang="en-US" dirty="0" smtClean="0"/>
              <a:t> </a:t>
            </a:r>
            <a:r>
              <a:rPr lang="en-US" dirty="0" err="1" smtClean="0"/>
              <a:t>dilakukan</a:t>
            </a:r>
            <a:r>
              <a:rPr lang="en-US" dirty="0" smtClean="0"/>
              <a:t> </a:t>
            </a:r>
            <a:r>
              <a:rPr lang="en-US" dirty="0" err="1" smtClean="0"/>
              <a:t>apa</a:t>
            </a:r>
            <a:r>
              <a:rPr lang="en-US" dirty="0" smtClean="0"/>
              <a:t> </a:t>
            </a:r>
            <a:r>
              <a:rPr lang="en-US" dirty="0" err="1" smtClean="0"/>
              <a:t>saja</a:t>
            </a:r>
            <a:r>
              <a:rPr lang="en-US" dirty="0" smtClean="0"/>
              <a:t>? (</a:t>
            </a:r>
            <a:r>
              <a:rPr lang="en-US" dirty="0" err="1" smtClean="0"/>
              <a:t>cholifatur</a:t>
            </a:r>
            <a:r>
              <a:rPr lang="en-US" dirty="0" smtClean="0"/>
              <a:t> </a:t>
            </a:r>
            <a:r>
              <a:rPr lang="en-US" dirty="0" err="1" smtClean="0"/>
              <a:t>rosida</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Pokok-pokok</a:t>
            </a:r>
            <a:r>
              <a:rPr lang="en-US" dirty="0" smtClean="0"/>
              <a:t> </a:t>
            </a:r>
            <a:r>
              <a:rPr lang="en-US" dirty="0" err="1" smtClean="0"/>
              <a:t>Pikiran</a:t>
            </a:r>
            <a:r>
              <a:rPr lang="en-US" dirty="0" smtClean="0"/>
              <a:t> </a:t>
            </a:r>
            <a:r>
              <a:rPr lang="en-US" dirty="0" err="1" smtClean="0"/>
              <a:t>Muqaddimah</a:t>
            </a:r>
            <a:r>
              <a:rPr lang="en-US" dirty="0" smtClean="0"/>
              <a:t> A.D. </a:t>
            </a:r>
            <a:r>
              <a:rPr lang="en-US" dirty="0" err="1" smtClean="0"/>
              <a:t>Muhammadiyah</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dirty="0" err="1" smtClean="0"/>
              <a:t>Hidup</a:t>
            </a:r>
            <a:r>
              <a:rPr lang="en-US" dirty="0" smtClean="0"/>
              <a:t> </a:t>
            </a:r>
            <a:r>
              <a:rPr lang="en-US" dirty="0" err="1" smtClean="0"/>
              <a:t>manusia</a:t>
            </a:r>
            <a:r>
              <a:rPr lang="en-US" dirty="0" smtClean="0"/>
              <a:t> </a:t>
            </a:r>
            <a:r>
              <a:rPr lang="en-US" dirty="0" err="1" smtClean="0"/>
              <a:t>haruslah</a:t>
            </a:r>
            <a:r>
              <a:rPr lang="en-US" dirty="0" smtClean="0"/>
              <a:t> </a:t>
            </a:r>
            <a:r>
              <a:rPr lang="en-US" dirty="0" err="1" smtClean="0"/>
              <a:t>mentauhidkan</a:t>
            </a:r>
            <a:r>
              <a:rPr lang="en-US" dirty="0" smtClean="0"/>
              <a:t> Allah, </a:t>
            </a:r>
            <a:r>
              <a:rPr lang="en-US" dirty="0" err="1" smtClean="0"/>
              <a:t>bertuhan</a:t>
            </a:r>
            <a:r>
              <a:rPr lang="en-US" dirty="0" smtClean="0"/>
              <a:t>, </a:t>
            </a:r>
            <a:r>
              <a:rPr lang="en-US" dirty="0" err="1" smtClean="0"/>
              <a:t>beribadah</a:t>
            </a:r>
            <a:r>
              <a:rPr lang="en-US" dirty="0" smtClean="0"/>
              <a:t> </a:t>
            </a:r>
            <a:r>
              <a:rPr lang="en-US" dirty="0" err="1" smtClean="0"/>
              <a:t>serta</a:t>
            </a:r>
            <a:r>
              <a:rPr lang="en-US" dirty="0" smtClean="0"/>
              <a:t> </a:t>
            </a:r>
            <a:r>
              <a:rPr lang="en-US" dirty="0" err="1" smtClean="0"/>
              <a:t>tunduk</a:t>
            </a:r>
            <a:r>
              <a:rPr lang="en-US" dirty="0" smtClean="0"/>
              <a:t> </a:t>
            </a:r>
            <a:r>
              <a:rPr lang="en-US" dirty="0" err="1" smtClean="0"/>
              <a:t>dan</a:t>
            </a:r>
            <a:r>
              <a:rPr lang="en-US" dirty="0" smtClean="0"/>
              <a:t> </a:t>
            </a:r>
            <a:r>
              <a:rPr lang="en-US" dirty="0" err="1" smtClean="0"/>
              <a:t>taat</a:t>
            </a:r>
            <a:r>
              <a:rPr lang="en-US" dirty="0" smtClean="0"/>
              <a:t> </a:t>
            </a:r>
            <a:r>
              <a:rPr lang="en-US" dirty="0" err="1" smtClean="0"/>
              <a:t>hanya</a:t>
            </a:r>
            <a:r>
              <a:rPr lang="en-US" dirty="0" smtClean="0"/>
              <a:t> </a:t>
            </a:r>
            <a:r>
              <a:rPr lang="en-US" dirty="0" err="1" smtClean="0"/>
              <a:t>kepada</a:t>
            </a:r>
            <a:r>
              <a:rPr lang="en-US" dirty="0" smtClean="0"/>
              <a:t> Allah</a:t>
            </a:r>
          </a:p>
          <a:p>
            <a:pPr marL="0" indent="0">
              <a:buNone/>
            </a:pPr>
            <a:endParaRPr lang="id-ID" smtClean="0"/>
          </a:p>
          <a:p>
            <a:pPr marL="0" indent="0" algn="r" rtl="1">
              <a:buNone/>
            </a:pPr>
            <a:r>
              <a:rPr lang="ar-SA" sz="4000">
                <a:latin typeface="Traditional Arabic" panose="02020603050405020304" pitchFamily="18" charset="-78"/>
                <a:cs typeface="Traditional Arabic" panose="02020603050405020304" pitchFamily="18" charset="-78"/>
              </a:rPr>
              <a:t>فَاعْلَمْ أَنَّهُ لَا إِلَهَ إِلَّا اللَّهُ وَاسْتَغْفِرْ لِذَنبِكَ وَلِلْمُؤْمِنِينَ وَالْمُؤْمِنَاتِ وَاللَّهُ يَعْلَمُ مُتَقَلَّبَكُمْ وَمَثْوَاكُمْ ﴿١٩﴾</a:t>
            </a:r>
            <a:endParaRPr lang="en-US" sz="4000" dirty="0">
              <a:latin typeface="Traditional Arabic" panose="02020603050405020304" pitchFamily="18" charset="-78"/>
              <a:cs typeface="Traditional Arabic" panose="02020603050405020304" pitchFamily="18" charset="-78"/>
            </a:endParaRPr>
          </a:p>
          <a:p>
            <a:pPr marL="514350" indent="-514350">
              <a:buNone/>
            </a:pPr>
            <a:r>
              <a:rPr lang="en-US"/>
              <a:t>	“019. Maka ketahuilah, bahwa sesungguhnya tidak ada Tuhan (Yang Haq) melainkan Allah dan mohonlah ampunan bagi dosamu dan bagi (dosa) orang-orang mu'min, laki-laki dan perempuan. Dan Allah mengetahui tempat kamu berusaha dan tempat </a:t>
            </a:r>
            <a:r>
              <a:rPr lang="en-US" smtClean="0"/>
              <a:t>tinggalmu</a:t>
            </a:r>
            <a:r>
              <a:rPr lang="id-ID" smtClean="0"/>
              <a:t>. </a:t>
            </a:r>
            <a:r>
              <a:rPr lang="en-US" smtClean="0"/>
              <a:t>(Q.S.Muhammad </a:t>
            </a:r>
            <a:r>
              <a:rPr lang="en-US" dirty="0" smtClean="0"/>
              <a:t>: 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marL="514350" indent="-514350">
              <a:buAutoNum type="arabicPeriod" startAt="2"/>
            </a:pPr>
            <a:r>
              <a:rPr lang="en-US" dirty="0" err="1" smtClean="0"/>
              <a:t>Hidup</a:t>
            </a:r>
            <a:r>
              <a:rPr lang="en-US" dirty="0" smtClean="0"/>
              <a:t> </a:t>
            </a:r>
            <a:r>
              <a:rPr lang="en-US" dirty="0" err="1" smtClean="0"/>
              <a:t>manusia</a:t>
            </a:r>
            <a:r>
              <a:rPr lang="en-US" dirty="0" smtClean="0"/>
              <a:t> </a:t>
            </a:r>
            <a:r>
              <a:rPr lang="en-US" dirty="0" err="1" smtClean="0"/>
              <a:t>adalah</a:t>
            </a:r>
            <a:r>
              <a:rPr lang="en-US" dirty="0" smtClean="0"/>
              <a:t>  </a:t>
            </a:r>
            <a:r>
              <a:rPr lang="en-US" dirty="0" err="1" smtClean="0"/>
              <a:t>bermasyarakat</a:t>
            </a:r>
            <a:endParaRPr lang="en-US" dirty="0" smtClean="0"/>
          </a:p>
          <a:p>
            <a:pPr marL="514350" indent="-514350">
              <a:buAutoNum type="arabicPeriod" startAt="2"/>
            </a:pPr>
            <a:endParaRPr lang="en-US" dirty="0"/>
          </a:p>
          <a:p>
            <a:pPr marL="0" indent="0" algn="r" rtl="1">
              <a:buNone/>
            </a:pPr>
            <a:r>
              <a:rPr lang="ar-SA" sz="3900">
                <a:latin typeface="Traditional Arabic" panose="02020603050405020304" pitchFamily="18" charset="-78"/>
                <a:cs typeface="Traditional Arabic" panose="02020603050405020304" pitchFamily="18" charset="-78"/>
              </a:rPr>
              <a:t>يَا أَيُّهَا النَّاسُ إِنَّا خَلَقْنَاكُم مِّن ذَكَرٍ وَأُنثَى وَجَعَلْنَاكُمْ شُعُوباً وَقَبَائِلَ لِتَعَارَفُوا إِنَّ أَكْرَمَكُمْ عِندَ اللَّهِ أَتْقَاكُمْ إِنَّ اللَّهَ عَلِيمٌ خَبِيرٌ ﴿١٣﴾</a:t>
            </a:r>
            <a:endParaRPr lang="en-US" sz="3900" dirty="0" smtClean="0">
              <a:latin typeface="Traditional Arabic" panose="02020603050405020304" pitchFamily="18" charset="-78"/>
              <a:cs typeface="Traditional Arabic" panose="02020603050405020304" pitchFamily="18" charset="-78"/>
            </a:endParaRPr>
          </a:p>
          <a:p>
            <a:pPr marL="514350" indent="-514350">
              <a:buNone/>
            </a:pPr>
            <a:r>
              <a:rPr lang="en-US"/>
              <a:t>	</a:t>
            </a:r>
            <a:r>
              <a:rPr lang="en-US" smtClean="0"/>
              <a:t>“</a:t>
            </a:r>
            <a:r>
              <a:rPr lang="id-ID" dirty="0" err="1"/>
              <a:t>H</a:t>
            </a:r>
            <a:r>
              <a:rPr lang="en-US" smtClean="0"/>
              <a:t>ai </a:t>
            </a:r>
            <a:r>
              <a:rPr lang="en-US" dirty="0" err="1" smtClean="0"/>
              <a:t>manusia</a:t>
            </a:r>
            <a:r>
              <a:rPr lang="en-US" dirty="0" smtClean="0"/>
              <a:t>, </a:t>
            </a:r>
            <a:r>
              <a:rPr lang="en-US" dirty="0" err="1" smtClean="0"/>
              <a:t>sesungguhnya</a:t>
            </a:r>
            <a:r>
              <a:rPr lang="en-US" dirty="0" smtClean="0"/>
              <a:t> </a:t>
            </a:r>
            <a:r>
              <a:rPr lang="en-US" dirty="0" err="1" smtClean="0"/>
              <a:t>kami</a:t>
            </a:r>
            <a:r>
              <a:rPr lang="en-US" dirty="0" smtClean="0"/>
              <a:t> </a:t>
            </a:r>
            <a:r>
              <a:rPr lang="en-US" dirty="0" err="1" smtClean="0"/>
              <a:t>menciptakan</a:t>
            </a:r>
            <a:r>
              <a:rPr lang="en-US" dirty="0" smtClean="0"/>
              <a:t> </a:t>
            </a:r>
            <a:r>
              <a:rPr lang="en-US" dirty="0" err="1" smtClean="0"/>
              <a:t>kamu</a:t>
            </a:r>
            <a:r>
              <a:rPr lang="en-US" dirty="0" smtClean="0"/>
              <a:t> </a:t>
            </a:r>
            <a:r>
              <a:rPr lang="en-US" dirty="0" err="1" smtClean="0"/>
              <a:t>dari</a:t>
            </a:r>
            <a:r>
              <a:rPr lang="en-US" dirty="0" smtClean="0"/>
              <a:t> </a:t>
            </a:r>
            <a:r>
              <a:rPr lang="en-US" dirty="0" err="1" smtClean="0"/>
              <a:t>seorang</a:t>
            </a:r>
            <a:r>
              <a:rPr lang="en-US" dirty="0" smtClean="0"/>
              <a:t> </a:t>
            </a:r>
            <a:r>
              <a:rPr lang="en-US" dirty="0" err="1" smtClean="0"/>
              <a:t>laki-laki</a:t>
            </a:r>
            <a:r>
              <a:rPr lang="en-US" dirty="0" smtClean="0"/>
              <a:t> </a:t>
            </a:r>
            <a:r>
              <a:rPr lang="en-US" dirty="0" err="1" smtClean="0"/>
              <a:t>dan</a:t>
            </a:r>
            <a:r>
              <a:rPr lang="en-US" dirty="0" smtClean="0"/>
              <a:t> </a:t>
            </a:r>
            <a:r>
              <a:rPr lang="en-US" dirty="0" err="1" smtClean="0"/>
              <a:t>seorang</a:t>
            </a:r>
            <a:r>
              <a:rPr lang="en-US" dirty="0" smtClean="0"/>
              <a:t> </a:t>
            </a:r>
            <a:r>
              <a:rPr lang="en-US" dirty="0" err="1" smtClean="0"/>
              <a:t>perempuan</a:t>
            </a:r>
            <a:r>
              <a:rPr lang="en-US" dirty="0" smtClean="0"/>
              <a:t> </a:t>
            </a:r>
            <a:r>
              <a:rPr lang="en-US" dirty="0" err="1" smtClean="0"/>
              <a:t>serta</a:t>
            </a:r>
            <a:r>
              <a:rPr lang="en-US" dirty="0" smtClean="0"/>
              <a:t> </a:t>
            </a:r>
            <a:r>
              <a:rPr lang="en-US" dirty="0" err="1" smtClean="0"/>
              <a:t>menjadikan</a:t>
            </a:r>
            <a:r>
              <a:rPr lang="en-US" dirty="0" smtClean="0"/>
              <a:t> </a:t>
            </a:r>
            <a:r>
              <a:rPr lang="en-US" dirty="0" err="1" smtClean="0"/>
              <a:t>kamu</a:t>
            </a:r>
            <a:r>
              <a:rPr lang="en-US" dirty="0" smtClean="0"/>
              <a:t> </a:t>
            </a:r>
            <a:r>
              <a:rPr lang="en-US" dirty="0" err="1" smtClean="0"/>
              <a:t>bersuku-suku</a:t>
            </a:r>
            <a:r>
              <a:rPr lang="en-US" dirty="0" smtClean="0"/>
              <a:t> </a:t>
            </a:r>
            <a:r>
              <a:rPr lang="en-US" dirty="0" err="1" smtClean="0"/>
              <a:t>supaya</a:t>
            </a:r>
            <a:r>
              <a:rPr lang="en-US" dirty="0" smtClean="0"/>
              <a:t> </a:t>
            </a:r>
            <a:r>
              <a:rPr lang="en-US" dirty="0" err="1" smtClean="0"/>
              <a:t>kamu</a:t>
            </a:r>
            <a:r>
              <a:rPr lang="en-US" dirty="0" smtClean="0"/>
              <a:t> </a:t>
            </a:r>
            <a:r>
              <a:rPr lang="en-US" dirty="0" err="1" smtClean="0"/>
              <a:t>saling</a:t>
            </a:r>
            <a:r>
              <a:rPr lang="en-US" dirty="0" smtClean="0"/>
              <a:t> </a:t>
            </a:r>
            <a:r>
              <a:rPr lang="en-US" dirty="0" err="1" smtClean="0"/>
              <a:t>kenal</a:t>
            </a:r>
            <a:r>
              <a:rPr lang="en-US" dirty="0" smtClean="0"/>
              <a:t> </a:t>
            </a:r>
            <a:r>
              <a:rPr lang="en-US" dirty="0" err="1" smtClean="0"/>
              <a:t>mengenal</a:t>
            </a:r>
            <a:r>
              <a:rPr lang="en-US" dirty="0" smtClean="0"/>
              <a:t>. </a:t>
            </a:r>
            <a:r>
              <a:rPr lang="en-US" dirty="0" err="1" smtClean="0"/>
              <a:t>Sesungguhnya</a:t>
            </a:r>
            <a:r>
              <a:rPr lang="en-US" dirty="0" smtClean="0"/>
              <a:t> </a:t>
            </a:r>
            <a:r>
              <a:rPr lang="en-US" dirty="0" err="1" smtClean="0"/>
              <a:t>orang</a:t>
            </a:r>
            <a:r>
              <a:rPr lang="en-US" dirty="0" smtClean="0"/>
              <a:t> yang paling </a:t>
            </a:r>
            <a:r>
              <a:rPr lang="en-US" dirty="0" err="1" smtClean="0"/>
              <a:t>mulia</a:t>
            </a:r>
            <a:r>
              <a:rPr lang="en-US" dirty="0" smtClean="0"/>
              <a:t> </a:t>
            </a:r>
            <a:r>
              <a:rPr lang="en-US" dirty="0" err="1" smtClean="0"/>
              <a:t>disisi</a:t>
            </a:r>
            <a:r>
              <a:rPr lang="en-US" dirty="0" smtClean="0"/>
              <a:t> Allah </a:t>
            </a:r>
            <a:r>
              <a:rPr lang="en-US" dirty="0" err="1" smtClean="0"/>
              <a:t>ialah</a:t>
            </a:r>
            <a:r>
              <a:rPr lang="en-US" dirty="0" smtClean="0"/>
              <a:t> </a:t>
            </a:r>
            <a:r>
              <a:rPr lang="en-US" dirty="0" err="1" smtClean="0"/>
              <a:t>orang</a:t>
            </a:r>
            <a:r>
              <a:rPr lang="en-US" dirty="0" smtClean="0"/>
              <a:t> yang paling </a:t>
            </a:r>
            <a:r>
              <a:rPr lang="en-US" dirty="0" err="1" smtClean="0"/>
              <a:t>bertaqwa</a:t>
            </a:r>
            <a:r>
              <a:rPr lang="en-US" dirty="0" smtClean="0"/>
              <a:t> </a:t>
            </a:r>
            <a:r>
              <a:rPr lang="en-US" dirty="0" err="1" smtClean="0"/>
              <a:t>diantara</a:t>
            </a:r>
            <a:r>
              <a:rPr lang="en-US" dirty="0" smtClean="0"/>
              <a:t> </a:t>
            </a:r>
            <a:r>
              <a:rPr lang="en-US" dirty="0" err="1" smtClean="0"/>
              <a:t>kamu</a:t>
            </a:r>
            <a:r>
              <a:rPr lang="en-US" dirty="0" smtClean="0"/>
              <a:t>. </a:t>
            </a:r>
            <a:r>
              <a:rPr lang="en-US" dirty="0" err="1" smtClean="0"/>
              <a:t>Sesungguhnya</a:t>
            </a:r>
            <a:r>
              <a:rPr lang="en-US" dirty="0" smtClean="0"/>
              <a:t> Allah </a:t>
            </a:r>
            <a:r>
              <a:rPr lang="en-US" dirty="0" err="1" smtClean="0"/>
              <a:t>maha</a:t>
            </a:r>
            <a:r>
              <a:rPr lang="en-US" dirty="0" smtClean="0"/>
              <a:t> </a:t>
            </a:r>
            <a:r>
              <a:rPr lang="en-US" dirty="0" err="1" smtClean="0"/>
              <a:t>Mengetahui</a:t>
            </a:r>
            <a:r>
              <a:rPr lang="en-US" dirty="0" smtClean="0"/>
              <a:t> </a:t>
            </a:r>
            <a:r>
              <a:rPr lang="en-US" dirty="0" err="1" smtClean="0"/>
              <a:t>lagi</a:t>
            </a:r>
            <a:r>
              <a:rPr lang="en-US" dirty="0" smtClean="0"/>
              <a:t> </a:t>
            </a:r>
            <a:r>
              <a:rPr lang="en-US" dirty="0" err="1" smtClean="0"/>
              <a:t>maha</a:t>
            </a:r>
            <a:r>
              <a:rPr lang="en-US" dirty="0" smtClean="0"/>
              <a:t> </a:t>
            </a:r>
            <a:r>
              <a:rPr lang="en-US" dirty="0" err="1" smtClean="0"/>
              <a:t>Mengenal</a:t>
            </a:r>
            <a:r>
              <a:rPr lang="en-US" dirty="0" smtClean="0"/>
              <a:t> (Q.S.Al-hujurat:13)”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a:bodyPr>
          <a:lstStyle/>
          <a:p>
            <a:pPr marL="514350" indent="-514350">
              <a:buAutoNum type="arabicPeriod" startAt="3"/>
            </a:pPr>
            <a:r>
              <a:rPr lang="en-US" dirty="0" err="1" smtClean="0"/>
              <a:t>Hanya</a:t>
            </a:r>
            <a:r>
              <a:rPr lang="en-US" dirty="0" smtClean="0"/>
              <a:t> </a:t>
            </a:r>
            <a:r>
              <a:rPr lang="en-US" dirty="0" err="1" smtClean="0"/>
              <a:t>hukum</a:t>
            </a:r>
            <a:r>
              <a:rPr lang="en-US" dirty="0" smtClean="0"/>
              <a:t> Allah </a:t>
            </a:r>
            <a:r>
              <a:rPr lang="en-US" dirty="0" err="1" smtClean="0"/>
              <a:t>satu-satunya</a:t>
            </a:r>
            <a:r>
              <a:rPr lang="en-US" dirty="0" smtClean="0"/>
              <a:t> </a:t>
            </a:r>
            <a:r>
              <a:rPr lang="en-US" dirty="0" err="1" smtClean="0"/>
              <a:t>hukum</a:t>
            </a:r>
            <a:r>
              <a:rPr lang="en-US" dirty="0" smtClean="0"/>
              <a:t> yang </a:t>
            </a:r>
            <a:r>
              <a:rPr lang="en-US" dirty="0" err="1" smtClean="0"/>
              <a:t>dapat</a:t>
            </a:r>
            <a:r>
              <a:rPr lang="en-US" dirty="0" smtClean="0"/>
              <a:t> </a:t>
            </a:r>
            <a:r>
              <a:rPr lang="en-US" dirty="0" err="1" smtClean="0"/>
              <a:t>dijadikan</a:t>
            </a:r>
            <a:r>
              <a:rPr lang="en-US" dirty="0" smtClean="0"/>
              <a:t> </a:t>
            </a:r>
            <a:r>
              <a:rPr lang="en-US" dirty="0" err="1" smtClean="0"/>
              <a:t>sendi</a:t>
            </a:r>
            <a:r>
              <a:rPr lang="en-US" dirty="0" smtClean="0"/>
              <a:t> </a:t>
            </a:r>
            <a:r>
              <a:rPr lang="en-US" dirty="0" err="1" smtClean="0"/>
              <a:t>pembentuk</a:t>
            </a:r>
            <a:r>
              <a:rPr lang="en-US" dirty="0" smtClean="0"/>
              <a:t> </a:t>
            </a:r>
            <a:r>
              <a:rPr lang="en-US" dirty="0" err="1" smtClean="0"/>
              <a:t>pribadi</a:t>
            </a:r>
            <a:r>
              <a:rPr lang="en-US" dirty="0" smtClean="0"/>
              <a:t> </a:t>
            </a:r>
            <a:r>
              <a:rPr lang="en-US" dirty="0" err="1" smtClean="0"/>
              <a:t>utama</a:t>
            </a:r>
            <a:r>
              <a:rPr lang="en-US" dirty="0" smtClean="0"/>
              <a:t>, </a:t>
            </a:r>
            <a:r>
              <a:rPr lang="en-US" dirty="0" err="1" smtClean="0"/>
              <a:t>dan</a:t>
            </a:r>
            <a:r>
              <a:rPr lang="en-US" dirty="0" smtClean="0"/>
              <a:t> </a:t>
            </a:r>
            <a:r>
              <a:rPr lang="en-US" dirty="0" err="1" smtClean="0"/>
              <a:t>mengatur</a:t>
            </a:r>
            <a:r>
              <a:rPr lang="en-US" dirty="0" smtClean="0"/>
              <a:t> </a:t>
            </a:r>
            <a:r>
              <a:rPr lang="en-US" dirty="0" err="1" smtClean="0"/>
              <a:t>tertib</a:t>
            </a:r>
            <a:r>
              <a:rPr lang="en-US" dirty="0" smtClean="0"/>
              <a:t> </a:t>
            </a:r>
            <a:r>
              <a:rPr lang="en-US" dirty="0" err="1" smtClean="0"/>
              <a:t>hidup</a:t>
            </a:r>
            <a:r>
              <a:rPr lang="en-US" dirty="0" smtClean="0"/>
              <a:t> </a:t>
            </a:r>
            <a:r>
              <a:rPr lang="en-US" dirty="0" err="1" smtClean="0"/>
              <a:t>bersama</a:t>
            </a:r>
            <a:r>
              <a:rPr lang="en-US" dirty="0" smtClean="0"/>
              <a:t> </a:t>
            </a:r>
            <a:r>
              <a:rPr lang="en-US" dirty="0" err="1" smtClean="0"/>
              <a:t>menuju</a:t>
            </a:r>
            <a:r>
              <a:rPr lang="en-US" dirty="0" smtClean="0"/>
              <a:t> </a:t>
            </a:r>
            <a:r>
              <a:rPr lang="en-US" dirty="0" err="1" smtClean="0"/>
              <a:t>kehidupan</a:t>
            </a:r>
            <a:r>
              <a:rPr lang="en-US" dirty="0" smtClean="0"/>
              <a:t> </a:t>
            </a:r>
            <a:r>
              <a:rPr lang="en-US" dirty="0" err="1" smtClean="0"/>
              <a:t>bahagia</a:t>
            </a:r>
            <a:r>
              <a:rPr lang="en-US" dirty="0" smtClean="0"/>
              <a:t> </a:t>
            </a:r>
            <a:r>
              <a:rPr lang="en-US" dirty="0" err="1" smtClean="0"/>
              <a:t>sejahtera</a:t>
            </a:r>
            <a:r>
              <a:rPr lang="en-US" dirty="0" smtClean="0"/>
              <a:t> yang </a:t>
            </a:r>
            <a:r>
              <a:rPr lang="en-US" dirty="0" err="1" smtClean="0"/>
              <a:t>hakiki</a:t>
            </a:r>
            <a:r>
              <a:rPr lang="en-US" dirty="0" smtClean="0"/>
              <a:t> </a:t>
            </a:r>
            <a:r>
              <a:rPr lang="en-US" dirty="0" err="1" smtClean="0"/>
              <a:t>dunia</a:t>
            </a:r>
            <a:r>
              <a:rPr lang="en-US" dirty="0" smtClean="0"/>
              <a:t> </a:t>
            </a:r>
            <a:r>
              <a:rPr lang="en-US" dirty="0" err="1" smtClean="0"/>
              <a:t>akhirat</a:t>
            </a:r>
            <a:r>
              <a:rPr lang="en-US" dirty="0" smtClean="0"/>
              <a:t> </a:t>
            </a:r>
            <a:r>
              <a:rPr lang="en-US" dirty="0" smtClean="0">
                <a:sym typeface="Wingdings" pitchFamily="2" charset="2"/>
              </a:rPr>
              <a:t> </a:t>
            </a:r>
            <a:r>
              <a:rPr lang="en-US" dirty="0" err="1" smtClean="0">
                <a:sym typeface="Wingdings" pitchFamily="2" charset="2"/>
              </a:rPr>
              <a:t>islam</a:t>
            </a:r>
            <a:r>
              <a:rPr lang="en-US" dirty="0" smtClean="0">
                <a:sym typeface="Wingdings" pitchFamily="2" charset="2"/>
              </a:rPr>
              <a:t> </a:t>
            </a:r>
            <a:r>
              <a:rPr lang="en-US" dirty="0" err="1" smtClean="0">
                <a:sym typeface="Wingdings" pitchFamily="2" charset="2"/>
              </a:rPr>
              <a:t>adalah</a:t>
            </a:r>
            <a:r>
              <a:rPr lang="en-US" dirty="0" smtClean="0">
                <a:sym typeface="Wingdings" pitchFamily="2" charset="2"/>
              </a:rPr>
              <a:t> agama yang </a:t>
            </a:r>
            <a:r>
              <a:rPr lang="en-US" dirty="0" err="1" smtClean="0">
                <a:sym typeface="Wingdings" pitchFamily="2" charset="2"/>
              </a:rPr>
              <a:t>benar</a:t>
            </a:r>
            <a:r>
              <a:rPr lang="en-US" dirty="0" smtClean="0">
                <a:sym typeface="Wingdings" pitchFamily="2" charset="2"/>
              </a:rPr>
              <a:t> </a:t>
            </a:r>
            <a:r>
              <a:rPr lang="en-US" dirty="0" err="1" smtClean="0">
                <a:sym typeface="Wingdings" pitchFamily="2" charset="2"/>
              </a:rPr>
              <a:t>islam</a:t>
            </a:r>
            <a:r>
              <a:rPr lang="en-US" dirty="0" smtClean="0">
                <a:sym typeface="Wingdings" pitchFamily="2" charset="2"/>
              </a:rPr>
              <a:t> </a:t>
            </a:r>
            <a:r>
              <a:rPr lang="en-US" dirty="0" err="1" smtClean="0">
                <a:sym typeface="Wingdings" pitchFamily="2" charset="2"/>
              </a:rPr>
              <a:t>tidak</a:t>
            </a:r>
            <a:r>
              <a:rPr lang="en-US" dirty="0" smtClean="0">
                <a:sym typeface="Wingdings" pitchFamily="2" charset="2"/>
              </a:rPr>
              <a:t> </a:t>
            </a:r>
            <a:r>
              <a:rPr lang="en-US" dirty="0" err="1" smtClean="0">
                <a:sym typeface="Wingdings" pitchFamily="2" charset="2"/>
              </a:rPr>
              <a:t>hanya</a:t>
            </a:r>
            <a:r>
              <a:rPr lang="en-US" dirty="0" smtClean="0">
                <a:sym typeface="Wingdings" pitchFamily="2" charset="2"/>
              </a:rPr>
              <a:t> agama </a:t>
            </a:r>
            <a:r>
              <a:rPr lang="en-US" dirty="0" err="1" smtClean="0">
                <a:sym typeface="Wingdings" pitchFamily="2" charset="2"/>
              </a:rPr>
              <a:t>ibadah</a:t>
            </a:r>
            <a:r>
              <a:rPr lang="en-US" dirty="0" smtClean="0">
                <a:sym typeface="Wingdings" pitchFamily="2" charset="2"/>
              </a:rPr>
              <a:t> </a:t>
            </a:r>
            <a:r>
              <a:rPr lang="en-US" dirty="0" err="1" smtClean="0">
                <a:sym typeface="Wingdings" pitchFamily="2" charset="2"/>
              </a:rPr>
              <a:t>tapi</a:t>
            </a:r>
            <a:r>
              <a:rPr lang="en-US" dirty="0" smtClean="0">
                <a:sym typeface="Wingdings" pitchFamily="2" charset="2"/>
              </a:rPr>
              <a:t> </a:t>
            </a:r>
            <a:r>
              <a:rPr lang="en-US" dirty="0" err="1" smtClean="0">
                <a:sym typeface="Wingdings" pitchFamily="2" charset="2"/>
              </a:rPr>
              <a:t>juga</a:t>
            </a:r>
            <a:r>
              <a:rPr lang="en-US" dirty="0" smtClean="0">
                <a:sym typeface="Wingdings" pitchFamily="2" charset="2"/>
              </a:rPr>
              <a:t> </a:t>
            </a:r>
            <a:r>
              <a:rPr lang="en-US" dirty="0" err="1" smtClean="0">
                <a:sym typeface="Wingdings" pitchFamily="2" charset="2"/>
              </a:rPr>
              <a:t>suatu</a:t>
            </a:r>
            <a:r>
              <a:rPr lang="en-US" dirty="0" smtClean="0">
                <a:sym typeface="Wingdings" pitchFamily="2" charset="2"/>
              </a:rPr>
              <a:t> way of life yang </a:t>
            </a:r>
            <a:r>
              <a:rPr lang="en-US" dirty="0" err="1" smtClean="0">
                <a:sym typeface="Wingdings" pitchFamily="2" charset="2"/>
              </a:rPr>
              <a:t>lengkap</a:t>
            </a:r>
            <a:endParaRPr lang="en-US" dirty="0" smtClean="0">
              <a:sym typeface="Wingdings" pitchFamily="2" charset="2"/>
            </a:endParaRPr>
          </a:p>
          <a:p>
            <a:pPr marL="0" indent="0" algn="r" rtl="1">
              <a:buNone/>
            </a:pPr>
            <a:r>
              <a:rPr lang="ar-SA">
                <a:latin typeface="Traditional Arabic" panose="02020603050405020304" pitchFamily="18" charset="-78"/>
                <a:cs typeface="Traditional Arabic" panose="02020603050405020304" pitchFamily="18" charset="-78"/>
                <a:sym typeface="Wingdings" pitchFamily="2" charset="2"/>
              </a:rPr>
              <a:t>إِنَّ الدِّينَ عِندَ اللّهِ الإِسْلاَمُ وَمَا اخْتَلَفَ الَّذِينَ أُوْتُواْ الْكِتَابَ إِلاَّ مِن بَعْدِ مَا جَاءهُمُ الْعِلْمُ بَغْياً بَيْنَهُمْ وَمَن يَكْفُرْ بِآيَاتِ اللّهِ فَإِنَّ اللّهِ سَرِيعُ الْحِسَابِ ﴿١٩﴾</a:t>
            </a:r>
            <a:endParaRPr lang="en-US" dirty="0">
              <a:latin typeface="Traditional Arabic" panose="02020603050405020304" pitchFamily="18" charset="-78"/>
              <a:cs typeface="Traditional Arabic" panose="02020603050405020304" pitchFamily="18" charset="-78"/>
              <a:sym typeface="Wingdings" pitchFamily="2" charset="2"/>
            </a:endParaRPr>
          </a:p>
          <a:p>
            <a:pPr marL="514350" indent="-514350">
              <a:buNone/>
            </a:pPr>
            <a:r>
              <a:rPr lang="en-US" dirty="0" smtClean="0">
                <a:sym typeface="Wingdings" pitchFamily="2" charset="2"/>
              </a:rPr>
              <a:t>	“</a:t>
            </a:r>
            <a:r>
              <a:rPr lang="en-US" dirty="0" err="1" smtClean="0">
                <a:sym typeface="Wingdings" pitchFamily="2" charset="2"/>
              </a:rPr>
              <a:t>sesungguhnya</a:t>
            </a:r>
            <a:r>
              <a:rPr lang="en-US" dirty="0" smtClean="0">
                <a:sym typeface="Wingdings" pitchFamily="2" charset="2"/>
              </a:rPr>
              <a:t> agama (yang </a:t>
            </a:r>
            <a:r>
              <a:rPr lang="en-US" dirty="0" err="1" smtClean="0">
                <a:sym typeface="Wingdings" pitchFamily="2" charset="2"/>
              </a:rPr>
              <a:t>diridhoi</a:t>
            </a:r>
            <a:r>
              <a:rPr lang="en-US" dirty="0" smtClean="0">
                <a:sym typeface="Wingdings" pitchFamily="2" charset="2"/>
              </a:rPr>
              <a:t>) </a:t>
            </a:r>
            <a:r>
              <a:rPr lang="en-US" dirty="0" err="1" smtClean="0">
                <a:sym typeface="Wingdings" pitchFamily="2" charset="2"/>
              </a:rPr>
              <a:t>di</a:t>
            </a:r>
            <a:r>
              <a:rPr lang="en-US" dirty="0" smtClean="0">
                <a:sym typeface="Wingdings" pitchFamily="2" charset="2"/>
              </a:rPr>
              <a:t> </a:t>
            </a:r>
            <a:r>
              <a:rPr lang="en-US" dirty="0" err="1" smtClean="0">
                <a:sym typeface="Wingdings" pitchFamily="2" charset="2"/>
              </a:rPr>
              <a:t>sisi</a:t>
            </a:r>
            <a:r>
              <a:rPr lang="en-US" dirty="0" smtClean="0">
                <a:sym typeface="Wingdings" pitchFamily="2" charset="2"/>
              </a:rPr>
              <a:t> Allah </a:t>
            </a:r>
            <a:r>
              <a:rPr lang="en-US" dirty="0" err="1" smtClean="0">
                <a:sym typeface="Wingdings" pitchFamily="2" charset="2"/>
              </a:rPr>
              <a:t>hanyalah</a:t>
            </a:r>
            <a:r>
              <a:rPr lang="en-US" dirty="0" smtClean="0">
                <a:sym typeface="Wingdings" pitchFamily="2" charset="2"/>
              </a:rPr>
              <a:t> </a:t>
            </a:r>
            <a:r>
              <a:rPr lang="en-US" dirty="0" err="1" smtClean="0">
                <a:sym typeface="Wingdings" pitchFamily="2" charset="2"/>
              </a:rPr>
              <a:t>islam</a:t>
            </a:r>
            <a:r>
              <a:rPr lang="en-US" dirty="0" smtClean="0">
                <a:sym typeface="Wingdings" pitchFamily="2" charset="2"/>
              </a:rPr>
              <a:t> (</a:t>
            </a:r>
            <a:r>
              <a:rPr lang="en-US" dirty="0" err="1" smtClean="0">
                <a:sym typeface="Wingdings" pitchFamily="2" charset="2"/>
              </a:rPr>
              <a:t>Q.S.Ali</a:t>
            </a:r>
            <a:r>
              <a:rPr lang="en-US" dirty="0" smtClean="0">
                <a:sym typeface="Wingdings" pitchFamily="2" charset="2"/>
              </a:rPr>
              <a:t> Imran:19)”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marL="514350" indent="-514350">
              <a:buAutoNum type="arabicPeriod" startAt="4"/>
            </a:pPr>
            <a:r>
              <a:rPr lang="en-US" dirty="0" err="1" smtClean="0"/>
              <a:t>Berjuang</a:t>
            </a:r>
            <a:r>
              <a:rPr lang="en-US" dirty="0" smtClean="0"/>
              <a:t> </a:t>
            </a:r>
            <a:r>
              <a:rPr lang="en-US" dirty="0" err="1" smtClean="0"/>
              <a:t>menegakkan</a:t>
            </a:r>
            <a:r>
              <a:rPr lang="en-US" dirty="0" smtClean="0"/>
              <a:t> </a:t>
            </a:r>
            <a:r>
              <a:rPr lang="en-US" dirty="0" err="1" smtClean="0"/>
              <a:t>dan</a:t>
            </a:r>
            <a:r>
              <a:rPr lang="en-US" dirty="0" smtClean="0"/>
              <a:t> </a:t>
            </a:r>
            <a:r>
              <a:rPr lang="en-US" dirty="0" err="1" smtClean="0"/>
              <a:t>menjunjung</a:t>
            </a:r>
            <a:r>
              <a:rPr lang="en-US" dirty="0" smtClean="0"/>
              <a:t> </a:t>
            </a:r>
            <a:r>
              <a:rPr lang="en-US" dirty="0" err="1" smtClean="0"/>
              <a:t>tinggi</a:t>
            </a:r>
            <a:r>
              <a:rPr lang="en-US" dirty="0" smtClean="0"/>
              <a:t> agama </a:t>
            </a:r>
            <a:r>
              <a:rPr lang="en-US" dirty="0" err="1" smtClean="0"/>
              <a:t>islam</a:t>
            </a:r>
            <a:r>
              <a:rPr lang="en-US" dirty="0" smtClean="0"/>
              <a:t> </a:t>
            </a:r>
            <a:r>
              <a:rPr lang="en-US" dirty="0" err="1" smtClean="0"/>
              <a:t>untuk</a:t>
            </a:r>
            <a:r>
              <a:rPr lang="en-US" dirty="0" smtClean="0"/>
              <a:t> </a:t>
            </a:r>
            <a:r>
              <a:rPr lang="en-US" dirty="0" err="1" smtClean="0"/>
              <a:t>mewujudkan</a:t>
            </a:r>
            <a:r>
              <a:rPr lang="en-US" dirty="0" smtClean="0"/>
              <a:t> </a:t>
            </a:r>
            <a:r>
              <a:rPr lang="en-US" dirty="0" err="1" smtClean="0"/>
              <a:t>masyarakat</a:t>
            </a:r>
            <a:r>
              <a:rPr lang="en-US" dirty="0" smtClean="0"/>
              <a:t> </a:t>
            </a:r>
            <a:r>
              <a:rPr lang="en-US" dirty="0" err="1" smtClean="0"/>
              <a:t>islam</a:t>
            </a:r>
            <a:r>
              <a:rPr lang="en-US" dirty="0" smtClean="0"/>
              <a:t> yang </a:t>
            </a:r>
            <a:r>
              <a:rPr lang="en-US" dirty="0" err="1" smtClean="0"/>
              <a:t>sebenar-benarnya</a:t>
            </a:r>
            <a:r>
              <a:rPr lang="en-US" dirty="0" smtClean="0"/>
              <a:t> </a:t>
            </a:r>
            <a:r>
              <a:rPr lang="en-US" dirty="0" err="1" smtClean="0"/>
              <a:t>adalah</a:t>
            </a:r>
            <a:r>
              <a:rPr lang="en-US" dirty="0" smtClean="0"/>
              <a:t> </a:t>
            </a:r>
            <a:r>
              <a:rPr lang="en-US" dirty="0" err="1" smtClean="0"/>
              <a:t>kewajiban</a:t>
            </a:r>
            <a:r>
              <a:rPr lang="en-US" dirty="0" smtClean="0"/>
              <a:t> </a:t>
            </a:r>
            <a:r>
              <a:rPr lang="en-US" dirty="0" err="1" smtClean="0"/>
              <a:t>bagi</a:t>
            </a:r>
            <a:r>
              <a:rPr lang="en-US" dirty="0" smtClean="0"/>
              <a:t> </a:t>
            </a:r>
            <a:r>
              <a:rPr lang="en-US" dirty="0" err="1" smtClean="0"/>
              <a:t>orang</a:t>
            </a:r>
            <a:r>
              <a:rPr lang="en-US" dirty="0" smtClean="0"/>
              <a:t> yang </a:t>
            </a:r>
            <a:r>
              <a:rPr lang="en-US" dirty="0" err="1" smtClean="0"/>
              <a:t>mengaku</a:t>
            </a:r>
            <a:r>
              <a:rPr lang="en-US" dirty="0" smtClean="0"/>
              <a:t> </a:t>
            </a:r>
            <a:r>
              <a:rPr lang="en-US" dirty="0" err="1" smtClean="0"/>
              <a:t>bertuhan</a:t>
            </a:r>
            <a:r>
              <a:rPr lang="en-US" dirty="0" smtClean="0"/>
              <a:t> </a:t>
            </a:r>
            <a:r>
              <a:rPr lang="en-US" err="1" smtClean="0"/>
              <a:t>kepada</a:t>
            </a:r>
            <a:r>
              <a:rPr lang="en-US" smtClean="0"/>
              <a:t> Allah</a:t>
            </a:r>
            <a:endParaRPr lang="id-ID" smtClean="0"/>
          </a:p>
          <a:p>
            <a:pPr marL="0" indent="0">
              <a:buNone/>
            </a:pPr>
            <a:endParaRPr lang="en-US" dirty="0" smtClean="0"/>
          </a:p>
          <a:p>
            <a:pPr marL="0" indent="0" algn="r" rtl="1">
              <a:buNone/>
            </a:pPr>
            <a:r>
              <a:rPr lang="ar-SA" sz="3900">
                <a:latin typeface="Traditional Arabic" panose="02020603050405020304" pitchFamily="18" charset="-78"/>
                <a:cs typeface="Traditional Arabic" panose="02020603050405020304" pitchFamily="18" charset="-78"/>
              </a:rPr>
              <a:t>إِنَّمَا الْمُؤْمِنُونَ الَّذِينَ آمَنُوا بِاللَّهِ وَرَسُولِهِ ثُمَّ لَمْ يَرْتَابُوا وَجَاهَدُوا بِأَمْوَالِهِمْ وَأَنفُسِهِمْ فِي سَبِيلِ اللَّهِ أُوْلَئِكَ هُمُ الصَّادِقُونَ ﴿١٥﴾</a:t>
            </a:r>
            <a:endParaRPr lang="en-US" sz="3900" dirty="0">
              <a:latin typeface="Traditional Arabic" panose="02020603050405020304" pitchFamily="18" charset="-78"/>
              <a:cs typeface="Traditional Arabic" panose="02020603050405020304" pitchFamily="18" charset="-78"/>
            </a:endParaRPr>
          </a:p>
          <a:p>
            <a:pPr marL="514350" indent="-514350">
              <a:buNone/>
            </a:pPr>
            <a:r>
              <a:rPr lang="en-US" dirty="0" smtClean="0"/>
              <a:t>	“</a:t>
            </a:r>
            <a:r>
              <a:rPr lang="en-US" dirty="0" err="1" smtClean="0"/>
              <a:t>orang</a:t>
            </a:r>
            <a:r>
              <a:rPr lang="en-US" dirty="0" smtClean="0"/>
              <a:t> </a:t>
            </a:r>
            <a:r>
              <a:rPr lang="en-US" dirty="0" err="1" smtClean="0"/>
              <a:t>mukmin</a:t>
            </a:r>
            <a:r>
              <a:rPr lang="en-US" dirty="0" smtClean="0"/>
              <a:t> </a:t>
            </a:r>
            <a:r>
              <a:rPr lang="en-US" dirty="0" err="1" smtClean="0"/>
              <a:t>itu</a:t>
            </a:r>
            <a:r>
              <a:rPr lang="en-US" dirty="0" smtClean="0"/>
              <a:t> </a:t>
            </a:r>
            <a:r>
              <a:rPr lang="en-US" dirty="0" err="1" smtClean="0"/>
              <a:t>ialah</a:t>
            </a:r>
            <a:r>
              <a:rPr lang="en-US" dirty="0" smtClean="0"/>
              <a:t> </a:t>
            </a:r>
            <a:r>
              <a:rPr lang="en-US" dirty="0" err="1" smtClean="0"/>
              <a:t>orang-orang</a:t>
            </a:r>
            <a:r>
              <a:rPr lang="en-US" dirty="0" smtClean="0"/>
              <a:t> yang </a:t>
            </a:r>
            <a:r>
              <a:rPr lang="en-US" dirty="0" err="1" smtClean="0"/>
              <a:t>beriman</a:t>
            </a:r>
            <a:r>
              <a:rPr lang="en-US" dirty="0" smtClean="0"/>
              <a:t> </a:t>
            </a:r>
            <a:r>
              <a:rPr lang="en-US" dirty="0" err="1" smtClean="0"/>
              <a:t>kepada</a:t>
            </a:r>
            <a:r>
              <a:rPr lang="en-US" dirty="0" smtClean="0"/>
              <a:t> Allah </a:t>
            </a:r>
            <a:r>
              <a:rPr lang="en-US" dirty="0" err="1" smtClean="0"/>
              <a:t>dan</a:t>
            </a:r>
            <a:r>
              <a:rPr lang="en-US" dirty="0" smtClean="0"/>
              <a:t> </a:t>
            </a:r>
            <a:r>
              <a:rPr lang="en-US" dirty="0" err="1" smtClean="0"/>
              <a:t>rasul-nya</a:t>
            </a:r>
            <a:r>
              <a:rPr lang="en-US" dirty="0" smtClean="0"/>
              <a:t>, </a:t>
            </a:r>
            <a:r>
              <a:rPr lang="en-US" dirty="0" err="1" smtClean="0"/>
              <a:t>kemudian</a:t>
            </a:r>
            <a:r>
              <a:rPr lang="en-US" dirty="0" smtClean="0"/>
              <a:t> </a:t>
            </a:r>
            <a:r>
              <a:rPr lang="en-US" dirty="0" err="1" smtClean="0"/>
              <a:t>mereka</a:t>
            </a:r>
            <a:r>
              <a:rPr lang="en-US" dirty="0" smtClean="0"/>
              <a:t> </a:t>
            </a:r>
            <a:r>
              <a:rPr lang="en-US" dirty="0" err="1" smtClean="0"/>
              <a:t>tidak</a:t>
            </a:r>
            <a:r>
              <a:rPr lang="en-US" dirty="0" smtClean="0"/>
              <a:t> </a:t>
            </a:r>
            <a:r>
              <a:rPr lang="en-US" dirty="0" err="1" smtClean="0"/>
              <a:t>ragu-ragu</a:t>
            </a:r>
            <a:r>
              <a:rPr lang="en-US" dirty="0" smtClean="0"/>
              <a:t> </a:t>
            </a:r>
            <a:r>
              <a:rPr lang="en-US" dirty="0" err="1" smtClean="0"/>
              <a:t>dan</a:t>
            </a:r>
            <a:r>
              <a:rPr lang="en-US" dirty="0" smtClean="0"/>
              <a:t> </a:t>
            </a:r>
            <a:r>
              <a:rPr lang="en-US" dirty="0" err="1" smtClean="0"/>
              <a:t>mereka</a:t>
            </a:r>
            <a:r>
              <a:rPr lang="en-US" dirty="0" smtClean="0"/>
              <a:t> </a:t>
            </a:r>
            <a:r>
              <a:rPr lang="en-US" dirty="0" err="1" smtClean="0"/>
              <a:t>berjihad</a:t>
            </a:r>
            <a:r>
              <a:rPr lang="en-US" dirty="0" smtClean="0"/>
              <a:t> </a:t>
            </a:r>
            <a:r>
              <a:rPr lang="en-US" dirty="0" err="1" smtClean="0"/>
              <a:t>dengan</a:t>
            </a:r>
            <a:r>
              <a:rPr lang="en-US" dirty="0" smtClean="0"/>
              <a:t> </a:t>
            </a:r>
            <a:r>
              <a:rPr lang="en-US" dirty="0" err="1" smtClean="0"/>
              <a:t>harta</a:t>
            </a:r>
            <a:r>
              <a:rPr lang="en-US" dirty="0" smtClean="0"/>
              <a:t> </a:t>
            </a:r>
            <a:r>
              <a:rPr lang="en-US" dirty="0" err="1" smtClean="0"/>
              <a:t>dan</a:t>
            </a:r>
            <a:r>
              <a:rPr lang="en-US" dirty="0" smtClean="0"/>
              <a:t> </a:t>
            </a:r>
            <a:r>
              <a:rPr lang="en-US" dirty="0" err="1" smtClean="0"/>
              <a:t>jiwa</a:t>
            </a:r>
            <a:r>
              <a:rPr lang="en-US" dirty="0" smtClean="0"/>
              <a:t> </a:t>
            </a:r>
            <a:r>
              <a:rPr lang="en-US" dirty="0" err="1" smtClean="0"/>
              <a:t>mereka</a:t>
            </a:r>
            <a:r>
              <a:rPr lang="en-US" dirty="0" smtClean="0"/>
              <a:t> </a:t>
            </a:r>
            <a:r>
              <a:rPr lang="en-US" dirty="0" err="1" smtClean="0"/>
              <a:t>di</a:t>
            </a:r>
            <a:r>
              <a:rPr lang="en-US" dirty="0" smtClean="0"/>
              <a:t> </a:t>
            </a:r>
            <a:r>
              <a:rPr lang="en-US" dirty="0" err="1" smtClean="0"/>
              <a:t>jalan</a:t>
            </a:r>
            <a:r>
              <a:rPr lang="en-US" dirty="0" smtClean="0"/>
              <a:t> Allah. </a:t>
            </a:r>
            <a:r>
              <a:rPr lang="en-US" dirty="0" err="1" smtClean="0"/>
              <a:t>Mereka</a:t>
            </a:r>
            <a:r>
              <a:rPr lang="en-US" dirty="0" smtClean="0"/>
              <a:t> </a:t>
            </a:r>
            <a:r>
              <a:rPr lang="en-US" dirty="0" err="1" smtClean="0"/>
              <a:t>itulah</a:t>
            </a:r>
            <a:r>
              <a:rPr lang="en-US" dirty="0" smtClean="0"/>
              <a:t> </a:t>
            </a:r>
            <a:r>
              <a:rPr lang="en-US" dirty="0" err="1" smtClean="0"/>
              <a:t>orang-orang</a:t>
            </a:r>
            <a:r>
              <a:rPr lang="en-US" dirty="0" smtClean="0"/>
              <a:t> yang </a:t>
            </a:r>
            <a:r>
              <a:rPr lang="en-US" dirty="0" err="1" smtClean="0"/>
              <a:t>benar</a:t>
            </a:r>
            <a:r>
              <a:rPr lang="en-US" dirty="0" smtClean="0"/>
              <a:t> (Q.S. Al hujurat:15)”</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marL="514350" indent="-514350">
              <a:buAutoNum type="arabicPeriod" startAt="5"/>
            </a:pPr>
            <a:r>
              <a:rPr lang="en-US" dirty="0" err="1" smtClean="0"/>
              <a:t>Perjuangan</a:t>
            </a:r>
            <a:r>
              <a:rPr lang="en-US" dirty="0" smtClean="0"/>
              <a:t> </a:t>
            </a:r>
            <a:r>
              <a:rPr lang="en-US" dirty="0" err="1" smtClean="0"/>
              <a:t>menegakkan</a:t>
            </a:r>
            <a:r>
              <a:rPr lang="en-US" dirty="0" smtClean="0"/>
              <a:t> </a:t>
            </a:r>
            <a:r>
              <a:rPr lang="en-US" dirty="0" err="1" smtClean="0"/>
              <a:t>dan</a:t>
            </a:r>
            <a:r>
              <a:rPr lang="en-US" dirty="0" smtClean="0"/>
              <a:t> </a:t>
            </a:r>
            <a:r>
              <a:rPr lang="en-US" dirty="0" err="1" smtClean="0"/>
              <a:t>menjunjung</a:t>
            </a:r>
            <a:r>
              <a:rPr lang="en-US" dirty="0" smtClean="0"/>
              <a:t> </a:t>
            </a:r>
            <a:r>
              <a:rPr lang="en-US" dirty="0" err="1" smtClean="0"/>
              <a:t>tinggi</a:t>
            </a:r>
            <a:r>
              <a:rPr lang="en-US" dirty="0" smtClean="0"/>
              <a:t> agama </a:t>
            </a:r>
            <a:r>
              <a:rPr lang="en-US" dirty="0" err="1" smtClean="0"/>
              <a:t>islam</a:t>
            </a:r>
            <a:r>
              <a:rPr lang="en-US" dirty="0" smtClean="0"/>
              <a:t> </a:t>
            </a:r>
            <a:r>
              <a:rPr lang="en-US" dirty="0" err="1" smtClean="0"/>
              <a:t>untuk</a:t>
            </a:r>
            <a:r>
              <a:rPr lang="en-US" dirty="0" smtClean="0"/>
              <a:t> </a:t>
            </a:r>
            <a:r>
              <a:rPr lang="en-US" dirty="0" err="1" smtClean="0"/>
              <a:t>mewujudkan</a:t>
            </a:r>
            <a:r>
              <a:rPr lang="en-US" dirty="0" smtClean="0"/>
              <a:t> </a:t>
            </a:r>
            <a:r>
              <a:rPr lang="en-US" dirty="0" err="1" smtClean="0"/>
              <a:t>masyarakat</a:t>
            </a:r>
            <a:r>
              <a:rPr lang="en-US" dirty="0" smtClean="0"/>
              <a:t> </a:t>
            </a:r>
            <a:r>
              <a:rPr lang="en-US" dirty="0" err="1" smtClean="0"/>
              <a:t>islam</a:t>
            </a:r>
            <a:r>
              <a:rPr lang="en-US" dirty="0" smtClean="0"/>
              <a:t> yang </a:t>
            </a:r>
            <a:r>
              <a:rPr lang="en-US" dirty="0" err="1" smtClean="0"/>
              <a:t>sebenar-benarnya</a:t>
            </a:r>
            <a:r>
              <a:rPr lang="en-US" dirty="0" smtClean="0"/>
              <a:t> </a:t>
            </a:r>
            <a:r>
              <a:rPr lang="en-US" dirty="0" err="1" smtClean="0"/>
              <a:t>hanya</a:t>
            </a:r>
            <a:r>
              <a:rPr lang="en-US" dirty="0" smtClean="0"/>
              <a:t> </a:t>
            </a:r>
            <a:r>
              <a:rPr lang="en-US" dirty="0" err="1" smtClean="0"/>
              <a:t>akan</a:t>
            </a:r>
            <a:r>
              <a:rPr lang="en-US" dirty="0" smtClean="0"/>
              <a:t> </a:t>
            </a:r>
            <a:r>
              <a:rPr lang="en-US" dirty="0" err="1" smtClean="0"/>
              <a:t>berhasil</a:t>
            </a:r>
            <a:r>
              <a:rPr lang="en-US" dirty="0" smtClean="0"/>
              <a:t> </a:t>
            </a:r>
            <a:r>
              <a:rPr lang="en-US" dirty="0" err="1" smtClean="0"/>
              <a:t>bila</a:t>
            </a:r>
            <a:r>
              <a:rPr lang="en-US" dirty="0" smtClean="0"/>
              <a:t> </a:t>
            </a:r>
            <a:r>
              <a:rPr lang="en-US" dirty="0" err="1" smtClean="0"/>
              <a:t>mengikuti</a:t>
            </a:r>
            <a:r>
              <a:rPr lang="en-US" dirty="0" smtClean="0"/>
              <a:t> </a:t>
            </a:r>
            <a:r>
              <a:rPr lang="en-US" dirty="0" err="1" smtClean="0"/>
              <a:t>jejak</a:t>
            </a:r>
            <a:r>
              <a:rPr lang="en-US" dirty="0" smtClean="0"/>
              <a:t> </a:t>
            </a:r>
            <a:r>
              <a:rPr lang="en-US" dirty="0" err="1" smtClean="0"/>
              <a:t>perjuanagan</a:t>
            </a:r>
            <a:r>
              <a:rPr lang="en-US" dirty="0" smtClean="0"/>
              <a:t> </a:t>
            </a:r>
            <a:r>
              <a:rPr lang="en-US" dirty="0" err="1" smtClean="0"/>
              <a:t>para</a:t>
            </a:r>
            <a:r>
              <a:rPr lang="en-US" dirty="0" smtClean="0"/>
              <a:t> </a:t>
            </a:r>
            <a:r>
              <a:rPr lang="en-US" dirty="0" err="1" smtClean="0"/>
              <a:t>Nabi</a:t>
            </a:r>
            <a:r>
              <a:rPr lang="en-US" dirty="0" smtClean="0"/>
              <a:t>, </a:t>
            </a:r>
            <a:r>
              <a:rPr lang="en-US" dirty="0" err="1" smtClean="0"/>
              <a:t>terutama</a:t>
            </a:r>
            <a:r>
              <a:rPr lang="en-US" dirty="0" smtClean="0"/>
              <a:t> </a:t>
            </a:r>
            <a:r>
              <a:rPr lang="en-US" dirty="0" err="1" smtClean="0"/>
              <a:t>perjuangan</a:t>
            </a:r>
            <a:r>
              <a:rPr lang="en-US" dirty="0" smtClean="0"/>
              <a:t> </a:t>
            </a:r>
            <a:r>
              <a:rPr lang="en-US" dirty="0" err="1"/>
              <a:t>N</a:t>
            </a:r>
            <a:r>
              <a:rPr lang="en-US" dirty="0" err="1" smtClean="0"/>
              <a:t>abi</a:t>
            </a:r>
            <a:r>
              <a:rPr lang="en-US" dirty="0" smtClean="0"/>
              <a:t> Muhammad Saw</a:t>
            </a:r>
          </a:p>
          <a:p>
            <a:pPr marL="0" indent="0" algn="r" rtl="1">
              <a:buNone/>
            </a:pPr>
            <a:r>
              <a:rPr lang="ar-SA" sz="3900" smtClean="0">
                <a:latin typeface="Traditional Arabic" panose="02020603050405020304" pitchFamily="18" charset="-78"/>
                <a:cs typeface="Traditional Arabic" panose="02020603050405020304" pitchFamily="18" charset="-78"/>
              </a:rPr>
              <a:t>لَقَدْ كَانَ لَكُمْ فِي رَسُولِ اللَّهِ أُسْوَةٌ حَسَنَةٌ لِّمَن كَانَ يَرْجُو اللَّهَ وَالْيَوْمَ الْآخِرَ وَذَكَرَ اللَّهَ كَثِيراً ﴿٢١﴾</a:t>
            </a:r>
            <a:endParaRPr lang="en-US" sz="3900" smtClean="0">
              <a:latin typeface="Traditional Arabic" panose="02020603050405020304" pitchFamily="18" charset="-78"/>
              <a:cs typeface="Traditional Arabic" panose="02020603050405020304" pitchFamily="18" charset="-78"/>
            </a:endParaRPr>
          </a:p>
          <a:p>
            <a:pPr marL="514350" indent="-514350">
              <a:buNone/>
            </a:pPr>
            <a:r>
              <a:rPr lang="en-US" smtClean="0"/>
              <a:t>	“sesungguhnya telah ada pada (diri) rasulullah itu suri teladan yang baik bagimu (yaitu) bagi orang yang mengharap (rahmat) allah dan (kedatangan) hari kiamat dan dia banyak menyebut Allah (Q.S. Al Azhab:21)”</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514350" indent="-514350">
              <a:buAutoNum type="arabicPeriod" startAt="6"/>
            </a:pPr>
            <a:r>
              <a:rPr lang="en-US" dirty="0" err="1" smtClean="0"/>
              <a:t>Perjuangan</a:t>
            </a:r>
            <a:r>
              <a:rPr lang="en-US" dirty="0" smtClean="0"/>
              <a:t> </a:t>
            </a:r>
            <a:r>
              <a:rPr lang="en-US" dirty="0" err="1" smtClean="0"/>
              <a:t>mewujudkan</a:t>
            </a:r>
            <a:r>
              <a:rPr lang="en-US" dirty="0" smtClean="0"/>
              <a:t> </a:t>
            </a:r>
            <a:r>
              <a:rPr lang="en-US" dirty="0" err="1" smtClean="0"/>
              <a:t>maksud</a:t>
            </a:r>
            <a:r>
              <a:rPr lang="en-US" dirty="0" smtClean="0"/>
              <a:t> </a:t>
            </a:r>
            <a:r>
              <a:rPr lang="en-US" dirty="0" err="1" smtClean="0"/>
              <a:t>dan</a:t>
            </a:r>
            <a:r>
              <a:rPr lang="en-US" dirty="0" smtClean="0"/>
              <a:t> </a:t>
            </a:r>
            <a:r>
              <a:rPr lang="en-US" dirty="0" err="1" smtClean="0"/>
              <a:t>tujuan</a:t>
            </a:r>
            <a:r>
              <a:rPr lang="en-US" dirty="0" smtClean="0"/>
              <a:t> </a:t>
            </a:r>
            <a:r>
              <a:rPr lang="en-US" dirty="0" err="1" smtClean="0"/>
              <a:t>di</a:t>
            </a:r>
            <a:r>
              <a:rPr lang="en-US" dirty="0" smtClean="0"/>
              <a:t> </a:t>
            </a:r>
            <a:r>
              <a:rPr lang="en-US" dirty="0" err="1" smtClean="0"/>
              <a:t>atas</a:t>
            </a:r>
            <a:r>
              <a:rPr lang="en-US" dirty="0" smtClean="0"/>
              <a:t> </a:t>
            </a:r>
            <a:r>
              <a:rPr lang="en-US" dirty="0" err="1" smtClean="0"/>
              <a:t>hanya</a:t>
            </a:r>
            <a:r>
              <a:rPr lang="en-US" dirty="0" smtClean="0"/>
              <a:t> </a:t>
            </a:r>
            <a:r>
              <a:rPr lang="en-US" dirty="0" err="1" smtClean="0"/>
              <a:t>akan</a:t>
            </a:r>
            <a:r>
              <a:rPr lang="en-US" dirty="0" smtClean="0"/>
              <a:t> </a:t>
            </a:r>
            <a:r>
              <a:rPr lang="en-US" dirty="0" err="1" smtClean="0"/>
              <a:t>dapat</a:t>
            </a:r>
            <a:r>
              <a:rPr lang="en-US" dirty="0" smtClean="0"/>
              <a:t> </a:t>
            </a:r>
            <a:r>
              <a:rPr lang="en-US" dirty="0" err="1" smtClean="0"/>
              <a:t>tercapai</a:t>
            </a:r>
            <a:r>
              <a:rPr lang="en-US" dirty="0" smtClean="0"/>
              <a:t> </a:t>
            </a:r>
            <a:r>
              <a:rPr lang="en-US" dirty="0" err="1" smtClean="0"/>
              <a:t>apabila</a:t>
            </a:r>
            <a:r>
              <a:rPr lang="en-US" dirty="0" smtClean="0"/>
              <a:t> </a:t>
            </a:r>
            <a:r>
              <a:rPr lang="en-US" dirty="0" err="1" smtClean="0"/>
              <a:t>dilaksanakan</a:t>
            </a:r>
            <a:r>
              <a:rPr lang="en-US" dirty="0" smtClean="0"/>
              <a:t> </a:t>
            </a:r>
            <a:r>
              <a:rPr lang="en-US" err="1" smtClean="0"/>
              <a:t>dengan</a:t>
            </a:r>
            <a:r>
              <a:rPr lang="en-US" smtClean="0"/>
              <a:t> berorganisasi</a:t>
            </a:r>
            <a:endParaRPr lang="id-ID" smtClean="0"/>
          </a:p>
          <a:p>
            <a:pPr marL="514350" indent="-514350">
              <a:buAutoNum type="arabicPeriod" startAt="6"/>
            </a:pPr>
            <a:endParaRPr lang="en-US" dirty="0" smtClean="0"/>
          </a:p>
          <a:p>
            <a:pPr marL="514350" indent="-514350" algn="r" rtl="1">
              <a:buNone/>
            </a:pPr>
            <a:r>
              <a:rPr lang="ar-SA">
                <a:latin typeface="Traditional Arabic" panose="02020603050405020304" pitchFamily="18" charset="-78"/>
                <a:cs typeface="Traditional Arabic" panose="02020603050405020304" pitchFamily="18" charset="-78"/>
              </a:rPr>
              <a:t>إِنَّ اللَّهَ يُحِبُّ الَّذِينَ يُقَاتِلُونَ فِي سَبِيلِهِ صَفّاً كَأَنَّهُم بُنيَانٌ مَّرْصُوصٌ ﴿٤﴾</a:t>
            </a:r>
            <a:endParaRPr lang="en-US" dirty="0">
              <a:latin typeface="Traditional Arabic" panose="02020603050405020304" pitchFamily="18" charset="-78"/>
              <a:cs typeface="Traditional Arabic" panose="02020603050405020304" pitchFamily="18" charset="-78"/>
            </a:endParaRPr>
          </a:p>
          <a:p>
            <a:pPr marL="514350" indent="-514350">
              <a:buNone/>
            </a:pPr>
            <a:r>
              <a:rPr lang="en-US" dirty="0"/>
              <a:t>	</a:t>
            </a:r>
            <a:r>
              <a:rPr lang="en-US" dirty="0" smtClean="0"/>
              <a:t>“</a:t>
            </a:r>
            <a:r>
              <a:rPr lang="en-US" dirty="0" err="1" smtClean="0"/>
              <a:t>sesungguhnya</a:t>
            </a:r>
            <a:r>
              <a:rPr lang="en-US" dirty="0" smtClean="0"/>
              <a:t> Allah </a:t>
            </a:r>
            <a:r>
              <a:rPr lang="en-US" dirty="0" err="1" smtClean="0"/>
              <a:t>menyukai</a:t>
            </a:r>
            <a:r>
              <a:rPr lang="en-US" dirty="0" smtClean="0"/>
              <a:t> </a:t>
            </a:r>
            <a:r>
              <a:rPr lang="en-US" dirty="0" err="1" smtClean="0"/>
              <a:t>orang-orang</a:t>
            </a:r>
            <a:r>
              <a:rPr lang="en-US" dirty="0" smtClean="0"/>
              <a:t> yang </a:t>
            </a:r>
            <a:r>
              <a:rPr lang="en-US" dirty="0" err="1" smtClean="0"/>
              <a:t>berperang</a:t>
            </a:r>
            <a:r>
              <a:rPr lang="en-US" dirty="0" smtClean="0"/>
              <a:t> </a:t>
            </a:r>
            <a:r>
              <a:rPr lang="en-US" dirty="0" err="1" smtClean="0"/>
              <a:t>di</a:t>
            </a:r>
            <a:r>
              <a:rPr lang="en-US" dirty="0" smtClean="0"/>
              <a:t> </a:t>
            </a:r>
            <a:r>
              <a:rPr lang="en-US" dirty="0" err="1" smtClean="0"/>
              <a:t>jalan-Nya</a:t>
            </a:r>
            <a:r>
              <a:rPr lang="en-US" dirty="0" smtClean="0"/>
              <a:t> </a:t>
            </a:r>
            <a:r>
              <a:rPr lang="en-US" dirty="0" err="1" smtClean="0"/>
              <a:t>dalam</a:t>
            </a:r>
            <a:r>
              <a:rPr lang="en-US" dirty="0" smtClean="0"/>
              <a:t> </a:t>
            </a:r>
            <a:r>
              <a:rPr lang="en-US" dirty="0" err="1" smtClean="0"/>
              <a:t>barisan</a:t>
            </a:r>
            <a:r>
              <a:rPr lang="en-US" dirty="0" smtClean="0"/>
              <a:t> yang </a:t>
            </a:r>
            <a:r>
              <a:rPr lang="en-US" dirty="0" err="1" smtClean="0"/>
              <a:t>teratur</a:t>
            </a:r>
            <a:r>
              <a:rPr lang="en-US" dirty="0" smtClean="0"/>
              <a:t> </a:t>
            </a:r>
            <a:r>
              <a:rPr lang="en-US" dirty="0" err="1" smtClean="0"/>
              <a:t>seakan-akan</a:t>
            </a:r>
            <a:r>
              <a:rPr lang="en-US" dirty="0" smtClean="0"/>
              <a:t> </a:t>
            </a:r>
            <a:r>
              <a:rPr lang="en-US" dirty="0" err="1" smtClean="0"/>
              <a:t>mereka</a:t>
            </a:r>
            <a:r>
              <a:rPr lang="en-US" dirty="0" smtClean="0"/>
              <a:t> </a:t>
            </a:r>
            <a:r>
              <a:rPr lang="en-US" dirty="0" err="1" smtClean="0"/>
              <a:t>seperti</a:t>
            </a:r>
            <a:r>
              <a:rPr lang="en-US" dirty="0" smtClean="0"/>
              <a:t> </a:t>
            </a:r>
            <a:r>
              <a:rPr lang="en-US" dirty="0" err="1" smtClean="0"/>
              <a:t>suatu</a:t>
            </a:r>
            <a:r>
              <a:rPr lang="en-US" dirty="0" smtClean="0"/>
              <a:t> </a:t>
            </a:r>
            <a:r>
              <a:rPr lang="en-US" dirty="0" err="1" smtClean="0"/>
              <a:t>bangunan</a:t>
            </a:r>
            <a:r>
              <a:rPr lang="en-US" dirty="0" smtClean="0"/>
              <a:t> yang </a:t>
            </a:r>
            <a:r>
              <a:rPr lang="en-US" dirty="0" err="1" smtClean="0"/>
              <a:t>tersusun</a:t>
            </a:r>
            <a:r>
              <a:rPr lang="en-US" dirty="0" smtClean="0"/>
              <a:t> </a:t>
            </a:r>
            <a:r>
              <a:rPr lang="en-US" dirty="0" err="1" smtClean="0"/>
              <a:t>kokoh</a:t>
            </a:r>
            <a:r>
              <a:rPr lang="en-US" dirty="0" smtClean="0"/>
              <a:t> (Q.S. Al-shaff:4)”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Identitas</a:t>
            </a:r>
            <a:r>
              <a:rPr lang="en-US" dirty="0" smtClean="0"/>
              <a:t> </a:t>
            </a:r>
            <a:r>
              <a:rPr lang="en-US" dirty="0" err="1" smtClean="0"/>
              <a:t>dan</a:t>
            </a:r>
            <a:r>
              <a:rPr lang="en-US" dirty="0" smtClean="0"/>
              <a:t> </a:t>
            </a:r>
            <a:r>
              <a:rPr lang="en-US" dirty="0" err="1" smtClean="0"/>
              <a:t>Asas</a:t>
            </a:r>
            <a:r>
              <a:rPr lang="en-US" dirty="0" smtClean="0"/>
              <a:t> </a:t>
            </a:r>
            <a:r>
              <a:rPr lang="en-US" dirty="0" err="1" smtClean="0"/>
              <a:t>muhammadiyah</a:t>
            </a:r>
            <a:endParaRPr lang="en-US" dirty="0"/>
          </a:p>
        </p:txBody>
      </p:sp>
      <p:sp>
        <p:nvSpPr>
          <p:cNvPr id="3" name="Content Placeholder 2"/>
          <p:cNvSpPr>
            <a:spLocks noGrp="1"/>
          </p:cNvSpPr>
          <p:nvPr>
            <p:ph idx="1"/>
          </p:nvPr>
        </p:nvSpPr>
        <p:spPr/>
        <p:txBody>
          <a:bodyPr>
            <a:normAutofit lnSpcReduction="10000"/>
          </a:bodyPr>
          <a:lstStyle/>
          <a:p>
            <a:r>
              <a:rPr lang="en-US" dirty="0" err="1" smtClean="0"/>
              <a:t>Identitas</a:t>
            </a:r>
            <a:r>
              <a:rPr lang="en-US" dirty="0" smtClean="0"/>
              <a:t>/</a:t>
            </a:r>
            <a:r>
              <a:rPr lang="en-US" dirty="0" err="1" smtClean="0"/>
              <a:t>hakekat</a:t>
            </a:r>
            <a:r>
              <a:rPr lang="en-US" dirty="0" smtClean="0"/>
              <a:t> </a:t>
            </a:r>
            <a:r>
              <a:rPr lang="en-US" dirty="0" err="1" smtClean="0"/>
              <a:t>muhammadiyah</a:t>
            </a:r>
            <a:r>
              <a:rPr lang="en-US" dirty="0" smtClean="0"/>
              <a:t> </a:t>
            </a:r>
            <a:r>
              <a:rPr lang="en-US" dirty="0" err="1" smtClean="0"/>
              <a:t>adalah</a:t>
            </a:r>
            <a:r>
              <a:rPr lang="en-US" dirty="0" smtClean="0"/>
              <a:t> </a:t>
            </a:r>
            <a:r>
              <a:rPr lang="en-US" dirty="0" err="1" smtClean="0"/>
              <a:t>gerakan</a:t>
            </a:r>
            <a:r>
              <a:rPr lang="en-US" dirty="0" smtClean="0"/>
              <a:t> </a:t>
            </a:r>
            <a:r>
              <a:rPr lang="en-US" dirty="0" err="1" smtClean="0"/>
              <a:t>islam</a:t>
            </a:r>
            <a:r>
              <a:rPr lang="en-US" dirty="0" smtClean="0"/>
              <a:t>, </a:t>
            </a:r>
            <a:r>
              <a:rPr lang="en-US" dirty="0" err="1" smtClean="0"/>
              <a:t>dakwah</a:t>
            </a:r>
            <a:r>
              <a:rPr lang="en-US" dirty="0" smtClean="0"/>
              <a:t> </a:t>
            </a:r>
            <a:r>
              <a:rPr lang="en-US" dirty="0" err="1" smtClean="0"/>
              <a:t>amar</a:t>
            </a:r>
            <a:r>
              <a:rPr lang="en-US" dirty="0" smtClean="0"/>
              <a:t> </a:t>
            </a:r>
            <a:r>
              <a:rPr lang="en-US" dirty="0" err="1" smtClean="0"/>
              <a:t>ma’ruf</a:t>
            </a:r>
            <a:r>
              <a:rPr lang="en-US" dirty="0" smtClean="0"/>
              <a:t> </a:t>
            </a:r>
            <a:r>
              <a:rPr lang="en-US" dirty="0" err="1" smtClean="0"/>
              <a:t>nahi</a:t>
            </a:r>
            <a:r>
              <a:rPr lang="en-US" dirty="0" smtClean="0"/>
              <a:t> </a:t>
            </a:r>
            <a:r>
              <a:rPr lang="en-US" dirty="0" err="1" smtClean="0"/>
              <a:t>munkar</a:t>
            </a:r>
            <a:r>
              <a:rPr lang="en-US" dirty="0" smtClean="0"/>
              <a:t> </a:t>
            </a:r>
            <a:r>
              <a:rPr lang="en-US" dirty="0" err="1" smtClean="0"/>
              <a:t>dan</a:t>
            </a:r>
            <a:r>
              <a:rPr lang="en-US" dirty="0" smtClean="0"/>
              <a:t> </a:t>
            </a:r>
            <a:r>
              <a:rPr lang="en-US" dirty="0" err="1" smtClean="0"/>
              <a:t>tajdid</a:t>
            </a:r>
            <a:r>
              <a:rPr lang="en-US" dirty="0" smtClean="0"/>
              <a:t>, </a:t>
            </a:r>
            <a:r>
              <a:rPr lang="en-US" dirty="0" err="1" smtClean="0"/>
              <a:t>bersumber</a:t>
            </a:r>
            <a:r>
              <a:rPr lang="en-US" dirty="0" smtClean="0"/>
              <a:t> </a:t>
            </a:r>
            <a:r>
              <a:rPr lang="en-US" dirty="0" err="1" smtClean="0"/>
              <a:t>pada</a:t>
            </a:r>
            <a:r>
              <a:rPr lang="en-US" dirty="0" smtClean="0"/>
              <a:t> al-</a:t>
            </a:r>
            <a:r>
              <a:rPr lang="en-US" dirty="0" err="1" smtClean="0"/>
              <a:t>quran</a:t>
            </a:r>
            <a:r>
              <a:rPr lang="en-US" dirty="0" smtClean="0"/>
              <a:t> </a:t>
            </a:r>
            <a:r>
              <a:rPr lang="en-US" dirty="0" err="1" smtClean="0"/>
              <a:t>dan</a:t>
            </a:r>
            <a:r>
              <a:rPr lang="en-US" dirty="0" smtClean="0"/>
              <a:t> </a:t>
            </a:r>
            <a:r>
              <a:rPr lang="en-US" dirty="0" err="1" smtClean="0"/>
              <a:t>sunnah</a:t>
            </a:r>
            <a:endParaRPr lang="en-US" dirty="0" smtClean="0"/>
          </a:p>
          <a:p>
            <a:r>
              <a:rPr lang="en-US" dirty="0" err="1" smtClean="0"/>
              <a:t>Asas</a:t>
            </a:r>
            <a:r>
              <a:rPr lang="en-US" dirty="0" smtClean="0"/>
              <a:t> </a:t>
            </a:r>
            <a:r>
              <a:rPr lang="en-US" dirty="0" err="1" smtClean="0"/>
              <a:t>Muhammadiyah</a:t>
            </a:r>
            <a:r>
              <a:rPr lang="en-US" dirty="0" smtClean="0"/>
              <a:t> </a:t>
            </a:r>
            <a:r>
              <a:rPr lang="en-US" dirty="0" err="1" smtClean="0"/>
              <a:t>adalah</a:t>
            </a:r>
            <a:r>
              <a:rPr lang="en-US" dirty="0" smtClean="0"/>
              <a:t> </a:t>
            </a:r>
            <a:r>
              <a:rPr lang="en-US" dirty="0" err="1" smtClean="0"/>
              <a:t>islam</a:t>
            </a:r>
            <a:endParaRPr lang="en-US" dirty="0" smtClean="0"/>
          </a:p>
          <a:p>
            <a:r>
              <a:rPr lang="en-US" dirty="0" err="1" smtClean="0"/>
              <a:t>Maksud</a:t>
            </a:r>
            <a:r>
              <a:rPr lang="en-US" dirty="0" smtClean="0"/>
              <a:t> </a:t>
            </a:r>
            <a:r>
              <a:rPr lang="en-US" dirty="0" err="1" smtClean="0"/>
              <a:t>dan</a:t>
            </a:r>
            <a:r>
              <a:rPr lang="en-US" dirty="0" smtClean="0"/>
              <a:t> </a:t>
            </a:r>
            <a:r>
              <a:rPr lang="en-US" dirty="0" err="1" smtClean="0"/>
              <a:t>tujuannya</a:t>
            </a:r>
            <a:r>
              <a:rPr lang="en-US" dirty="0" smtClean="0"/>
              <a:t> </a:t>
            </a:r>
            <a:r>
              <a:rPr lang="en-US" dirty="0" err="1" smtClean="0"/>
              <a:t>adalah</a:t>
            </a:r>
            <a:r>
              <a:rPr lang="en-US" dirty="0" smtClean="0"/>
              <a:t> </a:t>
            </a:r>
            <a:r>
              <a:rPr lang="en-US" dirty="0" err="1" smtClean="0"/>
              <a:t>menegakkan</a:t>
            </a:r>
            <a:r>
              <a:rPr lang="en-US" dirty="0" smtClean="0"/>
              <a:t> </a:t>
            </a:r>
            <a:r>
              <a:rPr lang="en-US" dirty="0" err="1" smtClean="0"/>
              <a:t>dan</a:t>
            </a:r>
            <a:r>
              <a:rPr lang="en-US" dirty="0" smtClean="0"/>
              <a:t> </a:t>
            </a:r>
            <a:r>
              <a:rPr lang="en-US" dirty="0" err="1" smtClean="0"/>
              <a:t>menjunjung</a:t>
            </a:r>
            <a:r>
              <a:rPr lang="en-US" dirty="0" smtClean="0"/>
              <a:t> </a:t>
            </a:r>
            <a:r>
              <a:rPr lang="en-US" dirty="0" err="1" smtClean="0"/>
              <a:t>tinggi</a:t>
            </a:r>
            <a:r>
              <a:rPr lang="en-US" dirty="0" smtClean="0"/>
              <a:t> agama </a:t>
            </a:r>
            <a:r>
              <a:rPr lang="en-US" dirty="0" err="1" smtClean="0"/>
              <a:t>islam</a:t>
            </a:r>
            <a:r>
              <a:rPr lang="en-US" dirty="0" smtClean="0"/>
              <a:t> </a:t>
            </a:r>
            <a:r>
              <a:rPr lang="en-US" dirty="0" err="1" smtClean="0"/>
              <a:t>sehingga</a:t>
            </a:r>
            <a:r>
              <a:rPr lang="en-US" dirty="0" smtClean="0"/>
              <a:t> </a:t>
            </a:r>
            <a:r>
              <a:rPr lang="en-US" dirty="0" err="1" smtClean="0"/>
              <a:t>terwujud</a:t>
            </a:r>
            <a:r>
              <a:rPr lang="en-US" dirty="0" smtClean="0"/>
              <a:t> </a:t>
            </a:r>
            <a:r>
              <a:rPr lang="en-US" dirty="0" err="1" smtClean="0"/>
              <a:t>masyarakat</a:t>
            </a:r>
            <a:r>
              <a:rPr lang="en-US" dirty="0" smtClean="0"/>
              <a:t> </a:t>
            </a:r>
            <a:r>
              <a:rPr lang="en-US" dirty="0" err="1" smtClean="0"/>
              <a:t>islam</a:t>
            </a:r>
            <a:r>
              <a:rPr lang="en-US" dirty="0" smtClean="0"/>
              <a:t> yang </a:t>
            </a:r>
            <a:r>
              <a:rPr lang="en-US" dirty="0" err="1" smtClean="0"/>
              <a:t>sebenar-benarnya</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TotalTime>
  <Words>1029</Words>
  <Application>Microsoft Office PowerPoint</Application>
  <PresentationFormat>On-screen Show (4:3)</PresentationFormat>
  <Paragraphs>136</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Traditional Arabic</vt:lpstr>
      <vt:lpstr>Wingdings</vt:lpstr>
      <vt:lpstr>Office Theme</vt:lpstr>
      <vt:lpstr>PowerPoint Presentation</vt:lpstr>
      <vt:lpstr>Sejarah Perumusan</vt:lpstr>
      <vt:lpstr>Pokok-pokok Pikiran Muqaddimah A.D. Muhammadiyah</vt:lpstr>
      <vt:lpstr>PowerPoint Presentation</vt:lpstr>
      <vt:lpstr>PowerPoint Presentation</vt:lpstr>
      <vt:lpstr>PowerPoint Presentation</vt:lpstr>
      <vt:lpstr>PowerPoint Presentation</vt:lpstr>
      <vt:lpstr>PowerPoint Presentation</vt:lpstr>
      <vt:lpstr>Identitas dan Asas muhammadiyah</vt:lpstr>
      <vt:lpstr>PowerPoint Presentation</vt:lpstr>
      <vt:lpstr>Keanggotaan Muhammadiyah</vt:lpstr>
      <vt:lpstr>Anggota Biasa</vt:lpstr>
      <vt:lpstr>Anggota Luar Biasa</vt:lpstr>
      <vt:lpstr>Anggota kehormatan</vt:lpstr>
      <vt:lpstr>Keorganisasian Muhammadiyah</vt:lpstr>
      <vt:lpstr>Ranting (ART Muhammadiyah pasal 5)</vt:lpstr>
      <vt:lpstr>Syarat pendirian ranting</vt:lpstr>
      <vt:lpstr>Cabang (ART Muhammadiyah pasal 6)</vt:lpstr>
      <vt:lpstr>Syarat pendirian cabang</vt:lpstr>
      <vt:lpstr>PowerPoint Presentation</vt:lpstr>
      <vt:lpstr>Daerah (ART Muhammadiyah pasal 7)</vt:lpstr>
      <vt:lpstr>Syarat pendirian daerah</vt:lpstr>
      <vt:lpstr>PowerPoint Presentation</vt:lpstr>
      <vt:lpstr>Wilayah (ART Muhammadiyah pasal 8)</vt:lpstr>
      <vt:lpstr>Syarat pendirian wilayah</vt:lpstr>
      <vt:lpstr>PowerPoint Presentation</vt:lpstr>
      <vt:lpstr>Pusat (ART Muhammadiyah pasal 9)</vt:lpstr>
      <vt:lpstr>Peran cabang &amp; ranting sebagai ujung tombak  oganisasi  muhammadiyah</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nurul aini</dc:creator>
  <cp:lastModifiedBy>ASUS</cp:lastModifiedBy>
  <cp:revision>44</cp:revision>
  <dcterms:created xsi:type="dcterms:W3CDTF">2014-10-01T03:52:37Z</dcterms:created>
  <dcterms:modified xsi:type="dcterms:W3CDTF">2020-10-27T02:50:12Z</dcterms:modified>
</cp:coreProperties>
</file>