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4" r:id="rId5"/>
    <p:sldId id="275" r:id="rId6"/>
    <p:sldId id="276" r:id="rId7"/>
    <p:sldId id="277" r:id="rId8"/>
    <p:sldId id="278" r:id="rId9"/>
    <p:sldId id="280" r:id="rId10"/>
    <p:sldId id="279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687E3C-8211-47E1-9882-128317D21C00}" type="doc">
      <dgm:prSet loTypeId="urn:microsoft.com/office/officeart/2005/8/layout/equation2" loCatId="process" qsTypeId="urn:microsoft.com/office/officeart/2005/8/quickstyle/simple1" qsCatId="simple" csTypeId="urn:microsoft.com/office/officeart/2005/8/colors/colorful4" csCatId="colorful" phldr="1"/>
      <dgm:spPr/>
    </dgm:pt>
    <dgm:pt modelId="{45838ABE-2EBC-44D9-B1C1-AD49025C05DF}">
      <dgm:prSet phldrT="[Text]"/>
      <dgm:spPr/>
      <dgm:t>
        <a:bodyPr/>
        <a:lstStyle/>
        <a:p>
          <a:r>
            <a:rPr lang="en-US" dirty="0" smtClean="0"/>
            <a:t>ULAMA</a:t>
          </a:r>
          <a:endParaRPr lang="en-US" dirty="0"/>
        </a:p>
      </dgm:t>
    </dgm:pt>
    <dgm:pt modelId="{8AE0E85F-9AB3-43E8-8D43-25982D94AF19}" type="parTrans" cxnId="{B6A10E48-CC08-41C9-8140-D0F21BB49828}">
      <dgm:prSet/>
      <dgm:spPr/>
      <dgm:t>
        <a:bodyPr/>
        <a:lstStyle/>
        <a:p>
          <a:endParaRPr lang="en-US"/>
        </a:p>
      </dgm:t>
    </dgm:pt>
    <dgm:pt modelId="{2720A62C-D35F-4007-BD04-02DB4EA7400A}" type="sibTrans" cxnId="{B6A10E48-CC08-41C9-8140-D0F21BB49828}">
      <dgm:prSet/>
      <dgm:spPr/>
      <dgm:t>
        <a:bodyPr/>
        <a:lstStyle/>
        <a:p>
          <a:endParaRPr lang="en-US"/>
        </a:p>
      </dgm:t>
    </dgm:pt>
    <dgm:pt modelId="{5F8147E6-8D7B-402B-9D8F-E1980E96E8C3}">
      <dgm:prSet phldrT="[Text]"/>
      <dgm:spPr/>
      <dgm:t>
        <a:bodyPr/>
        <a:lstStyle/>
        <a:p>
          <a:r>
            <a:rPr lang="en-US" dirty="0" smtClean="0"/>
            <a:t>INTELEK</a:t>
          </a:r>
          <a:endParaRPr lang="en-US" dirty="0"/>
        </a:p>
      </dgm:t>
    </dgm:pt>
    <dgm:pt modelId="{7E2303B0-2886-4FE3-9496-FE220E4061EE}" type="parTrans" cxnId="{0EF23990-5AAC-49A6-9DD9-26379F537821}">
      <dgm:prSet/>
      <dgm:spPr/>
      <dgm:t>
        <a:bodyPr/>
        <a:lstStyle/>
        <a:p>
          <a:endParaRPr lang="en-US"/>
        </a:p>
      </dgm:t>
    </dgm:pt>
    <dgm:pt modelId="{1B601E7C-B74E-40B2-B077-81C54DC49F11}" type="sibTrans" cxnId="{0EF23990-5AAC-49A6-9DD9-26379F537821}">
      <dgm:prSet/>
      <dgm:spPr/>
      <dgm:t>
        <a:bodyPr/>
        <a:lstStyle/>
        <a:p>
          <a:endParaRPr lang="en-US"/>
        </a:p>
      </dgm:t>
    </dgm:pt>
    <dgm:pt modelId="{21E955CA-4E90-4D63-9180-5EBFE4321DE3}">
      <dgm:prSet phldrT="[Text]"/>
      <dgm:spPr/>
      <dgm:t>
        <a:bodyPr/>
        <a:lstStyle/>
        <a:p>
          <a:r>
            <a:rPr lang="en-US" dirty="0" err="1" smtClean="0"/>
            <a:t>Ulama</a:t>
          </a:r>
          <a:r>
            <a:rPr lang="en-US" dirty="0" smtClean="0"/>
            <a:t> yang </a:t>
          </a:r>
          <a:r>
            <a:rPr lang="en-US" dirty="0" err="1" smtClean="0"/>
            <a:t>Intelek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Intelek</a:t>
          </a:r>
          <a:r>
            <a:rPr lang="en-US" dirty="0" smtClean="0"/>
            <a:t> yang </a:t>
          </a:r>
          <a:r>
            <a:rPr lang="en-US" dirty="0" err="1" smtClean="0"/>
            <a:t>Ulama</a:t>
          </a:r>
          <a:endParaRPr lang="en-US" dirty="0" smtClean="0"/>
        </a:p>
        <a:p>
          <a:r>
            <a:rPr lang="en-US" dirty="0" smtClean="0"/>
            <a:t>[QS.35:27-29]</a:t>
          </a:r>
          <a:endParaRPr lang="en-US" dirty="0"/>
        </a:p>
      </dgm:t>
    </dgm:pt>
    <dgm:pt modelId="{F483FF12-5DF1-488D-90F9-0BFB6FE62A34}" type="parTrans" cxnId="{13A345A0-1B0F-4EF8-AFF0-A72E3FD323E0}">
      <dgm:prSet/>
      <dgm:spPr/>
      <dgm:t>
        <a:bodyPr/>
        <a:lstStyle/>
        <a:p>
          <a:endParaRPr lang="en-US"/>
        </a:p>
      </dgm:t>
    </dgm:pt>
    <dgm:pt modelId="{10083791-3856-4B98-BCEC-7DC8753084AA}" type="sibTrans" cxnId="{13A345A0-1B0F-4EF8-AFF0-A72E3FD323E0}">
      <dgm:prSet/>
      <dgm:spPr/>
      <dgm:t>
        <a:bodyPr/>
        <a:lstStyle/>
        <a:p>
          <a:endParaRPr lang="en-US"/>
        </a:p>
      </dgm:t>
    </dgm:pt>
    <dgm:pt modelId="{6817317A-A5B8-49AC-B487-539A2D55593E}" type="pres">
      <dgm:prSet presAssocID="{2A687E3C-8211-47E1-9882-128317D21C00}" presName="Name0" presStyleCnt="0">
        <dgm:presLayoutVars>
          <dgm:dir/>
          <dgm:resizeHandles val="exact"/>
        </dgm:presLayoutVars>
      </dgm:prSet>
      <dgm:spPr/>
    </dgm:pt>
    <dgm:pt modelId="{B49847D0-D4CC-4730-8468-A33E8F7C9413}" type="pres">
      <dgm:prSet presAssocID="{2A687E3C-8211-47E1-9882-128317D21C00}" presName="vNodes" presStyleCnt="0"/>
      <dgm:spPr/>
    </dgm:pt>
    <dgm:pt modelId="{1C6FFD09-BEA4-4A22-9929-DBD28CDEF2E1}" type="pres">
      <dgm:prSet presAssocID="{45838ABE-2EBC-44D9-B1C1-AD49025C05D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02373-7E0C-40CA-8503-391C6BB96C47}" type="pres">
      <dgm:prSet presAssocID="{2720A62C-D35F-4007-BD04-02DB4EA7400A}" presName="spacerT" presStyleCnt="0"/>
      <dgm:spPr/>
    </dgm:pt>
    <dgm:pt modelId="{D3303DB4-ED43-4072-83CE-923E4660704C}" type="pres">
      <dgm:prSet presAssocID="{2720A62C-D35F-4007-BD04-02DB4EA740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433B3BE-DA06-4F38-8C1A-2B56BF9D6AFE}" type="pres">
      <dgm:prSet presAssocID="{2720A62C-D35F-4007-BD04-02DB4EA7400A}" presName="spacerB" presStyleCnt="0"/>
      <dgm:spPr/>
    </dgm:pt>
    <dgm:pt modelId="{35CA022D-9E8E-438C-9B80-A806227D2ABF}" type="pres">
      <dgm:prSet presAssocID="{5F8147E6-8D7B-402B-9D8F-E1980E96E8C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B2C5E-AEC9-41A1-B429-D6533367A558}" type="pres">
      <dgm:prSet presAssocID="{2A687E3C-8211-47E1-9882-128317D21C00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92B64908-ADA8-4D80-8531-B8C38F7B6CD2}" type="pres">
      <dgm:prSet presAssocID="{2A687E3C-8211-47E1-9882-128317D21C0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62C11F3-F9D3-48E9-954A-73A62BFC175E}" type="pres">
      <dgm:prSet presAssocID="{2A687E3C-8211-47E1-9882-128317D21C0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A345A0-1B0F-4EF8-AFF0-A72E3FD323E0}" srcId="{2A687E3C-8211-47E1-9882-128317D21C00}" destId="{21E955CA-4E90-4D63-9180-5EBFE4321DE3}" srcOrd="2" destOrd="0" parTransId="{F483FF12-5DF1-488D-90F9-0BFB6FE62A34}" sibTransId="{10083791-3856-4B98-BCEC-7DC8753084AA}"/>
    <dgm:cxn modelId="{096151D7-CE7B-4279-AC30-EB67122FF99C}" type="presOf" srcId="{2A687E3C-8211-47E1-9882-128317D21C00}" destId="{6817317A-A5B8-49AC-B487-539A2D55593E}" srcOrd="0" destOrd="0" presId="urn:microsoft.com/office/officeart/2005/8/layout/equation2"/>
    <dgm:cxn modelId="{4D67321E-FC0B-4F0B-B15E-EFC74050279B}" type="presOf" srcId="{2720A62C-D35F-4007-BD04-02DB4EA7400A}" destId="{D3303DB4-ED43-4072-83CE-923E4660704C}" srcOrd="0" destOrd="0" presId="urn:microsoft.com/office/officeart/2005/8/layout/equation2"/>
    <dgm:cxn modelId="{D512E563-BF36-4FB7-90EE-FEBA0BF9CD24}" type="presOf" srcId="{21E955CA-4E90-4D63-9180-5EBFE4321DE3}" destId="{562C11F3-F9D3-48E9-954A-73A62BFC175E}" srcOrd="0" destOrd="0" presId="urn:microsoft.com/office/officeart/2005/8/layout/equation2"/>
    <dgm:cxn modelId="{84920EC8-1C14-46C2-9372-8E19E6DDFBC1}" type="presOf" srcId="{1B601E7C-B74E-40B2-B077-81C54DC49F11}" destId="{92B64908-ADA8-4D80-8531-B8C38F7B6CD2}" srcOrd="1" destOrd="0" presId="urn:microsoft.com/office/officeart/2005/8/layout/equation2"/>
    <dgm:cxn modelId="{B6A10E48-CC08-41C9-8140-D0F21BB49828}" srcId="{2A687E3C-8211-47E1-9882-128317D21C00}" destId="{45838ABE-2EBC-44D9-B1C1-AD49025C05DF}" srcOrd="0" destOrd="0" parTransId="{8AE0E85F-9AB3-43E8-8D43-25982D94AF19}" sibTransId="{2720A62C-D35F-4007-BD04-02DB4EA7400A}"/>
    <dgm:cxn modelId="{0EF23990-5AAC-49A6-9DD9-26379F537821}" srcId="{2A687E3C-8211-47E1-9882-128317D21C00}" destId="{5F8147E6-8D7B-402B-9D8F-E1980E96E8C3}" srcOrd="1" destOrd="0" parTransId="{7E2303B0-2886-4FE3-9496-FE220E4061EE}" sibTransId="{1B601E7C-B74E-40B2-B077-81C54DC49F11}"/>
    <dgm:cxn modelId="{00CDA1BE-AE7E-4CE8-9BCD-E160352781C2}" type="presOf" srcId="{1B601E7C-B74E-40B2-B077-81C54DC49F11}" destId="{C4EB2C5E-AEC9-41A1-B429-D6533367A558}" srcOrd="0" destOrd="0" presId="urn:microsoft.com/office/officeart/2005/8/layout/equation2"/>
    <dgm:cxn modelId="{42A73DA3-1B4E-48C1-9763-2FB61D60724B}" type="presOf" srcId="{45838ABE-2EBC-44D9-B1C1-AD49025C05DF}" destId="{1C6FFD09-BEA4-4A22-9929-DBD28CDEF2E1}" srcOrd="0" destOrd="0" presId="urn:microsoft.com/office/officeart/2005/8/layout/equation2"/>
    <dgm:cxn modelId="{EF8A6250-E1C2-4126-9385-FB6624B53686}" type="presOf" srcId="{5F8147E6-8D7B-402B-9D8F-E1980E96E8C3}" destId="{35CA022D-9E8E-438C-9B80-A806227D2ABF}" srcOrd="0" destOrd="0" presId="urn:microsoft.com/office/officeart/2005/8/layout/equation2"/>
    <dgm:cxn modelId="{95CF33DA-020F-4710-B216-6CB217E3C205}" type="presParOf" srcId="{6817317A-A5B8-49AC-B487-539A2D55593E}" destId="{B49847D0-D4CC-4730-8468-A33E8F7C9413}" srcOrd="0" destOrd="0" presId="urn:microsoft.com/office/officeart/2005/8/layout/equation2"/>
    <dgm:cxn modelId="{415A6649-FAD2-42BE-B134-692275676284}" type="presParOf" srcId="{B49847D0-D4CC-4730-8468-A33E8F7C9413}" destId="{1C6FFD09-BEA4-4A22-9929-DBD28CDEF2E1}" srcOrd="0" destOrd="0" presId="urn:microsoft.com/office/officeart/2005/8/layout/equation2"/>
    <dgm:cxn modelId="{5171AB0C-0422-45D3-AADC-63F7ECE89AA5}" type="presParOf" srcId="{B49847D0-D4CC-4730-8468-A33E8F7C9413}" destId="{FCC02373-7E0C-40CA-8503-391C6BB96C47}" srcOrd="1" destOrd="0" presId="urn:microsoft.com/office/officeart/2005/8/layout/equation2"/>
    <dgm:cxn modelId="{5CB0723A-BB68-4DFE-B547-F3DEA576CC17}" type="presParOf" srcId="{B49847D0-D4CC-4730-8468-A33E8F7C9413}" destId="{D3303DB4-ED43-4072-83CE-923E4660704C}" srcOrd="2" destOrd="0" presId="urn:microsoft.com/office/officeart/2005/8/layout/equation2"/>
    <dgm:cxn modelId="{ABCFF093-5636-46A4-BA44-A71E9EBA46CE}" type="presParOf" srcId="{B49847D0-D4CC-4730-8468-A33E8F7C9413}" destId="{1433B3BE-DA06-4F38-8C1A-2B56BF9D6AFE}" srcOrd="3" destOrd="0" presId="urn:microsoft.com/office/officeart/2005/8/layout/equation2"/>
    <dgm:cxn modelId="{55E18AC1-4B9B-48AF-8B6B-D8DC5A3FC628}" type="presParOf" srcId="{B49847D0-D4CC-4730-8468-A33E8F7C9413}" destId="{35CA022D-9E8E-438C-9B80-A806227D2ABF}" srcOrd="4" destOrd="0" presId="urn:microsoft.com/office/officeart/2005/8/layout/equation2"/>
    <dgm:cxn modelId="{BCF32094-73BC-4E12-9A6B-E49306884803}" type="presParOf" srcId="{6817317A-A5B8-49AC-B487-539A2D55593E}" destId="{C4EB2C5E-AEC9-41A1-B429-D6533367A558}" srcOrd="1" destOrd="0" presId="urn:microsoft.com/office/officeart/2005/8/layout/equation2"/>
    <dgm:cxn modelId="{C749CFF6-3FB9-430E-BFC3-3816E7B8F064}" type="presParOf" srcId="{C4EB2C5E-AEC9-41A1-B429-D6533367A558}" destId="{92B64908-ADA8-4D80-8531-B8C38F7B6CD2}" srcOrd="0" destOrd="0" presId="urn:microsoft.com/office/officeart/2005/8/layout/equation2"/>
    <dgm:cxn modelId="{A38761DD-7759-4471-9049-3821BAD6AD09}" type="presParOf" srcId="{6817317A-A5B8-49AC-B487-539A2D55593E}" destId="{562C11F3-F9D3-48E9-954A-73A62BFC175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87E3C-8211-47E1-9882-128317D21C00}" type="doc">
      <dgm:prSet loTypeId="urn:microsoft.com/office/officeart/2005/8/layout/equation2" loCatId="process" qsTypeId="urn:microsoft.com/office/officeart/2005/8/quickstyle/simple1" qsCatId="simple" csTypeId="urn:microsoft.com/office/officeart/2005/8/colors/colorful4" csCatId="colorful" phldr="1"/>
      <dgm:spPr/>
    </dgm:pt>
    <dgm:pt modelId="{45838ABE-2EBC-44D9-B1C1-AD49025C05DF}">
      <dgm:prSet phldrT="[Text]"/>
      <dgm:spPr/>
      <dgm:t>
        <a:bodyPr/>
        <a:lstStyle/>
        <a:p>
          <a:r>
            <a:rPr lang="en-US" dirty="0" smtClean="0"/>
            <a:t>POTENSI</a:t>
          </a:r>
        </a:p>
        <a:p>
          <a:r>
            <a:rPr lang="en-US" dirty="0" smtClean="0"/>
            <a:t>DZIKIR</a:t>
          </a:r>
          <a:endParaRPr lang="en-US" dirty="0"/>
        </a:p>
      </dgm:t>
    </dgm:pt>
    <dgm:pt modelId="{8AE0E85F-9AB3-43E8-8D43-25982D94AF19}" type="parTrans" cxnId="{B6A10E48-CC08-41C9-8140-D0F21BB49828}">
      <dgm:prSet/>
      <dgm:spPr/>
      <dgm:t>
        <a:bodyPr/>
        <a:lstStyle/>
        <a:p>
          <a:endParaRPr lang="en-US"/>
        </a:p>
      </dgm:t>
    </dgm:pt>
    <dgm:pt modelId="{2720A62C-D35F-4007-BD04-02DB4EA7400A}" type="sibTrans" cxnId="{B6A10E48-CC08-41C9-8140-D0F21BB49828}">
      <dgm:prSet/>
      <dgm:spPr/>
      <dgm:t>
        <a:bodyPr/>
        <a:lstStyle/>
        <a:p>
          <a:endParaRPr lang="en-US"/>
        </a:p>
      </dgm:t>
    </dgm:pt>
    <dgm:pt modelId="{5F8147E6-8D7B-402B-9D8F-E1980E96E8C3}">
      <dgm:prSet phldrT="[Text]"/>
      <dgm:spPr/>
      <dgm:t>
        <a:bodyPr/>
        <a:lstStyle/>
        <a:p>
          <a:r>
            <a:rPr lang="en-US" dirty="0" smtClean="0"/>
            <a:t>POTENSI</a:t>
          </a:r>
        </a:p>
        <a:p>
          <a:r>
            <a:rPr lang="en-US" dirty="0" smtClean="0"/>
            <a:t>PIKIR</a:t>
          </a:r>
          <a:endParaRPr lang="en-US" dirty="0"/>
        </a:p>
      </dgm:t>
    </dgm:pt>
    <dgm:pt modelId="{7E2303B0-2886-4FE3-9496-FE220E4061EE}" type="parTrans" cxnId="{0EF23990-5AAC-49A6-9DD9-26379F537821}">
      <dgm:prSet/>
      <dgm:spPr/>
      <dgm:t>
        <a:bodyPr/>
        <a:lstStyle/>
        <a:p>
          <a:endParaRPr lang="en-US"/>
        </a:p>
      </dgm:t>
    </dgm:pt>
    <dgm:pt modelId="{1B601E7C-B74E-40B2-B077-81C54DC49F11}" type="sibTrans" cxnId="{0EF23990-5AAC-49A6-9DD9-26379F537821}">
      <dgm:prSet/>
      <dgm:spPr/>
      <dgm:t>
        <a:bodyPr/>
        <a:lstStyle/>
        <a:p>
          <a:endParaRPr lang="en-US"/>
        </a:p>
      </dgm:t>
    </dgm:pt>
    <dgm:pt modelId="{21E955CA-4E90-4D63-9180-5EBFE4321DE3}">
      <dgm:prSet phldrT="[Text]"/>
      <dgm:spPr/>
      <dgm:t>
        <a:bodyPr/>
        <a:lstStyle/>
        <a:p>
          <a:r>
            <a:rPr lang="en-US" dirty="0" smtClean="0"/>
            <a:t>MANUSIA ULUL ALBAB</a:t>
          </a:r>
        </a:p>
        <a:p>
          <a:r>
            <a:rPr lang="en-US" dirty="0" smtClean="0"/>
            <a:t>[QS.3:9o-91]</a:t>
          </a:r>
          <a:endParaRPr lang="en-US" dirty="0"/>
        </a:p>
      </dgm:t>
    </dgm:pt>
    <dgm:pt modelId="{F483FF12-5DF1-488D-90F9-0BFB6FE62A34}" type="parTrans" cxnId="{13A345A0-1B0F-4EF8-AFF0-A72E3FD323E0}">
      <dgm:prSet/>
      <dgm:spPr/>
      <dgm:t>
        <a:bodyPr/>
        <a:lstStyle/>
        <a:p>
          <a:endParaRPr lang="en-US"/>
        </a:p>
      </dgm:t>
    </dgm:pt>
    <dgm:pt modelId="{10083791-3856-4B98-BCEC-7DC8753084AA}" type="sibTrans" cxnId="{13A345A0-1B0F-4EF8-AFF0-A72E3FD323E0}">
      <dgm:prSet/>
      <dgm:spPr/>
      <dgm:t>
        <a:bodyPr/>
        <a:lstStyle/>
        <a:p>
          <a:endParaRPr lang="en-US"/>
        </a:p>
      </dgm:t>
    </dgm:pt>
    <dgm:pt modelId="{6817317A-A5B8-49AC-B487-539A2D55593E}" type="pres">
      <dgm:prSet presAssocID="{2A687E3C-8211-47E1-9882-128317D21C00}" presName="Name0" presStyleCnt="0">
        <dgm:presLayoutVars>
          <dgm:dir/>
          <dgm:resizeHandles val="exact"/>
        </dgm:presLayoutVars>
      </dgm:prSet>
      <dgm:spPr/>
    </dgm:pt>
    <dgm:pt modelId="{B49847D0-D4CC-4730-8468-A33E8F7C9413}" type="pres">
      <dgm:prSet presAssocID="{2A687E3C-8211-47E1-9882-128317D21C00}" presName="vNodes" presStyleCnt="0"/>
      <dgm:spPr/>
    </dgm:pt>
    <dgm:pt modelId="{1C6FFD09-BEA4-4A22-9929-DBD28CDEF2E1}" type="pres">
      <dgm:prSet presAssocID="{45838ABE-2EBC-44D9-B1C1-AD49025C05D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02373-7E0C-40CA-8503-391C6BB96C47}" type="pres">
      <dgm:prSet presAssocID="{2720A62C-D35F-4007-BD04-02DB4EA7400A}" presName="spacerT" presStyleCnt="0"/>
      <dgm:spPr/>
    </dgm:pt>
    <dgm:pt modelId="{D3303DB4-ED43-4072-83CE-923E4660704C}" type="pres">
      <dgm:prSet presAssocID="{2720A62C-D35F-4007-BD04-02DB4EA740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433B3BE-DA06-4F38-8C1A-2B56BF9D6AFE}" type="pres">
      <dgm:prSet presAssocID="{2720A62C-D35F-4007-BD04-02DB4EA7400A}" presName="spacerB" presStyleCnt="0"/>
      <dgm:spPr/>
    </dgm:pt>
    <dgm:pt modelId="{35CA022D-9E8E-438C-9B80-A806227D2ABF}" type="pres">
      <dgm:prSet presAssocID="{5F8147E6-8D7B-402B-9D8F-E1980E96E8C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B2C5E-AEC9-41A1-B429-D6533367A558}" type="pres">
      <dgm:prSet presAssocID="{2A687E3C-8211-47E1-9882-128317D21C00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92B64908-ADA8-4D80-8531-B8C38F7B6CD2}" type="pres">
      <dgm:prSet presAssocID="{2A687E3C-8211-47E1-9882-128317D21C0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62C11F3-F9D3-48E9-954A-73A62BFC175E}" type="pres">
      <dgm:prSet presAssocID="{2A687E3C-8211-47E1-9882-128317D21C0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72783D-4FE6-494E-A167-1A0F74D76E7A}" type="presOf" srcId="{5F8147E6-8D7B-402B-9D8F-E1980E96E8C3}" destId="{35CA022D-9E8E-438C-9B80-A806227D2ABF}" srcOrd="0" destOrd="0" presId="urn:microsoft.com/office/officeart/2005/8/layout/equation2"/>
    <dgm:cxn modelId="{13A345A0-1B0F-4EF8-AFF0-A72E3FD323E0}" srcId="{2A687E3C-8211-47E1-9882-128317D21C00}" destId="{21E955CA-4E90-4D63-9180-5EBFE4321DE3}" srcOrd="2" destOrd="0" parTransId="{F483FF12-5DF1-488D-90F9-0BFB6FE62A34}" sibTransId="{10083791-3856-4B98-BCEC-7DC8753084AA}"/>
    <dgm:cxn modelId="{EABB5E1B-ECEC-4F51-B41F-CC6AD12A8611}" type="presOf" srcId="{2A687E3C-8211-47E1-9882-128317D21C00}" destId="{6817317A-A5B8-49AC-B487-539A2D55593E}" srcOrd="0" destOrd="0" presId="urn:microsoft.com/office/officeart/2005/8/layout/equation2"/>
    <dgm:cxn modelId="{6BBB2468-F8F9-4200-B4C3-125D43CC16FD}" type="presOf" srcId="{2720A62C-D35F-4007-BD04-02DB4EA7400A}" destId="{D3303DB4-ED43-4072-83CE-923E4660704C}" srcOrd="0" destOrd="0" presId="urn:microsoft.com/office/officeart/2005/8/layout/equation2"/>
    <dgm:cxn modelId="{B6A10E48-CC08-41C9-8140-D0F21BB49828}" srcId="{2A687E3C-8211-47E1-9882-128317D21C00}" destId="{45838ABE-2EBC-44D9-B1C1-AD49025C05DF}" srcOrd="0" destOrd="0" parTransId="{8AE0E85F-9AB3-43E8-8D43-25982D94AF19}" sibTransId="{2720A62C-D35F-4007-BD04-02DB4EA7400A}"/>
    <dgm:cxn modelId="{1126B8FA-BF5D-4529-96E4-EB9108E9B7CB}" type="presOf" srcId="{1B601E7C-B74E-40B2-B077-81C54DC49F11}" destId="{92B64908-ADA8-4D80-8531-B8C38F7B6CD2}" srcOrd="1" destOrd="0" presId="urn:microsoft.com/office/officeart/2005/8/layout/equation2"/>
    <dgm:cxn modelId="{0EF23990-5AAC-49A6-9DD9-26379F537821}" srcId="{2A687E3C-8211-47E1-9882-128317D21C00}" destId="{5F8147E6-8D7B-402B-9D8F-E1980E96E8C3}" srcOrd="1" destOrd="0" parTransId="{7E2303B0-2886-4FE3-9496-FE220E4061EE}" sibTransId="{1B601E7C-B74E-40B2-B077-81C54DC49F11}"/>
    <dgm:cxn modelId="{CECBFDB5-BE0C-49BD-A4DB-888E76088B9B}" type="presOf" srcId="{21E955CA-4E90-4D63-9180-5EBFE4321DE3}" destId="{562C11F3-F9D3-48E9-954A-73A62BFC175E}" srcOrd="0" destOrd="0" presId="urn:microsoft.com/office/officeart/2005/8/layout/equation2"/>
    <dgm:cxn modelId="{79D94DF7-5105-4927-BDBA-EF46BCF60FDB}" type="presOf" srcId="{45838ABE-2EBC-44D9-B1C1-AD49025C05DF}" destId="{1C6FFD09-BEA4-4A22-9929-DBD28CDEF2E1}" srcOrd="0" destOrd="0" presId="urn:microsoft.com/office/officeart/2005/8/layout/equation2"/>
    <dgm:cxn modelId="{291303FE-8334-4622-9052-2D4FE53879A6}" type="presOf" srcId="{1B601E7C-B74E-40B2-B077-81C54DC49F11}" destId="{C4EB2C5E-AEC9-41A1-B429-D6533367A558}" srcOrd="0" destOrd="0" presId="urn:microsoft.com/office/officeart/2005/8/layout/equation2"/>
    <dgm:cxn modelId="{BBBF62E6-25D9-45EA-9C99-6A627C7F48DB}" type="presParOf" srcId="{6817317A-A5B8-49AC-B487-539A2D55593E}" destId="{B49847D0-D4CC-4730-8468-A33E8F7C9413}" srcOrd="0" destOrd="0" presId="urn:microsoft.com/office/officeart/2005/8/layout/equation2"/>
    <dgm:cxn modelId="{F4E16E0E-4418-47C1-BE97-AAEE221EDFC7}" type="presParOf" srcId="{B49847D0-D4CC-4730-8468-A33E8F7C9413}" destId="{1C6FFD09-BEA4-4A22-9929-DBD28CDEF2E1}" srcOrd="0" destOrd="0" presId="urn:microsoft.com/office/officeart/2005/8/layout/equation2"/>
    <dgm:cxn modelId="{832F4694-E2FD-4FF2-82B8-B7E1116B4253}" type="presParOf" srcId="{B49847D0-D4CC-4730-8468-A33E8F7C9413}" destId="{FCC02373-7E0C-40CA-8503-391C6BB96C47}" srcOrd="1" destOrd="0" presId="urn:microsoft.com/office/officeart/2005/8/layout/equation2"/>
    <dgm:cxn modelId="{9C7A4B31-BC63-445A-B4B5-B824F858F497}" type="presParOf" srcId="{B49847D0-D4CC-4730-8468-A33E8F7C9413}" destId="{D3303DB4-ED43-4072-83CE-923E4660704C}" srcOrd="2" destOrd="0" presId="urn:microsoft.com/office/officeart/2005/8/layout/equation2"/>
    <dgm:cxn modelId="{394124BD-EFD4-4113-A5A5-297DF3CEC4DB}" type="presParOf" srcId="{B49847D0-D4CC-4730-8468-A33E8F7C9413}" destId="{1433B3BE-DA06-4F38-8C1A-2B56BF9D6AFE}" srcOrd="3" destOrd="0" presId="urn:microsoft.com/office/officeart/2005/8/layout/equation2"/>
    <dgm:cxn modelId="{B64797C9-C490-4A1A-A15E-7AA5E1012ED0}" type="presParOf" srcId="{B49847D0-D4CC-4730-8468-A33E8F7C9413}" destId="{35CA022D-9E8E-438C-9B80-A806227D2ABF}" srcOrd="4" destOrd="0" presId="urn:microsoft.com/office/officeart/2005/8/layout/equation2"/>
    <dgm:cxn modelId="{6D3D39FB-B1A1-4486-963D-7A8482AF8E25}" type="presParOf" srcId="{6817317A-A5B8-49AC-B487-539A2D55593E}" destId="{C4EB2C5E-AEC9-41A1-B429-D6533367A558}" srcOrd="1" destOrd="0" presId="urn:microsoft.com/office/officeart/2005/8/layout/equation2"/>
    <dgm:cxn modelId="{C1757955-7D30-41F7-BAF1-FD32DC3A9DC4}" type="presParOf" srcId="{C4EB2C5E-AEC9-41A1-B429-D6533367A558}" destId="{92B64908-ADA8-4D80-8531-B8C38F7B6CD2}" srcOrd="0" destOrd="0" presId="urn:microsoft.com/office/officeart/2005/8/layout/equation2"/>
    <dgm:cxn modelId="{E13A2571-8F82-4C40-8989-57A882BEA124}" type="presParOf" srcId="{6817317A-A5B8-49AC-B487-539A2D55593E}" destId="{562C11F3-F9D3-48E9-954A-73A62BFC175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FFD09-BEA4-4A22-9929-DBD28CDEF2E1}">
      <dsp:nvSpPr>
        <dsp:cNvPr id="0" name=""/>
        <dsp:cNvSpPr/>
      </dsp:nvSpPr>
      <dsp:spPr>
        <a:xfrm>
          <a:off x="1236047" y="1748"/>
          <a:ext cx="1599307" cy="159930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ULAMA</a:t>
          </a:r>
          <a:endParaRPr lang="en-US" sz="2000" kern="1200" dirty="0"/>
        </a:p>
      </dsp:txBody>
      <dsp:txXfrm>
        <a:off x="1470260" y="235961"/>
        <a:ext cx="1130881" cy="1130881"/>
      </dsp:txXfrm>
    </dsp:sp>
    <dsp:sp modelId="{D3303DB4-ED43-4072-83CE-923E4660704C}">
      <dsp:nvSpPr>
        <dsp:cNvPr id="0" name=""/>
        <dsp:cNvSpPr/>
      </dsp:nvSpPr>
      <dsp:spPr>
        <a:xfrm>
          <a:off x="1571901" y="1730919"/>
          <a:ext cx="927598" cy="92759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694854" y="2085632"/>
        <a:ext cx="681692" cy="218172"/>
      </dsp:txXfrm>
    </dsp:sp>
    <dsp:sp modelId="{35CA022D-9E8E-438C-9B80-A806227D2ABF}">
      <dsp:nvSpPr>
        <dsp:cNvPr id="0" name=""/>
        <dsp:cNvSpPr/>
      </dsp:nvSpPr>
      <dsp:spPr>
        <a:xfrm>
          <a:off x="1236047" y="2788381"/>
          <a:ext cx="1599307" cy="1599307"/>
        </a:xfrm>
        <a:prstGeom prst="ellipse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INTELEK</a:t>
          </a:r>
          <a:endParaRPr lang="en-US" sz="2000" kern="1200" dirty="0"/>
        </a:p>
      </dsp:txBody>
      <dsp:txXfrm>
        <a:off x="1470260" y="3022594"/>
        <a:ext cx="1130881" cy="1130881"/>
      </dsp:txXfrm>
    </dsp:sp>
    <dsp:sp modelId="{C4EB2C5E-AEC9-41A1-B429-D6533367A558}">
      <dsp:nvSpPr>
        <dsp:cNvPr id="0" name=""/>
        <dsp:cNvSpPr/>
      </dsp:nvSpPr>
      <dsp:spPr>
        <a:xfrm>
          <a:off x="3075250" y="1897247"/>
          <a:ext cx="508579" cy="594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075250" y="2016235"/>
        <a:ext cx="356005" cy="356966"/>
      </dsp:txXfrm>
    </dsp:sp>
    <dsp:sp modelId="{562C11F3-F9D3-48E9-954A-73A62BFC175E}">
      <dsp:nvSpPr>
        <dsp:cNvPr id="0" name=""/>
        <dsp:cNvSpPr/>
      </dsp:nvSpPr>
      <dsp:spPr>
        <a:xfrm>
          <a:off x="3794938" y="595411"/>
          <a:ext cx="3198614" cy="3198614"/>
        </a:xfrm>
        <a:prstGeom prst="ellipse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Ulama</a:t>
          </a:r>
          <a:r>
            <a:rPr lang="en-US" sz="2900" kern="1200" dirty="0" smtClean="0"/>
            <a:t> yang </a:t>
          </a:r>
          <a:r>
            <a:rPr lang="en-US" sz="2900" kern="1200" dirty="0" err="1" smtClean="0"/>
            <a:t>Intelek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dan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Intelek</a:t>
          </a:r>
          <a:r>
            <a:rPr lang="en-US" sz="2900" kern="1200" dirty="0" smtClean="0"/>
            <a:t> yang </a:t>
          </a:r>
          <a:r>
            <a:rPr lang="en-US" sz="2900" kern="1200" dirty="0" err="1" smtClean="0"/>
            <a:t>Ulama</a:t>
          </a:r>
          <a:endParaRPr lang="en-US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[QS.35:27-29]</a:t>
          </a:r>
          <a:endParaRPr lang="en-US" sz="2900" kern="1200" dirty="0"/>
        </a:p>
      </dsp:txBody>
      <dsp:txXfrm>
        <a:off x="4263364" y="1063837"/>
        <a:ext cx="2261762" cy="22617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FFD09-BEA4-4A22-9929-DBD28CDEF2E1}">
      <dsp:nvSpPr>
        <dsp:cNvPr id="0" name=""/>
        <dsp:cNvSpPr/>
      </dsp:nvSpPr>
      <dsp:spPr>
        <a:xfrm>
          <a:off x="1236047" y="1748"/>
          <a:ext cx="1599307" cy="159930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POTENSI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DZIKIR</a:t>
          </a:r>
          <a:endParaRPr lang="en-US" sz="2000" kern="1200" dirty="0"/>
        </a:p>
      </dsp:txBody>
      <dsp:txXfrm>
        <a:off x="1470260" y="235961"/>
        <a:ext cx="1130881" cy="1130881"/>
      </dsp:txXfrm>
    </dsp:sp>
    <dsp:sp modelId="{D3303DB4-ED43-4072-83CE-923E4660704C}">
      <dsp:nvSpPr>
        <dsp:cNvPr id="0" name=""/>
        <dsp:cNvSpPr/>
      </dsp:nvSpPr>
      <dsp:spPr>
        <a:xfrm>
          <a:off x="1571901" y="1730919"/>
          <a:ext cx="927598" cy="92759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694854" y="2085632"/>
        <a:ext cx="681692" cy="218172"/>
      </dsp:txXfrm>
    </dsp:sp>
    <dsp:sp modelId="{35CA022D-9E8E-438C-9B80-A806227D2ABF}">
      <dsp:nvSpPr>
        <dsp:cNvPr id="0" name=""/>
        <dsp:cNvSpPr/>
      </dsp:nvSpPr>
      <dsp:spPr>
        <a:xfrm>
          <a:off x="1236047" y="2788381"/>
          <a:ext cx="1599307" cy="1599307"/>
        </a:xfrm>
        <a:prstGeom prst="ellipse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POTENSI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PIKIR</a:t>
          </a:r>
          <a:endParaRPr lang="en-US" sz="2000" kern="1200" dirty="0"/>
        </a:p>
      </dsp:txBody>
      <dsp:txXfrm>
        <a:off x="1470260" y="3022594"/>
        <a:ext cx="1130881" cy="1130881"/>
      </dsp:txXfrm>
    </dsp:sp>
    <dsp:sp modelId="{C4EB2C5E-AEC9-41A1-B429-D6533367A558}">
      <dsp:nvSpPr>
        <dsp:cNvPr id="0" name=""/>
        <dsp:cNvSpPr/>
      </dsp:nvSpPr>
      <dsp:spPr>
        <a:xfrm>
          <a:off x="3075250" y="1897247"/>
          <a:ext cx="508579" cy="594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075250" y="2016235"/>
        <a:ext cx="356005" cy="356966"/>
      </dsp:txXfrm>
    </dsp:sp>
    <dsp:sp modelId="{562C11F3-F9D3-48E9-954A-73A62BFC175E}">
      <dsp:nvSpPr>
        <dsp:cNvPr id="0" name=""/>
        <dsp:cNvSpPr/>
      </dsp:nvSpPr>
      <dsp:spPr>
        <a:xfrm>
          <a:off x="3794938" y="595411"/>
          <a:ext cx="3198614" cy="3198614"/>
        </a:xfrm>
        <a:prstGeom prst="ellipse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MANUSIA ULUL ALBAB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[QS.3:9o-91]</a:t>
          </a:r>
          <a:endParaRPr lang="en-US" sz="3200" kern="1200" dirty="0"/>
        </a:p>
      </dsp:txBody>
      <dsp:txXfrm>
        <a:off x="4263364" y="1063837"/>
        <a:ext cx="2261762" cy="2261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9927A0-75CC-4295-8597-88B82F7A7BF2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853C21-AD05-4AEA-BD0E-78C5EC19ACF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PENDIDIKAN MUHAMMADIYAH:</a:t>
            </a:r>
            <a:br>
              <a:rPr lang="en-US" sz="4400" dirty="0" smtClean="0"/>
            </a:br>
            <a:r>
              <a:rPr lang="en-US" sz="4400" dirty="0" err="1" smtClean="0"/>
              <a:t>Antara</a:t>
            </a:r>
            <a:r>
              <a:rPr lang="en-US" sz="4400" dirty="0" smtClean="0"/>
              <a:t> </a:t>
            </a:r>
            <a:r>
              <a:rPr lang="en-US" sz="4400" dirty="0" err="1" smtClean="0"/>
              <a:t>Cita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Fakta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643446"/>
            <a:ext cx="7854696" cy="1752600"/>
          </a:xfrm>
        </p:spPr>
        <p:txBody>
          <a:bodyPr/>
          <a:lstStyle/>
          <a:p>
            <a:pPr algn="ctr"/>
            <a:r>
              <a:rPr lang="en-US" dirty="0" smtClean="0"/>
              <a:t>AIK III</a:t>
            </a:r>
          </a:p>
          <a:p>
            <a:pPr algn="ctr"/>
            <a:r>
              <a:rPr lang="en-US" dirty="0" smtClean="0"/>
              <a:t>UNIVERSITAS MUHAMMADIYAH MALANG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Sudahkan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falsafah</a:t>
            </a:r>
            <a:r>
              <a:rPr lang="en-US" dirty="0" smtClean="0"/>
              <a:t> </a:t>
            </a:r>
            <a:r>
              <a:rPr lang="en-US" dirty="0" err="1" smtClean="0"/>
              <a:t>ajaran</a:t>
            </a:r>
            <a:r>
              <a:rPr lang="en-US" dirty="0" smtClean="0"/>
              <a:t> </a:t>
            </a:r>
            <a:r>
              <a:rPr lang="en-US" dirty="0" err="1" smtClean="0"/>
              <a:t>pendiri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Sudahkan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PHIWM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tuntunan</a:t>
            </a:r>
            <a:r>
              <a:rPr lang="en-US" dirty="0" smtClean="0"/>
              <a:t> IPTEK?</a:t>
            </a:r>
          </a:p>
          <a:p>
            <a:r>
              <a:rPr lang="en-US" dirty="0" err="1" smtClean="0"/>
              <a:t>Sudahkah</a:t>
            </a:r>
            <a:r>
              <a:rPr lang="en-US" dirty="0" smtClean="0"/>
              <a:t> formula </a:t>
            </a:r>
            <a:r>
              <a:rPr lang="en-US" dirty="0" err="1" smtClean="0"/>
              <a:t>cita-cita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en-US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JUMLAH LEMBAGA PENDIDIKAN MUHAMMADIYAH</a:t>
            </a:r>
            <a:br>
              <a:rPr lang="en-US" sz="2800" dirty="0" smtClean="0"/>
            </a:b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257195"/>
              </p:ext>
            </p:extLst>
          </p:nvPr>
        </p:nvGraphicFramePr>
        <p:xfrm>
          <a:off x="457200" y="1935163"/>
          <a:ext cx="8229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JENIS</a:t>
                      </a:r>
                      <a:r>
                        <a:rPr lang="en-US" baseline="0" dirty="0" smtClean="0"/>
                        <a:t> DAN TINGKAT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JUMLAH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PAUD/TK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MADRASAH</a:t>
                      </a:r>
                      <a:r>
                        <a:rPr lang="en-US" baseline="0" dirty="0" smtClean="0"/>
                        <a:t> IBTIDAIYAH [MI]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MADRASAH TSANAWIYAH [MTS]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MADRASAH ALIYAH [MA]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Pondok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Pesantren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PERGURUAN TINGGI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 UNIVERSITAS,</a:t>
                      </a:r>
                      <a:r>
                        <a:rPr lang="en-US" baseline="0" dirty="0" smtClean="0"/>
                        <a:t> 75 ST, 5 AKADEMI, 13 INSTITUT, 6 POLITEKNIK = 165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27.733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38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D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986819" y="0"/>
            <a:ext cx="51571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solidFill>
                  <a:schemeClr val="bg1"/>
                </a:solidFill>
              </a:rPr>
              <a:t>Jadilah</a:t>
            </a:r>
            <a:r>
              <a:rPr lang="en-US" sz="3200" i="1" dirty="0" smtClean="0">
                <a:solidFill>
                  <a:schemeClr val="bg1"/>
                </a:solidFill>
              </a:rPr>
              <a:t> guru </a:t>
            </a:r>
            <a:r>
              <a:rPr lang="en-US" sz="3200" i="1" dirty="0" err="1" smtClean="0">
                <a:solidFill>
                  <a:schemeClr val="bg1"/>
                </a:solidFill>
              </a:rPr>
              <a:t>sekaligus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murid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KH. Ahmad </a:t>
            </a:r>
            <a:r>
              <a:rPr lang="en-US" dirty="0" err="1" smtClean="0"/>
              <a:t>Dahlan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Guru: </a:t>
            </a:r>
            <a:r>
              <a:rPr lang="en-US" dirty="0" err="1" smtClean="0"/>
              <a:t>Seorang</a:t>
            </a:r>
            <a:r>
              <a:rPr lang="en-US" dirty="0" smtClean="0"/>
              <a:t> guru </a:t>
            </a:r>
            <a:r>
              <a:rPr lang="en-US" dirty="0" err="1" smtClean="0"/>
              <a:t>hendaknya</a:t>
            </a:r>
            <a:r>
              <a:rPr lang="en-US" dirty="0" smtClean="0"/>
              <a:t> …</a:t>
            </a:r>
          </a:p>
          <a:p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ikhlas</a:t>
            </a:r>
            <a:endParaRPr lang="en-US" dirty="0" smtClean="0"/>
          </a:p>
          <a:p>
            <a:r>
              <a:rPr lang="en-US" dirty="0" err="1" smtClean="0"/>
              <a:t>Menyayangi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[</a:t>
            </a:r>
            <a:r>
              <a:rPr lang="en-US" dirty="0" err="1" smtClean="0"/>
              <a:t>murid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nasihat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akhirat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murid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meremehkan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 smtClean="0"/>
          </a:p>
          <a:p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taraf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murid</a:t>
            </a:r>
            <a:endParaRPr lang="en-US" dirty="0" smtClean="0"/>
          </a:p>
          <a:p>
            <a:r>
              <a:rPr lang="en-US" dirty="0" err="1" smtClean="0"/>
              <a:t>Mengamalkan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diajarkan</a:t>
            </a:r>
            <a:r>
              <a:rPr lang="en-US" dirty="0" smtClean="0"/>
              <a:t> [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ucap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0003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PEDOMAN HIDUP ISLAMI WARGA MUHAMMADIYAH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Kehidupan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dalam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Mengembangkan</a:t>
            </a:r>
            <a:r>
              <a:rPr lang="en-US" sz="4000" dirty="0" smtClean="0">
                <a:solidFill>
                  <a:srgbClr val="FF0000"/>
                </a:solidFill>
              </a:rPr>
              <a:t> IPTEK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kebahagiaan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akhirat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sifat-sifat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r>
              <a:rPr lang="en-US" dirty="0" err="1" smtClean="0"/>
              <a:t>kritis</a:t>
            </a:r>
            <a:r>
              <a:rPr lang="en-US" dirty="0" smtClean="0"/>
              <a:t>,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manapun</a:t>
            </a:r>
            <a:r>
              <a:rPr lang="en-US" dirty="0" smtClean="0"/>
              <a:t> </a:t>
            </a:r>
            <a:r>
              <a:rPr lang="en-US" dirty="0" err="1" smtClean="0"/>
              <a:t>datangnya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nalar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Kehidupan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dalam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Mengembangkan</a:t>
            </a:r>
            <a:r>
              <a:rPr lang="en-US" sz="4000" dirty="0" smtClean="0">
                <a:solidFill>
                  <a:srgbClr val="FF0000"/>
                </a:solidFill>
              </a:rPr>
              <a:t> IPTEK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IPTEK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terpisahkan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 </a:t>
            </a:r>
            <a:r>
              <a:rPr lang="en-US" dirty="0" err="1" smtClean="0"/>
              <a:t>shalih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muslimin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ulil</a:t>
            </a:r>
            <a:r>
              <a:rPr lang="en-US" dirty="0" smtClean="0"/>
              <a:t> </a:t>
            </a:r>
            <a:r>
              <a:rPr lang="en-US" dirty="0" err="1" smtClean="0"/>
              <a:t>albab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IPTEK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peringatan</a:t>
            </a:r>
            <a:r>
              <a:rPr lang="en-US" dirty="0" smtClean="0"/>
              <a:t>,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kemaslahatan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mencerahkan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r>
              <a:rPr lang="en-US" dirty="0" err="1" smtClean="0"/>
              <a:t>ibadah</a:t>
            </a:r>
            <a:r>
              <a:rPr lang="en-US" dirty="0" smtClean="0"/>
              <a:t>, jihad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Kehidupan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dalam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Mengembangkan</a:t>
            </a:r>
            <a:r>
              <a:rPr lang="en-US" sz="4000" dirty="0" smtClean="0">
                <a:solidFill>
                  <a:srgbClr val="FF0000"/>
                </a:solidFill>
              </a:rPr>
              <a:t> IPTEK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Menggairahkan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menggembirakan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penguasaan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peradaban</a:t>
            </a:r>
            <a:r>
              <a:rPr lang="en-US" dirty="0" smtClean="0"/>
              <a:t> Islam.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menyemarakkan</a:t>
            </a:r>
            <a:r>
              <a:rPr lang="en-US" dirty="0" smtClean="0"/>
              <a:t> </a:t>
            </a:r>
            <a:r>
              <a:rPr lang="en-US" dirty="0" err="1" smtClean="0"/>
              <a:t>tradisi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FORMULA CITA-CITA</a:t>
            </a:r>
            <a:br>
              <a:rPr lang="en-US" dirty="0" smtClean="0"/>
            </a:br>
            <a:r>
              <a:rPr lang="en-US" dirty="0" smtClean="0"/>
              <a:t>PENDIDIKAN MUHAMMADIYAH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FORMULA CITA-CITA</a:t>
            </a:r>
            <a:br>
              <a:rPr lang="en-US" dirty="0" smtClean="0"/>
            </a:br>
            <a:r>
              <a:rPr lang="en-US" dirty="0" smtClean="0"/>
              <a:t>PENDIDIKAN MUHAMMADIYAH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340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Constantia</vt:lpstr>
      <vt:lpstr>Wingdings 2</vt:lpstr>
      <vt:lpstr>Flow</vt:lpstr>
      <vt:lpstr>PENDIDIKAN MUHAMMADIYAH: Antara Cita dan Fakta</vt:lpstr>
      <vt:lpstr>PowerPoint Presentation</vt:lpstr>
      <vt:lpstr>Pemikiran Pendidikan  KH. Ahmad Dahlan</vt:lpstr>
      <vt:lpstr>PEDOMAN HIDUP ISLAMI WARGA MUHAMMADIYAH</vt:lpstr>
      <vt:lpstr>Kehidupan dalam Mengembangkan IPTEK</vt:lpstr>
      <vt:lpstr>Kehidupan dalam Mengembangkan IPTEK</vt:lpstr>
      <vt:lpstr>Kehidupan dalam Mengembangkan IPTEK</vt:lpstr>
      <vt:lpstr>FORMULA CITA-CITA PENDIDIKAN MUHAMMADIYAH</vt:lpstr>
      <vt:lpstr>FORMULA CITA-CITA PENDIDIKAN MUHAMMADIYAH</vt:lpstr>
      <vt:lpstr>Bagaimana fakta pendidikan Muhammadiyah hari ini???</vt:lpstr>
      <vt:lpstr>JUMLAH LEMBAGA PENDIDIKAN MUHAMMADIYAH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MUHAMMADIYAH: Antara Cita dan Fakta</dc:title>
  <dc:creator>ERIK</dc:creator>
  <cp:lastModifiedBy>ERIK BUDIANTO</cp:lastModifiedBy>
  <cp:revision>21</cp:revision>
  <dcterms:created xsi:type="dcterms:W3CDTF">2019-11-17T23:09:03Z</dcterms:created>
  <dcterms:modified xsi:type="dcterms:W3CDTF">2021-12-15T01:41:38Z</dcterms:modified>
</cp:coreProperties>
</file>