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5" r:id="rId5"/>
    <p:sldId id="259" r:id="rId6"/>
    <p:sldId id="258" r:id="rId7"/>
    <p:sldId id="260" r:id="rId8"/>
    <p:sldId id="262" r:id="rId9"/>
    <p:sldId id="263" r:id="rId10"/>
    <p:sldId id="264" r:id="rId11"/>
    <p:sldId id="266" r:id="rId12"/>
    <p:sldId id="268" r:id="rId13"/>
    <p:sldId id="269" r:id="rId14"/>
    <p:sldId id="272" r:id="rId15"/>
    <p:sldId id="273" r:id="rId16"/>
    <p:sldId id="274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2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7ABB13-E2B8-47BA-8C9B-1BC9E6F00DF7}" type="doc">
      <dgm:prSet loTypeId="urn:microsoft.com/office/officeart/2005/8/layout/default#1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06B4F9AD-4B23-4336-8469-395BE991546F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dirty="0" smtClean="0"/>
            <a:t>Bidang Keagamaan</a:t>
          </a:r>
          <a:endParaRPr lang="id-ID" dirty="0"/>
        </a:p>
      </dgm:t>
    </dgm:pt>
    <dgm:pt modelId="{6EB77FDE-DFA7-46A6-9A7D-791289292B86}" type="parTrans" cxnId="{150D2FCD-5947-422F-A2D1-C94E5E532D3D}">
      <dgm:prSet/>
      <dgm:spPr/>
      <dgm:t>
        <a:bodyPr/>
        <a:lstStyle/>
        <a:p>
          <a:endParaRPr lang="id-ID"/>
        </a:p>
      </dgm:t>
    </dgm:pt>
    <dgm:pt modelId="{30BADE1C-9FC7-41DB-B8A8-DA977A36C4A1}" type="sibTrans" cxnId="{150D2FCD-5947-422F-A2D1-C94E5E532D3D}">
      <dgm:prSet/>
      <dgm:spPr/>
      <dgm:t>
        <a:bodyPr/>
        <a:lstStyle/>
        <a:p>
          <a:endParaRPr lang="id-ID"/>
        </a:p>
      </dgm:t>
    </dgm:pt>
    <dgm:pt modelId="{A17DC7F0-D31F-47CB-B4B9-9D17C9DC37F3}">
      <dgm:prSet phldrT="[Tex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dirty="0" smtClean="0"/>
            <a:t>Bidang Sosial</a:t>
          </a:r>
          <a:endParaRPr lang="id-ID" dirty="0"/>
        </a:p>
      </dgm:t>
    </dgm:pt>
    <dgm:pt modelId="{703BEE4B-6A60-42B5-BE50-8F3F5245FD18}" type="parTrans" cxnId="{D1414820-DFB1-4F03-AFA0-F63DFBBF6A8F}">
      <dgm:prSet/>
      <dgm:spPr/>
      <dgm:t>
        <a:bodyPr/>
        <a:lstStyle/>
        <a:p>
          <a:endParaRPr lang="id-ID"/>
        </a:p>
      </dgm:t>
    </dgm:pt>
    <dgm:pt modelId="{73BC431C-8F7D-499B-8624-52917C9229AC}" type="sibTrans" cxnId="{D1414820-DFB1-4F03-AFA0-F63DFBBF6A8F}">
      <dgm:prSet/>
      <dgm:spPr/>
      <dgm:t>
        <a:bodyPr/>
        <a:lstStyle/>
        <a:p>
          <a:endParaRPr lang="id-ID"/>
        </a:p>
      </dgm:t>
    </dgm:pt>
    <dgm:pt modelId="{9EE8DB4E-486B-41F2-BBA0-D7E90020E40E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dirty="0" smtClean="0"/>
            <a:t>Bidang Partisipasi Politik</a:t>
          </a:r>
          <a:endParaRPr lang="id-ID" dirty="0"/>
        </a:p>
      </dgm:t>
    </dgm:pt>
    <dgm:pt modelId="{C3ADAF83-CE4C-46DF-9381-002FD69FE886}" type="parTrans" cxnId="{4C0CE3F2-388C-45B8-952F-1A4F33B04674}">
      <dgm:prSet/>
      <dgm:spPr/>
      <dgm:t>
        <a:bodyPr/>
        <a:lstStyle/>
        <a:p>
          <a:endParaRPr lang="id-ID"/>
        </a:p>
      </dgm:t>
    </dgm:pt>
    <dgm:pt modelId="{B96C23FF-CE5D-49DB-A742-D4E06643FA03}" type="sibTrans" cxnId="{4C0CE3F2-388C-45B8-952F-1A4F33B04674}">
      <dgm:prSet/>
      <dgm:spPr/>
      <dgm:t>
        <a:bodyPr/>
        <a:lstStyle/>
        <a:p>
          <a:endParaRPr lang="id-ID"/>
        </a:p>
      </dgm:t>
    </dgm:pt>
    <dgm:pt modelId="{10050AB9-A8CA-4908-8A33-6D95B39B29CB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mtClean="0"/>
            <a:t>Bidang Pendidikan </a:t>
          </a:r>
          <a:endParaRPr lang="id-ID"/>
        </a:p>
      </dgm:t>
    </dgm:pt>
    <dgm:pt modelId="{A7553F09-D277-418D-A464-D8515BD114ED}" type="parTrans" cxnId="{847C02B4-6C9D-49B7-AD4E-266E5C069FD5}">
      <dgm:prSet/>
      <dgm:spPr/>
      <dgm:t>
        <a:bodyPr/>
        <a:lstStyle/>
        <a:p>
          <a:endParaRPr lang="id-ID"/>
        </a:p>
      </dgm:t>
    </dgm:pt>
    <dgm:pt modelId="{383D0163-FA40-4893-8DDC-0084ED8A5D02}" type="sibTrans" cxnId="{847C02B4-6C9D-49B7-AD4E-266E5C069FD5}">
      <dgm:prSet/>
      <dgm:spPr/>
      <dgm:t>
        <a:bodyPr/>
        <a:lstStyle/>
        <a:p>
          <a:endParaRPr lang="id-ID"/>
        </a:p>
      </dgm:t>
    </dgm:pt>
    <dgm:pt modelId="{8BF433A2-24FE-4EA7-A150-C41662E2B525}" type="pres">
      <dgm:prSet presAssocID="{697ABB13-E2B8-47BA-8C9B-1BC9E6F00DF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45097302-852D-46EC-AD52-EC1D79EFEA7D}" type="pres">
      <dgm:prSet presAssocID="{06B4F9AD-4B23-4336-8469-395BE991546F}" presName="node" presStyleLbl="node1" presStyleIdx="0" presStyleCnt="4" custLinFactY="-100000" custLinFactNeighborX="-31070" custLinFactNeighborY="-11717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3AE840A-36BC-4597-B20B-379B692AC91F}" type="pres">
      <dgm:prSet presAssocID="{30BADE1C-9FC7-41DB-B8A8-DA977A36C4A1}" presName="sibTrans" presStyleCnt="0"/>
      <dgm:spPr/>
    </dgm:pt>
    <dgm:pt modelId="{3938FA9E-082D-4258-B2F2-46489B35DCD6}" type="pres">
      <dgm:prSet presAssocID="{A17DC7F0-D31F-47CB-B4B9-9D17C9DC37F3}" presName="node" presStyleLbl="node1" presStyleIdx="1" presStyleCnt="4" custLinFactY="-47850" custLinFactNeighborX="10591" custLinFactNeighborY="-10000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DBE06E7-5F1B-4F46-9209-E5022899A77C}" type="pres">
      <dgm:prSet presAssocID="{73BC431C-8F7D-499B-8624-52917C9229AC}" presName="sibTrans" presStyleCnt="0"/>
      <dgm:spPr/>
    </dgm:pt>
    <dgm:pt modelId="{6031E4CE-20A1-4F3A-AA98-C9498C5BA577}" type="pres">
      <dgm:prSet presAssocID="{9EE8DB4E-486B-41F2-BBA0-D7E90020E40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4ED31CF-039B-4C58-AD31-7567AF490BDC}" type="pres">
      <dgm:prSet presAssocID="{B96C23FF-CE5D-49DB-A742-D4E06643FA03}" presName="sibTrans" presStyleCnt="0"/>
      <dgm:spPr/>
    </dgm:pt>
    <dgm:pt modelId="{529F3912-F44A-47C8-89E2-94C06BED238F}" type="pres">
      <dgm:prSet presAssocID="{10050AB9-A8CA-4908-8A33-6D95B39B29C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296700F-5E92-4115-8DE2-D04A80297427}" type="presOf" srcId="{A17DC7F0-D31F-47CB-B4B9-9D17C9DC37F3}" destId="{3938FA9E-082D-4258-B2F2-46489B35DCD6}" srcOrd="0" destOrd="0" presId="urn:microsoft.com/office/officeart/2005/8/layout/default#1"/>
    <dgm:cxn modelId="{4C0CE3F2-388C-45B8-952F-1A4F33B04674}" srcId="{697ABB13-E2B8-47BA-8C9B-1BC9E6F00DF7}" destId="{9EE8DB4E-486B-41F2-BBA0-D7E90020E40E}" srcOrd="2" destOrd="0" parTransId="{C3ADAF83-CE4C-46DF-9381-002FD69FE886}" sibTransId="{B96C23FF-CE5D-49DB-A742-D4E06643FA03}"/>
    <dgm:cxn modelId="{847C02B4-6C9D-49B7-AD4E-266E5C069FD5}" srcId="{697ABB13-E2B8-47BA-8C9B-1BC9E6F00DF7}" destId="{10050AB9-A8CA-4908-8A33-6D95B39B29CB}" srcOrd="3" destOrd="0" parTransId="{A7553F09-D277-418D-A464-D8515BD114ED}" sibTransId="{383D0163-FA40-4893-8DDC-0084ED8A5D02}"/>
    <dgm:cxn modelId="{7602D124-366E-4B54-9110-5B2A1EBF177B}" type="presOf" srcId="{10050AB9-A8CA-4908-8A33-6D95B39B29CB}" destId="{529F3912-F44A-47C8-89E2-94C06BED238F}" srcOrd="0" destOrd="0" presId="urn:microsoft.com/office/officeart/2005/8/layout/default#1"/>
    <dgm:cxn modelId="{3EE7D30E-4307-4B75-A91D-95FFB7D34B62}" type="presOf" srcId="{06B4F9AD-4B23-4336-8469-395BE991546F}" destId="{45097302-852D-46EC-AD52-EC1D79EFEA7D}" srcOrd="0" destOrd="0" presId="urn:microsoft.com/office/officeart/2005/8/layout/default#1"/>
    <dgm:cxn modelId="{D1414820-DFB1-4F03-AFA0-F63DFBBF6A8F}" srcId="{697ABB13-E2B8-47BA-8C9B-1BC9E6F00DF7}" destId="{A17DC7F0-D31F-47CB-B4B9-9D17C9DC37F3}" srcOrd="1" destOrd="0" parTransId="{703BEE4B-6A60-42B5-BE50-8F3F5245FD18}" sibTransId="{73BC431C-8F7D-499B-8624-52917C9229AC}"/>
    <dgm:cxn modelId="{3774CCEC-823D-4B49-A26E-C459E22BD211}" type="presOf" srcId="{9EE8DB4E-486B-41F2-BBA0-D7E90020E40E}" destId="{6031E4CE-20A1-4F3A-AA98-C9498C5BA577}" srcOrd="0" destOrd="0" presId="urn:microsoft.com/office/officeart/2005/8/layout/default#1"/>
    <dgm:cxn modelId="{626F79E3-7E87-4B92-A43B-DDC7CC691214}" type="presOf" srcId="{697ABB13-E2B8-47BA-8C9B-1BC9E6F00DF7}" destId="{8BF433A2-24FE-4EA7-A150-C41662E2B525}" srcOrd="0" destOrd="0" presId="urn:microsoft.com/office/officeart/2005/8/layout/default#1"/>
    <dgm:cxn modelId="{150D2FCD-5947-422F-A2D1-C94E5E532D3D}" srcId="{697ABB13-E2B8-47BA-8C9B-1BC9E6F00DF7}" destId="{06B4F9AD-4B23-4336-8469-395BE991546F}" srcOrd="0" destOrd="0" parTransId="{6EB77FDE-DFA7-46A6-9A7D-791289292B86}" sibTransId="{30BADE1C-9FC7-41DB-B8A8-DA977A36C4A1}"/>
    <dgm:cxn modelId="{EEE410F4-87DA-4F27-85AD-0ED518FA2FDF}" type="presParOf" srcId="{8BF433A2-24FE-4EA7-A150-C41662E2B525}" destId="{45097302-852D-46EC-AD52-EC1D79EFEA7D}" srcOrd="0" destOrd="0" presId="urn:microsoft.com/office/officeart/2005/8/layout/default#1"/>
    <dgm:cxn modelId="{3A6C8D17-5A2F-4D6B-9E48-A9AE1E81BCC9}" type="presParOf" srcId="{8BF433A2-24FE-4EA7-A150-C41662E2B525}" destId="{03AE840A-36BC-4597-B20B-379B692AC91F}" srcOrd="1" destOrd="0" presId="urn:microsoft.com/office/officeart/2005/8/layout/default#1"/>
    <dgm:cxn modelId="{4DBDB1AF-47FD-40CD-A1A8-F126813540F7}" type="presParOf" srcId="{8BF433A2-24FE-4EA7-A150-C41662E2B525}" destId="{3938FA9E-082D-4258-B2F2-46489B35DCD6}" srcOrd="2" destOrd="0" presId="urn:microsoft.com/office/officeart/2005/8/layout/default#1"/>
    <dgm:cxn modelId="{DA8BDFCB-D64D-45F9-9586-03183AA32AF5}" type="presParOf" srcId="{8BF433A2-24FE-4EA7-A150-C41662E2B525}" destId="{6DBE06E7-5F1B-4F46-9209-E5022899A77C}" srcOrd="3" destOrd="0" presId="urn:microsoft.com/office/officeart/2005/8/layout/default#1"/>
    <dgm:cxn modelId="{4789BA8B-255C-4604-A1AB-371AF3B8EA8C}" type="presParOf" srcId="{8BF433A2-24FE-4EA7-A150-C41662E2B525}" destId="{6031E4CE-20A1-4F3A-AA98-C9498C5BA577}" srcOrd="4" destOrd="0" presId="urn:microsoft.com/office/officeart/2005/8/layout/default#1"/>
    <dgm:cxn modelId="{E3FD75F6-D195-49D9-9DBE-7C8A6D275598}" type="presParOf" srcId="{8BF433A2-24FE-4EA7-A150-C41662E2B525}" destId="{F4ED31CF-039B-4C58-AD31-7567AF490BDC}" srcOrd="5" destOrd="0" presId="urn:microsoft.com/office/officeart/2005/8/layout/default#1"/>
    <dgm:cxn modelId="{3DFB8D3F-29B9-4B8F-B622-FA038A8D6A12}" type="presParOf" srcId="{8BF433A2-24FE-4EA7-A150-C41662E2B525}" destId="{529F3912-F44A-47C8-89E2-94C06BED238F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BD8ACD-DA2B-46CA-A4D4-027F532285CA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5759F243-7BAD-4E4D-82B2-90D24A276224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z="2800" i="1" dirty="0" smtClean="0">
              <a:solidFill>
                <a:srgbClr val="FFFF00"/>
              </a:solidFill>
              <a:latin typeface="Snap ITC" pitchFamily="82" charset="0"/>
            </a:rPr>
            <a:t>I</a:t>
          </a:r>
          <a:r>
            <a:rPr lang="en-US" sz="2800" i="1" dirty="0" err="1" smtClean="0">
              <a:solidFill>
                <a:srgbClr val="FFFF00"/>
              </a:solidFill>
              <a:latin typeface="Snap ITC" pitchFamily="82" charset="0"/>
            </a:rPr>
            <a:t>rfani</a:t>
          </a:r>
          <a:r>
            <a:rPr lang="en-US" sz="2800" dirty="0" smtClean="0">
              <a:solidFill>
                <a:srgbClr val="FFFF00"/>
              </a:solidFill>
              <a:latin typeface="Snap ITC" pitchFamily="82" charset="0"/>
            </a:rPr>
            <a:t> </a:t>
          </a:r>
          <a:endParaRPr lang="id-ID" sz="2800" dirty="0">
            <a:solidFill>
              <a:srgbClr val="FFFF00"/>
            </a:solidFill>
            <a:latin typeface="Snap ITC" pitchFamily="82" charset="0"/>
          </a:endParaRPr>
        </a:p>
      </dgm:t>
    </dgm:pt>
    <dgm:pt modelId="{DDB7CD8C-8239-4729-B3CB-D81FAB2D4070}" type="parTrans" cxnId="{EA6EBAFD-5612-41F8-B8FE-2C52E8EAC2EF}">
      <dgm:prSet/>
      <dgm:spPr/>
      <dgm:t>
        <a:bodyPr/>
        <a:lstStyle/>
        <a:p>
          <a:endParaRPr lang="id-ID"/>
        </a:p>
      </dgm:t>
    </dgm:pt>
    <dgm:pt modelId="{AB8689D5-D25E-4A41-81A5-18CF8B8F2B71}" type="sibTrans" cxnId="{EA6EBAFD-5612-41F8-B8FE-2C52E8EAC2EF}">
      <dgm:prSet/>
      <dgm:spPr/>
      <dgm:t>
        <a:bodyPr/>
        <a:lstStyle/>
        <a:p>
          <a:endParaRPr lang="id-ID"/>
        </a:p>
      </dgm:t>
    </dgm:pt>
    <dgm:pt modelId="{2AFD77E1-72DB-41C0-A952-AA54C452B9CF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z="2800" i="1" dirty="0" smtClean="0">
              <a:solidFill>
                <a:srgbClr val="FFFF00"/>
              </a:solidFill>
              <a:latin typeface="Snap ITC" pitchFamily="82" charset="0"/>
            </a:rPr>
            <a:t>B</a:t>
          </a:r>
          <a:r>
            <a:rPr lang="en-US" sz="2800" i="1" dirty="0" err="1" smtClean="0">
              <a:solidFill>
                <a:srgbClr val="FFFF00"/>
              </a:solidFill>
              <a:latin typeface="Snap ITC" pitchFamily="82" charset="0"/>
            </a:rPr>
            <a:t>ayani</a:t>
          </a:r>
          <a:endParaRPr lang="id-ID" sz="2800" dirty="0">
            <a:solidFill>
              <a:srgbClr val="FFFF00"/>
            </a:solidFill>
            <a:latin typeface="Snap ITC" pitchFamily="82" charset="0"/>
          </a:endParaRPr>
        </a:p>
      </dgm:t>
    </dgm:pt>
    <dgm:pt modelId="{B532207C-52A8-4AD4-AD7B-D237C34F31D7}" type="parTrans" cxnId="{CF070DB5-1F89-4D79-A547-364FFDC89D5D}">
      <dgm:prSet/>
      <dgm:spPr/>
      <dgm:t>
        <a:bodyPr/>
        <a:lstStyle/>
        <a:p>
          <a:endParaRPr lang="id-ID"/>
        </a:p>
      </dgm:t>
    </dgm:pt>
    <dgm:pt modelId="{1C3EBB69-F5F5-492B-A07B-707ABD461F58}" type="sibTrans" cxnId="{CF070DB5-1F89-4D79-A547-364FFDC89D5D}">
      <dgm:prSet/>
      <dgm:spPr/>
      <dgm:t>
        <a:bodyPr/>
        <a:lstStyle/>
        <a:p>
          <a:endParaRPr lang="id-ID"/>
        </a:p>
      </dgm:t>
    </dgm:pt>
    <dgm:pt modelId="{252970A9-0350-44D1-A410-7919C0BDCCF3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z="2800" i="1" dirty="0" smtClean="0">
              <a:solidFill>
                <a:srgbClr val="FFFF00"/>
              </a:solidFill>
              <a:latin typeface="Snap ITC" pitchFamily="82" charset="0"/>
            </a:rPr>
            <a:t>B</a:t>
          </a:r>
          <a:r>
            <a:rPr lang="en-US" sz="2800" i="1" dirty="0" err="1" smtClean="0">
              <a:solidFill>
                <a:srgbClr val="FFFF00"/>
              </a:solidFill>
              <a:latin typeface="Snap ITC" pitchFamily="82" charset="0"/>
            </a:rPr>
            <a:t>urhani</a:t>
          </a:r>
          <a:endParaRPr lang="id-ID" sz="2800" dirty="0">
            <a:solidFill>
              <a:srgbClr val="FFFF00"/>
            </a:solidFill>
            <a:latin typeface="Snap ITC" pitchFamily="82" charset="0"/>
          </a:endParaRPr>
        </a:p>
      </dgm:t>
    </dgm:pt>
    <dgm:pt modelId="{C301D7EF-7AC4-4829-9AF2-71F0F07447C2}" type="sibTrans" cxnId="{88829E6D-7D10-4E96-9E20-4138F12D8B23}">
      <dgm:prSet/>
      <dgm:spPr/>
      <dgm:t>
        <a:bodyPr/>
        <a:lstStyle/>
        <a:p>
          <a:endParaRPr lang="id-ID"/>
        </a:p>
      </dgm:t>
    </dgm:pt>
    <dgm:pt modelId="{EFDAA1A6-4575-4461-81B4-8B4BCDA25294}" type="parTrans" cxnId="{88829E6D-7D10-4E96-9E20-4138F12D8B23}">
      <dgm:prSet/>
      <dgm:spPr/>
      <dgm:t>
        <a:bodyPr/>
        <a:lstStyle/>
        <a:p>
          <a:endParaRPr lang="id-ID"/>
        </a:p>
      </dgm:t>
    </dgm:pt>
    <dgm:pt modelId="{007C3E65-039C-4DDC-B5D9-BADB3521C42E}" type="pres">
      <dgm:prSet presAssocID="{35BD8ACD-DA2B-46CA-A4D4-027F532285CA}" presName="compositeShape" presStyleCnt="0">
        <dgm:presLayoutVars>
          <dgm:chMax val="7"/>
          <dgm:dir/>
          <dgm:resizeHandles val="exact"/>
        </dgm:presLayoutVars>
      </dgm:prSet>
      <dgm:spPr/>
    </dgm:pt>
    <dgm:pt modelId="{F741EE67-961E-408C-ACB7-CA8D7713FC9D}" type="pres">
      <dgm:prSet presAssocID="{35BD8ACD-DA2B-46CA-A4D4-027F532285CA}" presName="wedge1" presStyleLbl="node1" presStyleIdx="0" presStyleCnt="3"/>
      <dgm:spPr/>
      <dgm:t>
        <a:bodyPr/>
        <a:lstStyle/>
        <a:p>
          <a:endParaRPr lang="id-ID"/>
        </a:p>
      </dgm:t>
    </dgm:pt>
    <dgm:pt modelId="{8936B515-E1D5-46DD-8C29-80B4B795CDCF}" type="pres">
      <dgm:prSet presAssocID="{35BD8ACD-DA2B-46CA-A4D4-027F532285CA}" presName="dummy1a" presStyleCnt="0"/>
      <dgm:spPr/>
    </dgm:pt>
    <dgm:pt modelId="{324BF844-3310-4EF6-A5CB-BF9E3A228923}" type="pres">
      <dgm:prSet presAssocID="{35BD8ACD-DA2B-46CA-A4D4-027F532285CA}" presName="dummy1b" presStyleCnt="0"/>
      <dgm:spPr/>
    </dgm:pt>
    <dgm:pt modelId="{EFF22907-E015-4C09-8669-4133E889ACB6}" type="pres">
      <dgm:prSet presAssocID="{35BD8ACD-DA2B-46CA-A4D4-027F532285C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F651F1C-58FC-439D-96B4-7992F3D98D59}" type="pres">
      <dgm:prSet presAssocID="{35BD8ACD-DA2B-46CA-A4D4-027F532285CA}" presName="wedge2" presStyleLbl="node1" presStyleIdx="1" presStyleCnt="3"/>
      <dgm:spPr/>
      <dgm:t>
        <a:bodyPr/>
        <a:lstStyle/>
        <a:p>
          <a:endParaRPr lang="id-ID"/>
        </a:p>
      </dgm:t>
    </dgm:pt>
    <dgm:pt modelId="{F7C2333B-F2F2-42C3-A86E-5D9FE593DBB6}" type="pres">
      <dgm:prSet presAssocID="{35BD8ACD-DA2B-46CA-A4D4-027F532285CA}" presName="dummy2a" presStyleCnt="0"/>
      <dgm:spPr/>
    </dgm:pt>
    <dgm:pt modelId="{84CD280A-059D-4651-9F3D-88926B325C73}" type="pres">
      <dgm:prSet presAssocID="{35BD8ACD-DA2B-46CA-A4D4-027F532285CA}" presName="dummy2b" presStyleCnt="0"/>
      <dgm:spPr/>
    </dgm:pt>
    <dgm:pt modelId="{45BFBB3B-3E64-471D-8469-6ADF74D152C8}" type="pres">
      <dgm:prSet presAssocID="{35BD8ACD-DA2B-46CA-A4D4-027F532285C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30E7D25-B332-4373-A02F-FE369FE52F7E}" type="pres">
      <dgm:prSet presAssocID="{35BD8ACD-DA2B-46CA-A4D4-027F532285CA}" presName="wedge3" presStyleLbl="node1" presStyleIdx="2" presStyleCnt="3"/>
      <dgm:spPr/>
      <dgm:t>
        <a:bodyPr/>
        <a:lstStyle/>
        <a:p>
          <a:endParaRPr lang="id-ID"/>
        </a:p>
      </dgm:t>
    </dgm:pt>
    <dgm:pt modelId="{C5754A99-44D0-49AC-BFD3-A212486014C5}" type="pres">
      <dgm:prSet presAssocID="{35BD8ACD-DA2B-46CA-A4D4-027F532285CA}" presName="dummy3a" presStyleCnt="0"/>
      <dgm:spPr/>
    </dgm:pt>
    <dgm:pt modelId="{BB072D1D-3FCB-4507-A616-E0FD60666210}" type="pres">
      <dgm:prSet presAssocID="{35BD8ACD-DA2B-46CA-A4D4-027F532285CA}" presName="dummy3b" presStyleCnt="0"/>
      <dgm:spPr/>
    </dgm:pt>
    <dgm:pt modelId="{07F410CF-D101-4F40-AD0D-35C73055B784}" type="pres">
      <dgm:prSet presAssocID="{35BD8ACD-DA2B-46CA-A4D4-027F532285C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551E770-9C25-4135-919F-46290BAF369C}" type="pres">
      <dgm:prSet presAssocID="{AB8689D5-D25E-4A41-81A5-18CF8B8F2B71}" presName="arrowWedge1" presStyleLbl="fgSibTrans2D1" presStyleIdx="0" presStyleCnt="3"/>
      <dgm:spPr/>
    </dgm:pt>
    <dgm:pt modelId="{3ED01E3E-D84E-46D6-8DC5-68E0BAC04DC4}" type="pres">
      <dgm:prSet presAssocID="{1C3EBB69-F5F5-492B-A07B-707ABD461F58}" presName="arrowWedge2" presStyleLbl="fgSibTrans2D1" presStyleIdx="1" presStyleCnt="3"/>
      <dgm:spPr/>
    </dgm:pt>
    <dgm:pt modelId="{9DEA702C-71AB-4222-B128-3D47B97300E7}" type="pres">
      <dgm:prSet presAssocID="{C301D7EF-7AC4-4829-9AF2-71F0F07447C2}" presName="arrowWedge3" presStyleLbl="fgSibTrans2D1" presStyleIdx="2" presStyleCnt="3"/>
      <dgm:spPr/>
    </dgm:pt>
  </dgm:ptLst>
  <dgm:cxnLst>
    <dgm:cxn modelId="{18E86521-212F-4CD2-BDF6-078F78B55247}" type="presOf" srcId="{5759F243-7BAD-4E4D-82B2-90D24A276224}" destId="{EFF22907-E015-4C09-8669-4133E889ACB6}" srcOrd="1" destOrd="0" presId="urn:microsoft.com/office/officeart/2005/8/layout/cycle8"/>
    <dgm:cxn modelId="{9788A7C1-C723-4D29-A4DB-84D88A7643A7}" type="presOf" srcId="{5759F243-7BAD-4E4D-82B2-90D24A276224}" destId="{F741EE67-961E-408C-ACB7-CA8D7713FC9D}" srcOrd="0" destOrd="0" presId="urn:microsoft.com/office/officeart/2005/8/layout/cycle8"/>
    <dgm:cxn modelId="{BBEE33E8-C089-421E-8CE8-737A4F0C04B0}" type="presOf" srcId="{2AFD77E1-72DB-41C0-A952-AA54C452B9CF}" destId="{45BFBB3B-3E64-471D-8469-6ADF74D152C8}" srcOrd="1" destOrd="0" presId="urn:microsoft.com/office/officeart/2005/8/layout/cycle8"/>
    <dgm:cxn modelId="{851968CA-C289-4EAA-B0F5-8228EEE0FA98}" type="presOf" srcId="{252970A9-0350-44D1-A410-7919C0BDCCF3}" destId="{E30E7D25-B332-4373-A02F-FE369FE52F7E}" srcOrd="0" destOrd="0" presId="urn:microsoft.com/office/officeart/2005/8/layout/cycle8"/>
    <dgm:cxn modelId="{292DEA54-23A7-43A9-B45F-DC0EC3FCE81B}" type="presOf" srcId="{252970A9-0350-44D1-A410-7919C0BDCCF3}" destId="{07F410CF-D101-4F40-AD0D-35C73055B784}" srcOrd="1" destOrd="0" presId="urn:microsoft.com/office/officeart/2005/8/layout/cycle8"/>
    <dgm:cxn modelId="{CF070DB5-1F89-4D79-A547-364FFDC89D5D}" srcId="{35BD8ACD-DA2B-46CA-A4D4-027F532285CA}" destId="{2AFD77E1-72DB-41C0-A952-AA54C452B9CF}" srcOrd="1" destOrd="0" parTransId="{B532207C-52A8-4AD4-AD7B-D237C34F31D7}" sibTransId="{1C3EBB69-F5F5-492B-A07B-707ABD461F58}"/>
    <dgm:cxn modelId="{876A8030-1D65-416D-BB80-1DA5EB453A48}" type="presOf" srcId="{35BD8ACD-DA2B-46CA-A4D4-027F532285CA}" destId="{007C3E65-039C-4DDC-B5D9-BADB3521C42E}" srcOrd="0" destOrd="0" presId="urn:microsoft.com/office/officeart/2005/8/layout/cycle8"/>
    <dgm:cxn modelId="{EA6EBAFD-5612-41F8-B8FE-2C52E8EAC2EF}" srcId="{35BD8ACD-DA2B-46CA-A4D4-027F532285CA}" destId="{5759F243-7BAD-4E4D-82B2-90D24A276224}" srcOrd="0" destOrd="0" parTransId="{DDB7CD8C-8239-4729-B3CB-D81FAB2D4070}" sibTransId="{AB8689D5-D25E-4A41-81A5-18CF8B8F2B71}"/>
    <dgm:cxn modelId="{FBD8CE5C-50CB-44A5-83B7-99B17491F2E5}" type="presOf" srcId="{2AFD77E1-72DB-41C0-A952-AA54C452B9CF}" destId="{4F651F1C-58FC-439D-96B4-7992F3D98D59}" srcOrd="0" destOrd="0" presId="urn:microsoft.com/office/officeart/2005/8/layout/cycle8"/>
    <dgm:cxn modelId="{88829E6D-7D10-4E96-9E20-4138F12D8B23}" srcId="{35BD8ACD-DA2B-46CA-A4D4-027F532285CA}" destId="{252970A9-0350-44D1-A410-7919C0BDCCF3}" srcOrd="2" destOrd="0" parTransId="{EFDAA1A6-4575-4461-81B4-8B4BCDA25294}" sibTransId="{C301D7EF-7AC4-4829-9AF2-71F0F07447C2}"/>
    <dgm:cxn modelId="{2752B4B5-5564-4728-BE8B-C372DD8535C9}" type="presParOf" srcId="{007C3E65-039C-4DDC-B5D9-BADB3521C42E}" destId="{F741EE67-961E-408C-ACB7-CA8D7713FC9D}" srcOrd="0" destOrd="0" presId="urn:microsoft.com/office/officeart/2005/8/layout/cycle8"/>
    <dgm:cxn modelId="{74EFA95F-DB5C-4B8E-9068-4C364B635A6C}" type="presParOf" srcId="{007C3E65-039C-4DDC-B5D9-BADB3521C42E}" destId="{8936B515-E1D5-46DD-8C29-80B4B795CDCF}" srcOrd="1" destOrd="0" presId="urn:microsoft.com/office/officeart/2005/8/layout/cycle8"/>
    <dgm:cxn modelId="{CCD19D09-8D78-4E6C-8C04-3B9D13D9BCA2}" type="presParOf" srcId="{007C3E65-039C-4DDC-B5D9-BADB3521C42E}" destId="{324BF844-3310-4EF6-A5CB-BF9E3A228923}" srcOrd="2" destOrd="0" presId="urn:microsoft.com/office/officeart/2005/8/layout/cycle8"/>
    <dgm:cxn modelId="{0CF28425-B5CD-4FBE-85B2-1DAFD3331F13}" type="presParOf" srcId="{007C3E65-039C-4DDC-B5D9-BADB3521C42E}" destId="{EFF22907-E015-4C09-8669-4133E889ACB6}" srcOrd="3" destOrd="0" presId="urn:microsoft.com/office/officeart/2005/8/layout/cycle8"/>
    <dgm:cxn modelId="{74BDC12C-E600-4CBF-B16D-F839C5766093}" type="presParOf" srcId="{007C3E65-039C-4DDC-B5D9-BADB3521C42E}" destId="{4F651F1C-58FC-439D-96B4-7992F3D98D59}" srcOrd="4" destOrd="0" presId="urn:microsoft.com/office/officeart/2005/8/layout/cycle8"/>
    <dgm:cxn modelId="{B78B82D9-0446-4C2E-ABD3-D7B948376D76}" type="presParOf" srcId="{007C3E65-039C-4DDC-B5D9-BADB3521C42E}" destId="{F7C2333B-F2F2-42C3-A86E-5D9FE593DBB6}" srcOrd="5" destOrd="0" presId="urn:microsoft.com/office/officeart/2005/8/layout/cycle8"/>
    <dgm:cxn modelId="{029C08E5-AB42-4606-8231-F673A0C9AD6E}" type="presParOf" srcId="{007C3E65-039C-4DDC-B5D9-BADB3521C42E}" destId="{84CD280A-059D-4651-9F3D-88926B325C73}" srcOrd="6" destOrd="0" presId="urn:microsoft.com/office/officeart/2005/8/layout/cycle8"/>
    <dgm:cxn modelId="{205A0DF5-7A89-4DCF-9E63-6BE8B58BC039}" type="presParOf" srcId="{007C3E65-039C-4DDC-B5D9-BADB3521C42E}" destId="{45BFBB3B-3E64-471D-8469-6ADF74D152C8}" srcOrd="7" destOrd="0" presId="urn:microsoft.com/office/officeart/2005/8/layout/cycle8"/>
    <dgm:cxn modelId="{AF0ADB9D-9F1E-4888-90FC-EBCA809FAA96}" type="presParOf" srcId="{007C3E65-039C-4DDC-B5D9-BADB3521C42E}" destId="{E30E7D25-B332-4373-A02F-FE369FE52F7E}" srcOrd="8" destOrd="0" presId="urn:microsoft.com/office/officeart/2005/8/layout/cycle8"/>
    <dgm:cxn modelId="{FDB13DED-7075-4880-9CD2-312DBF5DD52F}" type="presParOf" srcId="{007C3E65-039C-4DDC-B5D9-BADB3521C42E}" destId="{C5754A99-44D0-49AC-BFD3-A212486014C5}" srcOrd="9" destOrd="0" presId="urn:microsoft.com/office/officeart/2005/8/layout/cycle8"/>
    <dgm:cxn modelId="{B0A072EA-67A1-44B5-925A-141DDEA4165D}" type="presParOf" srcId="{007C3E65-039C-4DDC-B5D9-BADB3521C42E}" destId="{BB072D1D-3FCB-4507-A616-E0FD60666210}" srcOrd="10" destOrd="0" presId="urn:microsoft.com/office/officeart/2005/8/layout/cycle8"/>
    <dgm:cxn modelId="{E842DC9A-8054-49EC-8FC4-BBF6F46159F7}" type="presParOf" srcId="{007C3E65-039C-4DDC-B5D9-BADB3521C42E}" destId="{07F410CF-D101-4F40-AD0D-35C73055B784}" srcOrd="11" destOrd="0" presId="urn:microsoft.com/office/officeart/2005/8/layout/cycle8"/>
    <dgm:cxn modelId="{1B9AB60F-B88C-40AC-8477-7D5B3F54FDCB}" type="presParOf" srcId="{007C3E65-039C-4DDC-B5D9-BADB3521C42E}" destId="{5551E770-9C25-4135-919F-46290BAF369C}" srcOrd="12" destOrd="0" presId="urn:microsoft.com/office/officeart/2005/8/layout/cycle8"/>
    <dgm:cxn modelId="{AC093045-6021-4493-8FCE-6FD0F3B40A05}" type="presParOf" srcId="{007C3E65-039C-4DDC-B5D9-BADB3521C42E}" destId="{3ED01E3E-D84E-46D6-8DC5-68E0BAC04DC4}" srcOrd="13" destOrd="0" presId="urn:microsoft.com/office/officeart/2005/8/layout/cycle8"/>
    <dgm:cxn modelId="{C9F432E5-678A-489B-A165-151CCC6DA288}" type="presParOf" srcId="{007C3E65-039C-4DDC-B5D9-BADB3521C42E}" destId="{9DEA702C-71AB-4222-B128-3D47B97300E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78D81C-DA63-4CC9-8591-461E4B15C34E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</dgm:pt>
    <dgm:pt modelId="{7BA4FB72-DD41-44EE-AFF0-FD02BE8C54BB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dirty="0" smtClean="0">
              <a:solidFill>
                <a:srgbClr val="006600"/>
              </a:solidFill>
              <a:latin typeface="Snap ITC" pitchFamily="82" charset="0"/>
            </a:rPr>
            <a:t>O</a:t>
          </a:r>
          <a:r>
            <a:rPr lang="en-US" dirty="0" err="1" smtClean="0">
              <a:solidFill>
                <a:srgbClr val="006600"/>
              </a:solidFill>
              <a:latin typeface="Snap ITC" pitchFamily="82" charset="0"/>
            </a:rPr>
            <a:t>byek</a:t>
          </a:r>
          <a:r>
            <a:rPr lang="en-US" dirty="0" smtClean="0">
              <a:solidFill>
                <a:srgbClr val="006600"/>
              </a:solidFill>
              <a:latin typeface="Snap ITC" pitchFamily="82" charset="0"/>
            </a:rPr>
            <a:t> </a:t>
          </a:r>
          <a:r>
            <a:rPr lang="id-ID" dirty="0" smtClean="0">
              <a:solidFill>
                <a:srgbClr val="006600"/>
              </a:solidFill>
              <a:latin typeface="Snap ITC" pitchFamily="82" charset="0"/>
            </a:rPr>
            <a:t>M</a:t>
          </a:r>
          <a:r>
            <a:rPr lang="en-US" dirty="0" err="1" smtClean="0">
              <a:solidFill>
                <a:srgbClr val="006600"/>
              </a:solidFill>
              <a:latin typeface="Snap ITC" pitchFamily="82" charset="0"/>
            </a:rPr>
            <a:t>aterial</a:t>
          </a:r>
          <a:r>
            <a:rPr lang="en-US" dirty="0" smtClean="0">
              <a:solidFill>
                <a:srgbClr val="006600"/>
              </a:solidFill>
              <a:latin typeface="Snap ITC" pitchFamily="82" charset="0"/>
            </a:rPr>
            <a:t> </a:t>
          </a:r>
          <a:endParaRPr lang="id-ID" dirty="0">
            <a:solidFill>
              <a:srgbClr val="006600"/>
            </a:solidFill>
            <a:latin typeface="Snap ITC" pitchFamily="82" charset="0"/>
          </a:endParaRPr>
        </a:p>
      </dgm:t>
    </dgm:pt>
    <dgm:pt modelId="{C9657634-3DB7-4D1E-9C0E-0A4AE4CCAF92}" type="parTrans" cxnId="{B2CD287F-A98A-4250-93AA-D0B61109B8E1}">
      <dgm:prSet/>
      <dgm:spPr/>
      <dgm:t>
        <a:bodyPr/>
        <a:lstStyle/>
        <a:p>
          <a:endParaRPr lang="id-ID"/>
        </a:p>
      </dgm:t>
    </dgm:pt>
    <dgm:pt modelId="{9BB23AE4-1056-4F8E-8505-F36D6CD9544D}" type="sibTrans" cxnId="{B2CD287F-A98A-4250-93AA-D0B61109B8E1}">
      <dgm:prSet/>
      <dgm:spPr/>
      <dgm:t>
        <a:bodyPr/>
        <a:lstStyle/>
        <a:p>
          <a:endParaRPr lang="id-ID"/>
        </a:p>
      </dgm:t>
    </dgm:pt>
    <dgm:pt modelId="{56A88E50-8DB4-4B65-8F6C-3EBFDE972822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dirty="0" smtClean="0">
              <a:solidFill>
                <a:srgbClr val="002368"/>
              </a:solidFill>
              <a:latin typeface="Snap ITC" pitchFamily="82" charset="0"/>
            </a:rPr>
            <a:t>O</a:t>
          </a:r>
          <a:r>
            <a:rPr lang="en-US" dirty="0" err="1" smtClean="0">
              <a:solidFill>
                <a:srgbClr val="002368"/>
              </a:solidFill>
              <a:latin typeface="Snap ITC" pitchFamily="82" charset="0"/>
            </a:rPr>
            <a:t>byek</a:t>
          </a:r>
          <a:r>
            <a:rPr lang="en-US" dirty="0" smtClean="0">
              <a:solidFill>
                <a:srgbClr val="002368"/>
              </a:solidFill>
              <a:latin typeface="Snap ITC" pitchFamily="82" charset="0"/>
            </a:rPr>
            <a:t> </a:t>
          </a:r>
          <a:r>
            <a:rPr lang="id-ID" dirty="0" smtClean="0">
              <a:solidFill>
                <a:srgbClr val="002368"/>
              </a:solidFill>
              <a:latin typeface="Snap ITC" pitchFamily="82" charset="0"/>
            </a:rPr>
            <a:t>F</a:t>
          </a:r>
          <a:r>
            <a:rPr lang="en-US" dirty="0" err="1" smtClean="0">
              <a:solidFill>
                <a:srgbClr val="002368"/>
              </a:solidFill>
              <a:latin typeface="Snap ITC" pitchFamily="82" charset="0"/>
            </a:rPr>
            <a:t>ormalnya</a:t>
          </a:r>
          <a:r>
            <a:rPr lang="en-US" dirty="0" smtClean="0">
              <a:solidFill>
                <a:srgbClr val="002368"/>
              </a:solidFill>
              <a:latin typeface="Snap ITC" pitchFamily="82" charset="0"/>
            </a:rPr>
            <a:t> </a:t>
          </a:r>
          <a:endParaRPr lang="id-ID" dirty="0">
            <a:solidFill>
              <a:srgbClr val="002368"/>
            </a:solidFill>
            <a:latin typeface="Snap ITC" pitchFamily="82" charset="0"/>
          </a:endParaRPr>
        </a:p>
      </dgm:t>
    </dgm:pt>
    <dgm:pt modelId="{FD03B99B-C753-4139-95B2-C949D20395D8}" type="parTrans" cxnId="{75017C67-EBCB-4477-AFFD-24F762E2E150}">
      <dgm:prSet/>
      <dgm:spPr/>
      <dgm:t>
        <a:bodyPr/>
        <a:lstStyle/>
        <a:p>
          <a:endParaRPr lang="id-ID"/>
        </a:p>
      </dgm:t>
    </dgm:pt>
    <dgm:pt modelId="{A7226A7E-DF54-41AE-9695-9D3B5864C50F}" type="sibTrans" cxnId="{75017C67-EBCB-4477-AFFD-24F762E2E150}">
      <dgm:prSet/>
      <dgm:spPr/>
      <dgm:t>
        <a:bodyPr/>
        <a:lstStyle/>
        <a:p>
          <a:endParaRPr lang="id-ID"/>
        </a:p>
      </dgm:t>
    </dgm:pt>
    <dgm:pt modelId="{3E32EF8B-FAFA-4114-979F-7BFF0CAE1738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2800" b="1" dirty="0" smtClean="0">
              <a:latin typeface="Aparajita" pitchFamily="34" charset="0"/>
              <a:cs typeface="Aparajita" pitchFamily="34" charset="0"/>
            </a:rPr>
            <a:t>S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egala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hal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yang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berkaitan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dengan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usaha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manusia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id-ID" sz="2800" b="1" dirty="0" smtClean="0">
              <a:latin typeface="Aparajita" pitchFamily="34" charset="0"/>
              <a:cs typeface="Aparajita" pitchFamily="34" charset="0"/>
            </a:rPr>
            <a:t>untuk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berkembangnya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kecerdasan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,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pengetahuan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dan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akhlak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peserta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didik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melalui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pendidikan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. </a:t>
          </a:r>
          <a:endParaRPr lang="id-ID" sz="2800" b="1" dirty="0">
            <a:latin typeface="Aparajita" pitchFamily="34" charset="0"/>
            <a:cs typeface="Aparajita" pitchFamily="34" charset="0"/>
          </a:endParaRPr>
        </a:p>
      </dgm:t>
    </dgm:pt>
    <dgm:pt modelId="{96E5D078-3D8F-4D7F-A625-08822742DC48}" type="parTrans" cxnId="{EBAC19D3-06E4-479D-8509-07219B94086C}">
      <dgm:prSet/>
      <dgm:spPr/>
      <dgm:t>
        <a:bodyPr/>
        <a:lstStyle/>
        <a:p>
          <a:endParaRPr lang="id-ID"/>
        </a:p>
      </dgm:t>
    </dgm:pt>
    <dgm:pt modelId="{7DEEBD73-6E2F-4BA0-B955-3531463D5399}" type="sibTrans" cxnId="{EBAC19D3-06E4-479D-8509-07219B94086C}">
      <dgm:prSet/>
      <dgm:spPr/>
      <dgm:t>
        <a:bodyPr/>
        <a:lstStyle/>
        <a:p>
          <a:endParaRPr lang="id-ID"/>
        </a:p>
      </dgm:t>
    </dgm:pt>
    <dgm:pt modelId="{17DDCF0F-9D30-4FD7-8C17-385B30CDA145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2000" b="1" dirty="0" smtClean="0">
              <a:latin typeface="Aparajita" pitchFamily="34" charset="0"/>
              <a:cs typeface="Aparajita" pitchFamily="34" charset="0"/>
            </a:rPr>
            <a:t>A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spek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khusus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d</a:t>
          </a:r>
          <a:r>
            <a:rPr lang="id-ID" sz="2000" b="1" dirty="0" smtClean="0">
              <a:latin typeface="Aparajita" pitchFamily="34" charset="0"/>
              <a:cs typeface="Aparajita" pitchFamily="34" charset="0"/>
            </a:rPr>
            <a:t>ari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usaha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manusia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secara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sadar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id-ID" sz="2000" b="1" dirty="0" smtClean="0">
              <a:latin typeface="Aparajita" pitchFamily="34" charset="0"/>
              <a:cs typeface="Aparajita" pitchFamily="34" charset="0"/>
            </a:rPr>
            <a:t>untuk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pengembangan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kecerdasan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,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pengetahuan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dan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kepribadian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peserta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didik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id-ID" sz="2000" b="1" dirty="0" smtClean="0">
              <a:latin typeface="Aparajita" pitchFamily="34" charset="0"/>
              <a:cs typeface="Aparajita" pitchFamily="34" charset="0"/>
            </a:rPr>
            <a:t>dalam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menjalani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dan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menyelesaikan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permasalahan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hidupnya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dengan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menempatkan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Islam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sebagai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hudan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dan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furqan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. </a:t>
          </a:r>
          <a:endParaRPr lang="id-ID" sz="2000" b="1" dirty="0">
            <a:latin typeface="Aparajita" pitchFamily="34" charset="0"/>
            <a:cs typeface="Aparajita" pitchFamily="34" charset="0"/>
          </a:endParaRPr>
        </a:p>
      </dgm:t>
    </dgm:pt>
    <dgm:pt modelId="{950D3296-9CFF-4F6C-88D6-28CE6796409A}" type="parTrans" cxnId="{5A40913F-CD0C-4563-A605-29A06C8897F9}">
      <dgm:prSet/>
      <dgm:spPr/>
    </dgm:pt>
    <dgm:pt modelId="{D9328D07-AD80-4918-900D-4A663278BC62}" type="sibTrans" cxnId="{5A40913F-CD0C-4563-A605-29A06C8897F9}">
      <dgm:prSet/>
      <dgm:spPr/>
    </dgm:pt>
    <dgm:pt modelId="{79134313-E4E0-44A1-93DD-7419143FA86C}" type="pres">
      <dgm:prSet presAssocID="{AB78D81C-DA63-4CC9-8591-461E4B15C34E}" presName="Name0" presStyleCnt="0">
        <dgm:presLayoutVars>
          <dgm:dir/>
          <dgm:animLvl val="lvl"/>
          <dgm:resizeHandles/>
        </dgm:presLayoutVars>
      </dgm:prSet>
      <dgm:spPr/>
    </dgm:pt>
    <dgm:pt modelId="{4D15603C-A5D6-441D-81A3-0A3E9074E8D2}" type="pres">
      <dgm:prSet presAssocID="{7BA4FB72-DD41-44EE-AFF0-FD02BE8C54BB}" presName="linNode" presStyleCnt="0"/>
      <dgm:spPr/>
    </dgm:pt>
    <dgm:pt modelId="{14A9E350-68C9-4A1B-B78F-77E2C4BCB404}" type="pres">
      <dgm:prSet presAssocID="{7BA4FB72-DD41-44EE-AFF0-FD02BE8C54BB}" presName="parentShp" presStyleLbl="node1" presStyleIdx="0" presStyleCnt="2" custScaleX="65887" custScaleY="748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46153A5-C3A1-4812-A2B5-AF72B6484781}" type="pres">
      <dgm:prSet presAssocID="{7BA4FB72-DD41-44EE-AFF0-FD02BE8C54BB}" presName="childShp" presStyleLbl="bgAccFollowNode1" presStyleIdx="0" presStyleCnt="2" custScaleX="123938" custScaleY="12602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8DB715F-7364-4C47-8D0F-018398BC425A}" type="pres">
      <dgm:prSet presAssocID="{9BB23AE4-1056-4F8E-8505-F36D6CD9544D}" presName="spacing" presStyleCnt="0"/>
      <dgm:spPr/>
    </dgm:pt>
    <dgm:pt modelId="{D8AC91DB-FED1-4C0A-A329-EA5730BAE071}" type="pres">
      <dgm:prSet presAssocID="{56A88E50-8DB4-4B65-8F6C-3EBFDE972822}" presName="linNode" presStyleCnt="0"/>
      <dgm:spPr/>
    </dgm:pt>
    <dgm:pt modelId="{27200969-D39F-41EE-82F5-986EBA28CB51}" type="pres">
      <dgm:prSet presAssocID="{56A88E50-8DB4-4B65-8F6C-3EBFDE972822}" presName="parentShp" presStyleLbl="node1" presStyleIdx="1" presStyleCnt="2" custScaleX="69448" custScaleY="7677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EEF3ECB-5455-4137-A416-1151E21942C8}" type="pres">
      <dgm:prSet presAssocID="{56A88E50-8DB4-4B65-8F6C-3EBFDE972822}" presName="childShp" presStyleLbl="bgAccFollowNode1" presStyleIdx="1" presStyleCnt="2" custScaleX="123094" custScaleY="11502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6D8D9D47-A4E7-47D8-981A-F56858B2C2B6}" type="presOf" srcId="{7BA4FB72-DD41-44EE-AFF0-FD02BE8C54BB}" destId="{14A9E350-68C9-4A1B-B78F-77E2C4BCB404}" srcOrd="0" destOrd="0" presId="urn:microsoft.com/office/officeart/2005/8/layout/vList6"/>
    <dgm:cxn modelId="{908EE51A-9363-41E4-8B1E-A78B808A4BD2}" type="presOf" srcId="{AB78D81C-DA63-4CC9-8591-461E4B15C34E}" destId="{79134313-E4E0-44A1-93DD-7419143FA86C}" srcOrd="0" destOrd="0" presId="urn:microsoft.com/office/officeart/2005/8/layout/vList6"/>
    <dgm:cxn modelId="{A581558E-6A46-4258-9349-6B08539ABCCA}" type="presOf" srcId="{17DDCF0F-9D30-4FD7-8C17-385B30CDA145}" destId="{4EEF3ECB-5455-4137-A416-1151E21942C8}" srcOrd="0" destOrd="0" presId="urn:microsoft.com/office/officeart/2005/8/layout/vList6"/>
    <dgm:cxn modelId="{EBAC19D3-06E4-479D-8509-07219B94086C}" srcId="{7BA4FB72-DD41-44EE-AFF0-FD02BE8C54BB}" destId="{3E32EF8B-FAFA-4114-979F-7BFF0CAE1738}" srcOrd="0" destOrd="0" parTransId="{96E5D078-3D8F-4D7F-A625-08822742DC48}" sibTransId="{7DEEBD73-6E2F-4BA0-B955-3531463D5399}"/>
    <dgm:cxn modelId="{5A40913F-CD0C-4563-A605-29A06C8897F9}" srcId="{56A88E50-8DB4-4B65-8F6C-3EBFDE972822}" destId="{17DDCF0F-9D30-4FD7-8C17-385B30CDA145}" srcOrd="0" destOrd="0" parTransId="{950D3296-9CFF-4F6C-88D6-28CE6796409A}" sibTransId="{D9328D07-AD80-4918-900D-4A663278BC62}"/>
    <dgm:cxn modelId="{75017C67-EBCB-4477-AFFD-24F762E2E150}" srcId="{AB78D81C-DA63-4CC9-8591-461E4B15C34E}" destId="{56A88E50-8DB4-4B65-8F6C-3EBFDE972822}" srcOrd="1" destOrd="0" parTransId="{FD03B99B-C753-4139-95B2-C949D20395D8}" sibTransId="{A7226A7E-DF54-41AE-9695-9D3B5864C50F}"/>
    <dgm:cxn modelId="{57BF558B-2F38-4FB5-916E-3CC648E880AD}" type="presOf" srcId="{3E32EF8B-FAFA-4114-979F-7BFF0CAE1738}" destId="{246153A5-C3A1-4812-A2B5-AF72B6484781}" srcOrd="0" destOrd="0" presId="urn:microsoft.com/office/officeart/2005/8/layout/vList6"/>
    <dgm:cxn modelId="{2A98B19C-B847-4A8A-9573-B506C6B05AC7}" type="presOf" srcId="{56A88E50-8DB4-4B65-8F6C-3EBFDE972822}" destId="{27200969-D39F-41EE-82F5-986EBA28CB51}" srcOrd="0" destOrd="0" presId="urn:microsoft.com/office/officeart/2005/8/layout/vList6"/>
    <dgm:cxn modelId="{B2CD287F-A98A-4250-93AA-D0B61109B8E1}" srcId="{AB78D81C-DA63-4CC9-8591-461E4B15C34E}" destId="{7BA4FB72-DD41-44EE-AFF0-FD02BE8C54BB}" srcOrd="0" destOrd="0" parTransId="{C9657634-3DB7-4D1E-9C0E-0A4AE4CCAF92}" sibTransId="{9BB23AE4-1056-4F8E-8505-F36D6CD9544D}"/>
    <dgm:cxn modelId="{B2A67013-32AA-4B31-91DA-B5CD1D1AD364}" type="presParOf" srcId="{79134313-E4E0-44A1-93DD-7419143FA86C}" destId="{4D15603C-A5D6-441D-81A3-0A3E9074E8D2}" srcOrd="0" destOrd="0" presId="urn:microsoft.com/office/officeart/2005/8/layout/vList6"/>
    <dgm:cxn modelId="{EB013053-3B48-4A01-A00E-BA4FFD8AFC45}" type="presParOf" srcId="{4D15603C-A5D6-441D-81A3-0A3E9074E8D2}" destId="{14A9E350-68C9-4A1B-B78F-77E2C4BCB404}" srcOrd="0" destOrd="0" presId="urn:microsoft.com/office/officeart/2005/8/layout/vList6"/>
    <dgm:cxn modelId="{E2C21351-992C-4B97-83EF-9BB716606673}" type="presParOf" srcId="{4D15603C-A5D6-441D-81A3-0A3E9074E8D2}" destId="{246153A5-C3A1-4812-A2B5-AF72B6484781}" srcOrd="1" destOrd="0" presId="urn:microsoft.com/office/officeart/2005/8/layout/vList6"/>
    <dgm:cxn modelId="{70788450-9581-456F-9274-66EEC03FB841}" type="presParOf" srcId="{79134313-E4E0-44A1-93DD-7419143FA86C}" destId="{F8DB715F-7364-4C47-8D0F-018398BC425A}" srcOrd="1" destOrd="0" presId="urn:microsoft.com/office/officeart/2005/8/layout/vList6"/>
    <dgm:cxn modelId="{AE526863-733F-429A-AABD-97254238E9F9}" type="presParOf" srcId="{79134313-E4E0-44A1-93DD-7419143FA86C}" destId="{D8AC91DB-FED1-4C0A-A329-EA5730BAE071}" srcOrd="2" destOrd="0" presId="urn:microsoft.com/office/officeart/2005/8/layout/vList6"/>
    <dgm:cxn modelId="{1D468152-AB9D-4681-AE56-E3951BEDC492}" type="presParOf" srcId="{D8AC91DB-FED1-4C0A-A329-EA5730BAE071}" destId="{27200969-D39F-41EE-82F5-986EBA28CB51}" srcOrd="0" destOrd="0" presId="urn:microsoft.com/office/officeart/2005/8/layout/vList6"/>
    <dgm:cxn modelId="{5AC22732-4D47-4288-905B-69F1174A9DB2}" type="presParOf" srcId="{D8AC91DB-FED1-4C0A-A329-EA5730BAE071}" destId="{4EEF3ECB-5455-4137-A416-1151E21942C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097302-852D-46EC-AD52-EC1D79EFEA7D}">
      <dsp:nvSpPr>
        <dsp:cNvPr id="0" name=""/>
        <dsp:cNvSpPr/>
      </dsp:nvSpPr>
      <dsp:spPr>
        <a:xfrm>
          <a:off x="0" y="0"/>
          <a:ext cx="3106207" cy="1863724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50600"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700" kern="1200" dirty="0" smtClean="0"/>
            <a:t>Bidang Keagamaan</a:t>
          </a:r>
          <a:endParaRPr lang="id-ID" sz="3700" kern="1200" dirty="0"/>
        </a:p>
      </dsp:txBody>
      <dsp:txXfrm>
        <a:off x="0" y="0"/>
        <a:ext cx="3106207" cy="1863724"/>
      </dsp:txXfrm>
    </dsp:sp>
    <dsp:sp modelId="{3938FA9E-082D-4258-B2F2-46489B35DCD6}">
      <dsp:nvSpPr>
        <dsp:cNvPr id="0" name=""/>
        <dsp:cNvSpPr/>
      </dsp:nvSpPr>
      <dsp:spPr>
        <a:xfrm>
          <a:off x="3418420" y="0"/>
          <a:ext cx="3106207" cy="1863724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50600"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700" kern="1200" dirty="0" smtClean="0"/>
            <a:t>Bidang Sosial</a:t>
          </a:r>
          <a:endParaRPr lang="id-ID" sz="3700" kern="1200" dirty="0"/>
        </a:p>
      </dsp:txBody>
      <dsp:txXfrm>
        <a:off x="3418420" y="0"/>
        <a:ext cx="3106207" cy="1863724"/>
      </dsp:txXfrm>
    </dsp:sp>
    <dsp:sp modelId="{6031E4CE-20A1-4F3A-AA98-C9498C5BA577}">
      <dsp:nvSpPr>
        <dsp:cNvPr id="0" name=""/>
        <dsp:cNvSpPr/>
      </dsp:nvSpPr>
      <dsp:spPr>
        <a:xfrm>
          <a:off x="796" y="2330186"/>
          <a:ext cx="3106207" cy="1863724"/>
        </a:xfrm>
        <a:prstGeom prst="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50600"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700" kern="1200" dirty="0" smtClean="0"/>
            <a:t>Bidang Partisipasi Politik</a:t>
          </a:r>
          <a:endParaRPr lang="id-ID" sz="3700" kern="1200" dirty="0"/>
        </a:p>
      </dsp:txBody>
      <dsp:txXfrm>
        <a:off x="796" y="2330186"/>
        <a:ext cx="3106207" cy="1863724"/>
      </dsp:txXfrm>
    </dsp:sp>
    <dsp:sp modelId="{529F3912-F44A-47C8-89E2-94C06BED238F}">
      <dsp:nvSpPr>
        <dsp:cNvPr id="0" name=""/>
        <dsp:cNvSpPr/>
      </dsp:nvSpPr>
      <dsp:spPr>
        <a:xfrm>
          <a:off x="3417624" y="2330186"/>
          <a:ext cx="3106207" cy="1863724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506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700" kern="1200" smtClean="0"/>
            <a:t>Bidang Pendidikan </a:t>
          </a:r>
          <a:endParaRPr lang="id-ID" sz="3700" kern="1200"/>
        </a:p>
      </dsp:txBody>
      <dsp:txXfrm>
        <a:off x="3417624" y="2330186"/>
        <a:ext cx="3106207" cy="18637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41EE67-961E-408C-ACB7-CA8D7713FC9D}">
      <dsp:nvSpPr>
        <dsp:cNvPr id="0" name=""/>
        <dsp:cNvSpPr/>
      </dsp:nvSpPr>
      <dsp:spPr>
        <a:xfrm>
          <a:off x="2099899" y="352902"/>
          <a:ext cx="4560581" cy="4560581"/>
        </a:xfrm>
        <a:prstGeom prst="pie">
          <a:avLst>
            <a:gd name="adj1" fmla="val 16200000"/>
            <a:gd name="adj2" fmla="val 180000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i="1" kern="1200" dirty="0" smtClean="0">
              <a:solidFill>
                <a:srgbClr val="FFFF00"/>
              </a:solidFill>
              <a:latin typeface="Snap ITC" pitchFamily="82" charset="0"/>
            </a:rPr>
            <a:t>I</a:t>
          </a:r>
          <a:r>
            <a:rPr lang="en-US" sz="2800" i="1" kern="1200" dirty="0" err="1" smtClean="0">
              <a:solidFill>
                <a:srgbClr val="FFFF00"/>
              </a:solidFill>
              <a:latin typeface="Snap ITC" pitchFamily="82" charset="0"/>
            </a:rPr>
            <a:t>rfani</a:t>
          </a:r>
          <a:r>
            <a:rPr lang="en-US" sz="2800" kern="1200" dirty="0" smtClean="0">
              <a:solidFill>
                <a:srgbClr val="FFFF00"/>
              </a:solidFill>
              <a:latin typeface="Snap ITC" pitchFamily="82" charset="0"/>
            </a:rPr>
            <a:t> </a:t>
          </a:r>
          <a:endParaRPr lang="id-ID" sz="2800" kern="1200" dirty="0">
            <a:solidFill>
              <a:srgbClr val="FFFF00"/>
            </a:solidFill>
            <a:latin typeface="Snap ITC" pitchFamily="82" charset="0"/>
          </a:endParaRPr>
        </a:p>
      </dsp:txBody>
      <dsp:txXfrm>
        <a:off x="4503434" y="1319311"/>
        <a:ext cx="1628779" cy="1357316"/>
      </dsp:txXfrm>
    </dsp:sp>
    <dsp:sp modelId="{4F651F1C-58FC-439D-96B4-7992F3D98D59}">
      <dsp:nvSpPr>
        <dsp:cNvPr id="0" name=""/>
        <dsp:cNvSpPr/>
      </dsp:nvSpPr>
      <dsp:spPr>
        <a:xfrm>
          <a:off x="2005973" y="515780"/>
          <a:ext cx="4560581" cy="4560581"/>
        </a:xfrm>
        <a:prstGeom prst="pie">
          <a:avLst>
            <a:gd name="adj1" fmla="val 1800000"/>
            <a:gd name="adj2" fmla="val 900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i="1" kern="1200" dirty="0" smtClean="0">
              <a:solidFill>
                <a:srgbClr val="FFFF00"/>
              </a:solidFill>
              <a:latin typeface="Snap ITC" pitchFamily="82" charset="0"/>
            </a:rPr>
            <a:t>B</a:t>
          </a:r>
          <a:r>
            <a:rPr lang="en-US" sz="2800" i="1" kern="1200" dirty="0" err="1" smtClean="0">
              <a:solidFill>
                <a:srgbClr val="FFFF00"/>
              </a:solidFill>
              <a:latin typeface="Snap ITC" pitchFamily="82" charset="0"/>
            </a:rPr>
            <a:t>ayani</a:t>
          </a:r>
          <a:endParaRPr lang="id-ID" sz="2800" kern="1200" dirty="0">
            <a:solidFill>
              <a:srgbClr val="FFFF00"/>
            </a:solidFill>
            <a:latin typeface="Snap ITC" pitchFamily="82" charset="0"/>
          </a:endParaRPr>
        </a:p>
      </dsp:txBody>
      <dsp:txXfrm>
        <a:off x="3091825" y="3474728"/>
        <a:ext cx="2443168" cy="1194438"/>
      </dsp:txXfrm>
    </dsp:sp>
    <dsp:sp modelId="{E30E7D25-B332-4373-A02F-FE369FE52F7E}">
      <dsp:nvSpPr>
        <dsp:cNvPr id="0" name=""/>
        <dsp:cNvSpPr/>
      </dsp:nvSpPr>
      <dsp:spPr>
        <a:xfrm>
          <a:off x="1912046" y="352902"/>
          <a:ext cx="4560581" cy="4560581"/>
        </a:xfrm>
        <a:prstGeom prst="pie">
          <a:avLst>
            <a:gd name="adj1" fmla="val 9000000"/>
            <a:gd name="adj2" fmla="val 16200000"/>
          </a:avLst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i="1" kern="1200" dirty="0" smtClean="0">
              <a:solidFill>
                <a:srgbClr val="FFFF00"/>
              </a:solidFill>
              <a:latin typeface="Snap ITC" pitchFamily="82" charset="0"/>
            </a:rPr>
            <a:t>B</a:t>
          </a:r>
          <a:r>
            <a:rPr lang="en-US" sz="2800" i="1" kern="1200" dirty="0" err="1" smtClean="0">
              <a:solidFill>
                <a:srgbClr val="FFFF00"/>
              </a:solidFill>
              <a:latin typeface="Snap ITC" pitchFamily="82" charset="0"/>
            </a:rPr>
            <a:t>urhani</a:t>
          </a:r>
          <a:endParaRPr lang="id-ID" sz="2800" kern="1200" dirty="0">
            <a:solidFill>
              <a:srgbClr val="FFFF00"/>
            </a:solidFill>
            <a:latin typeface="Snap ITC" pitchFamily="82" charset="0"/>
          </a:endParaRPr>
        </a:p>
      </dsp:txBody>
      <dsp:txXfrm>
        <a:off x="2440314" y="1319311"/>
        <a:ext cx="1628779" cy="1357316"/>
      </dsp:txXfrm>
    </dsp:sp>
    <dsp:sp modelId="{5551E770-9C25-4135-919F-46290BAF369C}">
      <dsp:nvSpPr>
        <dsp:cNvPr id="0" name=""/>
        <dsp:cNvSpPr/>
      </dsp:nvSpPr>
      <dsp:spPr>
        <a:xfrm>
          <a:off x="1817954" y="70580"/>
          <a:ext cx="5125225" cy="512522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D01E3E-D84E-46D6-8DC5-68E0BAC04DC4}">
      <dsp:nvSpPr>
        <dsp:cNvPr id="0" name=""/>
        <dsp:cNvSpPr/>
      </dsp:nvSpPr>
      <dsp:spPr>
        <a:xfrm>
          <a:off x="1723651" y="233169"/>
          <a:ext cx="5125225" cy="512522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EA702C-71AB-4222-B128-3D47B97300E7}">
      <dsp:nvSpPr>
        <dsp:cNvPr id="0" name=""/>
        <dsp:cNvSpPr/>
      </dsp:nvSpPr>
      <dsp:spPr>
        <a:xfrm>
          <a:off x="1629348" y="70580"/>
          <a:ext cx="5125225" cy="512522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153A5-C3A1-4812-A2B5-AF72B6484781}">
      <dsp:nvSpPr>
        <dsp:cNvPr id="0" name=""/>
        <dsp:cNvSpPr/>
      </dsp:nvSpPr>
      <dsp:spPr>
        <a:xfrm>
          <a:off x="2152984" y="2348"/>
          <a:ext cx="6055531" cy="2463275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800" b="1" kern="1200" dirty="0" smtClean="0">
              <a:latin typeface="Aparajita" pitchFamily="34" charset="0"/>
              <a:cs typeface="Aparajita" pitchFamily="34" charset="0"/>
            </a:rPr>
            <a:t>S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egala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hal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yang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berkaitan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dengan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usaha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manusia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id-ID" sz="2800" b="1" kern="1200" dirty="0" smtClean="0">
              <a:latin typeface="Aparajita" pitchFamily="34" charset="0"/>
              <a:cs typeface="Aparajita" pitchFamily="34" charset="0"/>
            </a:rPr>
            <a:t>untuk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berkembangnya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kecerdasan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,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pengetahuan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dan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akhlak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peserta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didik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melalui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pendidikan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. </a:t>
          </a:r>
          <a:endParaRPr lang="id-ID" sz="2800" b="1" kern="1200" dirty="0">
            <a:latin typeface="Aparajita" pitchFamily="34" charset="0"/>
            <a:cs typeface="Aparajita" pitchFamily="34" charset="0"/>
          </a:endParaRPr>
        </a:p>
      </dsp:txBody>
      <dsp:txXfrm>
        <a:off x="2152984" y="310257"/>
        <a:ext cx="5131803" cy="1847457"/>
      </dsp:txXfrm>
    </dsp:sp>
    <dsp:sp modelId="{14A9E350-68C9-4A1B-B78F-77E2C4BCB404}">
      <dsp:nvSpPr>
        <dsp:cNvPr id="0" name=""/>
        <dsp:cNvSpPr/>
      </dsp:nvSpPr>
      <dsp:spPr>
        <a:xfrm>
          <a:off x="6853" y="502185"/>
          <a:ext cx="2146131" cy="1463602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>
              <a:solidFill>
                <a:srgbClr val="006600"/>
              </a:solidFill>
              <a:latin typeface="Snap ITC" pitchFamily="82" charset="0"/>
            </a:rPr>
            <a:t>O</a:t>
          </a:r>
          <a:r>
            <a:rPr lang="en-US" sz="2500" kern="1200" dirty="0" err="1" smtClean="0">
              <a:solidFill>
                <a:srgbClr val="006600"/>
              </a:solidFill>
              <a:latin typeface="Snap ITC" pitchFamily="82" charset="0"/>
            </a:rPr>
            <a:t>byek</a:t>
          </a:r>
          <a:r>
            <a:rPr lang="en-US" sz="2500" kern="1200" dirty="0" smtClean="0">
              <a:solidFill>
                <a:srgbClr val="006600"/>
              </a:solidFill>
              <a:latin typeface="Snap ITC" pitchFamily="82" charset="0"/>
            </a:rPr>
            <a:t> </a:t>
          </a:r>
          <a:r>
            <a:rPr lang="id-ID" sz="2500" kern="1200" dirty="0" smtClean="0">
              <a:solidFill>
                <a:srgbClr val="006600"/>
              </a:solidFill>
              <a:latin typeface="Snap ITC" pitchFamily="82" charset="0"/>
            </a:rPr>
            <a:t>M</a:t>
          </a:r>
          <a:r>
            <a:rPr lang="en-US" sz="2500" kern="1200" dirty="0" err="1" smtClean="0">
              <a:solidFill>
                <a:srgbClr val="006600"/>
              </a:solidFill>
              <a:latin typeface="Snap ITC" pitchFamily="82" charset="0"/>
            </a:rPr>
            <a:t>aterial</a:t>
          </a:r>
          <a:r>
            <a:rPr lang="en-US" sz="2500" kern="1200" dirty="0" smtClean="0">
              <a:solidFill>
                <a:srgbClr val="006600"/>
              </a:solidFill>
              <a:latin typeface="Snap ITC" pitchFamily="82" charset="0"/>
            </a:rPr>
            <a:t> </a:t>
          </a:r>
          <a:endParaRPr lang="id-ID" sz="2500" kern="1200" dirty="0">
            <a:solidFill>
              <a:srgbClr val="006600"/>
            </a:solidFill>
            <a:latin typeface="Snap ITC" pitchFamily="82" charset="0"/>
          </a:endParaRPr>
        </a:p>
      </dsp:txBody>
      <dsp:txXfrm>
        <a:off x="78300" y="573632"/>
        <a:ext cx="2003237" cy="1320708"/>
      </dsp:txXfrm>
    </dsp:sp>
    <dsp:sp modelId="{4EEF3ECB-5455-4137-A416-1151E21942C8}">
      <dsp:nvSpPr>
        <dsp:cNvPr id="0" name=""/>
        <dsp:cNvSpPr/>
      </dsp:nvSpPr>
      <dsp:spPr>
        <a:xfrm>
          <a:off x="2246400" y="2661086"/>
          <a:ext cx="5966845" cy="2248305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b="1" kern="1200" dirty="0" smtClean="0">
              <a:latin typeface="Aparajita" pitchFamily="34" charset="0"/>
              <a:cs typeface="Aparajita" pitchFamily="34" charset="0"/>
            </a:rPr>
            <a:t>A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spek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khusus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d</a:t>
          </a:r>
          <a:r>
            <a:rPr lang="id-ID" sz="2000" b="1" kern="1200" dirty="0" smtClean="0">
              <a:latin typeface="Aparajita" pitchFamily="34" charset="0"/>
              <a:cs typeface="Aparajita" pitchFamily="34" charset="0"/>
            </a:rPr>
            <a:t>ari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usaha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manusia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secara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sadar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id-ID" sz="2000" b="1" kern="1200" dirty="0" smtClean="0">
              <a:latin typeface="Aparajita" pitchFamily="34" charset="0"/>
              <a:cs typeface="Aparajita" pitchFamily="34" charset="0"/>
            </a:rPr>
            <a:t>untuk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pengembangan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kecerdasan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,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pengetahuan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dan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kepribadian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peserta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didik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id-ID" sz="2000" b="1" kern="1200" dirty="0" smtClean="0">
              <a:latin typeface="Aparajita" pitchFamily="34" charset="0"/>
              <a:cs typeface="Aparajita" pitchFamily="34" charset="0"/>
            </a:rPr>
            <a:t>dalam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menjalani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dan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menyelesaikan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permasalahan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hidupnya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dengan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menempatkan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Islam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sebagai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hudan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dan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furqan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. </a:t>
          </a:r>
          <a:endParaRPr lang="id-ID" sz="2000" b="1" kern="1200" dirty="0">
            <a:latin typeface="Aparajita" pitchFamily="34" charset="0"/>
            <a:cs typeface="Aparajita" pitchFamily="34" charset="0"/>
          </a:endParaRPr>
        </a:p>
      </dsp:txBody>
      <dsp:txXfrm>
        <a:off x="2246400" y="2942124"/>
        <a:ext cx="5123731" cy="1686229"/>
      </dsp:txXfrm>
    </dsp:sp>
    <dsp:sp modelId="{27200969-D39F-41EE-82F5-986EBA28CB51}">
      <dsp:nvSpPr>
        <dsp:cNvPr id="0" name=""/>
        <dsp:cNvSpPr/>
      </dsp:nvSpPr>
      <dsp:spPr>
        <a:xfrm>
          <a:off x="2124" y="3034888"/>
          <a:ext cx="2244276" cy="1500701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>
              <a:solidFill>
                <a:srgbClr val="002368"/>
              </a:solidFill>
              <a:latin typeface="Snap ITC" pitchFamily="82" charset="0"/>
            </a:rPr>
            <a:t>O</a:t>
          </a:r>
          <a:r>
            <a:rPr lang="en-US" sz="2500" kern="1200" dirty="0" err="1" smtClean="0">
              <a:solidFill>
                <a:srgbClr val="002368"/>
              </a:solidFill>
              <a:latin typeface="Snap ITC" pitchFamily="82" charset="0"/>
            </a:rPr>
            <a:t>byek</a:t>
          </a:r>
          <a:r>
            <a:rPr lang="en-US" sz="2500" kern="1200" dirty="0" smtClean="0">
              <a:solidFill>
                <a:srgbClr val="002368"/>
              </a:solidFill>
              <a:latin typeface="Snap ITC" pitchFamily="82" charset="0"/>
            </a:rPr>
            <a:t> </a:t>
          </a:r>
          <a:r>
            <a:rPr lang="id-ID" sz="2500" kern="1200" dirty="0" smtClean="0">
              <a:solidFill>
                <a:srgbClr val="002368"/>
              </a:solidFill>
              <a:latin typeface="Snap ITC" pitchFamily="82" charset="0"/>
            </a:rPr>
            <a:t>F</a:t>
          </a:r>
          <a:r>
            <a:rPr lang="en-US" sz="2500" kern="1200" dirty="0" err="1" smtClean="0">
              <a:solidFill>
                <a:srgbClr val="002368"/>
              </a:solidFill>
              <a:latin typeface="Snap ITC" pitchFamily="82" charset="0"/>
            </a:rPr>
            <a:t>ormalnya</a:t>
          </a:r>
          <a:r>
            <a:rPr lang="en-US" sz="2500" kern="1200" dirty="0" smtClean="0">
              <a:solidFill>
                <a:srgbClr val="002368"/>
              </a:solidFill>
              <a:latin typeface="Snap ITC" pitchFamily="82" charset="0"/>
            </a:rPr>
            <a:t> </a:t>
          </a:r>
          <a:endParaRPr lang="id-ID" sz="2500" kern="1200" dirty="0">
            <a:solidFill>
              <a:srgbClr val="002368"/>
            </a:solidFill>
            <a:latin typeface="Snap ITC" pitchFamily="82" charset="0"/>
          </a:endParaRPr>
        </a:p>
      </dsp:txBody>
      <dsp:txXfrm>
        <a:off x="75382" y="3108146"/>
        <a:ext cx="2097760" cy="1354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02/10/2021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02/10/2021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02/10/2021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02/10/2021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02/10/2021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02/10/2021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02/10/2021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02/10/2021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02/10/2021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02/10/2021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02/10/2021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72DF2-ED99-4352-84F5-91C2CDC206A4}" type="datetimeFigureOut">
              <a:rPr lang="id-ID" smtClean="0"/>
              <a:pPr/>
              <a:t>02/10/2021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shiba\Pictures\Background\92619,1191291621,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215370" cy="983602"/>
          </a:xfrm>
        </p:spPr>
        <p:txBody>
          <a:bodyPr>
            <a:noAutofit/>
          </a:bodyPr>
          <a:lstStyle/>
          <a:p>
            <a:r>
              <a:rPr lang="id-ID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Assalamu’alaikum Wr. Wb.</a:t>
            </a:r>
            <a:endParaRPr lang="id-ID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2285992"/>
            <a:ext cx="7500990" cy="4071966"/>
          </a:xfrm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chemeClr val="tx1"/>
                </a:solidFill>
              </a:rPr>
              <a:t>PENDIDIKAN MUHAMMADIYAH</a:t>
            </a:r>
          </a:p>
          <a:p>
            <a:r>
              <a:rPr lang="en-US" sz="2800" b="1" dirty="0" err="1" smtClean="0">
                <a:solidFill>
                  <a:schemeClr val="tx1"/>
                </a:solidFill>
              </a:rPr>
              <a:t>Oleh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Dra. </a:t>
            </a:r>
            <a:r>
              <a:rPr lang="en-US" sz="2800" b="1" dirty="0" err="1" smtClean="0">
                <a:solidFill>
                  <a:schemeClr val="tx1"/>
                </a:solidFill>
              </a:rPr>
              <a:t>Sukanah</a:t>
            </a:r>
            <a:r>
              <a:rPr lang="en-US" sz="2800" b="1" smtClean="0">
                <a:solidFill>
                  <a:schemeClr val="tx1"/>
                </a:solidFill>
              </a:rPr>
              <a:t>, M.A</a:t>
            </a:r>
            <a:endParaRPr lang="id-ID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1000108"/>
            <a:ext cx="7115196" cy="5126055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telah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mengadakan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perbaharuan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agama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jalan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modernisasi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dalam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sistem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menukar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sistem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pondok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pesantren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sistem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modern yang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sesuai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kehendak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zaman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.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mendirikan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sekolah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–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sekolah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khas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agama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namun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bersifat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umum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dari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taman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kanak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kanak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hingga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perguruan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tinggi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. </a:t>
            </a:r>
            <a:endParaRPr lang="id-ID" b="1" dirty="0" smtClean="0">
              <a:solidFill>
                <a:schemeClr val="accent2">
                  <a:lumMod val="75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Dalam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dunia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telah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melakukan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aktifitasnya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dalam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bentuk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mendirikan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madrasah-madrasah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pesantren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memasukkan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kurikulum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pengajaran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ilmu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pengetahuan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umum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modern,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mendirikan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sekolah-sekolah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umum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memasukkan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kurikulum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keislaman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kemuhammadiyahan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.</a:t>
            </a:r>
            <a:endParaRPr lang="id-ID" b="1" dirty="0">
              <a:solidFill>
                <a:schemeClr val="accent2">
                  <a:lumMod val="75000"/>
                </a:schemeClr>
              </a:solidFill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428728" y="285728"/>
            <a:ext cx="73581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3200" b="1" dirty="0" smtClean="0">
                <a:solidFill>
                  <a:srgbClr val="002368"/>
                </a:solidFill>
                <a:latin typeface="Adobe Garamond Pro Bold" pitchFamily="18" charset="0"/>
              </a:rPr>
              <a:t>Usaha Kegiatan Muhammadiyah Dapat Dikelompokkan Menjadi 4 Bidang</a:t>
            </a:r>
            <a:endParaRPr lang="id-ID" sz="3200" b="1" dirty="0">
              <a:solidFill>
                <a:srgbClr val="002368"/>
              </a:solidFill>
              <a:latin typeface="Adobe Garamond Pro Bold" pitchFamily="18" charset="0"/>
            </a:endParaRPr>
          </a:p>
        </p:txBody>
      </p:sp>
      <p:graphicFrame>
        <p:nvGraphicFramePr>
          <p:cNvPr id="12" name="Diagram 11"/>
          <p:cNvGraphicFramePr/>
          <p:nvPr/>
        </p:nvGraphicFramePr>
        <p:xfrm>
          <a:off x="1285852" y="1714488"/>
          <a:ext cx="6524628" cy="4349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071546"/>
            <a:ext cx="7258072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>
                <a:latin typeface="Snap ITC" pitchFamily="82" charset="0"/>
              </a:rPr>
              <a:t>P</a:t>
            </a:r>
            <a:r>
              <a:rPr lang="en-US" dirty="0" err="1" smtClean="0">
                <a:latin typeface="Snap ITC" pitchFamily="82" charset="0"/>
              </a:rPr>
              <a:t>endidikan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Muhammadiyah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didirikan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dan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dilandasi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atas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motivasi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teologis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bahwa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manusia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akan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mampu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mencapai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derajat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keimanan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dan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ketaqwaan</a:t>
            </a:r>
            <a:r>
              <a:rPr lang="en-US" dirty="0" smtClean="0">
                <a:latin typeface="Snap ITC" pitchFamily="82" charset="0"/>
              </a:rPr>
              <a:t> yang </a:t>
            </a:r>
            <a:r>
              <a:rPr lang="en-US" dirty="0" err="1" smtClean="0">
                <a:latin typeface="Snap ITC" pitchFamily="82" charset="0"/>
              </a:rPr>
              <a:t>sempurna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apabila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mereka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memiliki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kedalaman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ilmu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pengetahuan</a:t>
            </a:r>
            <a:r>
              <a:rPr lang="id-ID" dirty="0" smtClean="0">
                <a:latin typeface="Snap ITC" pitchFamily="82" charset="0"/>
              </a:rPr>
              <a:t>.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428728" y="428604"/>
            <a:ext cx="70009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3200" dirty="0" smtClean="0">
                <a:solidFill>
                  <a:srgbClr val="002060"/>
                </a:solidFill>
                <a:latin typeface="Snap ITC" pitchFamily="82" charset="0"/>
              </a:rPr>
              <a:t>3 Aspek Pendidikan Muhammadiyah</a:t>
            </a:r>
            <a:endParaRPr lang="id-ID" sz="3200" dirty="0">
              <a:solidFill>
                <a:srgbClr val="002060"/>
              </a:solidFill>
              <a:latin typeface="Snap ITC" pitchFamily="82" charset="0"/>
            </a:endParaRP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571472" y="1428736"/>
          <a:ext cx="8572528" cy="5429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098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071546"/>
            <a:ext cx="7000924" cy="521497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d-ID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	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Majelis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Dikdasmen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id-ID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(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persyarikatan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id-ID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) ber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tugas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id-ID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untuk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menyelenggarakan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membina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mengawasi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mengembangkan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penyelenggaraan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amal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usaha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di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bidang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dasar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menengah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.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Dalam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melaksanakan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tugas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pokok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di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atas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majelis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dasar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menengah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harus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mengacu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kepada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visi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misi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asas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tujuan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sz="3500" b="1" u="sng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.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Amal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usaha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dikelola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diselenggarakan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oleh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Majelis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Dikdasmen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tersebut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adalah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SD, MI, SMP, MTs, SMA, SMK, MA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Pondok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Pesantren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.</a:t>
            </a:r>
            <a:endParaRPr lang="id-ID" sz="3500" b="1" dirty="0" smtClean="0">
              <a:solidFill>
                <a:srgbClr val="7030A0"/>
              </a:solidFill>
              <a:latin typeface="Aparajita" pitchFamily="34" charset="0"/>
              <a:cs typeface="Aparajita" pitchFamily="34" charset="0"/>
            </a:endParaRPr>
          </a:p>
          <a:p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8215338" cy="1143000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006600"/>
                </a:solidFill>
                <a:latin typeface="Snap ITC" pitchFamily="82" charset="0"/>
              </a:rPr>
              <a:t>FILSAFAT PENDIDIKAN MUHAMMADIYAH</a:t>
            </a:r>
            <a:endParaRPr lang="id-ID" dirty="0">
              <a:solidFill>
                <a:srgbClr val="006600"/>
              </a:solidFill>
              <a:latin typeface="Snap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0166" y="1643050"/>
            <a:ext cx="7186634" cy="448311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>
                <a:solidFill>
                  <a:srgbClr val="002368"/>
                </a:solidFill>
              </a:rPr>
              <a:t>Dalam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konteks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amal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usaha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Muhammadiyah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di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bidang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pendidikan</a:t>
            </a:r>
            <a:r>
              <a:rPr lang="en-US" dirty="0" smtClean="0">
                <a:solidFill>
                  <a:srgbClr val="002368"/>
                </a:solidFill>
              </a:rPr>
              <a:t>, </a:t>
            </a:r>
            <a:r>
              <a:rPr lang="en-US" dirty="0" err="1" smtClean="0">
                <a:solidFill>
                  <a:srgbClr val="002368"/>
                </a:solidFill>
              </a:rPr>
              <a:t>sebenarnya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sudah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dimulai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dirintis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sebelum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terbentuknya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organisasi</a:t>
            </a:r>
            <a:r>
              <a:rPr lang="en-US" dirty="0" smtClean="0">
                <a:solidFill>
                  <a:srgbClr val="002368"/>
                </a:solidFill>
              </a:rPr>
              <a:t> Islam </a:t>
            </a:r>
            <a:r>
              <a:rPr lang="en-US" dirty="0" err="1" smtClean="0">
                <a:solidFill>
                  <a:srgbClr val="002368"/>
                </a:solidFill>
              </a:rPr>
              <a:t>ini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pada</a:t>
            </a:r>
            <a:r>
              <a:rPr lang="en-US" dirty="0" smtClean="0">
                <a:solidFill>
                  <a:srgbClr val="002368"/>
                </a:solidFill>
              </a:rPr>
              <a:t> 18 </a:t>
            </a:r>
            <a:r>
              <a:rPr lang="en-US" dirty="0" err="1" smtClean="0">
                <a:solidFill>
                  <a:srgbClr val="002368"/>
                </a:solidFill>
              </a:rPr>
              <a:t>Desember</a:t>
            </a:r>
            <a:r>
              <a:rPr lang="en-US" dirty="0" smtClean="0">
                <a:solidFill>
                  <a:srgbClr val="002368"/>
                </a:solidFill>
              </a:rPr>
              <a:t> 1912. </a:t>
            </a:r>
            <a:r>
              <a:rPr lang="en-US" dirty="0" err="1" smtClean="0">
                <a:solidFill>
                  <a:srgbClr val="002368"/>
                </a:solidFill>
              </a:rPr>
              <a:t>Sebab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satu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tahun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sebelumnya</a:t>
            </a:r>
            <a:r>
              <a:rPr lang="en-US" dirty="0" smtClean="0">
                <a:solidFill>
                  <a:srgbClr val="002368"/>
                </a:solidFill>
              </a:rPr>
              <a:t>, </a:t>
            </a:r>
            <a:r>
              <a:rPr lang="en-US" dirty="0" err="1" smtClean="0">
                <a:solidFill>
                  <a:srgbClr val="002368"/>
                </a:solidFill>
              </a:rPr>
              <a:t>tepatnya</a:t>
            </a:r>
            <a:r>
              <a:rPr lang="en-US" dirty="0" smtClean="0">
                <a:solidFill>
                  <a:srgbClr val="002368"/>
                </a:solidFill>
              </a:rPr>
              <a:t> 1 </a:t>
            </a:r>
            <a:r>
              <a:rPr lang="en-US" dirty="0" err="1" smtClean="0">
                <a:solidFill>
                  <a:srgbClr val="002368"/>
                </a:solidFill>
              </a:rPr>
              <a:t>Desember</a:t>
            </a:r>
            <a:r>
              <a:rPr lang="en-US" dirty="0" smtClean="0">
                <a:solidFill>
                  <a:srgbClr val="002368"/>
                </a:solidFill>
              </a:rPr>
              <a:t> 1911, Ahmad </a:t>
            </a:r>
            <a:r>
              <a:rPr lang="en-US" dirty="0" err="1" smtClean="0">
                <a:solidFill>
                  <a:srgbClr val="002368"/>
                </a:solidFill>
              </a:rPr>
              <a:t>Dahlan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mendirikan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lembaga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pendidikan</a:t>
            </a:r>
            <a:r>
              <a:rPr lang="en-US" dirty="0" smtClean="0">
                <a:solidFill>
                  <a:srgbClr val="002368"/>
                </a:solidFill>
              </a:rPr>
              <a:t> yang </a:t>
            </a:r>
            <a:r>
              <a:rPr lang="en-US" dirty="0" err="1" smtClean="0">
                <a:solidFill>
                  <a:srgbClr val="002368"/>
                </a:solidFill>
              </a:rPr>
              <a:t>diberi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nama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Madrasah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Ibtidaiyah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Diniyah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Islamiyah</a:t>
            </a:r>
            <a:r>
              <a:rPr lang="en-US" dirty="0" smtClean="0">
                <a:solidFill>
                  <a:srgbClr val="002368"/>
                </a:solidFill>
              </a:rPr>
              <a:t>. </a:t>
            </a:r>
            <a:r>
              <a:rPr lang="en-US" dirty="0" err="1" smtClean="0">
                <a:solidFill>
                  <a:srgbClr val="002368"/>
                </a:solidFill>
              </a:rPr>
              <a:t>Kemudian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pada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tahun</a:t>
            </a:r>
            <a:r>
              <a:rPr lang="en-US" dirty="0" smtClean="0">
                <a:solidFill>
                  <a:srgbClr val="002368"/>
                </a:solidFill>
              </a:rPr>
              <a:t> 1915 </a:t>
            </a:r>
            <a:r>
              <a:rPr lang="en-US" dirty="0" err="1" smtClean="0">
                <a:solidFill>
                  <a:srgbClr val="002368"/>
                </a:solidFill>
              </a:rPr>
              <a:t>didirikan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Sekolah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Dasar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pertama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di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lingkungan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Keraton</a:t>
            </a:r>
            <a:r>
              <a:rPr lang="en-US" dirty="0" smtClean="0">
                <a:solidFill>
                  <a:srgbClr val="002368"/>
                </a:solidFill>
              </a:rPr>
              <a:t> Yogyakarta </a:t>
            </a:r>
            <a:r>
              <a:rPr lang="en-US" dirty="0" err="1" smtClean="0">
                <a:solidFill>
                  <a:srgbClr val="002368"/>
                </a:solidFill>
              </a:rPr>
              <a:t>dan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pada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tahun</a:t>
            </a:r>
            <a:r>
              <a:rPr lang="en-US" dirty="0" smtClean="0">
                <a:solidFill>
                  <a:srgbClr val="002368"/>
                </a:solidFill>
              </a:rPr>
              <a:t> 1918 </a:t>
            </a:r>
            <a:r>
              <a:rPr lang="en-US" dirty="0" err="1" smtClean="0">
                <a:solidFill>
                  <a:srgbClr val="002368"/>
                </a:solidFill>
              </a:rPr>
              <a:t>didirikan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sekolah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baru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bernama</a:t>
            </a:r>
            <a:r>
              <a:rPr lang="en-US" dirty="0" smtClean="0">
                <a:solidFill>
                  <a:srgbClr val="002368"/>
                </a:solidFill>
              </a:rPr>
              <a:t> “Al-</a:t>
            </a:r>
            <a:r>
              <a:rPr lang="en-US" dirty="0" err="1" smtClean="0">
                <a:solidFill>
                  <a:srgbClr val="002368"/>
                </a:solidFill>
              </a:rPr>
              <a:t>Qismul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Arqa</a:t>
            </a:r>
            <a:r>
              <a:rPr lang="en-US" dirty="0" smtClean="0">
                <a:solidFill>
                  <a:srgbClr val="002368"/>
                </a:solidFill>
              </a:rPr>
              <a:t>”.</a:t>
            </a:r>
            <a:r>
              <a:rPr lang="en-US" dirty="0" smtClean="0"/>
              <a:t> 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000924" cy="1143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Islam</a:t>
            </a:r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1428728" y="3643314"/>
            <a:ext cx="7000924" cy="2571768"/>
          </a:xfrm>
          <a:prstGeom prst="roundRect">
            <a:avLst>
              <a:gd name="adj" fmla="val 15026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filsafat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tentang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pendidikan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bercorak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Islam yang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berisi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perenungan-perenungan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mengenai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apa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sesungguhnya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pendidikan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Islam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itu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dan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bagaimana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usaha-usaha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pendidikan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dilaksanakan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agar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berhasil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sesuai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dengan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hukum-hukum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Islam.</a:t>
            </a:r>
            <a:r>
              <a:rPr lang="id-ID" dirty="0" smtClean="0">
                <a:solidFill>
                  <a:srgbClr val="FFFF00"/>
                </a:solidFill>
                <a:latin typeface="Snap ITC" pitchFamily="82" charset="0"/>
              </a:rPr>
              <a:t> Sedangkan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Filsafat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yang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dianut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dan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diyakini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oleh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Muhammadiyah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adalah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berdasarkan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agama Islam</a:t>
            </a:r>
            <a:endParaRPr lang="id-ID" dirty="0" smtClean="0">
              <a:solidFill>
                <a:srgbClr val="FFFF00"/>
              </a:solidFill>
              <a:latin typeface="Snap ITC" pitchFamily="82" charset="0"/>
            </a:endParaRPr>
          </a:p>
          <a:p>
            <a:pPr algn="ctr"/>
            <a:endParaRPr lang="id-ID" dirty="0"/>
          </a:p>
        </p:txBody>
      </p:sp>
      <p:sp>
        <p:nvSpPr>
          <p:cNvPr id="7" name="Down Arrow 6"/>
          <p:cNvSpPr/>
          <p:nvPr/>
        </p:nvSpPr>
        <p:spPr>
          <a:xfrm>
            <a:off x="4429124" y="1857364"/>
            <a:ext cx="642942" cy="135732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6858048" cy="1368412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Algerian" pitchFamily="82" charset="0"/>
              </a:rPr>
              <a:t>unsur-unsur</a:t>
            </a:r>
            <a:r>
              <a:rPr lang="en-US" sz="2800" dirty="0" smtClean="0">
                <a:solidFill>
                  <a:srgbClr val="002060"/>
                </a:solidFill>
                <a:latin typeface="Algerian" pitchFamily="8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lgerian" pitchFamily="82" charset="0"/>
              </a:rPr>
              <a:t>dan</a:t>
            </a:r>
            <a:r>
              <a:rPr lang="en-US" sz="2800" dirty="0" smtClean="0">
                <a:solidFill>
                  <a:srgbClr val="002060"/>
                </a:solidFill>
                <a:latin typeface="Algerian" pitchFamily="8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lgerian" pitchFamily="82" charset="0"/>
              </a:rPr>
              <a:t>syarat-syarat</a:t>
            </a:r>
            <a:r>
              <a:rPr lang="en-US" sz="2800" dirty="0" smtClean="0">
                <a:solidFill>
                  <a:srgbClr val="002060"/>
                </a:solidFill>
                <a:latin typeface="Algerian" pitchFamily="8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lgerian" pitchFamily="82" charset="0"/>
              </a:rPr>
              <a:t>bahwa</a:t>
            </a:r>
            <a:r>
              <a:rPr lang="en-US" sz="2800" dirty="0" smtClean="0">
                <a:solidFill>
                  <a:srgbClr val="002060"/>
                </a:solidFill>
                <a:latin typeface="Algerian" pitchFamily="8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lgerian" pitchFamily="82" charset="0"/>
              </a:rPr>
              <a:t>filsafat</a:t>
            </a:r>
            <a:r>
              <a:rPr lang="en-US" sz="2800" dirty="0" smtClean="0">
                <a:solidFill>
                  <a:srgbClr val="002060"/>
                </a:solidFill>
                <a:latin typeface="Algerian" pitchFamily="8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lgerian" pitchFamily="82" charset="0"/>
              </a:rPr>
              <a:t>pendidikan</a:t>
            </a:r>
            <a:r>
              <a:rPr lang="en-US" sz="2800" dirty="0" smtClean="0">
                <a:solidFill>
                  <a:srgbClr val="002060"/>
                </a:solidFill>
                <a:latin typeface="Algerian" pitchFamily="82" charset="0"/>
              </a:rPr>
              <a:t> Islam </a:t>
            </a:r>
            <a:r>
              <a:rPr lang="id-ID" sz="2800" dirty="0" smtClean="0">
                <a:solidFill>
                  <a:srgbClr val="002060"/>
                </a:solidFill>
                <a:latin typeface="Algerian" pitchFamily="82" charset="0"/>
              </a:rPr>
              <a:t>menurut </a:t>
            </a:r>
            <a:r>
              <a:rPr lang="en-US" sz="2800" dirty="0" smtClean="0">
                <a:solidFill>
                  <a:srgbClr val="002060"/>
                </a:solidFill>
                <a:latin typeface="Algerian" pitchFamily="82" charset="0"/>
              </a:rPr>
              <a:t>Al-</a:t>
            </a:r>
            <a:r>
              <a:rPr lang="en-US" sz="2800" dirty="0" err="1" smtClean="0">
                <a:solidFill>
                  <a:srgbClr val="002060"/>
                </a:solidFill>
                <a:latin typeface="Algerian" pitchFamily="82" charset="0"/>
              </a:rPr>
              <a:t>Syaibany</a:t>
            </a:r>
            <a:r>
              <a:rPr lang="en-US" sz="2800" dirty="0" smtClean="0">
                <a:solidFill>
                  <a:srgbClr val="002060"/>
                </a:solidFill>
                <a:latin typeface="Algerian" pitchFamily="82" charset="0"/>
              </a:rPr>
              <a:t> :</a:t>
            </a:r>
            <a:endParaRPr lang="id-ID" sz="2800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071678"/>
            <a:ext cx="7115196" cy="421484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514350" indent="-514350">
              <a:buAutoNum type="arabicParenBoth"/>
            </a:pPr>
            <a:r>
              <a:rPr lang="id-ID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alam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segala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prinsip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kepercayaan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sesuai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Islam</a:t>
            </a:r>
            <a:endParaRPr lang="id-ID" b="1" dirty="0" smtClean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  <a:p>
            <a:pPr marL="514350" indent="-514350">
              <a:buAutoNum type="arabicParenBoth"/>
            </a:pPr>
            <a:r>
              <a:rPr lang="id-ID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B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erkaitan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realitas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masyarakat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endParaRPr lang="id-ID" b="1" dirty="0" smtClean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  <a:p>
            <a:pPr marL="514350" indent="-514350">
              <a:buAutoNum type="arabicParenBoth"/>
            </a:pPr>
            <a:r>
              <a:rPr lang="id-ID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B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ersifat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terbuka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terhadap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segala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pengalaman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baik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endParaRPr lang="id-ID" b="1" dirty="0" smtClean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  <a:p>
            <a:pPr marL="514350" indent="-514350">
              <a:buAutoNum type="arabicParenBoth"/>
            </a:pPr>
            <a:r>
              <a:rPr lang="id-ID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embinaannya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berdasarkan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pengkajian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mendalam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memperhatikan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aspek-aspek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melingkungi</a:t>
            </a:r>
            <a:endParaRPr lang="id-ID" b="1" dirty="0" smtClean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  <a:p>
            <a:pPr marL="514350" indent="-514350">
              <a:buAutoNum type="arabicParenBoth"/>
            </a:pPr>
            <a:r>
              <a:rPr lang="id-ID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B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ersifat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universal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standar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keilmuan</a:t>
            </a:r>
            <a:endParaRPr lang="id-ID" b="1" dirty="0" smtClean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  <a:p>
            <a:pPr marL="514350" indent="-514350">
              <a:buAutoNum type="arabicParenBoth"/>
            </a:pPr>
            <a:r>
              <a:rPr lang="id-ID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elektif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dipilih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penting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sesuai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agama Islam</a:t>
            </a:r>
            <a:endParaRPr lang="id-ID" b="1" dirty="0" smtClean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  <a:p>
            <a:pPr marL="514350" indent="-514350">
              <a:buAutoNum type="arabicParenBoth"/>
            </a:pPr>
            <a:r>
              <a:rPr lang="id-ID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B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ebas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dari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pertentangan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endParaRPr lang="id-ID" b="1" dirty="0" smtClean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  <a:p>
            <a:pPr marL="514350" indent="-514350">
              <a:buAutoNum type="arabicParenBoth"/>
            </a:pPr>
            <a:r>
              <a:rPr lang="id-ID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roses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percobaan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sungguh-sungguh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terhadap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pemikiran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sehat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mendalam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jelas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.</a:t>
            </a:r>
            <a:endParaRPr lang="id-ID" b="1" dirty="0" smtClean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6786610" cy="1143000"/>
          </a:xfrm>
        </p:spPr>
        <p:txBody>
          <a:bodyPr>
            <a:normAutofit fontScale="90000"/>
          </a:bodyPr>
          <a:lstStyle/>
          <a:p>
            <a:r>
              <a:rPr lang="id-ID" sz="3200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Filsafat Pendidikan Islam Menurut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Abdul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Munir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Mulkhan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 </a:t>
            </a:r>
            <a:endParaRPr lang="id-ID" sz="3200" dirty="0">
              <a:solidFill>
                <a:schemeClr val="accent2">
                  <a:lumMod val="50000"/>
                </a:schemeClr>
              </a:solidFill>
              <a:latin typeface="Snap ITC" pitchFamily="82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14348" y="1285860"/>
          <a:ext cx="8215370" cy="4911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714488"/>
            <a:ext cx="7400948" cy="4714908"/>
          </a:xfrm>
        </p:spPr>
        <p:txBody>
          <a:bodyPr>
            <a:normAutofit fontScale="90000"/>
          </a:bodyPr>
          <a:lstStyle/>
          <a:p>
            <a:pPr algn="l"/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/>
            </a:r>
            <a:b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</a:b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1. P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endidikan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informal yang </a:t>
            </a: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	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diselenggarakan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di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rumah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	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tangga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,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masyarakat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dan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di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	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sekolah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.</a:t>
            </a: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/>
            </a:r>
            <a:b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</a:b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2.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Pendidikan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nonformal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yang </a:t>
            </a: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	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diselenggarakan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di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masyarakat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	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dan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di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sekolah</a:t>
            </a: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.</a:t>
            </a:r>
            <a:b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</a:b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3.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id-ID" sz="3100" dirty="0" err="1" smtClean="0">
                <a:solidFill>
                  <a:srgbClr val="006600"/>
                </a:solidFill>
                <a:latin typeface="Snap ITC" pitchFamily="82" charset="0"/>
              </a:rPr>
              <a:t>P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endidikan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formal yang </a:t>
            </a: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	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diselenggarakan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di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sekolah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.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1357290" y="428604"/>
            <a:ext cx="750099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Muhammadiyah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 </a:t>
            </a:r>
            <a:r>
              <a:rPr lang="id-ID" sz="2800" dirty="0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membagi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pendidikan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 </a:t>
            </a:r>
            <a:r>
              <a:rPr lang="id-ID" sz="2800" dirty="0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menjadi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tiga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macam</a:t>
            </a:r>
            <a:r>
              <a:rPr lang="id-ID" sz="2800" dirty="0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:</a:t>
            </a:r>
            <a:endParaRPr lang="id-ID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314"/>
            <a:ext cx="9144000" cy="682968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latin typeface="Arial Black" pitchFamily="34" charset="0"/>
                <a:cs typeface="Aharoni" pitchFamily="2" charset="-79"/>
              </a:rPr>
              <a:t>Pendidikan Muhammadiyah</a:t>
            </a:r>
            <a:endParaRPr lang="id-ID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714488"/>
            <a:ext cx="7643866" cy="4411675"/>
          </a:xfrm>
        </p:spPr>
        <p:txBody>
          <a:bodyPr>
            <a:normAutofit fontScale="92500"/>
          </a:bodyPr>
          <a:lstStyle/>
          <a:p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Menurut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Ki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Hajar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Dewantara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adalah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proses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pembudayaan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yakni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suatu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usaha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memberikan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nilai-nilai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luhur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kepada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generasi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baru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dalam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masyarakat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tidak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hanya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bersifat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pemeliharan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tetapi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juga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maksud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memajukan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serta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memperkembangkan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kebudayaan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menuju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ke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arah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keluhuran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hidup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kemanusiaan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.</a:t>
            </a:r>
            <a:r>
              <a:rPr lang="en-US" dirty="0" smtClean="0"/>
              <a:t> 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C:\Users\toshiba\Pictures\Background\mikeoldfieldflowers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8229600" cy="192882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d-ID" sz="5400" dirty="0" smtClean="0">
                <a:solidFill>
                  <a:srgbClr val="0066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Snap ITC" pitchFamily="82" charset="0"/>
              </a:rPr>
              <a:t>Wassalamu’alaikum Wr.Wb.</a:t>
            </a:r>
            <a:endParaRPr lang="id-ID" sz="5400" dirty="0">
              <a:solidFill>
                <a:srgbClr val="0066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Snap ITC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33159" y="2967335"/>
            <a:ext cx="62776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nap ITC" pitchFamily="82" charset="0"/>
              </a:rPr>
              <a:t>TERIMAKASIH</a:t>
            </a:r>
            <a:endParaRPr lang="id-ID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6703"/>
            <a:ext cx="9144000" cy="691470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8143900" cy="1143000"/>
          </a:xfrm>
        </p:spPr>
        <p:txBody>
          <a:bodyPr/>
          <a:lstStyle/>
          <a:p>
            <a:r>
              <a:rPr lang="id-ID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ungsuh" pitchFamily="18" charset="-127"/>
                <a:ea typeface="Gungsuh" pitchFamily="18" charset="-127"/>
              </a:rPr>
              <a:t>Gerakan Muhammadiyah</a:t>
            </a:r>
            <a:endParaRPr lang="id-ID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643050"/>
            <a:ext cx="7258072" cy="448311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adalah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suatu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persyarikatan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gerakan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islam</a:t>
            </a:r>
            <a:r>
              <a:rPr lang="id-ID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.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id-ID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Ber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dakwah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islam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amar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ma’ruf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nahi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munkar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ditujukan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kepada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masyarakat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.</a:t>
            </a:r>
            <a:endParaRPr lang="id-ID" b="1" dirty="0" smtClean="0">
              <a:solidFill>
                <a:srgbClr val="006600"/>
              </a:solidFill>
              <a:latin typeface="Aparajita" pitchFamily="34" charset="0"/>
              <a:cs typeface="Aparajita" pitchFamily="34" charset="0"/>
            </a:endParaRPr>
          </a:p>
          <a:p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merumuskan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strategi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pemurnian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akidah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dinilai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sudah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sangat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tercemar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oleh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berbagai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sebab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diantaranya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karena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umat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Islam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pada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umumnya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tidak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lagi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memahami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agamanya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dari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sumber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autentik</a:t>
            </a:r>
            <a:r>
              <a:rPr lang="id-ID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yakni Al Qur’an dan Sunnah.</a:t>
            </a:r>
          </a:p>
          <a:p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1142984"/>
            <a:ext cx="6802876" cy="464175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KH. Ahmad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Dahlan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sebagai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pendiri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Muhammadiyah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,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terlebih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dahulu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mendirikan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sekolahdi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rumahnya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id-ID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dengan tujuan mencerdaskan umat islam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id-ID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yang kemudian mendirikan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persyarikatan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Muhammadiyah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. </a:t>
            </a:r>
            <a:endParaRPr lang="id-ID" dirty="0" err="1" smtClean="0">
              <a:solidFill>
                <a:srgbClr val="006600"/>
              </a:solidFill>
              <a:latin typeface="Eras Medium ITC" pitchFamily="34" charset="0"/>
              <a:cs typeface="Aparajita" pitchFamily="34" charset="0"/>
            </a:endParaRPr>
          </a:p>
          <a:p>
            <a:pPr>
              <a:buNone/>
            </a:pPr>
            <a:r>
              <a:rPr lang="id-ID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P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ersyarikatan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Muhammdaiyah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id-ID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didirikan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untuk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menjamin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keberlangsungan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pendidikan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Muhammadiyah</a:t>
            </a:r>
            <a:r>
              <a:rPr lang="id-ID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itu sendiri.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043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1000108"/>
            <a:ext cx="7729534" cy="121444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d-ID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id-ID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id-ID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Pendidikan muhammadiyah dilatar belakangi oleh kondisi masyarakat</a:t>
            </a:r>
            <a:br>
              <a:rPr lang="id-ID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id-ID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000100" y="2857496"/>
            <a:ext cx="2214578" cy="10001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Kemiskinan</a:t>
            </a:r>
            <a:endParaRPr lang="id-ID" b="1" dirty="0"/>
          </a:p>
        </p:txBody>
      </p:sp>
      <p:sp>
        <p:nvSpPr>
          <p:cNvPr id="5" name="Rounded Rectangle 4"/>
          <p:cNvSpPr/>
          <p:nvPr/>
        </p:nvSpPr>
        <p:spPr>
          <a:xfrm>
            <a:off x="3643306" y="2857496"/>
            <a:ext cx="2214578" cy="10001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Kebodohan </a:t>
            </a:r>
            <a:endParaRPr lang="id-ID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357950" y="2857496"/>
            <a:ext cx="2214578" cy="10001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Keterbelakangan</a:t>
            </a:r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7" name="Rounded Rectangle 6"/>
          <p:cNvSpPr/>
          <p:nvPr/>
        </p:nvSpPr>
        <p:spPr>
          <a:xfrm>
            <a:off x="1357290" y="4500570"/>
            <a:ext cx="7000924" cy="16430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Dengan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pendidikan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maka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wawasan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umat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akan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bertambah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luas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mendalam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sehingga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dapat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memahami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ajaran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Islam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secara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utuh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tidak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tercampur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baur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dengan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takhayul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bid’ah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khufarat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id-ID" sz="20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9" name="Straight Arrow Connector 8"/>
          <p:cNvCxnSpPr>
            <a:stCxn id="4" idx="2"/>
          </p:cNvCxnSpPr>
          <p:nvPr/>
        </p:nvCxnSpPr>
        <p:spPr>
          <a:xfrm rot="16200000" flipH="1">
            <a:off x="3161099" y="2803917"/>
            <a:ext cx="571504" cy="2678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</p:cNvCxnSpPr>
          <p:nvPr/>
        </p:nvCxnSpPr>
        <p:spPr>
          <a:xfrm rot="5400000">
            <a:off x="5875746" y="2839637"/>
            <a:ext cx="571503" cy="26074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4644232" y="407114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nard MT Condensed" pitchFamily="18" charset="0"/>
              </a:rPr>
              <a:t>Sistem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nard MT Condensed" pitchFamily="18" charset="0"/>
              </a:rPr>
              <a:t> </a:t>
            </a:r>
            <a:r>
              <a:rPr lang="en-US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nard MT Condensed" pitchFamily="18" charset="0"/>
              </a:rPr>
              <a:t>Pendidikan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nard MT Condensed" pitchFamily="18" charset="0"/>
              </a:rPr>
              <a:t> </a:t>
            </a:r>
            <a:r>
              <a:rPr lang="en-US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nard MT Condensed" pitchFamily="18" charset="0"/>
              </a:rPr>
              <a:t>Muhammadiyah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nard MT Condensed" pitchFamily="18" charset="0"/>
              </a:rPr>
              <a:t> </a:t>
            </a:r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1857364"/>
            <a:ext cx="7115196" cy="4268799"/>
          </a:xfrm>
        </p:spPr>
        <p:txBody>
          <a:bodyPr>
            <a:noAutofit/>
          </a:bodyPr>
          <a:lstStyle/>
          <a:p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Sistem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dimaksud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adalah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konsepsi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tentang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sistem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berperan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dalam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membudayakan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id-ID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mengaktualisasikan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nilai</a:t>
            </a:r>
            <a:r>
              <a:rPr lang="id-ID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-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nilai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islam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untuk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membentuk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manusia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Indonesia yang 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religious-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sosialistik</a:t>
            </a:r>
            <a:r>
              <a:rPr lang="id-ID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. </a:t>
            </a:r>
            <a:r>
              <a:rPr lang="id-ID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S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istem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persekolahan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tipe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kurikulum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pemerintah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umum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plus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islam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. </a:t>
            </a:r>
            <a:endParaRPr lang="id-ID" sz="3600" b="1" dirty="0">
              <a:solidFill>
                <a:srgbClr val="7030A0"/>
              </a:solidFill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829576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>
                <a:latin typeface="Bernard MT Condensed" pitchFamily="18" charset="0"/>
              </a:rPr>
              <a:t>Tiga Sentra dalam Pendidikan</a:t>
            </a:r>
            <a:endParaRPr lang="id-ID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928802"/>
            <a:ext cx="6929486" cy="4357718"/>
          </a:xfrm>
        </p:spPr>
        <p:txBody>
          <a:bodyPr>
            <a:normAutofit/>
          </a:bodyPr>
          <a:lstStyle/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 algn="ctr">
              <a:buNone/>
            </a:pPr>
            <a:r>
              <a:rPr lang="id-ID" dirty="0" smtClean="0">
                <a:solidFill>
                  <a:srgbClr val="002368"/>
                </a:solidFill>
              </a:rPr>
              <a:t>	Ketiganya </a:t>
            </a:r>
            <a:r>
              <a:rPr lang="en-US" dirty="0" err="1" smtClean="0">
                <a:solidFill>
                  <a:srgbClr val="002368"/>
                </a:solidFill>
              </a:rPr>
              <a:t>menjadi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satu</a:t>
            </a:r>
            <a:r>
              <a:rPr lang="en-US" dirty="0" smtClean="0">
                <a:solidFill>
                  <a:srgbClr val="002368"/>
                </a:solidFill>
              </a:rPr>
              <a:t> yang </a:t>
            </a:r>
            <a:r>
              <a:rPr lang="en-US" dirty="0" err="1" smtClean="0">
                <a:solidFill>
                  <a:srgbClr val="002368"/>
                </a:solidFill>
              </a:rPr>
              <a:t>biasa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disebut</a:t>
            </a:r>
            <a:r>
              <a:rPr lang="en-US" dirty="0" smtClean="0">
                <a:solidFill>
                  <a:srgbClr val="002368"/>
                </a:solidFill>
              </a:rPr>
              <a:t> “</a:t>
            </a:r>
            <a:r>
              <a:rPr lang="en-US" dirty="0" err="1" smtClean="0">
                <a:solidFill>
                  <a:srgbClr val="002368"/>
                </a:solidFill>
              </a:rPr>
              <a:t>Tiga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Manunggal</a:t>
            </a:r>
            <a:r>
              <a:rPr lang="en-US" dirty="0" smtClean="0">
                <a:solidFill>
                  <a:srgbClr val="002368"/>
                </a:solidFill>
              </a:rPr>
              <a:t>” </a:t>
            </a:r>
            <a:r>
              <a:rPr lang="en-US" dirty="0" err="1" smtClean="0">
                <a:solidFill>
                  <a:srgbClr val="002368"/>
                </a:solidFill>
              </a:rPr>
              <a:t>itulah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sistem</a:t>
            </a:r>
            <a:r>
              <a:rPr lang="en-US" dirty="0" smtClean="0">
                <a:solidFill>
                  <a:srgbClr val="002368"/>
                </a:solidFill>
              </a:rPr>
              <a:t> “</a:t>
            </a:r>
            <a:r>
              <a:rPr lang="en-US" dirty="0" err="1" smtClean="0">
                <a:solidFill>
                  <a:srgbClr val="002368"/>
                </a:solidFill>
              </a:rPr>
              <a:t>Tripusat</a:t>
            </a:r>
            <a:r>
              <a:rPr lang="en-US" dirty="0" smtClean="0">
                <a:solidFill>
                  <a:srgbClr val="002368"/>
                </a:solidFill>
              </a:rPr>
              <a:t>” </a:t>
            </a:r>
            <a:r>
              <a:rPr lang="en-US" dirty="0" err="1" smtClean="0">
                <a:solidFill>
                  <a:srgbClr val="002368"/>
                </a:solidFill>
              </a:rPr>
              <a:t>sistem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ini</a:t>
            </a:r>
            <a:r>
              <a:rPr lang="en-US" dirty="0" smtClean="0">
                <a:solidFill>
                  <a:srgbClr val="002368"/>
                </a:solidFill>
              </a:rPr>
              <a:t> yang </a:t>
            </a:r>
            <a:r>
              <a:rPr lang="en-US" dirty="0" err="1" smtClean="0">
                <a:solidFill>
                  <a:srgbClr val="002368"/>
                </a:solidFill>
              </a:rPr>
              <a:t>dianut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taman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siswa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sebagai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paguron</a:t>
            </a:r>
            <a:r>
              <a:rPr lang="en-US" dirty="0" smtClean="0">
                <a:solidFill>
                  <a:srgbClr val="002368"/>
                </a:solidFill>
              </a:rPr>
              <a:t>. </a:t>
            </a:r>
            <a:endParaRPr lang="id-ID" dirty="0" smtClean="0">
              <a:solidFill>
                <a:srgbClr val="002368"/>
              </a:solidFill>
            </a:endParaRPr>
          </a:p>
          <a:p>
            <a:endParaRPr lang="id-ID" dirty="0"/>
          </a:p>
        </p:txBody>
      </p:sp>
      <p:sp>
        <p:nvSpPr>
          <p:cNvPr id="4" name="Oval 3"/>
          <p:cNvSpPr/>
          <p:nvPr/>
        </p:nvSpPr>
        <p:spPr>
          <a:xfrm>
            <a:off x="785786" y="1714488"/>
            <a:ext cx="2286016" cy="135732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err="1" smtClean="0">
                <a:solidFill>
                  <a:srgbClr val="C00000"/>
                </a:solidFill>
                <a:latin typeface="Bernard MT Condensed" pitchFamily="18" charset="0"/>
              </a:rPr>
              <a:t>K</a:t>
            </a:r>
            <a:r>
              <a:rPr lang="en-US" sz="2400" dirty="0" err="1" smtClean="0">
                <a:solidFill>
                  <a:srgbClr val="C00000"/>
                </a:solidFill>
                <a:latin typeface="Bernard MT Condensed" pitchFamily="18" charset="0"/>
              </a:rPr>
              <a:t>eluarga</a:t>
            </a:r>
            <a:endParaRPr lang="id-ID" sz="2400" dirty="0">
              <a:solidFill>
                <a:srgbClr val="C00000"/>
              </a:solidFill>
              <a:latin typeface="Bernard MT Condensed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571868" y="1785926"/>
            <a:ext cx="2428892" cy="135732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Bernard MT Condensed" pitchFamily="18" charset="0"/>
              </a:rPr>
              <a:t> </a:t>
            </a:r>
            <a:r>
              <a:rPr lang="id-ID" sz="2400" dirty="0" err="1" smtClean="0">
                <a:solidFill>
                  <a:srgbClr val="002060"/>
                </a:solidFill>
                <a:latin typeface="Bernard MT Condensed" pitchFamily="18" charset="0"/>
              </a:rPr>
              <a:t>S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Bernard MT Condensed" pitchFamily="18" charset="0"/>
              </a:rPr>
              <a:t>ekolah</a:t>
            </a:r>
            <a:r>
              <a:rPr lang="en-US" sz="2400" dirty="0" smtClean="0">
                <a:latin typeface="Bernard MT Condensed" pitchFamily="18" charset="0"/>
              </a:rPr>
              <a:t> </a:t>
            </a:r>
            <a:endParaRPr lang="id-ID" sz="2400" dirty="0">
              <a:latin typeface="Bernard MT Condensed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500826" y="1714488"/>
            <a:ext cx="2286016" cy="135732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err="1" smtClean="0">
                <a:solidFill>
                  <a:srgbClr val="006600"/>
                </a:solidFill>
                <a:latin typeface="Bernard MT Condensed" pitchFamily="18" charset="0"/>
              </a:rPr>
              <a:t>M</a:t>
            </a:r>
            <a:r>
              <a:rPr lang="en-US" sz="2400" dirty="0" err="1" smtClean="0">
                <a:solidFill>
                  <a:srgbClr val="006600"/>
                </a:solidFill>
                <a:latin typeface="Bernard MT Condensed" pitchFamily="18" charset="0"/>
              </a:rPr>
              <a:t>asyarakat</a:t>
            </a:r>
            <a:endParaRPr lang="id-ID" sz="2400" dirty="0">
              <a:solidFill>
                <a:srgbClr val="00660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500042"/>
            <a:ext cx="7143800" cy="135731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 err="1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Pendidikan</a:t>
            </a:r>
            <a:r>
              <a:rPr lang="en-US" sz="3200" b="1" dirty="0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b="1" dirty="0" err="1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menurut</a:t>
            </a:r>
            <a:r>
              <a:rPr lang="en-US" sz="3200" b="1" dirty="0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 UU No. 20 </a:t>
            </a:r>
            <a:r>
              <a:rPr lang="en-US" sz="3200" b="1" dirty="0" err="1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Tahun</a:t>
            </a:r>
            <a:r>
              <a:rPr lang="en-US" sz="3200" b="1" dirty="0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 2003 </a:t>
            </a:r>
            <a:r>
              <a:rPr lang="en-US" sz="3200" b="1" dirty="0" err="1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tentang</a:t>
            </a:r>
            <a:r>
              <a:rPr lang="en-US" sz="3200" b="1" dirty="0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b="1" dirty="0" err="1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Sisdiknas</a:t>
            </a:r>
            <a:r>
              <a:rPr lang="en-US" sz="3200" b="1" dirty="0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 </a:t>
            </a:r>
            <a:endParaRPr lang="id-ID" sz="3200" b="1" dirty="0">
              <a:solidFill>
                <a:srgbClr val="002368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2143116"/>
            <a:ext cx="7143800" cy="41434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dirty="0" smtClean="0"/>
              <a:t>	</a:t>
            </a:r>
            <a:r>
              <a:rPr lang="id-ID" dirty="0" smtClean="0">
                <a:solidFill>
                  <a:srgbClr val="006600"/>
                </a:solidFill>
                <a:latin typeface="Adobe Caslon Pro Bold" pitchFamily="18" charset="0"/>
              </a:rPr>
              <a:t>U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saha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sadar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dan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terencana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untuk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mewujudkan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suasana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belajar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dan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proses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pembelajaran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agar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peserta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didik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secara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aktif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mengembangkan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potensi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dirinya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untuk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memiliki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kekuatan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spiritual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keagamaan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,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pengendalian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diri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,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kepribadian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,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kecerdasan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,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akhlak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mulia</a:t>
            </a:r>
            <a:endParaRPr lang="id-ID" dirty="0">
              <a:solidFill>
                <a:srgbClr val="006600"/>
              </a:solidFill>
              <a:latin typeface="Adobe Caslon Pro Bol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Horizontal Scroll 3"/>
          <p:cNvSpPr/>
          <p:nvPr/>
        </p:nvSpPr>
        <p:spPr>
          <a:xfrm>
            <a:off x="1071538" y="357166"/>
            <a:ext cx="7858180" cy="5643602"/>
          </a:xfrm>
          <a:prstGeom prst="horizontalScroll">
            <a:avLst/>
          </a:prstGeom>
          <a:ln w="762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356" y="1357298"/>
            <a:ext cx="6858048" cy="45720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d-ID" b="1" dirty="0" smtClean="0"/>
              <a:t>	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Salah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satu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lembaga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islam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bercorak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modern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adalah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lembaga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islam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. </a:t>
            </a:r>
            <a:r>
              <a:rPr lang="id-ID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U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ntuk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mengatasi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perbuatan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menyimpang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dalam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kehidupan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beragama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umat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islam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di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Indonesia yang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melakukan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praktik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takhayul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bid’ah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kurafat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id-ID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Lewat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mampu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mencerdaskan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umat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islam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bangsa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Indonesia.</a:t>
            </a:r>
            <a:endParaRPr lang="id-ID" sz="2800" b="1" dirty="0">
              <a:solidFill>
                <a:srgbClr val="7030A0"/>
              </a:solidFill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550</Words>
  <Application>Microsoft Office PowerPoint</Application>
  <PresentationFormat>On-screen Show (4:3)</PresentationFormat>
  <Paragraphs>64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4" baseType="lpstr">
      <vt:lpstr>Adobe Caslon Pro Bold</vt:lpstr>
      <vt:lpstr>Adobe Garamond Pro Bold</vt:lpstr>
      <vt:lpstr>Aharoni</vt:lpstr>
      <vt:lpstr>Algerian</vt:lpstr>
      <vt:lpstr>Andalus</vt:lpstr>
      <vt:lpstr>Aparajita</vt:lpstr>
      <vt:lpstr>Arial</vt:lpstr>
      <vt:lpstr>Arial Black</vt:lpstr>
      <vt:lpstr>Bernard MT Condensed</vt:lpstr>
      <vt:lpstr>Calibri</vt:lpstr>
      <vt:lpstr>Eras Medium ITC</vt:lpstr>
      <vt:lpstr>Gungsuh</vt:lpstr>
      <vt:lpstr>Snap ITC</vt:lpstr>
      <vt:lpstr>Office Theme</vt:lpstr>
      <vt:lpstr>Assalamu’alaikum Wr. Wb.</vt:lpstr>
      <vt:lpstr>Pendidikan Muhammadiyah</vt:lpstr>
      <vt:lpstr>Gerakan Muhammadiyah</vt:lpstr>
      <vt:lpstr>PowerPoint Presentation</vt:lpstr>
      <vt:lpstr> Pendidikan muhammadiyah dilatar belakangi oleh kondisi masyarakat </vt:lpstr>
      <vt:lpstr>Sistem Pendidikan Muhammadiyah </vt:lpstr>
      <vt:lpstr>Tiga Sentra dalam Pendidikan</vt:lpstr>
      <vt:lpstr>Pendidikan menurut UU No. 20 Tahun 2003 tentang Sisdiknas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FILSAFAT PENDIDIKAN MUHAMMADIYAH</vt:lpstr>
      <vt:lpstr>Filsafat pendidikan Islam</vt:lpstr>
      <vt:lpstr>unsur-unsur dan syarat-syarat bahwa filsafat pendidikan Islam menurut Al-Syaibany :</vt:lpstr>
      <vt:lpstr>Filsafat Pendidikan Islam Menurut Abdul Munir Mulkhan </vt:lpstr>
      <vt:lpstr> 1. Pendidikan informal yang  diselenggarakan di rumah  tangga, masyarakat dan di  sekolah. 2. Pendidikan nonformal yang  diselenggarakan di masyarakat  dan di sekolah. 3. Pendidikan formal yang  diselenggarakan di sekolah. </vt:lpstr>
      <vt:lpstr>Wassalamu’alaikum Wr.Wb.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Lenovo</cp:lastModifiedBy>
  <cp:revision>36</cp:revision>
  <dcterms:created xsi:type="dcterms:W3CDTF">2012-11-29T09:01:49Z</dcterms:created>
  <dcterms:modified xsi:type="dcterms:W3CDTF">2021-10-02T06:53:02Z</dcterms:modified>
</cp:coreProperties>
</file>