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306" r:id="rId4"/>
    <p:sldId id="263" r:id="rId5"/>
    <p:sldId id="258" r:id="rId6"/>
    <p:sldId id="259" r:id="rId7"/>
    <p:sldId id="307" r:id="rId8"/>
    <p:sldId id="309" r:id="rId9"/>
    <p:sldId id="264" r:id="rId10"/>
    <p:sldId id="308" r:id="rId11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13"/>
      <p:bold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 Black" panose="00000A00000000000000" pitchFamily="2" charset="0"/>
      <p:bold r:id="rId20"/>
      <p:boldItalic r:id="rId21"/>
    </p:embeddedFont>
    <p:embeddedFont>
      <p:font typeface="Montserrat ExtraBold" panose="00000900000000000000" pitchFamily="2" charset="0"/>
      <p:bold r:id="rId22"/>
      <p:boldItalic r:id="rId23"/>
    </p:embeddedFont>
    <p:embeddedFont>
      <p:font typeface="Roboto Condensed Light" panose="02000000000000000000" pitchFamily="2" charset="0"/>
      <p:regular r:id="rId24"/>
      <p:bold r:id="rId25"/>
      <p:italic r:id="rId26"/>
      <p:boldItalic r:id="rId27"/>
    </p:embeddedFont>
    <p:embeddedFont>
      <p:font typeface="Staatliches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EB9408-F72B-42E1-9D7A-B20014571939}">
  <a:tblStyle styleId="{8DEB9408-F72B-42E1-9D7A-B200145719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8" name="Google Shape;1808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28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4" name="Google Shape;1814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26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eaa2e3185_1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eaa2e3185_1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6eaa2e3185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6eaa2e3185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94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184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804025"/>
            <a:ext cx="3660900" cy="26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463525"/>
            <a:ext cx="36609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accent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7"/>
          <p:cNvSpPr txBox="1">
            <a:spLocks noGrp="1"/>
          </p:cNvSpPr>
          <p:nvPr>
            <p:ph type="title"/>
          </p:nvPr>
        </p:nvSpPr>
        <p:spPr>
          <a:xfrm>
            <a:off x="914400" y="50591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7"/>
          <p:cNvSpPr txBox="1">
            <a:spLocks noGrp="1"/>
          </p:cNvSpPr>
          <p:nvPr>
            <p:ph type="title" idx="2" hasCustomPrompt="1"/>
          </p:nvPr>
        </p:nvSpPr>
        <p:spPr>
          <a:xfrm>
            <a:off x="2973013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 hasCustomPrompt="1"/>
          </p:nvPr>
        </p:nvSpPr>
        <p:spPr>
          <a:xfrm>
            <a:off x="1137230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>
            <a:off x="6644579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title" idx="5" hasCustomPrompt="1"/>
          </p:nvPr>
        </p:nvSpPr>
        <p:spPr>
          <a:xfrm>
            <a:off x="4808796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17"/>
          <p:cNvSpPr txBox="1">
            <a:spLocks noGrp="1"/>
          </p:cNvSpPr>
          <p:nvPr>
            <p:ph type="subTitle" idx="1"/>
          </p:nvPr>
        </p:nvSpPr>
        <p:spPr>
          <a:xfrm>
            <a:off x="1000130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6"/>
          </p:nvPr>
        </p:nvSpPr>
        <p:spPr>
          <a:xfrm>
            <a:off x="2835913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7"/>
          </p:nvPr>
        </p:nvSpPr>
        <p:spPr>
          <a:xfrm>
            <a:off x="4671696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8"/>
          </p:nvPr>
        </p:nvSpPr>
        <p:spPr>
          <a:xfrm>
            <a:off x="6507479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subTitle" idx="9"/>
          </p:nvPr>
        </p:nvSpPr>
        <p:spPr>
          <a:xfrm>
            <a:off x="1000130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3"/>
          </p:nvPr>
        </p:nvSpPr>
        <p:spPr>
          <a:xfrm>
            <a:off x="2835913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subTitle" idx="14"/>
          </p:nvPr>
        </p:nvSpPr>
        <p:spPr>
          <a:xfrm>
            <a:off x="4671696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subTitle" idx="15"/>
          </p:nvPr>
        </p:nvSpPr>
        <p:spPr>
          <a:xfrm>
            <a:off x="6507479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7" name="Google Shape;867;p17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868" name="Google Shape;868;p17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9" name="Google Shape;869;p17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870" name="Google Shape;870;p17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2" name="Google Shape;8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8650" y="-89276"/>
            <a:ext cx="1964802" cy="1508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17"/>
          <p:cNvGrpSpPr/>
          <p:nvPr/>
        </p:nvGrpSpPr>
        <p:grpSpPr>
          <a:xfrm>
            <a:off x="-1028710" y="3387325"/>
            <a:ext cx="2711159" cy="1972460"/>
            <a:chOff x="-1028710" y="3387325"/>
            <a:chExt cx="2711159" cy="1972460"/>
          </a:xfrm>
        </p:grpSpPr>
        <p:sp>
          <p:nvSpPr>
            <p:cNvPr id="874" name="Google Shape;874;p17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6" name="Google Shape;876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8141" y="3387325"/>
              <a:ext cx="1790590" cy="18323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81" name="Google Shape;881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2" name="Google Shape;882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3" name="Google Shape;8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5" name="Google Shape;885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7" name="Google Shape;887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2_2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3"/>
          <p:cNvSpPr txBox="1">
            <a:spLocks noGrp="1"/>
          </p:cNvSpPr>
          <p:nvPr>
            <p:ph type="title"/>
          </p:nvPr>
        </p:nvSpPr>
        <p:spPr>
          <a:xfrm>
            <a:off x="4579962" y="1665460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2" name="Google Shape;1452;p33"/>
          <p:cNvSpPr txBox="1">
            <a:spLocks noGrp="1"/>
          </p:cNvSpPr>
          <p:nvPr>
            <p:ph type="subTitle" idx="1"/>
          </p:nvPr>
        </p:nvSpPr>
        <p:spPr>
          <a:xfrm>
            <a:off x="4572000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3" name="Google Shape;1453;p33"/>
          <p:cNvGrpSpPr/>
          <p:nvPr/>
        </p:nvGrpSpPr>
        <p:grpSpPr>
          <a:xfrm>
            <a:off x="6912145" y="4433249"/>
            <a:ext cx="4477807" cy="839588"/>
            <a:chOff x="3098100" y="3849750"/>
            <a:chExt cx="940775" cy="270425"/>
          </a:xfrm>
        </p:grpSpPr>
        <p:sp>
          <p:nvSpPr>
            <p:cNvPr id="1454" name="Google Shape;1454;p33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-731964" y="-152400"/>
            <a:ext cx="4770701" cy="5600699"/>
            <a:chOff x="-731964" y="-152400"/>
            <a:chExt cx="4770701" cy="5600699"/>
          </a:xfrm>
        </p:grpSpPr>
        <p:sp>
          <p:nvSpPr>
            <p:cNvPr id="1458" name="Google Shape;1458;p33"/>
            <p:cNvSpPr/>
            <p:nvPr/>
          </p:nvSpPr>
          <p:spPr>
            <a:xfrm rot="10800000">
              <a:off x="-731964" y="433244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10800000">
              <a:off x="-729152" y="433569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3"/>
            <p:cNvGrpSpPr/>
            <p:nvPr/>
          </p:nvGrpSpPr>
          <p:grpSpPr>
            <a:xfrm flipH="1">
              <a:off x="-597508" y="-49993"/>
              <a:ext cx="4636245" cy="5256773"/>
              <a:chOff x="3268325" y="3013975"/>
              <a:chExt cx="1443800" cy="1106200"/>
            </a:xfrm>
          </p:grpSpPr>
          <p:sp>
            <p:nvSpPr>
              <p:cNvPr id="1461" name="Google Shape;1461;p33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67" name="Google Shape;1467;p33"/>
            <p:cNvPicPr preferRelativeResize="0"/>
            <p:nvPr/>
          </p:nvPicPr>
          <p:blipFill rotWithShape="1">
            <a:blip r:embed="rId2">
              <a:alphaModFix/>
            </a:blip>
            <a:srcRect r="41660"/>
            <a:stretch/>
          </p:blipFill>
          <p:spPr>
            <a:xfrm>
              <a:off x="-627150" y="-152400"/>
              <a:ext cx="2884579" cy="27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p33"/>
            <p:cNvPicPr preferRelativeResize="0"/>
            <p:nvPr/>
          </p:nvPicPr>
          <p:blipFill rotWithShape="1">
            <a:blip r:embed="rId3">
              <a:alphaModFix/>
            </a:blip>
            <a:srcRect l="49479"/>
            <a:stretch/>
          </p:blipFill>
          <p:spPr>
            <a:xfrm>
              <a:off x="-587773" y="3690950"/>
              <a:ext cx="1578374" cy="1757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7" name="Google Shape;1487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8" name="Google Shape;1488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9" name="Google Shape;1489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0" name="Google Shape;1490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1" name="Google Shape;1761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3" name="Google Shape;1763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69" name="Google Shape;1769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799" name="Google Shape;1799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76598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7"/>
                  <a:pt x="1" y="301"/>
                </a:cubicBezTo>
                <a:cubicBezTo>
                  <a:pt x="1" y="467"/>
                  <a:pt x="137" y="599"/>
                  <a:pt x="302" y="599"/>
                </a:cubicBezTo>
                <a:cubicBezTo>
                  <a:pt x="467" y="599"/>
                  <a:pt x="600" y="467"/>
                  <a:pt x="600" y="301"/>
                </a:cubicBezTo>
                <a:cubicBezTo>
                  <a:pt x="600" y="137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413230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3" y="298"/>
                </a:lnTo>
                <a:cubicBezTo>
                  <a:pt x="303" y="133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 rot="10800000">
            <a:off x="-413230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6" y="301"/>
                  <a:pt x="303" y="164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 rot="10800000">
            <a:off x="-413230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3" y="297"/>
                </a:lnTo>
                <a:cubicBezTo>
                  <a:pt x="303" y="131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rot="10800000">
            <a:off x="-476598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7"/>
                  <a:pt x="1" y="303"/>
                </a:cubicBezTo>
                <a:cubicBezTo>
                  <a:pt x="1" y="468"/>
                  <a:pt x="137" y="599"/>
                  <a:pt x="302" y="599"/>
                </a:cubicBezTo>
                <a:cubicBezTo>
                  <a:pt x="467" y="599"/>
                  <a:pt x="600" y="468"/>
                  <a:pt x="600" y="303"/>
                </a:cubicBezTo>
                <a:cubicBezTo>
                  <a:pt x="600" y="137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10800000">
            <a:off x="-413230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6" y="303"/>
                  <a:pt x="303" y="170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 rot="10800000">
            <a:off x="-47659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2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5"/>
                  <a:pt x="302" y="595"/>
                </a:cubicBezTo>
                <a:cubicBezTo>
                  <a:pt x="467" y="595"/>
                  <a:pt x="600" y="462"/>
                  <a:pt x="600" y="297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 rot="10800000">
            <a:off x="-413230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"/>
          <p:cNvSpPr/>
          <p:nvPr/>
        </p:nvSpPr>
        <p:spPr>
          <a:xfrm rot="10800000">
            <a:off x="-413230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/>
          <p:nvPr/>
        </p:nvSpPr>
        <p:spPr>
          <a:xfrm rot="10800000">
            <a:off x="-413230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/>
          <p:nvPr/>
        </p:nvSpPr>
        <p:spPr>
          <a:xfrm rot="10800000">
            <a:off x="-47659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1"/>
                </a:moveTo>
                <a:cubicBezTo>
                  <a:pt x="137" y="1"/>
                  <a:pt x="1" y="133"/>
                  <a:pt x="1" y="298"/>
                </a:cubicBezTo>
                <a:cubicBezTo>
                  <a:pt x="1" y="464"/>
                  <a:pt x="137" y="601"/>
                  <a:pt x="302" y="601"/>
                </a:cubicBezTo>
                <a:cubicBezTo>
                  <a:pt x="467" y="601"/>
                  <a:pt x="600" y="464"/>
                  <a:pt x="600" y="298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413230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3" y="303"/>
                </a:lnTo>
                <a:cubicBezTo>
                  <a:pt x="303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-413230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303" y="166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"/>
          <p:cNvSpPr/>
          <p:nvPr/>
        </p:nvSpPr>
        <p:spPr>
          <a:xfrm rot="10800000">
            <a:off x="-47659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2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2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"/>
          <p:cNvSpPr/>
          <p:nvPr/>
        </p:nvSpPr>
        <p:spPr>
          <a:xfrm rot="10800000">
            <a:off x="-41323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5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"/>
          <p:cNvSpPr/>
          <p:nvPr/>
        </p:nvSpPr>
        <p:spPr>
          <a:xfrm rot="10800000">
            <a:off x="-41323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3" y="301"/>
                </a:lnTo>
                <a:cubicBezTo>
                  <a:pt x="303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"/>
          <p:cNvSpPr/>
          <p:nvPr/>
        </p:nvSpPr>
        <p:spPr>
          <a:xfrm rot="10800000">
            <a:off x="-47659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0"/>
                </a:moveTo>
                <a:cubicBezTo>
                  <a:pt x="137" y="0"/>
                  <a:pt x="1" y="133"/>
                  <a:pt x="1" y="298"/>
                </a:cubicBezTo>
                <a:cubicBezTo>
                  <a:pt x="1" y="463"/>
                  <a:pt x="137" y="600"/>
                  <a:pt x="302" y="600"/>
                </a:cubicBezTo>
                <a:cubicBezTo>
                  <a:pt x="467" y="600"/>
                  <a:pt x="600" y="463"/>
                  <a:pt x="600" y="298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"/>
          <p:cNvSpPr/>
          <p:nvPr/>
        </p:nvSpPr>
        <p:spPr>
          <a:xfrm rot="10800000">
            <a:off x="-41323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 rot="10800000">
            <a:off x="-47659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 rot="10800000">
            <a:off x="-393997" y="894193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 rot="10800000">
            <a:off x="-286178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2" y="298"/>
                </a:lnTo>
                <a:cubicBezTo>
                  <a:pt x="302" y="133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 rot="10800000">
            <a:off x="-349545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7"/>
                  <a:pt x="0" y="301"/>
                </a:cubicBezTo>
                <a:cubicBezTo>
                  <a:pt x="0" y="467"/>
                  <a:pt x="137" y="599"/>
                  <a:pt x="303" y="599"/>
                </a:cubicBezTo>
                <a:cubicBezTo>
                  <a:pt x="468" y="599"/>
                  <a:pt x="599" y="467"/>
                  <a:pt x="599" y="301"/>
                </a:cubicBezTo>
                <a:cubicBezTo>
                  <a:pt x="599" y="137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 rot="10800000">
            <a:off x="-349545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7"/>
                  <a:pt x="0" y="303"/>
                </a:cubicBezTo>
                <a:cubicBezTo>
                  <a:pt x="0" y="468"/>
                  <a:pt x="137" y="599"/>
                  <a:pt x="303" y="599"/>
                </a:cubicBezTo>
                <a:cubicBezTo>
                  <a:pt x="468" y="599"/>
                  <a:pt x="599" y="468"/>
                  <a:pt x="599" y="303"/>
                </a:cubicBezTo>
                <a:cubicBezTo>
                  <a:pt x="599" y="137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rot="10800000">
            <a:off x="-393997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298" y="0"/>
                </a:moveTo>
                <a:cubicBezTo>
                  <a:pt x="133" y="0"/>
                  <a:pt x="1" y="131"/>
                  <a:pt x="1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10800000">
            <a:off x="-286178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2" y="297"/>
                </a:lnTo>
                <a:cubicBezTo>
                  <a:pt x="302" y="131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 rot="10800000">
            <a:off x="-393997" y="868439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cubicBezTo>
                  <a:pt x="1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 rot="10800000">
            <a:off x="-286178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5" y="301"/>
                  <a:pt x="302" y="164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 rot="10800000">
            <a:off x="-349545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3" y="0"/>
                </a:moveTo>
                <a:cubicBezTo>
                  <a:pt x="137" y="0"/>
                  <a:pt x="0" y="133"/>
                  <a:pt x="0" y="297"/>
                </a:cubicBezTo>
                <a:cubicBezTo>
                  <a:pt x="0" y="462"/>
                  <a:pt x="137" y="595"/>
                  <a:pt x="303" y="595"/>
                </a:cubicBezTo>
                <a:cubicBezTo>
                  <a:pt x="468" y="595"/>
                  <a:pt x="599" y="462"/>
                  <a:pt x="599" y="297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 rot="10800000">
            <a:off x="-286178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3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 rot="10800000">
            <a:off x="-393997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cubicBezTo>
                  <a:pt x="1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 rot="10800000">
            <a:off x="-286178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5" y="303"/>
                  <a:pt x="302" y="170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10800000">
            <a:off x="-393997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298" y="0"/>
                </a:moveTo>
                <a:cubicBezTo>
                  <a:pt x="133" y="0"/>
                  <a:pt x="1" y="133"/>
                  <a:pt x="1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 rot="10800000">
            <a:off x="-39399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1"/>
                </a:moveTo>
                <a:cubicBezTo>
                  <a:pt x="133" y="1"/>
                  <a:pt x="1" y="136"/>
                  <a:pt x="1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0800000">
            <a:off x="-286178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 rot="10800000">
            <a:off x="-39399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10800000">
            <a:off x="-349545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1"/>
                </a:moveTo>
                <a:cubicBezTo>
                  <a:pt x="137" y="1"/>
                  <a:pt x="0" y="133"/>
                  <a:pt x="0" y="298"/>
                </a:cubicBezTo>
                <a:cubicBezTo>
                  <a:pt x="0" y="464"/>
                  <a:pt x="137" y="601"/>
                  <a:pt x="303" y="601"/>
                </a:cubicBezTo>
                <a:cubicBezTo>
                  <a:pt x="468" y="601"/>
                  <a:pt x="599" y="464"/>
                  <a:pt x="599" y="298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 rot="10800000">
            <a:off x="-286178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6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10800000">
            <a:off x="-286178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2" y="303"/>
                </a:lnTo>
                <a:cubicBezTo>
                  <a:pt x="302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10800000">
            <a:off x="-286178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5" y="298"/>
                  <a:pt x="302" y="166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10800000">
            <a:off x="-349545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2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2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10800000">
            <a:off x="-39399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 rot="10800000">
            <a:off x="-39399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cubicBezTo>
                  <a:pt x="1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 rot="10800000">
            <a:off x="-39399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 rot="10800000">
            <a:off x="-39399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10800000">
            <a:off x="-286178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 rot="10800000">
            <a:off x="-286178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 rot="10800000">
            <a:off x="-34954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3" y="600"/>
                </a:cubicBezTo>
                <a:cubicBezTo>
                  <a:pt x="468" y="600"/>
                  <a:pt x="599" y="463"/>
                  <a:pt x="599" y="298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rot="10800000">
            <a:off x="-34954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 rot="10800000">
            <a:off x="-39399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 rot="10800000">
            <a:off x="-28617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 rot="10800000">
            <a:off x="-222493" y="953999"/>
            <a:ext cx="37002" cy="37646"/>
          </a:xfrm>
          <a:custGeom>
            <a:avLst/>
            <a:gdLst/>
            <a:ahLst/>
            <a:cxnLst/>
            <a:rect l="l" t="t" r="r" b="b"/>
            <a:pathLst>
              <a:path w="581" h="440" extrusionOk="0">
                <a:moveTo>
                  <a:pt x="538" y="1"/>
                </a:moveTo>
                <a:cubicBezTo>
                  <a:pt x="359" y="77"/>
                  <a:pt x="180" y="153"/>
                  <a:pt x="0" y="237"/>
                </a:cubicBezTo>
                <a:cubicBezTo>
                  <a:pt x="43" y="355"/>
                  <a:pt x="152" y="440"/>
                  <a:pt x="283" y="440"/>
                </a:cubicBezTo>
                <a:cubicBezTo>
                  <a:pt x="448" y="440"/>
                  <a:pt x="581" y="308"/>
                  <a:pt x="581" y="142"/>
                </a:cubicBezTo>
                <a:cubicBezTo>
                  <a:pt x="581" y="91"/>
                  <a:pt x="562" y="44"/>
                  <a:pt x="53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0800000">
            <a:off x="-266945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7" y="1"/>
                </a:moveTo>
                <a:cubicBezTo>
                  <a:pt x="133" y="1"/>
                  <a:pt x="1" y="133"/>
                  <a:pt x="1" y="298"/>
                </a:cubicBezTo>
                <a:lnTo>
                  <a:pt x="297" y="298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"/>
          <p:cNvSpPr/>
          <p:nvPr/>
        </p:nvSpPr>
        <p:spPr>
          <a:xfrm rot="10800000">
            <a:off x="-158807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lnTo>
                  <a:pt x="297" y="298"/>
                </a:lnTo>
                <a:cubicBezTo>
                  <a:pt x="297" y="133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"/>
          <p:cNvSpPr/>
          <p:nvPr/>
        </p:nvSpPr>
        <p:spPr>
          <a:xfrm rot="10800000">
            <a:off x="-158807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cubicBezTo>
                  <a:pt x="166" y="301"/>
                  <a:pt x="297" y="164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"/>
          <p:cNvSpPr/>
          <p:nvPr/>
        </p:nvSpPr>
        <p:spPr>
          <a:xfrm rot="10800000">
            <a:off x="-158807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lnTo>
                  <a:pt x="297" y="297"/>
                </a:lnTo>
                <a:cubicBezTo>
                  <a:pt x="297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10800000">
            <a:off x="-222493" y="78330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7"/>
                  <a:pt x="0" y="303"/>
                </a:cubicBezTo>
                <a:cubicBezTo>
                  <a:pt x="0" y="468"/>
                  <a:pt x="131" y="599"/>
                  <a:pt x="301" y="599"/>
                </a:cubicBezTo>
                <a:cubicBezTo>
                  <a:pt x="466" y="599"/>
                  <a:pt x="599" y="468"/>
                  <a:pt x="599" y="303"/>
                </a:cubicBezTo>
                <a:cubicBezTo>
                  <a:pt x="599" y="137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 rot="10800000">
            <a:off x="-266945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cubicBezTo>
                  <a:pt x="1" y="164"/>
                  <a:pt x="133" y="301"/>
                  <a:pt x="297" y="301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 rot="10800000">
            <a:off x="-266945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7" y="0"/>
                </a:moveTo>
                <a:cubicBezTo>
                  <a:pt x="133" y="0"/>
                  <a:pt x="1" y="131"/>
                  <a:pt x="1" y="297"/>
                </a:cubicBezTo>
                <a:lnTo>
                  <a:pt x="297" y="297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 rot="10800000">
            <a:off x="-222493" y="612617"/>
            <a:ext cx="38149" cy="50908"/>
          </a:xfrm>
          <a:custGeom>
            <a:avLst/>
            <a:gdLst/>
            <a:ahLst/>
            <a:cxnLst/>
            <a:rect l="l" t="t" r="r" b="b"/>
            <a:pathLst>
              <a:path w="599" h="595" extrusionOk="0">
                <a:moveTo>
                  <a:pt x="301" y="0"/>
                </a:moveTo>
                <a:cubicBezTo>
                  <a:pt x="131" y="0"/>
                  <a:pt x="0" y="133"/>
                  <a:pt x="0" y="297"/>
                </a:cubicBezTo>
                <a:cubicBezTo>
                  <a:pt x="0" y="462"/>
                  <a:pt x="131" y="595"/>
                  <a:pt x="301" y="595"/>
                </a:cubicBezTo>
                <a:cubicBezTo>
                  <a:pt x="466" y="595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rot="10800000">
            <a:off x="-266945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cubicBezTo>
                  <a:pt x="1" y="170"/>
                  <a:pt x="133" y="303"/>
                  <a:pt x="297" y="303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 rot="10800000">
            <a:off x="-158807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0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 rot="10800000">
            <a:off x="-158807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 rot="10800000">
            <a:off x="-266945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7" y="0"/>
                </a:moveTo>
                <a:cubicBezTo>
                  <a:pt x="133" y="0"/>
                  <a:pt x="1" y="133"/>
                  <a:pt x="1" y="302"/>
                </a:cubicBezTo>
                <a:lnTo>
                  <a:pt x="297" y="302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10800000">
            <a:off x="-222493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1"/>
                </a:moveTo>
                <a:cubicBezTo>
                  <a:pt x="131" y="1"/>
                  <a:pt x="0" y="133"/>
                  <a:pt x="0" y="298"/>
                </a:cubicBezTo>
                <a:cubicBezTo>
                  <a:pt x="0" y="464"/>
                  <a:pt x="131" y="601"/>
                  <a:pt x="301" y="601"/>
                </a:cubicBezTo>
                <a:cubicBezTo>
                  <a:pt x="466" y="601"/>
                  <a:pt x="599" y="464"/>
                  <a:pt x="599" y="298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 rot="10800000">
            <a:off x="-158807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10800000">
            <a:off x="-158807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1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10800000">
            <a:off x="-266945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1"/>
                </a:moveTo>
                <a:cubicBezTo>
                  <a:pt x="133" y="1"/>
                  <a:pt x="1" y="136"/>
                  <a:pt x="1" y="302"/>
                </a:cubicBezTo>
                <a:lnTo>
                  <a:pt x="297" y="302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10800000">
            <a:off x="-266945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6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 rot="10800000">
            <a:off x="-266945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7" y="1"/>
                </a:moveTo>
                <a:cubicBezTo>
                  <a:pt x="133" y="1"/>
                  <a:pt x="1" y="138"/>
                  <a:pt x="1" y="303"/>
                </a:cubicBezTo>
                <a:lnTo>
                  <a:pt x="297" y="303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>
            <a:off x="-158807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-158807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-266945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cubicBezTo>
                  <a:pt x="1" y="166"/>
                  <a:pt x="133" y="298"/>
                  <a:pt x="297" y="29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222493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301" y="0"/>
                </a:moveTo>
                <a:cubicBezTo>
                  <a:pt x="131" y="0"/>
                  <a:pt x="0" y="132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2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266945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 rot="10800000">
            <a:off x="-158807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10800000">
            <a:off x="-26694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3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10800000">
            <a:off x="-158807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10800000">
            <a:off x="-222493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0"/>
                </a:moveTo>
                <a:cubicBezTo>
                  <a:pt x="131" y="0"/>
                  <a:pt x="0" y="133"/>
                  <a:pt x="0" y="298"/>
                </a:cubicBezTo>
                <a:cubicBezTo>
                  <a:pt x="0" y="463"/>
                  <a:pt x="131" y="600"/>
                  <a:pt x="301" y="600"/>
                </a:cubicBezTo>
                <a:cubicBezTo>
                  <a:pt x="466" y="600"/>
                  <a:pt x="599" y="463"/>
                  <a:pt x="599" y="298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10800000">
            <a:off x="-222493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3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rot="10800000">
            <a:off x="-26694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3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 rot="10800000">
            <a:off x="-158807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 rot="10800000">
            <a:off x="-139892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-95440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7"/>
                  <a:pt x="1" y="303"/>
                </a:cubicBezTo>
                <a:cubicBezTo>
                  <a:pt x="1" y="468"/>
                  <a:pt x="133" y="599"/>
                  <a:pt x="298" y="599"/>
                </a:cubicBezTo>
                <a:cubicBezTo>
                  <a:pt x="468" y="599"/>
                  <a:pt x="600" y="468"/>
                  <a:pt x="600" y="303"/>
                </a:cubicBezTo>
                <a:cubicBezTo>
                  <a:pt x="600" y="137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-139892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cubicBezTo>
                  <a:pt x="0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-31818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lnTo>
                  <a:pt x="298" y="297"/>
                </a:lnTo>
                <a:cubicBezTo>
                  <a:pt x="298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-139892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8" y="0"/>
                </a:moveTo>
                <a:cubicBezTo>
                  <a:pt x="133" y="0"/>
                  <a:pt x="0" y="131"/>
                  <a:pt x="0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-139892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0" y="1"/>
                </a:moveTo>
                <a:cubicBezTo>
                  <a:pt x="0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-31818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8" y="170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-31818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0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10800000">
            <a:off x="-95440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8" y="0"/>
                </a:moveTo>
                <a:cubicBezTo>
                  <a:pt x="133" y="0"/>
                  <a:pt x="1" y="133"/>
                  <a:pt x="1" y="297"/>
                </a:cubicBezTo>
                <a:cubicBezTo>
                  <a:pt x="1" y="462"/>
                  <a:pt x="133" y="595"/>
                  <a:pt x="298" y="595"/>
                </a:cubicBezTo>
                <a:cubicBezTo>
                  <a:pt x="468" y="595"/>
                  <a:pt x="600" y="462"/>
                  <a:pt x="600" y="297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-139892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8" y="0"/>
                </a:moveTo>
                <a:cubicBezTo>
                  <a:pt x="133" y="0"/>
                  <a:pt x="0" y="133"/>
                  <a:pt x="0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-139892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1"/>
                </a:moveTo>
                <a:cubicBezTo>
                  <a:pt x="133" y="1"/>
                  <a:pt x="0" y="136"/>
                  <a:pt x="0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rot="10800000">
            <a:off x="-139892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 rot="10800000">
            <a:off x="-31818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 rot="10800000">
            <a:off x="-95440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cubicBezTo>
                  <a:pt x="1" y="464"/>
                  <a:pt x="133" y="601"/>
                  <a:pt x="298" y="601"/>
                </a:cubicBezTo>
                <a:cubicBezTo>
                  <a:pt x="468" y="601"/>
                  <a:pt x="600" y="464"/>
                  <a:pt x="600" y="298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rot="10800000">
            <a:off x="-31818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10800000">
            <a:off x="-1398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8" y="1"/>
                </a:moveTo>
                <a:cubicBezTo>
                  <a:pt x="133" y="1"/>
                  <a:pt x="0" y="138"/>
                  <a:pt x="0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rot="10800000">
            <a:off x="-31818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8" y="166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10800000">
            <a:off x="-139892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0" y="1"/>
                </a:moveTo>
                <a:cubicBezTo>
                  <a:pt x="0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rot="10800000">
            <a:off x="-95440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2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10800000">
            <a:off x="-31818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10800000">
            <a:off x="-31818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10800000">
            <a:off x="-1398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10800000">
            <a:off x="-31818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10800000">
            <a:off x="-95440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8" y="600"/>
                  <a:pt x="600" y="463"/>
                  <a:pt x="600" y="298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10800000">
            <a:off x="-1398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3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-31818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10800000">
            <a:off x="-9544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-1398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>
            <a:off x="-12840" y="723588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302" y="0"/>
                </a:moveTo>
                <a:cubicBezTo>
                  <a:pt x="137" y="0"/>
                  <a:pt x="0" y="131"/>
                  <a:pt x="0" y="297"/>
                </a:cubicBezTo>
                <a:lnTo>
                  <a:pt x="302" y="297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>
            <a:off x="95299" y="723588"/>
            <a:ext cx="637" cy="428"/>
          </a:xfrm>
          <a:custGeom>
            <a:avLst/>
            <a:gdLst/>
            <a:ahLst/>
            <a:cxnLst/>
            <a:rect l="l" t="t" r="r" b="b"/>
            <a:pathLst>
              <a:path w="10" h="5" extrusionOk="0">
                <a:moveTo>
                  <a:pt x="10" y="0"/>
                </a:moveTo>
                <a:cubicBezTo>
                  <a:pt x="5" y="0"/>
                  <a:pt x="5" y="5"/>
                  <a:pt x="1" y="5"/>
                </a:cubicBezTo>
                <a:lnTo>
                  <a:pt x="1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>
            <a:off x="3154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7" y="0"/>
                </a:moveTo>
                <a:cubicBezTo>
                  <a:pt x="132" y="0"/>
                  <a:pt x="1" y="133"/>
                  <a:pt x="1" y="297"/>
                </a:cubicBezTo>
                <a:cubicBezTo>
                  <a:pt x="1" y="462"/>
                  <a:pt x="132" y="595"/>
                  <a:pt x="297" y="595"/>
                </a:cubicBezTo>
                <a:cubicBezTo>
                  <a:pt x="462" y="595"/>
                  <a:pt x="599" y="462"/>
                  <a:pt x="599" y="297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>
            <a:off x="-12840" y="55246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>
            <a:off x="-12840" y="69774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0" y="1"/>
                </a:moveTo>
                <a:cubicBezTo>
                  <a:pt x="0" y="170"/>
                  <a:pt x="137" y="303"/>
                  <a:pt x="302" y="303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10800000">
            <a:off x="95298" y="69774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288" y="1"/>
                </a:moveTo>
                <a:cubicBezTo>
                  <a:pt x="189" y="81"/>
                  <a:pt x="94" y="166"/>
                  <a:pt x="0" y="246"/>
                </a:cubicBezTo>
                <a:lnTo>
                  <a:pt x="0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rot="10800000">
            <a:off x="95298" y="55246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0" y="0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rot="10800000">
            <a:off x="-12840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rot="10800000">
            <a:off x="-12840" y="527143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>
            <a:off x="95298" y="527143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>
            <a:off x="95298" y="381864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1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>
            <a:off x="3154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1"/>
                </a:moveTo>
                <a:cubicBezTo>
                  <a:pt x="132" y="1"/>
                  <a:pt x="1" y="133"/>
                  <a:pt x="1" y="298"/>
                </a:cubicBezTo>
                <a:cubicBezTo>
                  <a:pt x="1" y="464"/>
                  <a:pt x="132" y="601"/>
                  <a:pt x="297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>
            <a:off x="3154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7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>
            <a:off x="95298" y="211087"/>
            <a:ext cx="18915" cy="26010"/>
          </a:xfrm>
          <a:custGeom>
            <a:avLst/>
            <a:gdLst/>
            <a:ahLst/>
            <a:cxnLst/>
            <a:rect l="l" t="t" r="r" b="b"/>
            <a:pathLst>
              <a:path w="297" h="304" extrusionOk="0">
                <a:moveTo>
                  <a:pt x="0" y="1"/>
                </a:moveTo>
                <a:lnTo>
                  <a:pt x="0" y="303"/>
                </a:lnTo>
                <a:lnTo>
                  <a:pt x="297" y="303"/>
                </a:lnTo>
                <a:cubicBezTo>
                  <a:pt x="297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 rot="10800000">
            <a:off x="-12840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rot="10800000">
            <a:off x="95298" y="356367"/>
            <a:ext cx="18915" cy="25582"/>
          </a:xfrm>
          <a:custGeom>
            <a:avLst/>
            <a:gdLst/>
            <a:ahLst/>
            <a:cxnLst/>
            <a:rect l="l" t="t" r="r" b="b"/>
            <a:pathLst>
              <a:path w="297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 rot="10800000">
            <a:off x="-12840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rot="10800000">
            <a:off x="95298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rot="10800000">
            <a:off x="-12840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rot="10800000">
            <a:off x="-1284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 rot="10800000">
            <a:off x="95298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 rot="10800000">
            <a:off x="3154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 rot="10800000">
            <a:off x="3154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 rot="10800000">
            <a:off x="-1284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 rot="10800000">
            <a:off x="95298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 rot="10800000">
            <a:off x="222287" y="552469"/>
            <a:ext cx="19042" cy="17026"/>
          </a:xfrm>
          <a:custGeom>
            <a:avLst/>
            <a:gdLst/>
            <a:ahLst/>
            <a:cxnLst/>
            <a:rect l="l" t="t" r="r" b="b"/>
            <a:pathLst>
              <a:path w="299" h="199" extrusionOk="0">
                <a:moveTo>
                  <a:pt x="223" y="0"/>
                </a:moveTo>
                <a:cubicBezTo>
                  <a:pt x="148" y="62"/>
                  <a:pt x="72" y="127"/>
                  <a:pt x="1" y="194"/>
                </a:cubicBezTo>
                <a:lnTo>
                  <a:pt x="1" y="198"/>
                </a:lnTo>
                <a:lnTo>
                  <a:pt x="299" y="198"/>
                </a:lnTo>
                <a:cubicBezTo>
                  <a:pt x="299" y="118"/>
                  <a:pt x="270" y="52"/>
                  <a:pt x="22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 rot="10800000">
            <a:off x="158665" y="612617"/>
            <a:ext cx="29169" cy="36363"/>
          </a:xfrm>
          <a:custGeom>
            <a:avLst/>
            <a:gdLst/>
            <a:ahLst/>
            <a:cxnLst/>
            <a:rect l="l" t="t" r="r" b="b"/>
            <a:pathLst>
              <a:path w="458" h="425" extrusionOk="0">
                <a:moveTo>
                  <a:pt x="425" y="0"/>
                </a:moveTo>
                <a:cubicBezTo>
                  <a:pt x="284" y="122"/>
                  <a:pt x="142" y="250"/>
                  <a:pt x="1" y="377"/>
                </a:cubicBezTo>
                <a:cubicBezTo>
                  <a:pt x="48" y="405"/>
                  <a:pt x="100" y="425"/>
                  <a:pt x="157" y="425"/>
                </a:cubicBezTo>
                <a:cubicBezTo>
                  <a:pt x="321" y="425"/>
                  <a:pt x="458" y="292"/>
                  <a:pt x="458" y="127"/>
                </a:cubicBezTo>
                <a:cubicBezTo>
                  <a:pt x="458" y="81"/>
                  <a:pt x="444" y="38"/>
                  <a:pt x="425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 rot="10800000">
            <a:off x="114149" y="697749"/>
            <a:ext cx="3694" cy="4877"/>
          </a:xfrm>
          <a:custGeom>
            <a:avLst/>
            <a:gdLst/>
            <a:ahLst/>
            <a:cxnLst/>
            <a:rect l="l" t="t" r="r" b="b"/>
            <a:pathLst>
              <a:path w="58" h="57" extrusionOk="0">
                <a:moveTo>
                  <a:pt x="57" y="0"/>
                </a:moveTo>
                <a:cubicBezTo>
                  <a:pt x="38" y="14"/>
                  <a:pt x="20" y="28"/>
                  <a:pt x="1" y="47"/>
                </a:cubicBezTo>
                <a:cubicBezTo>
                  <a:pt x="20" y="47"/>
                  <a:pt x="38" y="57"/>
                  <a:pt x="57" y="57"/>
                </a:cubicBezTo>
                <a:lnTo>
                  <a:pt x="5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 rot="10800000">
            <a:off x="114149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 rot="10800000">
            <a:off x="114149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 rot="10800000">
            <a:off x="22228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 rot="10800000">
            <a:off x="114149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 rot="10800000">
            <a:off x="158665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cubicBezTo>
                  <a:pt x="0" y="464"/>
                  <a:pt x="133" y="601"/>
                  <a:pt x="298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 rot="10800000">
            <a:off x="22228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9" y="302"/>
                </a:lnTo>
                <a:cubicBezTo>
                  <a:pt x="299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rot="10800000">
            <a:off x="22228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9" y="303"/>
                </a:lnTo>
                <a:cubicBezTo>
                  <a:pt x="299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 rot="10800000">
            <a:off x="114149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 rot="10800000">
            <a:off x="114149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 rot="10800000">
            <a:off x="22228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9" y="166"/>
                  <a:pt x="29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10800000">
            <a:off x="158665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298" y="0"/>
                </a:moveTo>
                <a:cubicBezTo>
                  <a:pt x="133" y="0"/>
                  <a:pt x="0" y="132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rot="10800000">
            <a:off x="22228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5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 rot="10800000">
            <a:off x="158665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 rot="10800000">
            <a:off x="22228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9" y="301"/>
                </a:lnTo>
                <a:cubicBezTo>
                  <a:pt x="299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 rot="10800000">
            <a:off x="114149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 rot="10800000">
            <a:off x="114149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 rot="10800000">
            <a:off x="22228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 rot="10800000">
            <a:off x="15866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 rot="10800000">
            <a:off x="114149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 rot="10800000">
            <a:off x="241266" y="552469"/>
            <a:ext cx="64" cy="513"/>
          </a:xfrm>
          <a:custGeom>
            <a:avLst/>
            <a:gdLst/>
            <a:ahLst/>
            <a:cxnLst/>
            <a:rect l="l" t="t" r="r" b="b"/>
            <a:pathLst>
              <a:path w="1" h="6" extrusionOk="0">
                <a:moveTo>
                  <a:pt x="1" y="1"/>
                </a:move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 rot="10800000">
            <a:off x="349339" y="381864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33" y="1"/>
                </a:moveTo>
                <a:cubicBezTo>
                  <a:pt x="24" y="10"/>
                  <a:pt x="10" y="20"/>
                  <a:pt x="1" y="29"/>
                </a:cubicBezTo>
                <a:lnTo>
                  <a:pt x="1" y="293"/>
                </a:lnTo>
                <a:lnTo>
                  <a:pt x="297" y="293"/>
                </a:lnTo>
                <a:cubicBezTo>
                  <a:pt x="297" y="138"/>
                  <a:pt x="184" y="20"/>
                  <a:pt x="3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 rot="10800000">
            <a:off x="285653" y="441498"/>
            <a:ext cx="36748" cy="47315"/>
          </a:xfrm>
          <a:custGeom>
            <a:avLst/>
            <a:gdLst/>
            <a:ahLst/>
            <a:cxnLst/>
            <a:rect l="l" t="t" r="r" b="b"/>
            <a:pathLst>
              <a:path w="577" h="553" extrusionOk="0">
                <a:moveTo>
                  <a:pt x="431" y="0"/>
                </a:moveTo>
                <a:cubicBezTo>
                  <a:pt x="289" y="122"/>
                  <a:pt x="148" y="250"/>
                  <a:pt x="1" y="373"/>
                </a:cubicBezTo>
                <a:cubicBezTo>
                  <a:pt x="48" y="477"/>
                  <a:pt x="152" y="553"/>
                  <a:pt x="275" y="553"/>
                </a:cubicBezTo>
                <a:cubicBezTo>
                  <a:pt x="440" y="553"/>
                  <a:pt x="577" y="416"/>
                  <a:pt x="577" y="250"/>
                </a:cubicBezTo>
                <a:cubicBezTo>
                  <a:pt x="577" y="142"/>
                  <a:pt x="516" y="52"/>
                  <a:pt x="4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 rot="10800000">
            <a:off x="241265" y="527143"/>
            <a:ext cx="14075" cy="25411"/>
          </a:xfrm>
          <a:custGeom>
            <a:avLst/>
            <a:gdLst/>
            <a:ahLst/>
            <a:cxnLst/>
            <a:rect l="l" t="t" r="r" b="b"/>
            <a:pathLst>
              <a:path w="221" h="297" extrusionOk="0">
                <a:moveTo>
                  <a:pt x="221" y="0"/>
                </a:moveTo>
                <a:cubicBezTo>
                  <a:pt x="146" y="62"/>
                  <a:pt x="70" y="127"/>
                  <a:pt x="0" y="194"/>
                </a:cubicBezTo>
                <a:cubicBezTo>
                  <a:pt x="51" y="255"/>
                  <a:pt x="131" y="297"/>
                  <a:pt x="221" y="297"/>
                </a:cubicBezTo>
                <a:lnTo>
                  <a:pt x="22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 rot="10800000">
            <a:off x="241265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8" y="1"/>
                  <a:pt x="1" y="136"/>
                  <a:pt x="1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 rot="10800000">
            <a:off x="349339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 rot="10800000">
            <a:off x="241265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8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 rot="10800000">
            <a:off x="34933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 rot="10800000">
            <a:off x="285653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2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6"/>
          <p:cNvSpPr/>
          <p:nvPr/>
        </p:nvSpPr>
        <p:spPr>
          <a:xfrm rot="10800000">
            <a:off x="241265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1" y="1"/>
                </a:moveTo>
                <a:cubicBezTo>
                  <a:pt x="1" y="166"/>
                  <a:pt x="138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 rot="10800000">
            <a:off x="241265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8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 rot="10800000">
            <a:off x="34933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"/>
          <p:cNvSpPr/>
          <p:nvPr/>
        </p:nvSpPr>
        <p:spPr>
          <a:xfrm rot="10800000">
            <a:off x="28565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rot="10800000">
            <a:off x="241265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8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rot="10800000">
            <a:off x="34933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 rot="10800000">
            <a:off x="28565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34933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 rot="10800000">
            <a:off x="241265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8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 rot="10800000">
            <a:off x="368254" y="381864"/>
            <a:ext cx="19297" cy="22673"/>
          </a:xfrm>
          <a:custGeom>
            <a:avLst/>
            <a:gdLst/>
            <a:ahLst/>
            <a:cxnLst/>
            <a:rect l="l" t="t" r="r" b="b"/>
            <a:pathLst>
              <a:path w="303" h="265" extrusionOk="0">
                <a:moveTo>
                  <a:pt x="303" y="1"/>
                </a:moveTo>
                <a:cubicBezTo>
                  <a:pt x="203" y="81"/>
                  <a:pt x="105" y="166"/>
                  <a:pt x="5" y="247"/>
                </a:cubicBezTo>
                <a:cubicBezTo>
                  <a:pt x="5" y="251"/>
                  <a:pt x="0" y="256"/>
                  <a:pt x="0" y="265"/>
                </a:cubicBezTo>
                <a:lnTo>
                  <a:pt x="303" y="265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 rot="10800000">
            <a:off x="412706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>
            <a:off x="4763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 rot="10800000">
            <a:off x="368254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 rot="10800000">
            <a:off x="368254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3" y="298"/>
                </a:cubicBez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/>
          <p:nvPr/>
        </p:nvSpPr>
        <p:spPr>
          <a:xfrm rot="10800000">
            <a:off x="412706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"/>
          <p:cNvSpPr/>
          <p:nvPr/>
        </p:nvSpPr>
        <p:spPr>
          <a:xfrm rot="10800000">
            <a:off x="4763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6"/>
          <p:cNvSpPr/>
          <p:nvPr/>
        </p:nvSpPr>
        <p:spPr>
          <a:xfrm rot="10800000">
            <a:off x="368254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 rot="10800000">
            <a:off x="4763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"/>
          <p:cNvSpPr/>
          <p:nvPr/>
        </p:nvSpPr>
        <p:spPr>
          <a:xfrm rot="10800000">
            <a:off x="368254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"/>
          <p:cNvSpPr/>
          <p:nvPr/>
        </p:nvSpPr>
        <p:spPr>
          <a:xfrm rot="10800000">
            <a:off x="368254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rot="10800000">
            <a:off x="412706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 rot="10800000">
            <a:off x="4763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 rot="10800000">
            <a:off x="495306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7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rot="10800000">
            <a:off x="603444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1" y="0"/>
                </a:moveTo>
                <a:lnTo>
                  <a:pt x="1" y="301"/>
                </a:lnTo>
                <a:lnTo>
                  <a:pt x="302" y="301"/>
                </a:lnTo>
                <a:cubicBezTo>
                  <a:pt x="302" y="136"/>
                  <a:pt x="170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 rot="10800000">
            <a:off x="495306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7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 rot="10800000">
            <a:off x="495306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 rot="10800000">
            <a:off x="53969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0" y="133"/>
                  <a:pt x="0" y="298"/>
                </a:cubicBezTo>
                <a:cubicBezTo>
                  <a:pt x="0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 rot="10800000">
            <a:off x="495306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/>
          <p:nvPr/>
        </p:nvSpPr>
        <p:spPr>
          <a:xfrm rot="10800000">
            <a:off x="603444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70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"/>
          <p:cNvSpPr/>
          <p:nvPr/>
        </p:nvSpPr>
        <p:spPr>
          <a:xfrm rot="10800000">
            <a:off x="53969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0" y="133"/>
                  <a:pt x="0" y="297"/>
                </a:cubicBezTo>
                <a:cubicBezTo>
                  <a:pt x="0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6"/>
          <p:cNvSpPr/>
          <p:nvPr/>
        </p:nvSpPr>
        <p:spPr>
          <a:xfrm rot="10800000">
            <a:off x="667065" y="100117"/>
            <a:ext cx="37639" cy="40470"/>
          </a:xfrm>
          <a:custGeom>
            <a:avLst/>
            <a:gdLst/>
            <a:ahLst/>
            <a:cxnLst/>
            <a:rect l="l" t="t" r="r" b="b"/>
            <a:pathLst>
              <a:path w="591" h="473" extrusionOk="0">
                <a:moveTo>
                  <a:pt x="534" y="0"/>
                </a:moveTo>
                <a:cubicBezTo>
                  <a:pt x="359" y="76"/>
                  <a:pt x="181" y="142"/>
                  <a:pt x="1" y="207"/>
                </a:cubicBezTo>
                <a:cubicBezTo>
                  <a:pt x="20" y="353"/>
                  <a:pt x="142" y="472"/>
                  <a:pt x="294" y="472"/>
                </a:cubicBezTo>
                <a:cubicBezTo>
                  <a:pt x="458" y="472"/>
                  <a:pt x="590" y="335"/>
                  <a:pt x="590" y="170"/>
                </a:cubicBezTo>
                <a:cubicBezTo>
                  <a:pt x="590" y="104"/>
                  <a:pt x="566" y="48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6"/>
          <p:cNvSpPr/>
          <p:nvPr/>
        </p:nvSpPr>
        <p:spPr>
          <a:xfrm rot="10800000">
            <a:off x="730433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"/>
          <p:cNvSpPr/>
          <p:nvPr/>
        </p:nvSpPr>
        <p:spPr>
          <a:xfrm rot="10800000">
            <a:off x="62261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9" y="0"/>
                </a:moveTo>
                <a:cubicBezTo>
                  <a:pt x="133" y="0"/>
                  <a:pt x="1" y="136"/>
                  <a:pt x="1" y="301"/>
                </a:cubicBezTo>
                <a:lnTo>
                  <a:pt x="299" y="301"/>
                </a:ln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6"/>
          <p:cNvSpPr/>
          <p:nvPr/>
        </p:nvSpPr>
        <p:spPr>
          <a:xfrm rot="10800000">
            <a:off x="730433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 rot="10800000">
            <a:off x="66706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/>
          <p:nvPr/>
        </p:nvSpPr>
        <p:spPr>
          <a:xfrm rot="10800000">
            <a:off x="62261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9" y="298"/>
                </a:cubicBez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"/>
          <p:cNvSpPr/>
          <p:nvPr/>
        </p:nvSpPr>
        <p:spPr>
          <a:xfrm rot="10800000">
            <a:off x="74966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/>
          <p:nvPr/>
        </p:nvSpPr>
        <p:spPr>
          <a:xfrm rot="10800000">
            <a:off x="857549" y="40482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9" y="1"/>
                </a:moveTo>
                <a:cubicBezTo>
                  <a:pt x="15" y="1"/>
                  <a:pt x="5" y="1"/>
                  <a:pt x="1" y="5"/>
                </a:cubicBezTo>
                <a:lnTo>
                  <a:pt x="1" y="297"/>
                </a:lnTo>
                <a:lnTo>
                  <a:pt x="302" y="297"/>
                </a:lnTo>
                <a:cubicBezTo>
                  <a:pt x="302" y="138"/>
                  <a:pt x="175" y="10"/>
                  <a:pt x="1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6"/>
          <p:cNvSpPr/>
          <p:nvPr/>
        </p:nvSpPr>
        <p:spPr>
          <a:xfrm rot="10800000">
            <a:off x="857549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6"/>
          <p:cNvSpPr/>
          <p:nvPr/>
        </p:nvSpPr>
        <p:spPr>
          <a:xfrm rot="10800000">
            <a:off x="74966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6"/>
          <p:cNvSpPr/>
          <p:nvPr/>
        </p:nvSpPr>
        <p:spPr>
          <a:xfrm rot="10800000">
            <a:off x="79411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"/>
          <p:cNvSpPr/>
          <p:nvPr/>
        </p:nvSpPr>
        <p:spPr>
          <a:xfrm rot="10800000">
            <a:off x="876718" y="40482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298" y="0"/>
                </a:moveTo>
                <a:cubicBezTo>
                  <a:pt x="270" y="0"/>
                  <a:pt x="237" y="9"/>
                  <a:pt x="203" y="9"/>
                </a:cubicBezTo>
                <a:cubicBezTo>
                  <a:pt x="85" y="52"/>
                  <a:pt x="0" y="161"/>
                  <a:pt x="0" y="292"/>
                </a:cubicBezTo>
                <a:lnTo>
                  <a:pt x="298" y="29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"/>
          <p:cNvSpPr/>
          <p:nvPr/>
        </p:nvSpPr>
        <p:spPr>
          <a:xfrm rot="10800000">
            <a:off x="984538" y="40482"/>
            <a:ext cx="19297" cy="16171"/>
          </a:xfrm>
          <a:custGeom>
            <a:avLst/>
            <a:gdLst/>
            <a:ahLst/>
            <a:cxnLst/>
            <a:rect l="l" t="t" r="r" b="b"/>
            <a:pathLst>
              <a:path w="303" h="189" extrusionOk="0">
                <a:moveTo>
                  <a:pt x="1" y="0"/>
                </a:moveTo>
                <a:lnTo>
                  <a:pt x="1" y="188"/>
                </a:lnTo>
                <a:lnTo>
                  <a:pt x="303" y="188"/>
                </a:lnTo>
                <a:cubicBezTo>
                  <a:pt x="303" y="114"/>
                  <a:pt x="274" y="51"/>
                  <a:pt x="2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 rot="10800000">
            <a:off x="92117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8" y="1"/>
                  <a:pt x="1" y="133"/>
                  <a:pt x="1" y="297"/>
                </a:cubicBezTo>
                <a:cubicBezTo>
                  <a:pt x="1" y="462"/>
                  <a:pt x="138" y="599"/>
                  <a:pt x="303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876718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 rot="10800000">
            <a:off x="98453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 rot="10800000">
            <a:off x="1003771" y="40482"/>
            <a:ext cx="18915" cy="16684"/>
          </a:xfrm>
          <a:custGeom>
            <a:avLst/>
            <a:gdLst/>
            <a:ahLst/>
            <a:cxnLst/>
            <a:rect l="l" t="t" r="r" b="b"/>
            <a:pathLst>
              <a:path w="297" h="195" extrusionOk="0">
                <a:moveTo>
                  <a:pt x="75" y="1"/>
                </a:moveTo>
                <a:cubicBezTo>
                  <a:pt x="28" y="53"/>
                  <a:pt x="0" y="120"/>
                  <a:pt x="0" y="194"/>
                </a:cubicBezTo>
                <a:lnTo>
                  <a:pt x="297" y="194"/>
                </a:lnTo>
                <a:lnTo>
                  <a:pt x="297" y="6"/>
                </a:lnTo>
                <a:cubicBezTo>
                  <a:pt x="222" y="6"/>
                  <a:pt x="151" y="1"/>
                  <a:pt x="75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10800000">
            <a:off x="111159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10800000">
            <a:off x="1048159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3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10800000">
            <a:off x="1003771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1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 rot="10800000">
            <a:off x="111159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 rot="10800000">
            <a:off x="1130760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1238579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1" y="0"/>
                </a:moveTo>
                <a:lnTo>
                  <a:pt x="1" y="301"/>
                </a:lnTo>
                <a:lnTo>
                  <a:pt x="303" y="301"/>
                </a:lnTo>
                <a:cubicBezTo>
                  <a:pt x="303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 rot="10800000">
            <a:off x="117527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 rot="10800000">
            <a:off x="1130760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 rot="10800000">
            <a:off x="1238579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 rot="10800000">
            <a:off x="1365950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>
            <a:off x="1257876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297" y="0"/>
                </a:moveTo>
                <a:cubicBezTo>
                  <a:pt x="132" y="0"/>
                  <a:pt x="0" y="136"/>
                  <a:pt x="0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 rot="10800000">
            <a:off x="1306531" y="100117"/>
            <a:ext cx="33054" cy="20363"/>
          </a:xfrm>
          <a:custGeom>
            <a:avLst/>
            <a:gdLst/>
            <a:ahLst/>
            <a:cxnLst/>
            <a:rect l="l" t="t" r="r" b="b"/>
            <a:pathLst>
              <a:path w="519" h="238" extrusionOk="0">
                <a:moveTo>
                  <a:pt x="1" y="1"/>
                </a:moveTo>
                <a:lnTo>
                  <a:pt x="1" y="1"/>
                </a:lnTo>
                <a:cubicBezTo>
                  <a:pt x="29" y="133"/>
                  <a:pt x="142" y="237"/>
                  <a:pt x="288" y="237"/>
                </a:cubicBezTo>
                <a:cubicBezTo>
                  <a:pt x="382" y="237"/>
                  <a:pt x="462" y="190"/>
                  <a:pt x="519" y="118"/>
                </a:cubicBezTo>
                <a:cubicBezTo>
                  <a:pt x="345" y="81"/>
                  <a:pt x="170" y="44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 rot="10800000">
            <a:off x="1302264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303" y="599"/>
                </a:cubicBezTo>
                <a:cubicBezTo>
                  <a:pt x="468" y="599"/>
                  <a:pt x="601" y="462"/>
                  <a:pt x="601" y="297"/>
                </a:cubicBezTo>
                <a:cubicBezTo>
                  <a:pt x="601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 rot="10800000">
            <a:off x="1257876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 rot="10800000">
            <a:off x="1365950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 rot="10800000">
            <a:off x="138486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2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 rot="10800000">
            <a:off x="1492939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 rot="10800000">
            <a:off x="1429317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6"/>
          <p:cNvSpPr/>
          <p:nvPr/>
        </p:nvSpPr>
        <p:spPr>
          <a:xfrm rot="10800000">
            <a:off x="1492939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6"/>
          <p:cNvSpPr/>
          <p:nvPr/>
        </p:nvSpPr>
        <p:spPr>
          <a:xfrm rot="10800000">
            <a:off x="138486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2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"/>
          <p:cNvSpPr/>
          <p:nvPr/>
        </p:nvSpPr>
        <p:spPr>
          <a:xfrm rot="10800000">
            <a:off x="1429317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/>
          <p:nvPr/>
        </p:nvSpPr>
        <p:spPr>
          <a:xfrm rot="10800000">
            <a:off x="1620055" y="211088"/>
            <a:ext cx="18915" cy="7358"/>
          </a:xfrm>
          <a:custGeom>
            <a:avLst/>
            <a:gdLst/>
            <a:ahLst/>
            <a:cxnLst/>
            <a:rect l="l" t="t" r="r" b="b"/>
            <a:pathLst>
              <a:path w="297" h="86" extrusionOk="0">
                <a:moveTo>
                  <a:pt x="0" y="0"/>
                </a:moveTo>
                <a:lnTo>
                  <a:pt x="0" y="85"/>
                </a:lnTo>
                <a:lnTo>
                  <a:pt x="297" y="85"/>
                </a:lnTo>
                <a:lnTo>
                  <a:pt x="297" y="70"/>
                </a:lnTo>
                <a:cubicBezTo>
                  <a:pt x="198" y="47"/>
                  <a:pt x="99" y="24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6"/>
          <p:cNvSpPr/>
          <p:nvPr/>
        </p:nvSpPr>
        <p:spPr>
          <a:xfrm rot="10800000">
            <a:off x="1511917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"/>
          <p:cNvSpPr/>
          <p:nvPr/>
        </p:nvSpPr>
        <p:spPr>
          <a:xfrm rot="10800000">
            <a:off x="1620055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6"/>
          <p:cNvSpPr/>
          <p:nvPr/>
        </p:nvSpPr>
        <p:spPr>
          <a:xfrm rot="10800000">
            <a:off x="1556305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6"/>
          <p:cNvSpPr/>
          <p:nvPr/>
        </p:nvSpPr>
        <p:spPr>
          <a:xfrm rot="10800000">
            <a:off x="1620055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6"/>
          <p:cNvSpPr/>
          <p:nvPr/>
        </p:nvSpPr>
        <p:spPr>
          <a:xfrm rot="10800000">
            <a:off x="1620055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 rot="10800000">
            <a:off x="1556305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"/>
          <p:cNvSpPr/>
          <p:nvPr/>
        </p:nvSpPr>
        <p:spPr>
          <a:xfrm rot="10800000">
            <a:off x="1511917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"/>
          <p:cNvSpPr/>
          <p:nvPr/>
        </p:nvSpPr>
        <p:spPr>
          <a:xfrm rot="10800000">
            <a:off x="1638906" y="211088"/>
            <a:ext cx="19361" cy="12235"/>
          </a:xfrm>
          <a:custGeom>
            <a:avLst/>
            <a:gdLst/>
            <a:ahLst/>
            <a:cxnLst/>
            <a:rect l="l" t="t" r="r" b="b"/>
            <a:pathLst>
              <a:path w="304" h="143" extrusionOk="0">
                <a:moveTo>
                  <a:pt x="44" y="1"/>
                </a:moveTo>
                <a:cubicBezTo>
                  <a:pt x="20" y="42"/>
                  <a:pt x="1" y="90"/>
                  <a:pt x="1" y="142"/>
                </a:cubicBezTo>
                <a:lnTo>
                  <a:pt x="303" y="142"/>
                </a:lnTo>
                <a:lnTo>
                  <a:pt x="303" y="57"/>
                </a:lnTo>
                <a:cubicBezTo>
                  <a:pt x="214" y="38"/>
                  <a:pt x="129" y="19"/>
                  <a:pt x="44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"/>
          <p:cNvSpPr/>
          <p:nvPr/>
        </p:nvSpPr>
        <p:spPr>
          <a:xfrm rot="10800000">
            <a:off x="1747044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6"/>
          <p:cNvSpPr/>
          <p:nvPr/>
        </p:nvSpPr>
        <p:spPr>
          <a:xfrm rot="10800000">
            <a:off x="1747044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6"/>
          <p:cNvSpPr/>
          <p:nvPr/>
        </p:nvSpPr>
        <p:spPr>
          <a:xfrm rot="10800000">
            <a:off x="174704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"/>
          <p:cNvSpPr/>
          <p:nvPr/>
        </p:nvSpPr>
        <p:spPr>
          <a:xfrm rot="10800000">
            <a:off x="1638906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303" y="0"/>
                </a:moveTo>
                <a:cubicBezTo>
                  <a:pt x="138" y="0"/>
                  <a:pt x="1" y="136"/>
                  <a:pt x="1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6"/>
          <p:cNvSpPr/>
          <p:nvPr/>
        </p:nvSpPr>
        <p:spPr>
          <a:xfrm rot="10800000">
            <a:off x="1638906" y="185762"/>
            <a:ext cx="19361" cy="25411"/>
          </a:xfrm>
          <a:custGeom>
            <a:avLst/>
            <a:gdLst/>
            <a:ahLst/>
            <a:cxnLst/>
            <a:rect l="l" t="t" r="r" b="b"/>
            <a:pathLst>
              <a:path w="304" h="297" extrusionOk="0">
                <a:moveTo>
                  <a:pt x="1" y="0"/>
                </a:moveTo>
                <a:cubicBezTo>
                  <a:pt x="1" y="165"/>
                  <a:pt x="138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/>
          <p:nvPr/>
        </p:nvSpPr>
        <p:spPr>
          <a:xfrm rot="10800000">
            <a:off x="1683422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"/>
          <p:cNvSpPr/>
          <p:nvPr/>
        </p:nvSpPr>
        <p:spPr>
          <a:xfrm rot="10800000">
            <a:off x="174704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6"/>
          <p:cNvSpPr/>
          <p:nvPr/>
        </p:nvSpPr>
        <p:spPr>
          <a:xfrm rot="10800000">
            <a:off x="1638906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cubicBezTo>
                  <a:pt x="1" y="166"/>
                  <a:pt x="138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6"/>
          <p:cNvSpPr/>
          <p:nvPr/>
        </p:nvSpPr>
        <p:spPr>
          <a:xfrm rot="10800000">
            <a:off x="1683422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 rot="10800000">
            <a:off x="1874096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 rot="10800000">
            <a:off x="1766022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 rot="10800000">
            <a:off x="187409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 rot="10800000">
            <a:off x="1766022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>
            <a:off x="1766022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6"/>
          <p:cNvSpPr/>
          <p:nvPr/>
        </p:nvSpPr>
        <p:spPr>
          <a:xfrm rot="10800000">
            <a:off x="1810410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4" y="600"/>
                  <a:pt x="601" y="463"/>
                  <a:pt x="601" y="298"/>
                </a:cubicBezTo>
                <a:cubicBezTo>
                  <a:pt x="601" y="133"/>
                  <a:pt x="464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6"/>
          <p:cNvSpPr/>
          <p:nvPr/>
        </p:nvSpPr>
        <p:spPr>
          <a:xfrm rot="10800000">
            <a:off x="1874096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6"/>
          <p:cNvSpPr/>
          <p:nvPr/>
        </p:nvSpPr>
        <p:spPr>
          <a:xfrm rot="10800000">
            <a:off x="1766022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6"/>
          <p:cNvSpPr/>
          <p:nvPr/>
        </p:nvSpPr>
        <p:spPr>
          <a:xfrm rot="10800000">
            <a:off x="187409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"/>
          <p:cNvSpPr/>
          <p:nvPr/>
        </p:nvSpPr>
        <p:spPr>
          <a:xfrm rot="10800000">
            <a:off x="1810410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4" y="599"/>
                  <a:pt x="601" y="462"/>
                  <a:pt x="601" y="297"/>
                </a:cubicBezTo>
                <a:cubicBezTo>
                  <a:pt x="601" y="133"/>
                  <a:pt x="464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"/>
          <p:cNvSpPr/>
          <p:nvPr/>
        </p:nvSpPr>
        <p:spPr>
          <a:xfrm rot="10800000">
            <a:off x="200114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6"/>
          <p:cNvSpPr/>
          <p:nvPr/>
        </p:nvSpPr>
        <p:spPr>
          <a:xfrm rot="10800000">
            <a:off x="1940775" y="270894"/>
            <a:ext cx="32799" cy="14631"/>
          </a:xfrm>
          <a:custGeom>
            <a:avLst/>
            <a:gdLst/>
            <a:ahLst/>
            <a:cxnLst/>
            <a:rect l="l" t="t" r="r" b="b"/>
            <a:pathLst>
              <a:path w="515" h="171" extrusionOk="0">
                <a:moveTo>
                  <a:pt x="0" y="1"/>
                </a:moveTo>
                <a:cubicBezTo>
                  <a:pt x="48" y="101"/>
                  <a:pt x="146" y="171"/>
                  <a:pt x="264" y="171"/>
                </a:cubicBezTo>
                <a:cubicBezTo>
                  <a:pt x="373" y="171"/>
                  <a:pt x="462" y="110"/>
                  <a:pt x="514" y="25"/>
                </a:cubicBezTo>
                <a:cubicBezTo>
                  <a:pt x="344" y="16"/>
                  <a:pt x="170" y="6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6"/>
          <p:cNvSpPr/>
          <p:nvPr/>
        </p:nvSpPr>
        <p:spPr>
          <a:xfrm rot="10800000">
            <a:off x="1893011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6"/>
          <p:cNvSpPr/>
          <p:nvPr/>
        </p:nvSpPr>
        <p:spPr>
          <a:xfrm rot="10800000">
            <a:off x="200114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6"/>
          <p:cNvSpPr/>
          <p:nvPr/>
        </p:nvSpPr>
        <p:spPr>
          <a:xfrm rot="10800000">
            <a:off x="193746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"/>
          <p:cNvSpPr/>
          <p:nvPr/>
        </p:nvSpPr>
        <p:spPr>
          <a:xfrm rot="10800000">
            <a:off x="1893011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"/>
          <p:cNvSpPr/>
          <p:nvPr/>
        </p:nvSpPr>
        <p:spPr>
          <a:xfrm rot="10800000">
            <a:off x="200114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6"/>
          <p:cNvSpPr/>
          <p:nvPr/>
        </p:nvSpPr>
        <p:spPr>
          <a:xfrm rot="10800000">
            <a:off x="1893011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"/>
          <p:cNvSpPr/>
          <p:nvPr/>
        </p:nvSpPr>
        <p:spPr>
          <a:xfrm rot="10800000">
            <a:off x="200114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 rot="10800000">
            <a:off x="193746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"/>
          <p:cNvSpPr/>
          <p:nvPr/>
        </p:nvSpPr>
        <p:spPr>
          <a:xfrm rot="10800000">
            <a:off x="1893011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/>
          <p:nvPr/>
        </p:nvSpPr>
        <p:spPr>
          <a:xfrm rot="10800000">
            <a:off x="2067509" y="270894"/>
            <a:ext cx="30697" cy="12920"/>
          </a:xfrm>
          <a:custGeom>
            <a:avLst/>
            <a:gdLst/>
            <a:ahLst/>
            <a:cxnLst/>
            <a:rect l="l" t="t" r="r" b="b"/>
            <a:pathLst>
              <a:path w="482" h="151" extrusionOk="0">
                <a:moveTo>
                  <a:pt x="481" y="0"/>
                </a:moveTo>
                <a:cubicBezTo>
                  <a:pt x="321" y="9"/>
                  <a:pt x="161" y="24"/>
                  <a:pt x="0" y="38"/>
                </a:cubicBezTo>
                <a:cubicBezTo>
                  <a:pt x="52" y="103"/>
                  <a:pt x="133" y="151"/>
                  <a:pt x="227" y="151"/>
                </a:cubicBezTo>
                <a:cubicBezTo>
                  <a:pt x="335" y="151"/>
                  <a:pt x="429" y="85"/>
                  <a:pt x="48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"/>
          <p:cNvSpPr/>
          <p:nvPr/>
        </p:nvSpPr>
        <p:spPr>
          <a:xfrm rot="10800000">
            <a:off x="2128201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0" y="1"/>
                </a:moveTo>
                <a:lnTo>
                  <a:pt x="0" y="303"/>
                </a:lnTo>
                <a:lnTo>
                  <a:pt x="301" y="303"/>
                </a:lnTo>
                <a:cubicBezTo>
                  <a:pt x="301" y="138"/>
                  <a:pt x="170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"/>
          <p:cNvSpPr/>
          <p:nvPr/>
        </p:nvSpPr>
        <p:spPr>
          <a:xfrm rot="10800000">
            <a:off x="2020063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6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"/>
          <p:cNvSpPr/>
          <p:nvPr/>
        </p:nvSpPr>
        <p:spPr>
          <a:xfrm rot="10800000">
            <a:off x="2128201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lnTo>
                  <a:pt x="0" y="297"/>
                </a:lnTo>
                <a:cubicBezTo>
                  <a:pt x="170" y="297"/>
                  <a:pt x="301" y="165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 rot="10800000">
            <a:off x="2020063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6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/>
          <p:nvPr/>
        </p:nvSpPr>
        <p:spPr>
          <a:xfrm rot="10800000">
            <a:off x="2020063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6"/>
          <p:cNvSpPr/>
          <p:nvPr/>
        </p:nvSpPr>
        <p:spPr>
          <a:xfrm rot="10800000">
            <a:off x="2128201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70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"/>
          <p:cNvSpPr/>
          <p:nvPr/>
        </p:nvSpPr>
        <p:spPr>
          <a:xfrm rot="10800000">
            <a:off x="2064834" y="100117"/>
            <a:ext cx="37894" cy="51422"/>
          </a:xfrm>
          <a:custGeom>
            <a:avLst/>
            <a:gdLst/>
            <a:ahLst/>
            <a:cxnLst/>
            <a:rect l="l" t="t" r="r" b="b"/>
            <a:pathLst>
              <a:path w="595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594" y="463"/>
                  <a:pt x="594" y="298"/>
                </a:cubicBezTo>
                <a:cubicBezTo>
                  <a:pt x="594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"/>
          <p:cNvSpPr/>
          <p:nvPr/>
        </p:nvSpPr>
        <p:spPr>
          <a:xfrm rot="10800000">
            <a:off x="2064834" y="-70488"/>
            <a:ext cx="37894" cy="51336"/>
          </a:xfrm>
          <a:custGeom>
            <a:avLst/>
            <a:gdLst/>
            <a:ahLst/>
            <a:cxnLst/>
            <a:rect l="l" t="t" r="r" b="b"/>
            <a:pathLst>
              <a:path w="595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594" y="462"/>
                  <a:pt x="594" y="297"/>
                </a:cubicBezTo>
                <a:cubicBezTo>
                  <a:pt x="594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"/>
          <p:cNvSpPr/>
          <p:nvPr/>
        </p:nvSpPr>
        <p:spPr>
          <a:xfrm rot="10800000">
            <a:off x="2128201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70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 rot="10800000">
            <a:off x="2020063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 rot="10800000">
            <a:off x="2255190" y="211088"/>
            <a:ext cx="19297" cy="23529"/>
          </a:xfrm>
          <a:custGeom>
            <a:avLst/>
            <a:gdLst/>
            <a:ahLst/>
            <a:cxnLst/>
            <a:rect l="l" t="t" r="r" b="b"/>
            <a:pathLst>
              <a:path w="303" h="275" extrusionOk="0">
                <a:moveTo>
                  <a:pt x="122" y="0"/>
                </a:moveTo>
                <a:cubicBezTo>
                  <a:pt x="80" y="15"/>
                  <a:pt x="43" y="24"/>
                  <a:pt x="0" y="38"/>
                </a:cubicBezTo>
                <a:lnTo>
                  <a:pt x="0" y="274"/>
                </a:lnTo>
                <a:lnTo>
                  <a:pt x="302" y="274"/>
                </a:lnTo>
                <a:cubicBezTo>
                  <a:pt x="302" y="151"/>
                  <a:pt x="226" y="48"/>
                  <a:pt x="12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 rot="10800000">
            <a:off x="2147371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"/>
          <p:cNvSpPr/>
          <p:nvPr/>
        </p:nvSpPr>
        <p:spPr>
          <a:xfrm rot="10800000">
            <a:off x="2191822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1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1" y="600"/>
                </a:cubicBezTo>
                <a:cubicBezTo>
                  <a:pt x="467" y="600"/>
                  <a:pt x="599" y="463"/>
                  <a:pt x="599" y="298"/>
                </a:cubicBezTo>
                <a:cubicBezTo>
                  <a:pt x="599" y="133"/>
                  <a:pt x="467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6"/>
          <p:cNvSpPr/>
          <p:nvPr/>
        </p:nvSpPr>
        <p:spPr>
          <a:xfrm rot="10800000">
            <a:off x="2147371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6"/>
          <p:cNvSpPr/>
          <p:nvPr/>
        </p:nvSpPr>
        <p:spPr>
          <a:xfrm rot="10800000">
            <a:off x="225519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6"/>
          <p:cNvSpPr/>
          <p:nvPr/>
        </p:nvSpPr>
        <p:spPr>
          <a:xfrm rot="10800000">
            <a:off x="225519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"/>
          <p:cNvSpPr/>
          <p:nvPr/>
        </p:nvSpPr>
        <p:spPr>
          <a:xfrm rot="10800000">
            <a:off x="2147371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6"/>
          <p:cNvSpPr/>
          <p:nvPr/>
        </p:nvSpPr>
        <p:spPr>
          <a:xfrm rot="10800000">
            <a:off x="2191822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1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1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6"/>
          <p:cNvSpPr/>
          <p:nvPr/>
        </p:nvSpPr>
        <p:spPr>
          <a:xfrm rot="10800000">
            <a:off x="2147371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6"/>
          <p:cNvSpPr/>
          <p:nvPr/>
        </p:nvSpPr>
        <p:spPr>
          <a:xfrm rot="10800000">
            <a:off x="225519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6"/>
          <p:cNvSpPr/>
          <p:nvPr/>
        </p:nvSpPr>
        <p:spPr>
          <a:xfrm rot="10800000">
            <a:off x="2274423" y="211088"/>
            <a:ext cx="18979" cy="20363"/>
          </a:xfrm>
          <a:custGeom>
            <a:avLst/>
            <a:gdLst/>
            <a:ahLst/>
            <a:cxnLst/>
            <a:rect l="l" t="t" r="r" b="b"/>
            <a:pathLst>
              <a:path w="298" h="238" extrusionOk="0">
                <a:moveTo>
                  <a:pt x="297" y="1"/>
                </a:moveTo>
                <a:cubicBezTo>
                  <a:pt x="212" y="29"/>
                  <a:pt x="127" y="57"/>
                  <a:pt x="42" y="91"/>
                </a:cubicBezTo>
                <a:cubicBezTo>
                  <a:pt x="19" y="133"/>
                  <a:pt x="1" y="180"/>
                  <a:pt x="1" y="237"/>
                </a:cubicBezTo>
                <a:lnTo>
                  <a:pt x="297" y="237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6"/>
          <p:cNvSpPr/>
          <p:nvPr/>
        </p:nvSpPr>
        <p:spPr>
          <a:xfrm rot="10800000">
            <a:off x="2274423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2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6"/>
          <p:cNvSpPr/>
          <p:nvPr/>
        </p:nvSpPr>
        <p:spPr>
          <a:xfrm rot="10800000">
            <a:off x="2274423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6"/>
          <p:cNvSpPr/>
          <p:nvPr/>
        </p:nvSpPr>
        <p:spPr>
          <a:xfrm rot="10800000">
            <a:off x="2274423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1" name="Google Shape;631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9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38"/>
          <p:cNvSpPr txBox="1">
            <a:spLocks noGrp="1"/>
          </p:cNvSpPr>
          <p:nvPr>
            <p:ph type="ctrTitle"/>
          </p:nvPr>
        </p:nvSpPr>
        <p:spPr>
          <a:xfrm>
            <a:off x="143638" y="1137608"/>
            <a:ext cx="7124841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ID" sz="60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Muhammadiyah </a:t>
            </a:r>
            <a:r>
              <a:rPr lang="en-ID" sz="6000" b="1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Sebagai</a:t>
            </a:r>
            <a:r>
              <a:rPr lang="en-ID" sz="60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Gerakan </a:t>
            </a:r>
            <a:r>
              <a:rPr lang="en-ID" sz="6000" b="1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Keagamaan</a:t>
            </a:r>
            <a:br>
              <a:rPr lang="en-ID" sz="6000" dirty="0">
                <a:solidFill>
                  <a:schemeClr val="tx2"/>
                </a:solidFill>
                <a:highlight>
                  <a:srgbClr val="000000"/>
                </a:highlight>
                <a:latin typeface="Garamond" panose="02020404030301010803" pitchFamily="18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1811" name="Google Shape;1811;p38"/>
          <p:cNvSpPr txBox="1">
            <a:spLocks noGrp="1"/>
          </p:cNvSpPr>
          <p:nvPr>
            <p:ph type="subTitle" idx="1"/>
          </p:nvPr>
        </p:nvSpPr>
        <p:spPr>
          <a:xfrm>
            <a:off x="143638" y="3885752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Kelompok</a:t>
            </a:r>
            <a:r>
              <a:rPr lang="en-US" dirty="0"/>
              <a:t> 7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Nafar</a:t>
            </a:r>
            <a:r>
              <a:rPr lang="en-US" dirty="0"/>
              <a:t> Zulfi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M. </a:t>
            </a:r>
            <a:r>
              <a:rPr lang="en-US" dirty="0" err="1"/>
              <a:t>Rofi</a:t>
            </a:r>
            <a:r>
              <a:rPr lang="en-US" dirty="0"/>
              <a:t> </a:t>
            </a:r>
            <a:r>
              <a:rPr lang="en-US" dirty="0" err="1"/>
              <a:t>Ardiansyah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Dino Nur </a:t>
            </a:r>
            <a:r>
              <a:rPr lang="en-US" dirty="0" err="1"/>
              <a:t>Afandy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6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Pertanyaan sesi 2</a:t>
            </a:r>
            <a:endParaRPr dirty="0">
              <a:solidFill>
                <a:srgbClr val="20124D"/>
              </a:solidFill>
            </a:endParaRPr>
          </a:p>
        </p:txBody>
      </p:sp>
      <p:sp>
        <p:nvSpPr>
          <p:cNvPr id="1954" name="Google Shape;1954;p46"/>
          <p:cNvSpPr txBox="1">
            <a:spLocks noGrp="1"/>
          </p:cNvSpPr>
          <p:nvPr>
            <p:ph type="subTitle" idx="4"/>
          </p:nvPr>
        </p:nvSpPr>
        <p:spPr>
          <a:xfrm>
            <a:off x="906199" y="1620771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55" name="Google Shape;1955;p46"/>
          <p:cNvSpPr txBox="1">
            <a:spLocks noGrp="1"/>
          </p:cNvSpPr>
          <p:nvPr>
            <p:ph type="subTitle" idx="1"/>
          </p:nvPr>
        </p:nvSpPr>
        <p:spPr>
          <a:xfrm>
            <a:off x="5494601" y="1620771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54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39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Makna Kehadiran Muhammadiyah sebagai gerakan </a:t>
            </a:r>
            <a:endParaRPr dirty="0"/>
          </a:p>
        </p:txBody>
      </p:sp>
      <p:sp>
        <p:nvSpPr>
          <p:cNvPr id="1817" name="Google Shape;1817;p39"/>
          <p:cNvSpPr/>
          <p:nvPr/>
        </p:nvSpPr>
        <p:spPr>
          <a:xfrm>
            <a:off x="3624218" y="5288087"/>
            <a:ext cx="44358" cy="57939"/>
          </a:xfrm>
          <a:custGeom>
            <a:avLst/>
            <a:gdLst/>
            <a:ahLst/>
            <a:cxnLst/>
            <a:rect l="l" t="t" r="r" b="b"/>
            <a:pathLst>
              <a:path w="712" h="930" extrusionOk="0">
                <a:moveTo>
                  <a:pt x="212" y="0"/>
                </a:moveTo>
                <a:lnTo>
                  <a:pt x="0" y="217"/>
                </a:lnTo>
                <a:lnTo>
                  <a:pt x="712" y="929"/>
                </a:lnTo>
                <a:cubicBezTo>
                  <a:pt x="697" y="770"/>
                  <a:pt x="684" y="613"/>
                  <a:pt x="669" y="453"/>
                </a:cubicBezTo>
                <a:lnTo>
                  <a:pt x="21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9"/>
          <p:cNvSpPr/>
          <p:nvPr/>
        </p:nvSpPr>
        <p:spPr>
          <a:xfrm>
            <a:off x="3621788" y="5285720"/>
            <a:ext cx="15637" cy="15949"/>
          </a:xfrm>
          <a:custGeom>
            <a:avLst/>
            <a:gdLst/>
            <a:ahLst/>
            <a:cxnLst/>
            <a:rect l="l" t="t" r="r" b="b"/>
            <a:pathLst>
              <a:path w="251" h="256" extrusionOk="0">
                <a:moveTo>
                  <a:pt x="213" y="1"/>
                </a:moveTo>
                <a:lnTo>
                  <a:pt x="1" y="218"/>
                </a:lnTo>
                <a:lnTo>
                  <a:pt x="39" y="255"/>
                </a:lnTo>
                <a:lnTo>
                  <a:pt x="251" y="38"/>
                </a:lnTo>
                <a:lnTo>
                  <a:pt x="213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9"/>
          <p:cNvSpPr/>
          <p:nvPr/>
        </p:nvSpPr>
        <p:spPr>
          <a:xfrm>
            <a:off x="3619483" y="5283414"/>
            <a:ext cx="15637" cy="15886"/>
          </a:xfrm>
          <a:custGeom>
            <a:avLst/>
            <a:gdLst/>
            <a:ahLst/>
            <a:cxnLst/>
            <a:rect l="l" t="t" r="r" b="b"/>
            <a:pathLst>
              <a:path w="251" h="255" extrusionOk="0">
                <a:moveTo>
                  <a:pt x="213" y="0"/>
                </a:moveTo>
                <a:lnTo>
                  <a:pt x="0" y="216"/>
                </a:lnTo>
                <a:lnTo>
                  <a:pt x="38" y="255"/>
                </a:lnTo>
                <a:lnTo>
                  <a:pt x="250" y="38"/>
                </a:lnTo>
                <a:lnTo>
                  <a:pt x="21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9"/>
          <p:cNvSpPr/>
          <p:nvPr/>
        </p:nvSpPr>
        <p:spPr>
          <a:xfrm>
            <a:off x="2278548" y="5288087"/>
            <a:ext cx="335672" cy="324396"/>
          </a:xfrm>
          <a:custGeom>
            <a:avLst/>
            <a:gdLst/>
            <a:ahLst/>
            <a:cxnLst/>
            <a:rect l="l" t="t" r="r" b="b"/>
            <a:pathLst>
              <a:path w="5388" h="5207" extrusionOk="0">
                <a:moveTo>
                  <a:pt x="218" y="0"/>
                </a:moveTo>
                <a:lnTo>
                  <a:pt x="1" y="217"/>
                </a:lnTo>
                <a:lnTo>
                  <a:pt x="4995" y="5206"/>
                </a:lnTo>
                <a:cubicBezTo>
                  <a:pt x="5122" y="5193"/>
                  <a:pt x="5255" y="5178"/>
                  <a:pt x="5387" y="5169"/>
                </a:cubicBezTo>
                <a:lnTo>
                  <a:pt x="21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9"/>
          <p:cNvSpPr/>
          <p:nvPr/>
        </p:nvSpPr>
        <p:spPr>
          <a:xfrm>
            <a:off x="2276243" y="5299239"/>
            <a:ext cx="62" cy="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9"/>
          <p:cNvSpPr/>
          <p:nvPr/>
        </p:nvSpPr>
        <p:spPr>
          <a:xfrm>
            <a:off x="2276243" y="5299239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38" y="38"/>
                </a:moveTo>
                <a:lnTo>
                  <a:pt x="38" y="38"/>
                </a:lnTo>
                <a:lnTo>
                  <a:pt x="0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9"/>
          <p:cNvSpPr/>
          <p:nvPr/>
        </p:nvSpPr>
        <p:spPr>
          <a:xfrm>
            <a:off x="2276243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0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9"/>
          <p:cNvSpPr/>
          <p:nvPr/>
        </p:nvSpPr>
        <p:spPr>
          <a:xfrm>
            <a:off x="2273938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0" y="0"/>
                </a:lnTo>
                <a:lnTo>
                  <a:pt x="37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9"/>
          <p:cNvSpPr/>
          <p:nvPr/>
        </p:nvSpPr>
        <p:spPr>
          <a:xfrm>
            <a:off x="2273938" y="5283414"/>
            <a:ext cx="15887" cy="15886"/>
          </a:xfrm>
          <a:custGeom>
            <a:avLst/>
            <a:gdLst/>
            <a:ahLst/>
            <a:cxnLst/>
            <a:rect l="l" t="t" r="r" b="b"/>
            <a:pathLst>
              <a:path w="255" h="255" extrusionOk="0">
                <a:moveTo>
                  <a:pt x="216" y="0"/>
                </a:moveTo>
                <a:lnTo>
                  <a:pt x="0" y="216"/>
                </a:lnTo>
                <a:lnTo>
                  <a:pt x="37" y="255"/>
                </a:lnTo>
                <a:lnTo>
                  <a:pt x="255" y="38"/>
                </a:lnTo>
                <a:lnTo>
                  <a:pt x="21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9"/>
          <p:cNvSpPr/>
          <p:nvPr/>
        </p:nvSpPr>
        <p:spPr>
          <a:xfrm>
            <a:off x="930946" y="5299239"/>
            <a:ext cx="2430" cy="2430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1" y="1"/>
                </a:moveTo>
                <a:lnTo>
                  <a:pt x="38" y="3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9"/>
          <p:cNvSpPr/>
          <p:nvPr/>
        </p:nvSpPr>
        <p:spPr>
          <a:xfrm>
            <a:off x="930946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1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9"/>
          <p:cNvSpPr/>
          <p:nvPr/>
        </p:nvSpPr>
        <p:spPr>
          <a:xfrm>
            <a:off x="928641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38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9"/>
          <p:cNvSpPr/>
          <p:nvPr/>
        </p:nvSpPr>
        <p:spPr>
          <a:xfrm>
            <a:off x="928641" y="5283414"/>
            <a:ext cx="15949" cy="15886"/>
          </a:xfrm>
          <a:custGeom>
            <a:avLst/>
            <a:gdLst/>
            <a:ahLst/>
            <a:cxnLst/>
            <a:rect l="l" t="t" r="r" b="b"/>
            <a:pathLst>
              <a:path w="256" h="255" extrusionOk="0">
                <a:moveTo>
                  <a:pt x="217" y="0"/>
                </a:moveTo>
                <a:lnTo>
                  <a:pt x="0" y="216"/>
                </a:lnTo>
                <a:lnTo>
                  <a:pt x="38" y="255"/>
                </a:lnTo>
                <a:lnTo>
                  <a:pt x="255" y="38"/>
                </a:lnTo>
                <a:lnTo>
                  <a:pt x="21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9"/>
          <p:cNvSpPr txBox="1">
            <a:spLocks noGrp="1"/>
          </p:cNvSpPr>
          <p:nvPr>
            <p:ph type="body" idx="1"/>
          </p:nvPr>
        </p:nvSpPr>
        <p:spPr>
          <a:xfrm>
            <a:off x="823149" y="1611416"/>
            <a:ext cx="7299900" cy="1298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Penegasan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Tentang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Komitmen</a:t>
            </a:r>
            <a:r>
              <a:rPr lang="en-US" dirty="0">
                <a:solidFill>
                  <a:schemeClr val="dk1"/>
                </a:solidFill>
              </a:rPr>
              <a:t> Muhammadiyah </a:t>
            </a:r>
            <a:r>
              <a:rPr lang="en-US" dirty="0" err="1">
                <a:solidFill>
                  <a:schemeClr val="dk1"/>
                </a:solidFill>
              </a:rPr>
              <a:t>terdapat</a:t>
            </a:r>
            <a:r>
              <a:rPr lang="en-US" dirty="0">
                <a:solidFill>
                  <a:schemeClr val="dk1"/>
                </a:solidFill>
              </a:rPr>
              <a:t> di Surah Al-Imran </a:t>
            </a:r>
            <a:r>
              <a:rPr lang="en-US" dirty="0" err="1">
                <a:solidFill>
                  <a:schemeClr val="dk1"/>
                </a:solidFill>
              </a:rPr>
              <a:t>ayat</a:t>
            </a:r>
            <a:r>
              <a:rPr lang="en-US" dirty="0">
                <a:solidFill>
                  <a:schemeClr val="dk1"/>
                </a:solidFill>
              </a:rPr>
              <a:t> 104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75D98-DFB0-41BB-AA64-B69F453F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84" y="2082239"/>
            <a:ext cx="3401832" cy="24833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9"/>
          <p:cNvSpPr/>
          <p:nvPr/>
        </p:nvSpPr>
        <p:spPr>
          <a:xfrm>
            <a:off x="3624218" y="5288087"/>
            <a:ext cx="44358" cy="57939"/>
          </a:xfrm>
          <a:custGeom>
            <a:avLst/>
            <a:gdLst/>
            <a:ahLst/>
            <a:cxnLst/>
            <a:rect l="l" t="t" r="r" b="b"/>
            <a:pathLst>
              <a:path w="712" h="930" extrusionOk="0">
                <a:moveTo>
                  <a:pt x="212" y="0"/>
                </a:moveTo>
                <a:lnTo>
                  <a:pt x="0" y="217"/>
                </a:lnTo>
                <a:lnTo>
                  <a:pt x="712" y="929"/>
                </a:lnTo>
                <a:cubicBezTo>
                  <a:pt x="697" y="770"/>
                  <a:pt x="684" y="613"/>
                  <a:pt x="669" y="453"/>
                </a:cubicBezTo>
                <a:lnTo>
                  <a:pt x="212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9"/>
          <p:cNvSpPr/>
          <p:nvPr/>
        </p:nvSpPr>
        <p:spPr>
          <a:xfrm>
            <a:off x="3621788" y="5285720"/>
            <a:ext cx="15637" cy="15949"/>
          </a:xfrm>
          <a:custGeom>
            <a:avLst/>
            <a:gdLst/>
            <a:ahLst/>
            <a:cxnLst/>
            <a:rect l="l" t="t" r="r" b="b"/>
            <a:pathLst>
              <a:path w="251" h="256" extrusionOk="0">
                <a:moveTo>
                  <a:pt x="213" y="1"/>
                </a:moveTo>
                <a:lnTo>
                  <a:pt x="1" y="218"/>
                </a:lnTo>
                <a:lnTo>
                  <a:pt x="39" y="255"/>
                </a:lnTo>
                <a:lnTo>
                  <a:pt x="251" y="38"/>
                </a:lnTo>
                <a:lnTo>
                  <a:pt x="213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9"/>
          <p:cNvSpPr/>
          <p:nvPr/>
        </p:nvSpPr>
        <p:spPr>
          <a:xfrm>
            <a:off x="3619483" y="5283414"/>
            <a:ext cx="15637" cy="15886"/>
          </a:xfrm>
          <a:custGeom>
            <a:avLst/>
            <a:gdLst/>
            <a:ahLst/>
            <a:cxnLst/>
            <a:rect l="l" t="t" r="r" b="b"/>
            <a:pathLst>
              <a:path w="251" h="255" extrusionOk="0">
                <a:moveTo>
                  <a:pt x="213" y="0"/>
                </a:moveTo>
                <a:lnTo>
                  <a:pt x="0" y="216"/>
                </a:lnTo>
                <a:lnTo>
                  <a:pt x="38" y="255"/>
                </a:lnTo>
                <a:lnTo>
                  <a:pt x="250" y="38"/>
                </a:lnTo>
                <a:lnTo>
                  <a:pt x="213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9"/>
          <p:cNvSpPr/>
          <p:nvPr/>
        </p:nvSpPr>
        <p:spPr>
          <a:xfrm>
            <a:off x="2278548" y="5288087"/>
            <a:ext cx="335672" cy="324396"/>
          </a:xfrm>
          <a:custGeom>
            <a:avLst/>
            <a:gdLst/>
            <a:ahLst/>
            <a:cxnLst/>
            <a:rect l="l" t="t" r="r" b="b"/>
            <a:pathLst>
              <a:path w="5388" h="5207" extrusionOk="0">
                <a:moveTo>
                  <a:pt x="218" y="0"/>
                </a:moveTo>
                <a:lnTo>
                  <a:pt x="1" y="217"/>
                </a:lnTo>
                <a:lnTo>
                  <a:pt x="4995" y="5206"/>
                </a:lnTo>
                <a:cubicBezTo>
                  <a:pt x="5122" y="5193"/>
                  <a:pt x="5255" y="5178"/>
                  <a:pt x="5387" y="5169"/>
                </a:cubicBezTo>
                <a:lnTo>
                  <a:pt x="218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9"/>
          <p:cNvSpPr/>
          <p:nvPr/>
        </p:nvSpPr>
        <p:spPr>
          <a:xfrm>
            <a:off x="2276243" y="5299239"/>
            <a:ext cx="62" cy="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39"/>
          <p:cNvSpPr/>
          <p:nvPr/>
        </p:nvSpPr>
        <p:spPr>
          <a:xfrm>
            <a:off x="2276243" y="5299239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38" y="38"/>
                </a:moveTo>
                <a:lnTo>
                  <a:pt x="38" y="38"/>
                </a:lnTo>
                <a:lnTo>
                  <a:pt x="0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39"/>
          <p:cNvSpPr/>
          <p:nvPr/>
        </p:nvSpPr>
        <p:spPr>
          <a:xfrm>
            <a:off x="2276243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0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39"/>
          <p:cNvSpPr/>
          <p:nvPr/>
        </p:nvSpPr>
        <p:spPr>
          <a:xfrm>
            <a:off x="2273938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0" y="0"/>
                </a:lnTo>
                <a:lnTo>
                  <a:pt x="37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9"/>
          <p:cNvSpPr/>
          <p:nvPr/>
        </p:nvSpPr>
        <p:spPr>
          <a:xfrm>
            <a:off x="2273938" y="5283414"/>
            <a:ext cx="15887" cy="15886"/>
          </a:xfrm>
          <a:custGeom>
            <a:avLst/>
            <a:gdLst/>
            <a:ahLst/>
            <a:cxnLst/>
            <a:rect l="l" t="t" r="r" b="b"/>
            <a:pathLst>
              <a:path w="255" h="255" extrusionOk="0">
                <a:moveTo>
                  <a:pt x="216" y="0"/>
                </a:moveTo>
                <a:lnTo>
                  <a:pt x="0" y="216"/>
                </a:lnTo>
                <a:lnTo>
                  <a:pt x="37" y="255"/>
                </a:lnTo>
                <a:lnTo>
                  <a:pt x="255" y="38"/>
                </a:lnTo>
                <a:lnTo>
                  <a:pt x="216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9"/>
          <p:cNvSpPr/>
          <p:nvPr/>
        </p:nvSpPr>
        <p:spPr>
          <a:xfrm>
            <a:off x="930946" y="5299239"/>
            <a:ext cx="2430" cy="2430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1" y="1"/>
                </a:moveTo>
                <a:lnTo>
                  <a:pt x="38" y="3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39"/>
          <p:cNvSpPr/>
          <p:nvPr/>
        </p:nvSpPr>
        <p:spPr>
          <a:xfrm>
            <a:off x="930946" y="5285720"/>
            <a:ext cx="15949" cy="15949"/>
          </a:xfrm>
          <a:custGeom>
            <a:avLst/>
            <a:gdLst/>
            <a:ahLst/>
            <a:cxnLst/>
            <a:rect l="l" t="t" r="r" b="b"/>
            <a:pathLst>
              <a:path w="256" h="256" extrusionOk="0">
                <a:moveTo>
                  <a:pt x="218" y="1"/>
                </a:moveTo>
                <a:lnTo>
                  <a:pt x="1" y="218"/>
                </a:lnTo>
                <a:lnTo>
                  <a:pt x="38" y="255"/>
                </a:lnTo>
                <a:lnTo>
                  <a:pt x="255" y="38"/>
                </a:lnTo>
                <a:lnTo>
                  <a:pt x="218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9"/>
          <p:cNvSpPr/>
          <p:nvPr/>
        </p:nvSpPr>
        <p:spPr>
          <a:xfrm>
            <a:off x="928641" y="5296871"/>
            <a:ext cx="2367" cy="2430"/>
          </a:xfrm>
          <a:custGeom>
            <a:avLst/>
            <a:gdLst/>
            <a:ahLst/>
            <a:cxnLst/>
            <a:rect l="l" t="t" r="r" b="b"/>
            <a:pathLst>
              <a:path w="38" h="39" extrusionOk="0">
                <a:moveTo>
                  <a:pt x="0" y="0"/>
                </a:moveTo>
                <a:lnTo>
                  <a:pt x="38" y="39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39"/>
          <p:cNvSpPr/>
          <p:nvPr/>
        </p:nvSpPr>
        <p:spPr>
          <a:xfrm>
            <a:off x="928641" y="5283414"/>
            <a:ext cx="15949" cy="15886"/>
          </a:xfrm>
          <a:custGeom>
            <a:avLst/>
            <a:gdLst/>
            <a:ahLst/>
            <a:cxnLst/>
            <a:rect l="l" t="t" r="r" b="b"/>
            <a:pathLst>
              <a:path w="256" h="255" extrusionOk="0">
                <a:moveTo>
                  <a:pt x="217" y="0"/>
                </a:moveTo>
                <a:lnTo>
                  <a:pt x="0" y="216"/>
                </a:lnTo>
                <a:lnTo>
                  <a:pt x="38" y="255"/>
                </a:lnTo>
                <a:lnTo>
                  <a:pt x="255" y="38"/>
                </a:lnTo>
                <a:lnTo>
                  <a:pt x="217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39"/>
          <p:cNvSpPr txBox="1">
            <a:spLocks noGrp="1"/>
          </p:cNvSpPr>
          <p:nvPr>
            <p:ph type="body" idx="1"/>
          </p:nvPr>
        </p:nvSpPr>
        <p:spPr>
          <a:xfrm>
            <a:off x="874326" y="990131"/>
            <a:ext cx="7299900" cy="3340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Berdasarkan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ayat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tersebut</a:t>
            </a:r>
            <a:r>
              <a:rPr lang="en-US" dirty="0">
                <a:solidFill>
                  <a:schemeClr val="dk1"/>
                </a:solidFill>
              </a:rPr>
              <a:t>, Muhammadiyah </a:t>
            </a:r>
            <a:r>
              <a:rPr lang="en-US" dirty="0" err="1">
                <a:solidFill>
                  <a:schemeClr val="dk1"/>
                </a:solidFill>
              </a:rPr>
              <a:t>meletakkan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khittah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atau</a:t>
            </a:r>
            <a:r>
              <a:rPr lang="en-US" dirty="0">
                <a:solidFill>
                  <a:schemeClr val="dk1"/>
                </a:solidFill>
              </a:rPr>
              <a:t> strategi </a:t>
            </a:r>
            <a:r>
              <a:rPr lang="en-US" dirty="0" err="1">
                <a:solidFill>
                  <a:schemeClr val="dk1"/>
                </a:solidFill>
              </a:rPr>
              <a:t>dasar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perjuangannya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yaitu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Dakwah</a:t>
            </a:r>
            <a:r>
              <a:rPr lang="en-US" dirty="0">
                <a:solidFill>
                  <a:schemeClr val="dk1"/>
                </a:solidFill>
              </a:rPr>
              <a:t> (</a:t>
            </a:r>
            <a:r>
              <a:rPr lang="en-US" dirty="0" err="1">
                <a:solidFill>
                  <a:schemeClr val="dk1"/>
                </a:solidFill>
              </a:rPr>
              <a:t>menyeru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mengajak</a:t>
            </a:r>
            <a:r>
              <a:rPr lang="en-US" dirty="0">
                <a:solidFill>
                  <a:schemeClr val="dk1"/>
                </a:solidFill>
              </a:rPr>
              <a:t>) Islam Amar </a:t>
            </a:r>
            <a:r>
              <a:rPr lang="en-US" dirty="0" err="1">
                <a:solidFill>
                  <a:schemeClr val="dk1"/>
                </a:solidFill>
              </a:rPr>
              <a:t>Ma’ruf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Nahi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Munkar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masyarakat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medan</a:t>
            </a:r>
            <a:r>
              <a:rPr lang="en-US" dirty="0">
                <a:solidFill>
                  <a:schemeClr val="dk1"/>
                </a:solidFill>
              </a:rPr>
              <a:t>/</a:t>
            </a:r>
            <a:r>
              <a:rPr lang="en-US" dirty="0" err="1">
                <a:solidFill>
                  <a:schemeClr val="dk1"/>
                </a:solidFill>
              </a:rPr>
              <a:t>kancah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perjuangannya</a:t>
            </a:r>
            <a:r>
              <a:rPr lang="en-US" dirty="0">
                <a:solidFill>
                  <a:schemeClr val="dk1"/>
                </a:solidFill>
              </a:rPr>
              <a:t>. Muhammadiyah </a:t>
            </a:r>
            <a:r>
              <a:rPr lang="en-US" dirty="0" err="1">
                <a:solidFill>
                  <a:schemeClr val="dk1"/>
                </a:solidFill>
              </a:rPr>
              <a:t>itu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sendiri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merupakan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gerakan</a:t>
            </a:r>
            <a:r>
              <a:rPr lang="en-US" dirty="0">
                <a:solidFill>
                  <a:schemeClr val="dk1"/>
                </a:solidFill>
              </a:rPr>
              <a:t> Islam yang </a:t>
            </a:r>
            <a:r>
              <a:rPr lang="en-US" dirty="0" err="1">
                <a:solidFill>
                  <a:schemeClr val="dk1"/>
                </a:solidFill>
              </a:rPr>
              <a:t>melaksanakan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dakwah</a:t>
            </a:r>
            <a:r>
              <a:rPr lang="en-US" dirty="0">
                <a:solidFill>
                  <a:schemeClr val="dk1"/>
                </a:solidFill>
              </a:rPr>
              <a:t> dan </a:t>
            </a:r>
            <a:r>
              <a:rPr lang="en-US" dirty="0" err="1">
                <a:solidFill>
                  <a:schemeClr val="dk1"/>
                </a:solidFill>
              </a:rPr>
              <a:t>tajdid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untuk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terwujudnya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masyarakat</a:t>
            </a:r>
            <a:r>
              <a:rPr lang="en-US" dirty="0">
                <a:solidFill>
                  <a:schemeClr val="dk1"/>
                </a:solidFill>
              </a:rPr>
              <a:t> Islam yang </a:t>
            </a:r>
            <a:r>
              <a:rPr lang="en-US" dirty="0" err="1">
                <a:solidFill>
                  <a:schemeClr val="dk1"/>
                </a:solidFill>
              </a:rPr>
              <a:t>sebenar-benarnya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gerakan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dakwah</a:t>
            </a:r>
            <a:r>
              <a:rPr lang="en-US" dirty="0">
                <a:solidFill>
                  <a:schemeClr val="dk1"/>
                </a:solidFill>
              </a:rPr>
              <a:t>, Muhammadiyah </a:t>
            </a:r>
            <a:r>
              <a:rPr lang="en-US" dirty="0" err="1">
                <a:solidFill>
                  <a:schemeClr val="dk1"/>
                </a:solidFill>
              </a:rPr>
              <a:t>mengajak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umat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manusia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untuk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memeluk</a:t>
            </a:r>
            <a:r>
              <a:rPr lang="en-US" dirty="0">
                <a:solidFill>
                  <a:schemeClr val="dk1"/>
                </a:solidFill>
              </a:rPr>
              <a:t> agama Islam (da’wah </a:t>
            </a:r>
            <a:r>
              <a:rPr lang="en-US" dirty="0" err="1">
                <a:solidFill>
                  <a:schemeClr val="dk1"/>
                </a:solidFill>
              </a:rPr>
              <a:t>ila</a:t>
            </a:r>
            <a:r>
              <a:rPr lang="en-US" dirty="0">
                <a:solidFill>
                  <a:schemeClr val="dk1"/>
                </a:solidFill>
              </a:rPr>
              <a:t> al-</a:t>
            </a:r>
            <a:r>
              <a:rPr lang="en-US" dirty="0" err="1">
                <a:solidFill>
                  <a:schemeClr val="dk1"/>
                </a:solidFill>
              </a:rPr>
              <a:t>Khair</a:t>
            </a:r>
            <a:r>
              <a:rPr lang="en-US" dirty="0">
                <a:solidFill>
                  <a:schemeClr val="dk1"/>
                </a:solidFill>
              </a:rPr>
              <a:t>), </a:t>
            </a:r>
            <a:r>
              <a:rPr lang="en-US" dirty="0" err="1">
                <a:solidFill>
                  <a:schemeClr val="dk1"/>
                </a:solidFill>
              </a:rPr>
              <a:t>menyuruh</a:t>
            </a:r>
            <a:r>
              <a:rPr lang="en-US" dirty="0">
                <a:solidFill>
                  <a:schemeClr val="dk1"/>
                </a:solidFill>
              </a:rPr>
              <a:t> pada yang </a:t>
            </a:r>
            <a:r>
              <a:rPr lang="en-US" dirty="0" err="1">
                <a:solidFill>
                  <a:schemeClr val="dk1"/>
                </a:solidFill>
              </a:rPr>
              <a:t>ma’ruf</a:t>
            </a:r>
            <a:r>
              <a:rPr lang="en-US" dirty="0">
                <a:solidFill>
                  <a:schemeClr val="dk1"/>
                </a:solidFill>
              </a:rPr>
              <a:t> (al-</a:t>
            </a:r>
            <a:r>
              <a:rPr lang="en-US" dirty="0" err="1">
                <a:solidFill>
                  <a:schemeClr val="dk1"/>
                </a:solidFill>
              </a:rPr>
              <a:t>amr</a:t>
            </a:r>
            <a:r>
              <a:rPr lang="en-US" dirty="0">
                <a:solidFill>
                  <a:schemeClr val="dk1"/>
                </a:solidFill>
              </a:rPr>
              <a:t> bi </a:t>
            </a:r>
            <a:r>
              <a:rPr lang="en-US" dirty="0" err="1">
                <a:solidFill>
                  <a:schemeClr val="dk1"/>
                </a:solidFill>
              </a:rPr>
              <a:t>alma’ruf</a:t>
            </a:r>
            <a:r>
              <a:rPr lang="en-US" dirty="0">
                <a:solidFill>
                  <a:schemeClr val="dk1"/>
                </a:solidFill>
              </a:rPr>
              <a:t>), dan </a:t>
            </a:r>
            <a:r>
              <a:rPr lang="en-US" dirty="0" err="1">
                <a:solidFill>
                  <a:schemeClr val="dk1"/>
                </a:solidFill>
              </a:rPr>
              <a:t>mencegah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dari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munkar</a:t>
            </a:r>
            <a:r>
              <a:rPr lang="en-US" dirty="0">
                <a:solidFill>
                  <a:schemeClr val="dk1"/>
                </a:solidFill>
              </a:rPr>
              <a:t> (al-</a:t>
            </a:r>
            <a:r>
              <a:rPr lang="en-US" dirty="0" err="1">
                <a:solidFill>
                  <a:schemeClr val="dk1"/>
                </a:solidFill>
              </a:rPr>
              <a:t>nahy</a:t>
            </a:r>
            <a:r>
              <a:rPr lang="en-US" dirty="0">
                <a:solidFill>
                  <a:schemeClr val="dk1"/>
                </a:solidFill>
              </a:rPr>
              <a:t> ‘an al-</a:t>
            </a:r>
            <a:r>
              <a:rPr lang="en-US" dirty="0" err="1">
                <a:solidFill>
                  <a:schemeClr val="dk1"/>
                </a:solidFill>
              </a:rPr>
              <a:t>munkar</a:t>
            </a:r>
            <a:r>
              <a:rPr lang="en-US" dirty="0">
                <a:solidFill>
                  <a:schemeClr val="dk1"/>
                </a:solidFill>
              </a:rPr>
              <a:t>)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dk1"/>
                </a:solidFill>
              </a:rPr>
              <a:t>Makna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Kehadiran</a:t>
            </a:r>
            <a:r>
              <a:rPr lang="en-US" dirty="0">
                <a:solidFill>
                  <a:schemeClr val="dk1"/>
                </a:solidFill>
              </a:rPr>
              <a:t> Muhammadiyah </a:t>
            </a:r>
            <a:r>
              <a:rPr lang="en-US" dirty="0" err="1">
                <a:solidFill>
                  <a:schemeClr val="dk1"/>
                </a:solidFill>
              </a:rPr>
              <a:t>Sebagai</a:t>
            </a:r>
            <a:r>
              <a:rPr lang="en-US" dirty="0">
                <a:solidFill>
                  <a:schemeClr val="dk1"/>
                </a:solidFill>
              </a:rPr>
              <a:t> Gerakan </a:t>
            </a:r>
            <a:r>
              <a:rPr lang="en-US" dirty="0" err="1">
                <a:solidFill>
                  <a:schemeClr val="dk1"/>
                </a:solidFill>
              </a:rPr>
              <a:t>Keagamaan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menurut</a:t>
            </a:r>
            <a:r>
              <a:rPr lang="en-US" dirty="0">
                <a:solidFill>
                  <a:schemeClr val="dk1"/>
                </a:solidFill>
              </a:rPr>
              <a:t> K.H. Ahmad </a:t>
            </a:r>
            <a:r>
              <a:rPr lang="en-US" dirty="0" err="1">
                <a:solidFill>
                  <a:schemeClr val="dk1"/>
                </a:solidFill>
              </a:rPr>
              <a:t>Dahlan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mempunyai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pendapat</a:t>
            </a:r>
            <a:r>
              <a:rPr lang="en-US" dirty="0">
                <a:solidFill>
                  <a:schemeClr val="dk1"/>
                </a:solidFill>
              </a:rPr>
              <a:t>, Islam yang </a:t>
            </a:r>
            <a:r>
              <a:rPr lang="en-US" dirty="0" err="1">
                <a:solidFill>
                  <a:schemeClr val="dk1"/>
                </a:solidFill>
              </a:rPr>
              <a:t>masuk</a:t>
            </a:r>
            <a:r>
              <a:rPr lang="en-US" dirty="0">
                <a:solidFill>
                  <a:schemeClr val="dk1"/>
                </a:solidFill>
              </a:rPr>
              <a:t> di Indonesia </a:t>
            </a:r>
            <a:r>
              <a:rPr lang="en-US" dirty="0" err="1">
                <a:solidFill>
                  <a:schemeClr val="dk1"/>
                </a:solidFill>
              </a:rPr>
              <a:t>sangat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berbeda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bahkan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dianggap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bertentangan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dengan</a:t>
            </a:r>
            <a:r>
              <a:rPr lang="en-US" dirty="0">
                <a:solidFill>
                  <a:schemeClr val="dk1"/>
                </a:solidFill>
              </a:rPr>
              <a:t> Islam yang </a:t>
            </a:r>
            <a:r>
              <a:rPr lang="en-US" dirty="0" err="1">
                <a:solidFill>
                  <a:schemeClr val="dk1"/>
                </a:solidFill>
              </a:rPr>
              <a:t>dipahaminya</a:t>
            </a:r>
            <a:r>
              <a:rPr lang="en-US" dirty="0">
                <a:solidFill>
                  <a:schemeClr val="dk1"/>
                </a:solidFill>
              </a:rPr>
              <a:t>. Agama </a:t>
            </a:r>
            <a:r>
              <a:rPr lang="en-US" dirty="0" err="1">
                <a:solidFill>
                  <a:schemeClr val="dk1"/>
                </a:solidFill>
              </a:rPr>
              <a:t>islam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adalah</a:t>
            </a:r>
            <a:r>
              <a:rPr lang="en-US" dirty="0">
                <a:solidFill>
                  <a:schemeClr val="dk1"/>
                </a:solidFill>
              </a:rPr>
              <a:t> agama yang </a:t>
            </a:r>
            <a:r>
              <a:rPr lang="en-US" dirty="0" err="1">
                <a:solidFill>
                  <a:schemeClr val="dk1"/>
                </a:solidFill>
              </a:rPr>
              <a:t>diturunkan</a:t>
            </a:r>
            <a:r>
              <a:rPr lang="en-US" dirty="0">
                <a:solidFill>
                  <a:schemeClr val="dk1"/>
                </a:solidFill>
              </a:rPr>
              <a:t> oleh Allah </a:t>
            </a:r>
            <a:r>
              <a:rPr lang="en-US" dirty="0" err="1">
                <a:solidFill>
                  <a:schemeClr val="dk1"/>
                </a:solidFill>
              </a:rPr>
              <a:t>melalui</a:t>
            </a:r>
            <a:r>
              <a:rPr lang="en-US" dirty="0">
                <a:solidFill>
                  <a:schemeClr val="dk1"/>
                </a:solidFill>
              </a:rPr>
              <a:t> para Nabi </a:t>
            </a:r>
            <a:r>
              <a:rPr lang="en-US" dirty="0" err="1">
                <a:solidFill>
                  <a:schemeClr val="dk1"/>
                </a:solidFill>
              </a:rPr>
              <a:t>utusan</a:t>
            </a:r>
            <a:r>
              <a:rPr lang="en-US" dirty="0">
                <a:solidFill>
                  <a:schemeClr val="dk1"/>
                </a:solidFill>
              </a:rPr>
              <a:t>-Nya. Jadi </a:t>
            </a:r>
            <a:r>
              <a:rPr lang="en-US" dirty="0" err="1">
                <a:solidFill>
                  <a:schemeClr val="dk1"/>
                </a:solidFill>
              </a:rPr>
              <a:t>semua</a:t>
            </a:r>
            <a:r>
              <a:rPr lang="en-US" dirty="0">
                <a:solidFill>
                  <a:schemeClr val="dk1"/>
                </a:solidFill>
              </a:rPr>
              <a:t> agama yang </a:t>
            </a:r>
            <a:r>
              <a:rPr lang="en-US" dirty="0" err="1">
                <a:solidFill>
                  <a:schemeClr val="dk1"/>
                </a:solidFill>
              </a:rPr>
              <a:t>dibawa</a:t>
            </a:r>
            <a:r>
              <a:rPr lang="en-US" dirty="0">
                <a:solidFill>
                  <a:schemeClr val="dk1"/>
                </a:solidFill>
              </a:rPr>
              <a:t> oleh Nabi </a:t>
            </a:r>
            <a:r>
              <a:rPr lang="en-US" dirty="0" err="1">
                <a:solidFill>
                  <a:schemeClr val="dk1"/>
                </a:solidFill>
              </a:rPr>
              <a:t>utusan</a:t>
            </a:r>
            <a:r>
              <a:rPr lang="en-US" dirty="0">
                <a:solidFill>
                  <a:schemeClr val="dk1"/>
                </a:solidFill>
              </a:rPr>
              <a:t> Allah </a:t>
            </a:r>
            <a:r>
              <a:rPr lang="en-US" dirty="0" err="1">
                <a:solidFill>
                  <a:schemeClr val="dk1"/>
                </a:solidFill>
              </a:rPr>
              <a:t>itulah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disebut</a:t>
            </a:r>
            <a:r>
              <a:rPr lang="en-US" dirty="0">
                <a:solidFill>
                  <a:schemeClr val="dk1"/>
                </a:solidFill>
              </a:rPr>
              <a:t> Agama Islam. Adapun agama Islam yang </a:t>
            </a:r>
            <a:r>
              <a:rPr lang="en-US" dirty="0" err="1">
                <a:solidFill>
                  <a:schemeClr val="dk1"/>
                </a:solidFill>
              </a:rPr>
              <a:t>berlaku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sekarang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adalah</a:t>
            </a:r>
            <a:r>
              <a:rPr lang="en-US" dirty="0">
                <a:solidFill>
                  <a:schemeClr val="dk1"/>
                </a:solidFill>
              </a:rPr>
              <a:t> agama yang </a:t>
            </a:r>
            <a:r>
              <a:rPr lang="en-US" dirty="0" err="1">
                <a:solidFill>
                  <a:schemeClr val="dk1"/>
                </a:solidFill>
              </a:rPr>
              <a:t>dibawa</a:t>
            </a:r>
            <a:r>
              <a:rPr lang="en-US" dirty="0">
                <a:solidFill>
                  <a:schemeClr val="dk1"/>
                </a:solidFill>
              </a:rPr>
              <a:t> oleh </a:t>
            </a:r>
            <a:r>
              <a:rPr lang="en-US" dirty="0" err="1">
                <a:solidFill>
                  <a:schemeClr val="dk1"/>
                </a:solidFill>
              </a:rPr>
              <a:t>utusan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terakhir</a:t>
            </a:r>
            <a:r>
              <a:rPr lang="en-US" dirty="0">
                <a:solidFill>
                  <a:schemeClr val="dk1"/>
                </a:solidFill>
              </a:rPr>
              <a:t> yang </a:t>
            </a:r>
            <a:r>
              <a:rPr lang="en-US" dirty="0" err="1">
                <a:solidFill>
                  <a:schemeClr val="dk1"/>
                </a:solidFill>
              </a:rPr>
              <a:t>menyempurnakan</a:t>
            </a:r>
            <a:r>
              <a:rPr lang="en-US" dirty="0">
                <a:solidFill>
                  <a:schemeClr val="dk1"/>
                </a:solidFill>
              </a:rPr>
              <a:t> agama Islam yang </a:t>
            </a:r>
            <a:r>
              <a:rPr lang="en-US" dirty="0" err="1">
                <a:solidFill>
                  <a:schemeClr val="dk1"/>
                </a:solidFill>
              </a:rPr>
              <a:t>dibawa</a:t>
            </a:r>
            <a:r>
              <a:rPr lang="en-US" dirty="0">
                <a:solidFill>
                  <a:schemeClr val="dk1"/>
                </a:solidFill>
              </a:rPr>
              <a:t> oleh Nabi dan </a:t>
            </a:r>
            <a:r>
              <a:rPr lang="en-US" dirty="0" err="1">
                <a:solidFill>
                  <a:schemeClr val="dk1"/>
                </a:solidFill>
              </a:rPr>
              <a:t>utusan</a:t>
            </a:r>
            <a:r>
              <a:rPr lang="en-US" dirty="0">
                <a:solidFill>
                  <a:schemeClr val="dk1"/>
                </a:solidFill>
              </a:rPr>
              <a:t> Allah yang </a:t>
            </a:r>
            <a:r>
              <a:rPr lang="en-US" dirty="0" err="1">
                <a:solidFill>
                  <a:schemeClr val="dk1"/>
                </a:solidFill>
              </a:rPr>
              <a:t>dahulu</a:t>
            </a:r>
            <a:r>
              <a:rPr lang="en-US" dirty="0">
                <a:solidFill>
                  <a:schemeClr val="dk1"/>
                </a:solidFill>
              </a:rPr>
              <a:t>. Nabi Muhammad </a:t>
            </a:r>
            <a:r>
              <a:rPr lang="en-US" dirty="0" err="1">
                <a:solidFill>
                  <a:schemeClr val="dk1"/>
                </a:solidFill>
              </a:rPr>
              <a:t>merupakan</a:t>
            </a:r>
            <a:r>
              <a:rPr lang="en-US" dirty="0">
                <a:solidFill>
                  <a:schemeClr val="dk1"/>
                </a:solidFill>
              </a:rPr>
              <a:t> Nabi yang </a:t>
            </a:r>
            <a:r>
              <a:rPr lang="en-US" dirty="0" err="1">
                <a:solidFill>
                  <a:schemeClr val="dk1"/>
                </a:solidFill>
              </a:rPr>
              <a:t>terakhir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Wujud</a:t>
            </a:r>
            <a:r>
              <a:rPr lang="en-US" dirty="0">
                <a:solidFill>
                  <a:schemeClr val="dk1"/>
                </a:solidFill>
              </a:rPr>
              <a:t> agama Islam </a:t>
            </a:r>
            <a:r>
              <a:rPr lang="en-US" dirty="0" err="1">
                <a:solidFill>
                  <a:schemeClr val="dk1"/>
                </a:solidFill>
              </a:rPr>
              <a:t>seluruhnya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adalah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berupa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wahyu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syari’at</a:t>
            </a:r>
            <a:r>
              <a:rPr lang="en-US" dirty="0">
                <a:solidFill>
                  <a:schemeClr val="dk1"/>
                </a:solidFill>
              </a:rPr>
              <a:t> Allah. </a:t>
            </a:r>
            <a:r>
              <a:rPr lang="en-US" dirty="0" err="1">
                <a:solidFill>
                  <a:schemeClr val="dk1"/>
                </a:solidFill>
              </a:rPr>
              <a:t>Dua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Macam</a:t>
            </a:r>
            <a:r>
              <a:rPr lang="en-US" dirty="0">
                <a:solidFill>
                  <a:schemeClr val="dk1"/>
                </a:solidFill>
              </a:rPr>
              <a:t> Wahyu </a:t>
            </a:r>
            <a:r>
              <a:rPr lang="en-US" dirty="0" err="1">
                <a:solidFill>
                  <a:schemeClr val="dk1"/>
                </a:solidFill>
              </a:rPr>
              <a:t>Syariat</a:t>
            </a:r>
            <a:r>
              <a:rPr lang="en-US" dirty="0">
                <a:solidFill>
                  <a:schemeClr val="dk1"/>
                </a:solidFill>
              </a:rPr>
              <a:t> Allah</a:t>
            </a:r>
          </a:p>
        </p:txBody>
      </p:sp>
    </p:spTree>
    <p:extLst>
      <p:ext uri="{BB962C8B-B14F-4D97-AF65-F5344CB8AC3E}">
        <p14:creationId xmlns:p14="http://schemas.microsoft.com/office/powerpoint/2010/main" val="294231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9" name="Google Shape;1929;p45"/>
          <p:cNvPicPr preferRelativeResize="0"/>
          <p:nvPr/>
        </p:nvPicPr>
        <p:blipFill>
          <a:blip r:embed="rId3"/>
          <a:srcRect t="113" b="113"/>
          <a:stretch/>
        </p:blipFill>
        <p:spPr>
          <a:xfrm flipH="1">
            <a:off x="-97534" y="373597"/>
            <a:ext cx="4794900" cy="4784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33" name="Google Shape;1933;p45"/>
          <p:cNvSpPr txBox="1">
            <a:spLocks noGrp="1"/>
          </p:cNvSpPr>
          <p:nvPr>
            <p:ph type="title"/>
          </p:nvPr>
        </p:nvSpPr>
        <p:spPr>
          <a:xfrm>
            <a:off x="4777854" y="373597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Ciri-Ciri</a:t>
            </a:r>
            <a:r>
              <a:rPr lang="en-US" dirty="0"/>
              <a:t> Muhammadiyah</a:t>
            </a:r>
            <a:endParaRPr dirty="0"/>
          </a:p>
        </p:txBody>
      </p:sp>
      <p:sp>
        <p:nvSpPr>
          <p:cNvPr id="1934" name="Google Shape;1934;p45"/>
          <p:cNvSpPr txBox="1">
            <a:spLocks noGrp="1"/>
          </p:cNvSpPr>
          <p:nvPr>
            <p:ph type="subTitle" idx="1"/>
          </p:nvPr>
        </p:nvSpPr>
        <p:spPr>
          <a:xfrm>
            <a:off x="4777854" y="1564166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a) Muhammadiyah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, dan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semuanya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dipimpinnya</a:t>
            </a:r>
            <a:r>
              <a:rPr lang="en-US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b) </a:t>
            </a:r>
            <a:r>
              <a:rPr lang="en-US" dirty="0" err="1"/>
              <a:t>Lincah</a:t>
            </a:r>
            <a:r>
              <a:rPr lang="en-US" dirty="0"/>
              <a:t> (</a:t>
            </a:r>
            <a:r>
              <a:rPr lang="en-US" dirty="0" err="1"/>
              <a:t>dinamis</a:t>
            </a:r>
            <a:r>
              <a:rPr lang="en-US" dirty="0"/>
              <a:t>), </a:t>
            </a:r>
            <a:r>
              <a:rPr lang="en-US" dirty="0" err="1"/>
              <a:t>maju</a:t>
            </a:r>
            <a:r>
              <a:rPr lang="en-US" dirty="0"/>
              <a:t> (</a:t>
            </a:r>
            <a:r>
              <a:rPr lang="en-US" dirty="0" err="1"/>
              <a:t>progresif</a:t>
            </a:r>
            <a:r>
              <a:rPr lang="en-US" dirty="0"/>
              <a:t>),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dimuka</a:t>
            </a:r>
            <a:r>
              <a:rPr lang="en-US" dirty="0"/>
              <a:t> dan militant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c) </a:t>
            </a:r>
            <a:r>
              <a:rPr lang="en-US" dirty="0" err="1"/>
              <a:t>Revolusioner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, </a:t>
            </a:r>
            <a:r>
              <a:rPr lang="en-US" dirty="0" err="1"/>
              <a:t>cakap</a:t>
            </a:r>
            <a:r>
              <a:rPr lang="en-US" dirty="0"/>
              <a:t>, </a:t>
            </a:r>
            <a:r>
              <a:rPr lang="en-US" dirty="0" err="1"/>
              <a:t>tegas</a:t>
            </a:r>
            <a:r>
              <a:rPr lang="en-US" dirty="0"/>
              <a:t> dan </a:t>
            </a:r>
            <a:r>
              <a:rPr lang="en-US" dirty="0" err="1"/>
              <a:t>berwibawa</a:t>
            </a:r>
            <a:r>
              <a:rPr lang="en-US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e)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susunannya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dan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up to date</a:t>
            </a:r>
            <a:endParaRPr dirty="0"/>
          </a:p>
        </p:txBody>
      </p:sp>
      <p:grpSp>
        <p:nvGrpSpPr>
          <p:cNvPr id="1935" name="Google Shape;1935;p45"/>
          <p:cNvGrpSpPr/>
          <p:nvPr/>
        </p:nvGrpSpPr>
        <p:grpSpPr>
          <a:xfrm flipH="1">
            <a:off x="-597508" y="-49993"/>
            <a:ext cx="4636245" cy="5256773"/>
            <a:chOff x="3268325" y="3013975"/>
            <a:chExt cx="1443800" cy="1106200"/>
          </a:xfrm>
        </p:grpSpPr>
        <p:sp>
          <p:nvSpPr>
            <p:cNvPr id="1936" name="Google Shape;1936;p45"/>
            <p:cNvSpPr/>
            <p:nvPr/>
          </p:nvSpPr>
          <p:spPr>
            <a:xfrm>
              <a:off x="3268325" y="3013975"/>
              <a:ext cx="274950" cy="149575"/>
            </a:xfrm>
            <a:custGeom>
              <a:avLst/>
              <a:gdLst/>
              <a:ahLst/>
              <a:cxnLst/>
              <a:rect l="l" t="t" r="r" b="b"/>
              <a:pathLst>
                <a:path w="10998" h="5983" extrusionOk="0">
                  <a:moveTo>
                    <a:pt x="1" y="1"/>
                  </a:moveTo>
                  <a:cubicBezTo>
                    <a:pt x="1367" y="1752"/>
                    <a:pt x="2900" y="3353"/>
                    <a:pt x="4795" y="4495"/>
                  </a:cubicBezTo>
                  <a:cubicBezTo>
                    <a:pt x="6348" y="5429"/>
                    <a:pt x="8202" y="5983"/>
                    <a:pt x="10007" y="5983"/>
                  </a:cubicBezTo>
                  <a:cubicBezTo>
                    <a:pt x="10340" y="5983"/>
                    <a:pt x="10671" y="5964"/>
                    <a:pt x="10998" y="5925"/>
                  </a:cubicBezTo>
                  <a:cubicBezTo>
                    <a:pt x="10617" y="3974"/>
                    <a:pt x="10586" y="1960"/>
                    <a:pt x="10947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7" name="Google Shape;1937;p45"/>
            <p:cNvSpPr/>
            <p:nvPr/>
          </p:nvSpPr>
          <p:spPr>
            <a:xfrm>
              <a:off x="3543250" y="3013975"/>
              <a:ext cx="893200" cy="1018300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8" name="Google Shape;1938;p45"/>
            <p:cNvSpPr/>
            <p:nvPr/>
          </p:nvSpPr>
          <p:spPr>
            <a:xfrm>
              <a:off x="3532950" y="3013975"/>
              <a:ext cx="491525" cy="178275"/>
            </a:xfrm>
            <a:custGeom>
              <a:avLst/>
              <a:gdLst/>
              <a:ahLst/>
              <a:cxnLst/>
              <a:rect l="l" t="t" r="r" b="b"/>
              <a:pathLst>
                <a:path w="19661" h="7131" extrusionOk="0">
                  <a:moveTo>
                    <a:pt x="362" y="1"/>
                  </a:moveTo>
                  <a:cubicBezTo>
                    <a:pt x="1" y="1960"/>
                    <a:pt x="32" y="3974"/>
                    <a:pt x="413" y="5925"/>
                  </a:cubicBezTo>
                  <a:cubicBezTo>
                    <a:pt x="1575" y="5790"/>
                    <a:pt x="2692" y="5405"/>
                    <a:pt x="3660" y="4713"/>
                  </a:cubicBezTo>
                  <a:cubicBezTo>
                    <a:pt x="5149" y="3650"/>
                    <a:pt x="6409" y="1885"/>
                    <a:pt x="8226" y="1885"/>
                  </a:cubicBezTo>
                  <a:cubicBezTo>
                    <a:pt x="8251" y="1885"/>
                    <a:pt x="8275" y="1885"/>
                    <a:pt x="8299" y="1886"/>
                  </a:cubicBezTo>
                  <a:cubicBezTo>
                    <a:pt x="9765" y="1922"/>
                    <a:pt x="10895" y="3139"/>
                    <a:pt x="11785" y="4304"/>
                  </a:cubicBezTo>
                  <a:cubicBezTo>
                    <a:pt x="12677" y="5466"/>
                    <a:pt x="13645" y="6760"/>
                    <a:pt x="15076" y="7067"/>
                  </a:cubicBezTo>
                  <a:cubicBezTo>
                    <a:pt x="15275" y="7110"/>
                    <a:pt x="15473" y="7130"/>
                    <a:pt x="15669" y="7130"/>
                  </a:cubicBezTo>
                  <a:cubicBezTo>
                    <a:pt x="17448" y="7130"/>
                    <a:pt x="19041" y="5447"/>
                    <a:pt x="19412" y="3636"/>
                  </a:cubicBezTo>
                  <a:cubicBezTo>
                    <a:pt x="19661" y="2430"/>
                    <a:pt x="19521" y="1207"/>
                    <a:pt x="19232" y="1"/>
                  </a:cubicBezTo>
                  <a:close/>
                </a:path>
              </a:pathLst>
            </a:custGeom>
            <a:solidFill>
              <a:srgbClr val="F59D19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5"/>
            <p:cNvSpPr/>
            <p:nvPr/>
          </p:nvSpPr>
          <p:spPr>
            <a:xfrm>
              <a:off x="4244025" y="3013975"/>
              <a:ext cx="468100" cy="1042100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5"/>
            <p:cNvSpPr/>
            <p:nvPr/>
          </p:nvSpPr>
          <p:spPr>
            <a:xfrm>
              <a:off x="4201350" y="3929300"/>
              <a:ext cx="510775" cy="190875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5"/>
            <p:cNvSpPr/>
            <p:nvPr/>
          </p:nvSpPr>
          <p:spPr>
            <a:xfrm>
              <a:off x="4057600" y="3658800"/>
              <a:ext cx="265050" cy="29580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2" name="Google Shape;1942;p45"/>
          <p:cNvPicPr preferRelativeResize="0"/>
          <p:nvPr/>
        </p:nvPicPr>
        <p:blipFill rotWithShape="1">
          <a:blip r:embed="rId4">
            <a:alphaModFix/>
          </a:blip>
          <a:srcRect r="41660"/>
          <a:stretch/>
        </p:blipFill>
        <p:spPr>
          <a:xfrm>
            <a:off x="-627150" y="-152400"/>
            <a:ext cx="2884579" cy="27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3" name="Google Shape;1943;p45"/>
          <p:cNvPicPr preferRelativeResize="0"/>
          <p:nvPr/>
        </p:nvPicPr>
        <p:blipFill rotWithShape="1">
          <a:blip r:embed="rId5">
            <a:alphaModFix/>
          </a:blip>
          <a:srcRect l="49479"/>
          <a:stretch/>
        </p:blipFill>
        <p:spPr>
          <a:xfrm>
            <a:off x="-587773" y="3690950"/>
            <a:ext cx="1578374" cy="175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5" name="Google Shape;1835;p40"/>
          <p:cNvGrpSpPr/>
          <p:nvPr/>
        </p:nvGrpSpPr>
        <p:grpSpPr>
          <a:xfrm>
            <a:off x="6808298" y="1810008"/>
            <a:ext cx="1114593" cy="938680"/>
            <a:chOff x="6808298" y="1782685"/>
            <a:chExt cx="1114593" cy="938680"/>
          </a:xfrm>
        </p:grpSpPr>
        <p:sp>
          <p:nvSpPr>
            <p:cNvPr id="1836" name="Google Shape;1836;p40"/>
            <p:cNvSpPr/>
            <p:nvPr/>
          </p:nvSpPr>
          <p:spPr>
            <a:xfrm>
              <a:off x="6878730" y="1782685"/>
              <a:ext cx="1044161" cy="938680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0"/>
            <p:cNvSpPr/>
            <p:nvPr/>
          </p:nvSpPr>
          <p:spPr>
            <a:xfrm>
              <a:off x="6808298" y="1782685"/>
              <a:ext cx="1044161" cy="938680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40"/>
          <p:cNvSpPr txBox="1">
            <a:spLocks noGrp="1"/>
          </p:cNvSpPr>
          <p:nvPr>
            <p:ph type="title"/>
          </p:nvPr>
        </p:nvSpPr>
        <p:spPr>
          <a:xfrm>
            <a:off x="914400" y="50591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MUHAMMADIYAH SEBAGAI </a:t>
            </a:r>
            <a:r>
              <a:rPr lang="en-US" dirty="0"/>
              <a:t>GERAKAN KEAGAMAAN</a:t>
            </a:r>
            <a:endParaRPr dirty="0"/>
          </a:p>
        </p:txBody>
      </p:sp>
      <p:grpSp>
        <p:nvGrpSpPr>
          <p:cNvPr id="1839" name="Google Shape;1839;p40"/>
          <p:cNvGrpSpPr/>
          <p:nvPr/>
        </p:nvGrpSpPr>
        <p:grpSpPr>
          <a:xfrm>
            <a:off x="4804635" y="1629089"/>
            <a:ext cx="1450354" cy="1399636"/>
            <a:chOff x="4804635" y="1629089"/>
            <a:chExt cx="1450354" cy="1399636"/>
          </a:xfrm>
        </p:grpSpPr>
        <p:sp>
          <p:nvSpPr>
            <p:cNvPr id="1840" name="Google Shape;1840;p40"/>
            <p:cNvSpPr/>
            <p:nvPr/>
          </p:nvSpPr>
          <p:spPr>
            <a:xfrm rot="-7643915">
              <a:off x="5042940" y="1859560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0"/>
            <p:cNvSpPr/>
            <p:nvPr/>
          </p:nvSpPr>
          <p:spPr>
            <a:xfrm rot="-7643915">
              <a:off x="4972508" y="1859560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0"/>
          <p:cNvGrpSpPr/>
          <p:nvPr/>
        </p:nvGrpSpPr>
        <p:grpSpPr>
          <a:xfrm>
            <a:off x="3034480" y="1665965"/>
            <a:ext cx="1319098" cy="1173478"/>
            <a:chOff x="3034480" y="1665965"/>
            <a:chExt cx="1319098" cy="1173478"/>
          </a:xfrm>
        </p:grpSpPr>
        <p:sp>
          <p:nvSpPr>
            <p:cNvPr id="1843" name="Google Shape;1843;p40"/>
            <p:cNvSpPr/>
            <p:nvPr/>
          </p:nvSpPr>
          <p:spPr>
            <a:xfrm rot="884392">
              <a:off x="3207154" y="1783354"/>
              <a:ext cx="1044182" cy="93870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0"/>
            <p:cNvSpPr/>
            <p:nvPr/>
          </p:nvSpPr>
          <p:spPr>
            <a:xfrm rot="884392">
              <a:off x="3136722" y="1783354"/>
              <a:ext cx="1044182" cy="93870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5" name="Google Shape;1845;p40"/>
          <p:cNvGrpSpPr/>
          <p:nvPr/>
        </p:nvGrpSpPr>
        <p:grpSpPr>
          <a:xfrm>
            <a:off x="1300950" y="1803381"/>
            <a:ext cx="1114593" cy="945970"/>
            <a:chOff x="1300950" y="1776058"/>
            <a:chExt cx="1114593" cy="945970"/>
          </a:xfrm>
        </p:grpSpPr>
        <p:sp>
          <p:nvSpPr>
            <p:cNvPr id="1846" name="Google Shape;1846;p40"/>
            <p:cNvSpPr/>
            <p:nvPr/>
          </p:nvSpPr>
          <p:spPr>
            <a:xfrm>
              <a:off x="1371381" y="1776058"/>
              <a:ext cx="1044161" cy="938680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1300950" y="1783348"/>
              <a:ext cx="1044161" cy="938680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8" name="Google Shape;1848;p40"/>
          <p:cNvSpPr txBox="1">
            <a:spLocks noGrp="1"/>
          </p:cNvSpPr>
          <p:nvPr>
            <p:ph type="subTitle" idx="15"/>
          </p:nvPr>
        </p:nvSpPr>
        <p:spPr>
          <a:xfrm>
            <a:off x="6507479" y="2943125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Reformulasi ajaran dan pendidikan Islam </a:t>
            </a:r>
            <a:r>
              <a:rPr lang="en-US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&amp;</a:t>
            </a:r>
            <a:r>
              <a:rPr lang="id-ID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Mempertahan</a:t>
            </a:r>
            <a:r>
              <a:rPr lang="en-US" sz="18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kan</a:t>
            </a:r>
            <a:r>
              <a:rPr lang="id-ID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Islam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53" name="Google Shape;1853;p40"/>
          <p:cNvSpPr txBox="1">
            <a:spLocks noGrp="1"/>
          </p:cNvSpPr>
          <p:nvPr>
            <p:ph type="title" idx="2"/>
          </p:nvPr>
        </p:nvSpPr>
        <p:spPr>
          <a:xfrm>
            <a:off x="2973013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54" name="Google Shape;1854;p40"/>
          <p:cNvSpPr txBox="1">
            <a:spLocks noGrp="1"/>
          </p:cNvSpPr>
          <p:nvPr>
            <p:ph type="title" idx="5"/>
          </p:nvPr>
        </p:nvSpPr>
        <p:spPr>
          <a:xfrm>
            <a:off x="4808796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855" name="Google Shape;1855;p40"/>
          <p:cNvSpPr txBox="1">
            <a:spLocks noGrp="1"/>
          </p:cNvSpPr>
          <p:nvPr>
            <p:ph type="title" idx="3"/>
          </p:nvPr>
        </p:nvSpPr>
        <p:spPr>
          <a:xfrm>
            <a:off x="1137230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56" name="Google Shape;1856;p40"/>
          <p:cNvSpPr txBox="1">
            <a:spLocks noGrp="1"/>
          </p:cNvSpPr>
          <p:nvPr>
            <p:ph type="title" idx="4"/>
          </p:nvPr>
        </p:nvSpPr>
        <p:spPr>
          <a:xfrm>
            <a:off x="6644579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857" name="Google Shape;1857;p40"/>
          <p:cNvSpPr txBox="1">
            <a:spLocks noGrp="1"/>
          </p:cNvSpPr>
          <p:nvPr>
            <p:ph type="subTitle" idx="9"/>
          </p:nvPr>
        </p:nvSpPr>
        <p:spPr>
          <a:xfrm>
            <a:off x="1139910" y="2969425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Membersihkan Islam di Indonesia</a:t>
            </a:r>
            <a:endParaRPr lang="id-ID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58" name="Google Shape;1858;p40"/>
          <p:cNvSpPr txBox="1">
            <a:spLocks noGrp="1"/>
          </p:cNvSpPr>
          <p:nvPr>
            <p:ph type="subTitle" idx="13"/>
          </p:nvPr>
        </p:nvSpPr>
        <p:spPr>
          <a:xfrm>
            <a:off x="2836335" y="2943125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Menciptakan masyarakat Islam yang sebenar-benarnya</a:t>
            </a:r>
            <a:endParaRPr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59" name="Google Shape;1859;p40"/>
          <p:cNvSpPr txBox="1">
            <a:spLocks noGrp="1"/>
          </p:cNvSpPr>
          <p:nvPr>
            <p:ph type="subTitle" idx="14"/>
          </p:nvPr>
        </p:nvSpPr>
        <p:spPr>
          <a:xfrm>
            <a:off x="4700217" y="2943125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Reformulasi doktrin Islam dengan pandangan alam pikiran modern.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1"/>
          <p:cNvSpPr txBox="1">
            <a:spLocks noGrp="1"/>
          </p:cNvSpPr>
          <p:nvPr>
            <p:ph type="subTitle" idx="1"/>
          </p:nvPr>
        </p:nvSpPr>
        <p:spPr>
          <a:xfrm flipH="1">
            <a:off x="1007544" y="2688609"/>
            <a:ext cx="7299900" cy="373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1. Gerakan </a:t>
            </a:r>
            <a:r>
              <a:rPr lang="en-US" sz="1800" dirty="0" err="1"/>
              <a:t>Jamaah</a:t>
            </a:r>
            <a:r>
              <a:rPr lang="en-US" sz="1800" dirty="0"/>
              <a:t> dan </a:t>
            </a:r>
            <a:r>
              <a:rPr lang="en-US" sz="1800" dirty="0" err="1"/>
              <a:t>Dakwah</a:t>
            </a:r>
            <a:r>
              <a:rPr lang="en-US" sz="1800" dirty="0"/>
              <a:t> </a:t>
            </a:r>
            <a:r>
              <a:rPr lang="en-US" sz="1800" dirty="0" err="1"/>
              <a:t>Jamaah</a:t>
            </a:r>
            <a:r>
              <a:rPr lang="en-US" sz="1800" dirty="0"/>
              <a:t> (GJDJ)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 algn="l"/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GJDJ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Gerakaan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untul</a:t>
            </a:r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memperkuat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hati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nurani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kepedulian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jemaah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terhadap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lingkungan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sosial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seperti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RW,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konsepsi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perkotaan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sebagai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rantai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ideologis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jemaah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berada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satu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komunitas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jamaah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disatukan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dengan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kesadaran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dalam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proses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pembentukan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dipimpin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oleh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Persyarikatan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Muhammadiyah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Perhatian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utama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dakwah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mengedepankan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kekeluargaan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aktif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mendukung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berbagai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persoalan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muncul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bagian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bawah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tingkat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Alat-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alat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tersebut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pada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umumnya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adalah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milik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Muhammadiyah, dan yang paling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penting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tentunya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untuk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memperkuat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pengembangan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akidah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Islam,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membangun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keluarga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sakinah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mawaddah</a:t>
            </a:r>
            <a:r>
              <a:rPr lang="en-US" sz="16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warahmah</a:t>
            </a:r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866" name="Google Shape;1866;p41"/>
          <p:cNvSpPr txBox="1">
            <a:spLocks noGrp="1"/>
          </p:cNvSpPr>
          <p:nvPr>
            <p:ph type="ctrTitle"/>
          </p:nvPr>
        </p:nvSpPr>
        <p:spPr>
          <a:xfrm flipH="1">
            <a:off x="932772" y="339769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Model Gerakan Muhammadiyah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1"/>
          <p:cNvSpPr txBox="1">
            <a:spLocks noGrp="1"/>
          </p:cNvSpPr>
          <p:nvPr>
            <p:ph type="subTitle" idx="1"/>
          </p:nvPr>
        </p:nvSpPr>
        <p:spPr>
          <a:xfrm flipH="1">
            <a:off x="1022037" y="2101756"/>
            <a:ext cx="7500989" cy="105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en-US" sz="1800" dirty="0"/>
              <a:t>2. </a:t>
            </a:r>
            <a:r>
              <a:rPr lang="en-US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Langkah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Penguatan</a:t>
            </a:r>
            <a:r>
              <a:rPr lang="en-US" sz="1800" b="1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Jama’ah</a:t>
            </a:r>
            <a:endParaRPr lang="en-US" sz="1800" b="1" dirty="0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l"/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Langkah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pemberdayaan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penguatan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kelembagaan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cabang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ranting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membantu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memperkuat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kohesi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atau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solidaritas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sosial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antar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warga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tengah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maraknya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radikalisme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akhir-akhir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cenderung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bersifat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anarki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Identitas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melalui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tarekat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dapat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dilihat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penguatan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potensi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dan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landasan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gerakan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menuju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hal-hal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yang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produktif</a:t>
            </a:r>
            <a:r>
              <a:rPr lang="en-US" sz="160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16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9527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41"/>
          <p:cNvSpPr txBox="1">
            <a:spLocks noGrp="1"/>
          </p:cNvSpPr>
          <p:nvPr>
            <p:ph type="subTitle" idx="1"/>
          </p:nvPr>
        </p:nvSpPr>
        <p:spPr>
          <a:xfrm flipH="1">
            <a:off x="1022037" y="2101756"/>
            <a:ext cx="7500989" cy="105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Langkah-</a:t>
            </a:r>
            <a:r>
              <a:rPr lang="en-US" sz="1600" dirty="0" err="1"/>
              <a:t>langkah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mengingatkan</a:t>
            </a:r>
            <a:r>
              <a:rPr lang="en-US" sz="1600" dirty="0"/>
              <a:t> Cabang dan Ranting Muhammadiyah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jamaah</a:t>
            </a:r>
            <a:r>
              <a:rPr lang="en-US" sz="1600" dirty="0"/>
              <a:t> dan </a:t>
            </a:r>
            <a:r>
              <a:rPr lang="en-US" sz="1600" dirty="0" err="1"/>
              <a:t>dakwah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5, </a:t>
            </a:r>
            <a:r>
              <a:rPr lang="en-US" sz="1600" dirty="0" err="1"/>
              <a:t>yaitu</a:t>
            </a:r>
            <a:r>
              <a:rPr lang="en-US" sz="1600" dirty="0"/>
              <a:t>  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1.Melakukan </a:t>
            </a:r>
            <a:r>
              <a:rPr lang="en-US" sz="1600" dirty="0" err="1"/>
              <a:t>penilaian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kehidupan</a:t>
            </a:r>
            <a:r>
              <a:rPr lang="en-US" sz="1600" dirty="0"/>
              <a:t> </a:t>
            </a:r>
            <a:r>
              <a:rPr lang="en-US" sz="1600" dirty="0" err="1"/>
              <a:t>beragama</a:t>
            </a:r>
            <a:r>
              <a:rPr lang="en-US" sz="1600" dirty="0"/>
              <a:t> di </a:t>
            </a:r>
            <a:r>
              <a:rPr lang="en-US" sz="1600" dirty="0" err="1"/>
              <a:t>desa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2.Memantapkan </a:t>
            </a:r>
            <a:r>
              <a:rPr lang="en-US" sz="1600" dirty="0" err="1"/>
              <a:t>konsep</a:t>
            </a:r>
            <a:r>
              <a:rPr lang="en-US" sz="1600" dirty="0"/>
              <a:t> </a:t>
            </a:r>
            <a:r>
              <a:rPr lang="en-US" sz="1600" dirty="0" err="1"/>
              <a:t>dakwah</a:t>
            </a:r>
            <a:r>
              <a:rPr lang="en-US" sz="1600" dirty="0"/>
              <a:t> </a:t>
            </a:r>
            <a:r>
              <a:rPr lang="en-US" sz="1600" dirty="0" err="1"/>
              <a:t>berjamaah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kondisi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ekonomi</a:t>
            </a:r>
            <a:r>
              <a:rPr lang="en-US" sz="1600" dirty="0"/>
              <a:t> dan </a:t>
            </a:r>
            <a:r>
              <a:rPr lang="en-US" sz="1600" dirty="0" err="1"/>
              <a:t>budaya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3.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sosialisasi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pelatihan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para </a:t>
            </a:r>
            <a:r>
              <a:rPr lang="en-US" sz="1600" dirty="0" err="1"/>
              <a:t>fasilitator</a:t>
            </a:r>
            <a:r>
              <a:rPr lang="en-US" sz="1600" dirty="0"/>
              <a:t> yang </a:t>
            </a:r>
            <a:r>
              <a:rPr lang="en-US" sz="1600" dirty="0" err="1"/>
              <a:t>akan</a:t>
            </a:r>
            <a:r>
              <a:rPr lang="en-US" sz="1600" dirty="0"/>
              <a:t>  </a:t>
            </a:r>
            <a:r>
              <a:rPr lang="en-US" sz="1600" dirty="0" err="1"/>
              <a:t>menggerakan</a:t>
            </a:r>
            <a:r>
              <a:rPr lang="en-US" sz="1600" dirty="0"/>
              <a:t> Cabang dan Ranting.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4.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pendampingan</a:t>
            </a:r>
            <a:r>
              <a:rPr lang="en-US" sz="1600" dirty="0"/>
              <a:t> </a:t>
            </a:r>
            <a:r>
              <a:rPr lang="en-US" sz="1600" dirty="0" err="1"/>
              <a:t>dakwah</a:t>
            </a:r>
            <a:r>
              <a:rPr lang="en-US" sz="1600" dirty="0"/>
              <a:t> </a:t>
            </a:r>
            <a:r>
              <a:rPr lang="en-US" sz="1600" dirty="0" err="1"/>
              <a:t>jamaah</a:t>
            </a:r>
            <a:r>
              <a:rPr lang="en-US" sz="16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5. </a:t>
            </a:r>
            <a:r>
              <a:rPr lang="en-US" sz="1600" dirty="0" err="1"/>
              <a:t>Memantapkan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akar</a:t>
            </a:r>
            <a:r>
              <a:rPr lang="en-US" sz="1600" dirty="0"/>
              <a:t> </a:t>
            </a:r>
            <a:r>
              <a:rPr lang="en-US" sz="1600" dirty="0" err="1"/>
              <a:t>rumput</a:t>
            </a:r>
            <a:r>
              <a:rPr lang="en-US" sz="1600" dirty="0"/>
              <a:t> (</a:t>
            </a:r>
            <a:r>
              <a:rPr lang="en-US" sz="1600" dirty="0" err="1"/>
              <a:t>Pimpinan</a:t>
            </a:r>
            <a:r>
              <a:rPr lang="en-US" sz="1600" dirty="0"/>
              <a:t> Ranting)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ujung</a:t>
            </a:r>
            <a:r>
              <a:rPr lang="en-US" sz="1600" dirty="0"/>
              <a:t> </a:t>
            </a:r>
            <a:r>
              <a:rPr lang="en-US" sz="1600" dirty="0" err="1"/>
              <a:t>tombak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dakwah</a:t>
            </a:r>
            <a:r>
              <a:rPr lang="en-US" sz="1600" dirty="0"/>
              <a:t> </a:t>
            </a:r>
            <a:r>
              <a:rPr lang="en-US" sz="1600" dirty="0" err="1"/>
              <a:t>jamaah</a:t>
            </a:r>
            <a:r>
              <a:rPr lang="en-US" sz="18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4904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46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Pertanyaan sesi 1</a:t>
            </a:r>
            <a:endParaRPr dirty="0">
              <a:solidFill>
                <a:srgbClr val="20124D"/>
              </a:solidFill>
            </a:endParaRPr>
          </a:p>
        </p:txBody>
      </p:sp>
      <p:sp>
        <p:nvSpPr>
          <p:cNvPr id="1954" name="Google Shape;1954;p46"/>
          <p:cNvSpPr txBox="1">
            <a:spLocks noGrp="1"/>
          </p:cNvSpPr>
          <p:nvPr>
            <p:ph type="subTitle" idx="4"/>
          </p:nvPr>
        </p:nvSpPr>
        <p:spPr>
          <a:xfrm>
            <a:off x="906199" y="1620771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55" name="Google Shape;1955;p46"/>
          <p:cNvSpPr txBox="1">
            <a:spLocks noGrp="1"/>
          </p:cNvSpPr>
          <p:nvPr>
            <p:ph type="subTitle" idx="1"/>
          </p:nvPr>
        </p:nvSpPr>
        <p:spPr>
          <a:xfrm>
            <a:off x="5494601" y="1620771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20124D"/>
      </a:dk1>
      <a:lt1>
        <a:srgbClr val="F28D1B"/>
      </a:lt1>
      <a:dk2>
        <a:srgbClr val="F6B26B"/>
      </a:dk2>
      <a:lt2>
        <a:srgbClr val="FFF2CE"/>
      </a:lt2>
      <a:accent1>
        <a:srgbClr val="FCC010"/>
      </a:accent1>
      <a:accent2>
        <a:srgbClr val="F59D19"/>
      </a:accent2>
      <a:accent3>
        <a:srgbClr val="F28D1B"/>
      </a:accent3>
      <a:accent4>
        <a:srgbClr val="FFE082"/>
      </a:accent4>
      <a:accent5>
        <a:srgbClr val="FDCE0F"/>
      </a:accent5>
      <a:accent6>
        <a:srgbClr val="F9CB9C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589</Words>
  <Application>Microsoft Office PowerPoint</Application>
  <PresentationFormat>On-screen Show (16:9)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Lato</vt:lpstr>
      <vt:lpstr>Times New Roman</vt:lpstr>
      <vt:lpstr>Arial</vt:lpstr>
      <vt:lpstr>Montserrat Black</vt:lpstr>
      <vt:lpstr>Garamond</vt:lpstr>
      <vt:lpstr>Roboto Condensed Light</vt:lpstr>
      <vt:lpstr>Montserrat ExtraBold</vt:lpstr>
      <vt:lpstr>Staatliches</vt:lpstr>
      <vt:lpstr>Freesia Pitch Deck by Slidesgo</vt:lpstr>
      <vt:lpstr>Muhammadiyah Sebagai Gerakan Keagamaan </vt:lpstr>
      <vt:lpstr>Makna Kehadiran Muhammadiyah sebagai gerakan </vt:lpstr>
      <vt:lpstr>PowerPoint Presentation</vt:lpstr>
      <vt:lpstr>Ciri-Ciri Muhammadiyah</vt:lpstr>
      <vt:lpstr>TUJUAN MUHAMMADIYAH SEBAGAI GERAKAN KEAGAMAAN</vt:lpstr>
      <vt:lpstr>Model Gerakan Muhammadiyah</vt:lpstr>
      <vt:lpstr>PowerPoint Presentation</vt:lpstr>
      <vt:lpstr>PowerPoint Presentation</vt:lpstr>
      <vt:lpstr>Pertanyaan sesi 1</vt:lpstr>
      <vt:lpstr>Pertanyaan sesi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Muhammadiyah Sebagai Gerakan Keagamaan </dc:title>
  <dc:creator>Segar</dc:creator>
  <cp:lastModifiedBy>Naz Geming</cp:lastModifiedBy>
  <cp:revision>5</cp:revision>
  <dcterms:modified xsi:type="dcterms:W3CDTF">2021-12-01T01:16:09Z</dcterms:modified>
</cp:coreProperties>
</file>