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9" r:id="rId22"/>
    <p:sldId id="280" r:id="rId23"/>
    <p:sldId id="281" r:id="rId24"/>
    <p:sldId id="282" r:id="rId25"/>
    <p:sldId id="278"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42E990A-27B3-49B6-9CAF-51B912E1BE72}" type="datetimeFigureOut">
              <a:rPr lang="id-ID" smtClean="0"/>
              <a:t>29/07/2020</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687F135E-9B05-42CB-AF54-448E3B5B3A98}"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2E990A-27B3-49B6-9CAF-51B912E1BE72}" type="datetimeFigureOut">
              <a:rPr lang="id-ID" smtClean="0"/>
              <a:t>29/07/2020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2E990A-27B3-49B6-9CAF-51B912E1BE72}" type="datetimeFigureOut">
              <a:rPr lang="id-ID" smtClean="0"/>
              <a:t>29/07/2020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2E990A-27B3-49B6-9CAF-51B912E1BE72}" type="datetimeFigureOut">
              <a:rPr lang="id-ID" smtClean="0"/>
              <a:t>29/07/2020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2E990A-27B3-49B6-9CAF-51B912E1BE72}" type="datetimeFigureOut">
              <a:rPr lang="id-ID" smtClean="0"/>
              <a:t>29/07/2020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87F135E-9B05-42CB-AF54-448E3B5B3A98}"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2E990A-27B3-49B6-9CAF-51B912E1BE72}" type="datetimeFigureOut">
              <a:rPr lang="id-ID" smtClean="0"/>
              <a:t>29/07/2020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42E990A-27B3-49B6-9CAF-51B912E1BE72}" type="datetimeFigureOut">
              <a:rPr lang="id-ID" smtClean="0"/>
              <a:t>29/07/2020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2E990A-27B3-49B6-9CAF-51B912E1BE72}" type="datetimeFigureOut">
              <a:rPr lang="id-ID" smtClean="0"/>
              <a:t>29/07/2020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E990A-27B3-49B6-9CAF-51B912E1BE72}" type="datetimeFigureOut">
              <a:rPr lang="id-ID" smtClean="0"/>
              <a:t>29/07/2020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42E990A-27B3-49B6-9CAF-51B912E1BE72}" type="datetimeFigureOut">
              <a:rPr lang="id-ID" smtClean="0"/>
              <a:t>29/07/2020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87F135E-9B05-42CB-AF54-448E3B5B3A98}"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2E990A-27B3-49B6-9CAF-51B912E1BE72}" type="datetimeFigureOut">
              <a:rPr lang="id-ID" smtClean="0"/>
              <a:t>29/07/2020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077200" y="6356350"/>
            <a:ext cx="609600" cy="365125"/>
          </a:xfrm>
        </p:spPr>
        <p:txBody>
          <a:bodyPr/>
          <a:lstStyle/>
          <a:p>
            <a:fld id="{687F135E-9B05-42CB-AF54-448E3B5B3A98}" type="slidenum">
              <a:rPr lang="id-ID" smtClean="0"/>
              <a:t>‹#›</a:t>
            </a:fld>
            <a:endParaRPr lang="id-ID"/>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42E990A-27B3-49B6-9CAF-51B912E1BE72}" type="datetimeFigureOut">
              <a:rPr lang="id-ID" smtClean="0"/>
              <a:t>29/07/2020</a:t>
            </a:fld>
            <a:endParaRPr lang="id-ID"/>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d-ID"/>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7F135E-9B05-42CB-AF54-448E3B5B3A98}" type="slidenum">
              <a:rPr lang="id-ID" smtClean="0"/>
              <a:t>‹#›</a:t>
            </a:fld>
            <a:endParaRPr lang="id-ID"/>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algn="ctr">
              <a:buNone/>
            </a:pPr>
            <a:r>
              <a:rPr lang="id-ID" b="1" dirty="0" smtClean="0"/>
              <a:t>   PERTEMUAN </a:t>
            </a:r>
            <a:r>
              <a:rPr lang="id-ID" b="1" dirty="0"/>
              <a:t>KETUJUH</a:t>
            </a:r>
            <a:endParaRPr lang="id-ID" dirty="0"/>
          </a:p>
          <a:p>
            <a:pPr algn="ctr">
              <a:buNone/>
            </a:pPr>
            <a:r>
              <a:rPr lang="id-ID" b="1" dirty="0" smtClean="0"/>
              <a:t>   Pokok </a:t>
            </a:r>
            <a:r>
              <a:rPr lang="id-ID" b="1" dirty="0"/>
              <a:t>Bahasan VI.</a:t>
            </a:r>
            <a:endParaRPr lang="id-ID" dirty="0"/>
          </a:p>
          <a:p>
            <a:pPr algn="ctr">
              <a:buNone/>
            </a:pPr>
            <a:r>
              <a:rPr lang="id-ID" b="1" dirty="0" smtClean="0"/>
              <a:t>     MEMAHAMI </a:t>
            </a:r>
            <a:r>
              <a:rPr lang="id-ID" b="1" dirty="0"/>
              <a:t>MUHAMMADIYAH BERWATAK TAJDID</a:t>
            </a:r>
            <a:endParaRPr lang="id-ID" dirty="0"/>
          </a:p>
          <a:p>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Muhammadiyah sebagai organisasi mendefinisikan diri sebagai gerakan Islam,dakwah amar ma’ruf nahi munkar</a:t>
            </a:r>
          </a:p>
          <a:p>
            <a:pPr rtl="1"/>
            <a:r>
              <a:rPr lang="id-ID" dirty="0"/>
              <a:t>  Pembaharuan Islam di Timur Tengah yang dipelopori Ibnu Taimiyah dari Siria,Muhammad bin Abdul Wahab dari Saudi Arabia,Kemudian Jamaluddin Al-Afgghani bersama muridnya Muhammad Abduh di Mesir,Rasyid Ridho  berpengaruh langsung akan munculnya pemikiran Ahmad Dahlan di Indonesia dan Tokoh Islam lainnya.</a:t>
            </a:r>
          </a:p>
          <a:p>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buNone/>
            </a:pPr>
            <a:r>
              <a:rPr lang="id-ID" dirty="0" smtClean="0"/>
              <a:t>     Inti Pemikiran dari Ulama Timur Tengah adalah :</a:t>
            </a:r>
          </a:p>
          <a:p>
            <a:pPr>
              <a:buNone/>
            </a:pPr>
            <a:r>
              <a:rPr lang="id-ID" dirty="0"/>
              <a:t> </a:t>
            </a:r>
            <a:r>
              <a:rPr lang="id-ID" dirty="0" smtClean="0"/>
              <a:t>1.Umat Islam jika ingin maju maka kembali pada Al-Qur’an dan as-Sunnah Shahihah</a:t>
            </a:r>
          </a:p>
          <a:p>
            <a:pPr>
              <a:buNone/>
            </a:pPr>
            <a:r>
              <a:rPr lang="id-ID" dirty="0" smtClean="0"/>
              <a:t>2.Umat Islam harus meninggalkan tradisi-tradisi yang bukan Islam</a:t>
            </a:r>
          </a:p>
          <a:p>
            <a:pPr>
              <a:buNone/>
            </a:pPr>
            <a:r>
              <a:rPr lang="id-ID" dirty="0" smtClean="0"/>
              <a:t>3.Pintu Ijtihad tetap terbuka sepanjang masa </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pPr rtl="1"/>
            <a:r>
              <a:rPr lang="id-ID" b="1" dirty="0"/>
              <a:t>C.Model-model Tajdid  dalam Muhammadiyah.</a:t>
            </a:r>
            <a:endParaRPr lang="id-ID" dirty="0"/>
          </a:p>
          <a:p>
            <a:pPr rtl="1"/>
            <a:r>
              <a:rPr lang="id-ID" dirty="0"/>
              <a:t>   Model Tajdidi dalam Muhammadiyah dapat dibagi dalam tiga bidang yaitu bidang keagamaan,pendidikan dan kemasyarakatan.</a:t>
            </a:r>
          </a:p>
          <a:p>
            <a:pPr lvl="0">
              <a:buNone/>
            </a:pPr>
            <a:r>
              <a:rPr lang="id-ID" dirty="0" smtClean="0"/>
              <a:t>      </a:t>
            </a:r>
            <a:r>
              <a:rPr lang="id-ID" dirty="0"/>
              <a:t>Bidang Keagamaan</a:t>
            </a:r>
          </a:p>
          <a:p>
            <a:pPr rtl="1"/>
            <a:r>
              <a:rPr lang="id-ID" dirty="0"/>
              <a:t>   Dengan kembali kepada ajaran Islam yang dikenal adalah kembali kepada Al-Qur’an dan As-sunnah al- maqbulah muhammadiyah berusaha menghilang amalan-amalan yang datang kemudian yang tidak sesuai dengan ajaran Islam yang murni.Usaha pemurnian tersebut adalah sebagi berikut.</a:t>
            </a:r>
          </a:p>
          <a:p>
            <a:pPr rtl="1"/>
            <a:r>
              <a:rPr lang="id-ID" dirty="0"/>
              <a:t>Penentuan arah kiblat dalam sholat,sebagai kebalikan dari kebiasaan sebelumnya,yang menghadap tepat kearah Barat.</a:t>
            </a:r>
          </a:p>
          <a:p>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2.Penggunaan perhitungan astronom dalam menentukan permulaan dan akhir bulan puasa (hisab ) sebagai kebalikan dari pengamatan perjalanan bulan oleh petugas Agama yang disebut sistim perhitungan Ruk’yat.</a:t>
            </a:r>
          </a:p>
          <a:p>
            <a:pPr rtl="1"/>
            <a:r>
              <a:rPr lang="id-ID" dirty="0"/>
              <a:t>3.Menyelenggarakan  shalat bersama dilapangan terbuka pada hari raya Islam,Idul Fitri dan Idul Adha,sebagai ganti seperti sholat yang serupa dalam jumlah jama’ah yang lebih kecil,yang diselenggarakan di Masjid.</a:t>
            </a:r>
          </a:p>
          <a:p>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4.Pengumpulan dan pembagian zakat fitrah dan maal yang melalui panitia yang dikoordinir  dan dibagikankepada yang berhak menerimanya.</a:t>
            </a:r>
          </a:p>
          <a:p>
            <a:pPr rtl="1"/>
            <a:r>
              <a:rPr lang="id-ID" dirty="0"/>
              <a:t>5.Penyampaian khotbah dalam bahasa Indonsia /daerah,sebagai ganti dari penyampaian khutbah dalam  bahasa Arab.</a:t>
            </a:r>
          </a:p>
          <a:p>
            <a:pPr rtl="1"/>
            <a:r>
              <a:rPr lang="id-ID" dirty="0"/>
              <a:t>6.Penyederhanaan upacara dan ibadah dalam upacara kelahiran khitanan,perkawinan dan pemakaman,dengan menghilangkan hal-hal yang bersifat politheistis.</a:t>
            </a:r>
          </a:p>
          <a:p>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rtl="1"/>
            <a:r>
              <a:rPr lang="id-ID" dirty="0"/>
              <a:t>7.Penyerderhanaan makam (kuburan ) yang semula dihiasi secara berlebihan.</a:t>
            </a:r>
          </a:p>
          <a:p>
            <a:pPr rtl="1"/>
            <a:r>
              <a:rPr lang="id-ID" dirty="0"/>
              <a:t>8.Menghilangkan kebiasaan berziarah kemakam –makam orang suci (wali )</a:t>
            </a:r>
          </a:p>
          <a:p>
            <a:pPr rtl="1"/>
            <a:r>
              <a:rPr lang="id-ID" dirty="0"/>
              <a:t>9.membersihkan anggapan adanya berkah yang bersifat ghoib,yang dimiliki oleh para kiyai tertentu,dan pengaruh ekstrim pemujaan terhadap mereka.</a:t>
            </a:r>
          </a:p>
          <a:p>
            <a:pPr rtl="1"/>
            <a:r>
              <a:rPr lang="id-ID" dirty="0"/>
              <a:t>10 Penggunaan kerudung untuk wanita,dan pemisahan laki-laki dan wanita dalma pertemuan pertemuan yang bersifat keagamaan.</a:t>
            </a:r>
          </a:p>
          <a:p>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2.Bidang Pendidikan.</a:t>
            </a:r>
          </a:p>
          <a:p>
            <a:pPr rtl="1"/>
            <a:r>
              <a:rPr lang="id-ID" dirty="0"/>
              <a:t>     Dalam bidang pendidikan,Muhammadiyah mempelopori dan menyelenggarakan sejumlah </a:t>
            </a:r>
            <a:r>
              <a:rPr lang="id-ID" dirty="0" smtClean="0"/>
              <a:t>pembaharuan </a:t>
            </a:r>
            <a:r>
              <a:rPr lang="id-ID" dirty="0"/>
              <a:t>dan </a:t>
            </a:r>
            <a:r>
              <a:rPr lang="id-ID" dirty="0" smtClean="0"/>
              <a:t>inovasi </a:t>
            </a:r>
            <a:r>
              <a:rPr lang="id-ID" dirty="0"/>
              <a:t>yang lebih nyata.</a:t>
            </a:r>
          </a:p>
          <a:p>
            <a:pPr rtl="1"/>
            <a:r>
              <a:rPr lang="id-ID" dirty="0"/>
              <a:t>    Pembaharuan </a:t>
            </a:r>
            <a:r>
              <a:rPr lang="id-ID" dirty="0" smtClean="0"/>
              <a:t>pendidikan </a:t>
            </a:r>
            <a:r>
              <a:rPr lang="id-ID" dirty="0"/>
              <a:t>meliputi dua segi yaitu segi cita-cita dan segi teknik pengajaran.Dari segi cita-cita ingin membentuk manusia muslim yang baik budi,alim dalam agama,luas dalam pandangan dan paham masalah ilmu keduniaan,dan bersedia berjuang untuk kemajuan masyarakatnya.</a:t>
            </a:r>
          </a:p>
          <a:p>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Adapun teknik pengajaran lebih banyak berhubungan dengan cara cara penyelenggaraan pengajaran. Dengan mengambil unsur unsur yang baik dari sistem pendidikan Barat dan sistem pendidikan tradisional.Dengan memasukan pelajaran agama didalam kurikulum pendidikan ala Barat , dan sistem pendidikan tradisional dengan memasukan pelajaran umum dalam sistem pendidikan Trasional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Selain pembaharuan pendidikan formal Muhammadiyahn juga  memperbaharui pendidikan tradional non formal yaitu pengajian Oleh Muhammadiyah diperluas dan pengajian disismatisasikan kedalam bentuk juga/isi tema pengajian diarahkan pada masalah kehidupan sehari hari umat Islam.Muhammadiyah juga mewujudkan bidang bimbingan dan penyuluhan agama dalam masalah yang diperlukan.misalnya penyuluhan perkawinan dikota-kota besar,konsultasi keluarga sakinah oleh Aisyiyah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3.Bidang Sosial Kemasyarakatan</a:t>
            </a:r>
          </a:p>
          <a:p>
            <a:pPr rtl="1"/>
            <a:r>
              <a:rPr lang="id-ID" dirty="0"/>
              <a:t>    Muhammadiyah merintis bidang sosial kemasyarakatan dengan mendirikan rumah sakit,poliklinik,panti Asuhan,rumah singgah,panti jompo,pusat kegiatan Belajar Masyarakat (PKBM )posyandu lansia yang dikelola melalui amal usahanya.Usaha pembaharuan dibidang kemasyarakatan ditandai dengan mendirikannya Pertolongan Kesengsaraan oemoem (PKO pada tahun 1923.contoh surat Al-Ma’un 107 : 1-7</a:t>
            </a:r>
          </a:p>
          <a:p>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buNone/>
            </a:pPr>
            <a:r>
              <a:rPr lang="id-ID" dirty="0" smtClean="0"/>
              <a:t>    Pendiri </a:t>
            </a:r>
            <a:r>
              <a:rPr lang="id-ID" dirty="0"/>
              <a:t>awal Muhammadiyah memilih melakukan gerakan Islam melalui organisasi didasarkan pada rujukan keagamaan.Ada sebuah kaidah ushul”ma’la yatimu al-wajib illa bihi fa huwa wajib” bahwa jika suatu urusan tidak akan sempurna manakala tanpa alat, maka alat itu menjadi wajib adanya.Organisais menjadi alat </a:t>
            </a:r>
            <a:r>
              <a:rPr lang="id-ID" dirty="0" smtClean="0"/>
              <a:t>Dakwah </a:t>
            </a:r>
            <a:r>
              <a:rPr lang="id-ID" dirty="0"/>
              <a:t>Islam sebagai hasil dari pengamatan dan pendalaman KH Ahmad D</a:t>
            </a:r>
            <a:r>
              <a:rPr lang="id-ID" dirty="0" smtClean="0"/>
              <a:t>ahlan </a:t>
            </a:r>
            <a:r>
              <a:rPr lang="id-ID" dirty="0"/>
              <a:t>secara mendalama terhadap surat Ali-Imran ayat 104</a:t>
            </a:r>
          </a:p>
          <a:p>
            <a:pPr algn="r">
              <a:buNone/>
            </a:pPr>
            <a:r>
              <a:rPr lang="ar-SA" dirty="0"/>
              <a:t>وَلْتَكُنْ مِنْكُمْ أُمَّةٌ يَدْعُونَ إِلَى الْخَيْرِ وَيَأْمُرُونَ بِالْمَعْرُوفِ وَيَنْهَوْنَ عَنِ </a:t>
            </a:r>
            <a:r>
              <a:rPr lang="ar-SA" dirty="0" smtClean="0"/>
              <a:t>الْمُنْكَرِوَأُولَئِكَ </a:t>
            </a:r>
            <a:r>
              <a:rPr lang="ar-SA" dirty="0"/>
              <a:t>هُمُ الْمُفْلِحُونَ</a:t>
            </a:r>
            <a:endParaRPr lang="id-ID" dirty="0"/>
          </a:p>
          <a:p>
            <a:pPr rtl="1"/>
            <a:r>
              <a:rPr lang="id-ID" dirty="0"/>
              <a:t>Dan hendaklah ada di antara kamu segolongan umat yang menyeru kepada kebajikan, menyuruh kepada yang makruf dan mencegah dari yang munkar; merekalah orang-orang yang beruntung. (Q.S Ali Imran 3 : 104 )</a:t>
            </a:r>
          </a:p>
          <a:p>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QS Al-Ma’un 1-7</a:t>
            </a:r>
          </a:p>
          <a:p>
            <a:pPr algn="r" rtl="1"/>
            <a:r>
              <a:rPr lang="ar-SA" dirty="0" smtClean="0"/>
              <a:t>أَرَأَيْتَ الَّذِي يُكَذِّبُ بِالدِّينِ</a:t>
            </a:r>
            <a:endParaRPr lang="id-ID" dirty="0" smtClean="0"/>
          </a:p>
          <a:p>
            <a:pPr algn="l"/>
            <a:r>
              <a:rPr lang="sv-SE" dirty="0" smtClean="0"/>
              <a:t>Tahukah kamu (orang) yang mendustakan agama?</a:t>
            </a:r>
            <a:endParaRPr lang="id-ID" dirty="0" smtClean="0"/>
          </a:p>
          <a:p>
            <a:pPr algn="r" rtl="1"/>
            <a:r>
              <a:rPr lang="ar-SA" dirty="0" smtClean="0"/>
              <a:t>فَذَلِكَ الَّذِي يَدُعُّ الْيَتِيمَ</a:t>
            </a:r>
            <a:endParaRPr lang="id-ID" dirty="0" smtClean="0"/>
          </a:p>
          <a:p>
            <a:pPr rtl="1"/>
            <a:r>
              <a:rPr lang="id-ID" dirty="0" smtClean="0"/>
              <a:t>Itulah orang yang menghardik anak yatim</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rtl="1"/>
            <a:r>
              <a:rPr lang="ar-SA" dirty="0" smtClean="0"/>
              <a:t>وَلا يَحُضُّ عَلَى طَعَامِ الْمِسْكِينِ</a:t>
            </a:r>
            <a:endParaRPr lang="id-ID" dirty="0" smtClean="0"/>
          </a:p>
          <a:p>
            <a:pPr rtl="1"/>
            <a:r>
              <a:rPr lang="id-ID" dirty="0" smtClean="0"/>
              <a:t>dan tidak menganjurkan memberi makan orang miskin.</a:t>
            </a:r>
          </a:p>
          <a:p>
            <a:pPr algn="r"/>
            <a:r>
              <a:rPr lang="ar-SA" dirty="0" smtClean="0"/>
              <a:t>فَوَيْلٌ لِلْمُصَلِّينَ</a:t>
            </a:r>
            <a:endParaRPr lang="id-ID" dirty="0" smtClean="0"/>
          </a:p>
          <a:p>
            <a:r>
              <a:rPr lang="sv-SE" dirty="0" smtClean="0"/>
              <a:t>Maka kecelakaanlah bagi orang-orang yang salat,</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rtl="1"/>
            <a:r>
              <a:rPr lang="ar-SA" dirty="0" smtClean="0"/>
              <a:t>الَّذِينَ هُمْ عَنْ صَلاتِهِمْ سَاهُونَ</a:t>
            </a:r>
            <a:endParaRPr lang="id-ID" dirty="0" smtClean="0"/>
          </a:p>
          <a:p>
            <a:r>
              <a:rPr lang="id-ID" dirty="0" smtClean="0"/>
              <a:t>(yaitu) orang-orang yang lalai dari salatnya,</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rtl="1"/>
            <a:r>
              <a:rPr lang="ar-SA" dirty="0" smtClean="0"/>
              <a:t>الَّذِينَ هُمْ يُرَاءُونَ</a:t>
            </a:r>
            <a:endParaRPr lang="id-ID" dirty="0" smtClean="0"/>
          </a:p>
          <a:p>
            <a:pPr rtl="1"/>
            <a:r>
              <a:rPr lang="id-ID" dirty="0" smtClean="0"/>
              <a:t>orang-orang yang berbuat ria.</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rtl="1"/>
            <a:r>
              <a:rPr lang="ar-SA" dirty="0" smtClean="0"/>
              <a:t>وَيَمْنَعُونَ الْمَاعُونَ</a:t>
            </a:r>
            <a:endParaRPr lang="id-ID" dirty="0" smtClean="0"/>
          </a:p>
          <a:p>
            <a:pPr rtl="1"/>
            <a:r>
              <a:rPr lang="sv-SE" dirty="0" smtClean="0"/>
              <a:t>dan enggan (menolong dengan) barang berguna.</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Pesanan dalam surat Al-ma’un adalah ajaran tolong menolong sebagai bentuk dari amal shaleh yangdapat memunculkan solidaritas yang berujung dari amal mahabbah atau saling mencintai yang dimulai dari ta’aruf yaitu saling mengenal yang dilanjutkan dengan tafahum,yaitu saling memahami,dari konsep ini melahirkan tadhamun atau saling menghargai.Tadhamun akan melahirkan tarahum dan akhirnya terbentuklah suasana ta’awwun atau saling tolong menolong diantara masyaraat. Ajaran ini kemudian direalisasikan melalui lembaga pendidikan,rumah sakit,panti asuhan dan melalui pengumpulan zakat  fitrah maupun zakat maal untuk didistribusikan pada yang berhak menerimanya.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r>
              <a:rPr lang="id-ID" dirty="0"/>
              <a:t>Muhammadiyah sebagai gerakan Islam merumusklan gerakan pembaharuannya dalam bentuk Purifikasi dan Dinamisasi.Purifikasi didasarkan pada asumsi bahwa kemunduran umat Islam yang benar,sehingga harus dilakukan purifikasi dalam bidang Aqidah,Ibadah dengan teori.Segala sesuatu dalam Ibadah Mahda dilaksanakan bila ada perintah dalam Al-Qur’an dan Hadits.Sedangkan dinamisasi diterapkan dalam bidang muamalah,dengan melakukan gerakan modernisasi sepanjang sesuai dengan teori”Segala sesuatu semunya boleh dikerjakan selama tidak ada larangan atau tidak bertentangan  Al-Qur’an dan Hadits”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a:bodyPr>
          <a:lstStyle/>
          <a:p>
            <a:pPr rtl="1"/>
            <a:r>
              <a:rPr lang="id-ID" dirty="0"/>
              <a:t> Muhammadiyah dalam gerakan pembaharuannya dilakukan bersamaan antara gerakan purifikasi (the belief aspect of Islam ) dengan gerakan muamalah (the ssosial  aspect of Islam ).Purifikasi dalam bidang aqidah dilakukan Muhammadiyah adalah aqidah yang memiliki keterkaitan dengan aspek sosial kemasyarakatan.</a:t>
            </a:r>
          </a:p>
          <a:p>
            <a:pPr rtl="1"/>
            <a:r>
              <a:rPr lang="id-ID" dirty="0"/>
              <a:t>    Pemikiran Keislaman yang disusun Muhammadiyah disaat kelahirannya mempunyai keunikan yaitu terletak pada sisi amaliahnya seperti upaya Muhammadiyah membangun berbagai lembaga pendidikan,Rumaha sakit,Panti asuhan,Masjid serta sarana dakwah lain.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10000"/>
          </a:bodyPr>
          <a:lstStyle/>
          <a:p>
            <a:pPr rtl="1"/>
            <a:r>
              <a:rPr lang="id-ID" dirty="0"/>
              <a:t>Dalam konteks purifikasi Muhammadiyah mendahulukan nash yang otentik sebagai landasan dan pelaksanaan ibadah,dan setiap orang yang melanggarnya akan dikatogorikan sebagai ahlu bid’ah.</a:t>
            </a:r>
          </a:p>
          <a:p>
            <a:pPr rtl="1"/>
            <a:r>
              <a:rPr lang="id-ID" dirty="0"/>
              <a:t>        Muhammadiyah dalam melaksanakan dan memperjuangkan keyakinan dan cita-cita hidupnya senantiasa menurut cara yang ditetapkan Islam.Karena dengan Islamlah bisa menjamin kabahgian yang haqiqi hidup didunia dan di akhirat,materiil dan spiritui. Maka dari itu Muhammadiyah berjuang mewujudkan syariat Islam dalam kehidupan perseorangan ,keluarga dan masyarakat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Segala yang dilakukan Muhammadiyah,baik dalam bidang pendidikan,kemasyarakatan,keluarga,perekonomian dan sebagainya,tak bisa lepaskan dari usaha untuk melaksanakan keyakinan Islam. Sebab satu satunya kenikmatan dan kebahagiaan hanya dengan beribadah kepada Allah swt secara sendiri sendiri atau bersamaan,menjadi tidak berarti kalau amalan usaha Muhammadiyah tidak didasarakan pada keyakinan Islam tersebut.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rtl="1"/>
            <a:r>
              <a:rPr lang="id-ID" dirty="0"/>
              <a:t>B.Tajdidi menurut faham Muhammadiyah.</a:t>
            </a:r>
          </a:p>
          <a:p>
            <a:pPr rtl="1"/>
            <a:r>
              <a:rPr lang="id-ID" dirty="0"/>
              <a:t>     Tajdid berarti pembaharuan,peningkatan,dan pengembangan.Dalam arti pemurnian,tajdid dimaksudkan sebagai pemelihara matan ajaran Islam berazaskan pada  al-Qur’an dan as Sunnah maqbullah.</a:t>
            </a:r>
          </a:p>
          <a:p>
            <a:pPr>
              <a:buNone/>
            </a:pPr>
            <a:r>
              <a:rPr lang="id-ID" dirty="0"/>
              <a:t> Dalam arti peningkatan pengembangan </a:t>
            </a:r>
            <a:r>
              <a:rPr lang="id-ID" dirty="0" smtClean="0"/>
              <a:t>danmodernisasi,tajdid </a:t>
            </a:r>
            <a:r>
              <a:rPr lang="id-ID" dirty="0"/>
              <a:t>dimaksud sebagai penafsiran pengamalan.Untuk melaksanakan tajdid diperlukan aktualisasi akal pikiran yang cerdas dan akal budi yang bersih yang dijiwai ajaran Islam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Tajdid  merupakan suatu proses pembaharuan dalam umat Islam untuk menuju pada suatu kondisi yang lebih baik.Muhammadiyah dalam memaknai tajdid  mengandung dua pengertian,yakni pemurniaan (purifikasi ),dan pembaharuan (dinamisasi ) Tajdid dalam pandangan Muhammadiyah yang bersifat purifikasi adalah”Tandhifala -Aqidah”,Yaitu purifikasi  terhadap Aqidah Islamiyah.Dalam arti aqidah Islam itu harus dibersihkan  betul dari segenap”rowasyia asy-syirik” yakni elemen-elemen  syirik.Aqidah merupakan keyakinan hidup dengan meliputi semua hal yang harus diyakini semua mukmin.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Dalam  bentuk pembaharuan,Muhammadiyah memaknai tajdid dengan pembaharuan Islam yang membangun,mengembangkan,memperbaharui potensi sumber daya manusia dalam hal pengetahuan dan teknologi umat Islam.Adapun pembaharuan Islam  yang menyangkut </a:t>
            </a:r>
            <a:r>
              <a:rPr lang="id-ID" dirty="0" smtClean="0"/>
              <a:t>organisasi, Muhammadiyah </a:t>
            </a:r>
            <a:r>
              <a:rPr lang="id-ID" dirty="0"/>
              <a:t>merujuk kepada pesan  pesan al-Qur’an yang terkandung dalam QS.3:104.</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1236</Words>
  <Application>Microsoft Office PowerPoint</Application>
  <PresentationFormat>On-screen Show (4:3)</PresentationFormat>
  <Paragraphs>61</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/,iiom </dc:creator>
  <cp:lastModifiedBy>/,iiom </cp:lastModifiedBy>
  <cp:revision>25</cp:revision>
  <dcterms:created xsi:type="dcterms:W3CDTF">2020-07-29T08:02:41Z</dcterms:created>
  <dcterms:modified xsi:type="dcterms:W3CDTF">2020-07-29T09:18:00Z</dcterms:modified>
</cp:coreProperties>
</file>