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D2688-B44E-4956-91AE-E20403FF4C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582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241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8EAA19-8D2E-4C6E-8116-A64D1847C1C9}" type="datetimeFigureOut">
              <a:rPr lang="en-US" smtClean="0"/>
              <a:pPr/>
              <a:t>22-Feb-24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A23CD5D-9AC3-4A17-8C5F-B41D8124C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/>
              <a:t>Pembunuhan </a:t>
            </a:r>
            <a:r>
              <a:rPr lang="id-ID" dirty="0"/>
              <a:t>anak sendiri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309" y="4572000"/>
            <a:ext cx="4953000" cy="701675"/>
          </a:xfrm>
        </p:spPr>
        <p:txBody>
          <a:bodyPr>
            <a:normAutofit/>
          </a:bodyPr>
          <a:lstStyle/>
          <a:p>
            <a:pPr algn="r"/>
            <a:r>
              <a:rPr lang="id-ID" sz="2000" b="1" dirty="0"/>
              <a:t>DEKA BAGUS BINARSA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80960" cy="1371600"/>
          </a:xfrm>
        </p:spPr>
        <p:txBody>
          <a:bodyPr/>
          <a:lstStyle/>
          <a:p>
            <a:r>
              <a:rPr lang="en-US" dirty="0" err="1"/>
              <a:t>Korban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76800"/>
          </a:xfrm>
        </p:spPr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Kesimpulan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VeR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 pemeriksaan mayat bayi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laki-laki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cukup bulan dalam kandungan dan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lahir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hidup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serta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keadaan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pada pemeriksaan luar didapatkan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luka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bibir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atas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bawah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sisi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luar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akibat kekerasan tumpul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serta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ditemukannya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adanya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tanda-tanda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perawatan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Pada pemeriksaan dalam ditemukan bintik perdarahan pada jantung dan paru. Sebab kematian bayi ini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akibat kekerasan tumpul pada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mulut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(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saluran pernapasan atas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)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yang mengakibatkan tersumbatnya jalan napas sehingga menyebabkan mati lemas (asfiksia) .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 descr="pic097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2133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Kesimpulan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mayat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bayi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perempuan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cukup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bulan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lahir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hidup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bergolongan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darah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A,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serta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ditemukan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adanya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tanda-tanda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perawatan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luar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ditemukan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luka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bibir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atas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bawah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akibat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kekerasan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tumpul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ditemukan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adanya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bintik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perdarahan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dinding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paru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jantung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Sebab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mati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bayi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akibat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kekerasan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tumpul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mulut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mengakibatkan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tersumbatnya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jalan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nafas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sehingga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menyebabkan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mati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lemas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5" name="Picture 4" descr="pic097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2133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Kesimpulan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 pemeriksaan mayat bayi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perempuan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cukup bulan dalam kandungan dan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lahir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hidup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serta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keadaan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pada pemeriksaan luar didapatkan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luka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terbuka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kepala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anggota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gerak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bawah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akibat kekerasan tumpul. Pada pemeriksaan dalam ditemukan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seluruh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organ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keadaan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lanjut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Sebab kematian bayi ini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dapat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tentukan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karena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mayat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lanjut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4" name="Picture 3" descr="pic097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2133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Kesimpulan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 pemeriksaan mayat bayi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belum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cukup bulan dalam kandungan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lahir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mati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dapat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ditentukan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jenis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kelaminnya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pada pemeriksaan luar didapatkan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mayat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keadaan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lanjut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 Pada pemeriksaan dalam ditemukan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semua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organ-organ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membusuk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lanjut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test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apung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paru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didapatkan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hasil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negatf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dapat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memberi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petunjuk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bahwa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bayi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belum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pernah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bernafas</a:t>
            </a:r>
            <a:r>
              <a:rPr lang="id-ID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 descr="pic097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0"/>
            <a:ext cx="2133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81001"/>
            <a:ext cx="7680960" cy="1371600"/>
          </a:xfrm>
        </p:spPr>
        <p:txBody>
          <a:bodyPr/>
          <a:lstStyle/>
          <a:p>
            <a:r>
              <a:rPr lang="en-US" dirty="0"/>
              <a:t>VIABEL (CUKUP BULAN)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Bayi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mampu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hidup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diluar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kandungan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tanpa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alat2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khusus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Panjang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&gt; 35 cm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Berat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badan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&gt; 1500 gram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Lingkar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kepala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&gt; 32 cm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Tulang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rawan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daun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telinga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Kuku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jari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kaki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tangan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Garis-garis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telapak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tangan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kaki</a:t>
            </a:r>
          </a:p>
          <a:p>
            <a:pPr algn="just"/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Testis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atau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labia mayor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Lanugo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Pusat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penulangan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4" descr="1045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"/>
            <a:ext cx="19812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Tulang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terlihat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lebih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mendatar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Sela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iga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lebar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Sekat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rongga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dada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rendah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Paru-paru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telah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memenuhi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rongga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dada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Warna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-&gt; bercak2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merah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muda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seperti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mozaik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(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motted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sign)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Docimacia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Pulmonum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hidrostatika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(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Uji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Apung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Paru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)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Breslau(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apung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lambung-usus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)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Uji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liang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telinga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tengah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perawatan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Plasenta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sudah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terputus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dirawat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Berpakaian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Verniks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kaseosa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(-)</a:t>
            </a: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Lambung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berisi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susu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 descr="Cat_Fa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0"/>
            <a:ext cx="1981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kematian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Pembekapan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Pencekikan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Trauma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tumpul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kepala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Tenggelam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Kelainan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medis</a:t>
            </a:r>
            <a:endParaRPr lang="en-US" sz="27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 descr="Cat_Fa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0"/>
            <a:ext cx="1981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PEMERIKSAAN TAMBAHAN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Golongan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Darah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Tes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rPr>
              <a:t> DNA</a:t>
            </a:r>
          </a:p>
        </p:txBody>
      </p:sp>
      <p:pic>
        <p:nvPicPr>
          <p:cNvPr id="5" name="Picture 4" descr="Cat_Fa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0"/>
            <a:ext cx="19812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KASUS </a:t>
            </a:r>
          </a:p>
        </p:txBody>
      </p:sp>
      <p:pic>
        <p:nvPicPr>
          <p:cNvPr id="5122" name="Picture 2" descr="D:\forensik unair\Kasus forensik di surabaya\soetomo\KF 140186 infanticide\DSC01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30997"/>
            <a:ext cx="3479800" cy="4876800"/>
          </a:xfrm>
          <a:prstGeom prst="rect">
            <a:avLst/>
          </a:prstGeom>
          <a:noFill/>
        </p:spPr>
      </p:pic>
      <p:pic>
        <p:nvPicPr>
          <p:cNvPr id="5123" name="Picture 3" descr="D:\forensik unair\Kasus forensik di surabaya\soetomo\KF 140186 infanticide\DSCN7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338" y="1730997"/>
            <a:ext cx="3200400" cy="4876799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696468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PASAL-PASAL INFANTICIDE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PASAL 341, 342, 343</a:t>
            </a:r>
          </a:p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181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siapa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mengubur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menyembunyikan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membawa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lari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menghilangkan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mayat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maksud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menyembunyikan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kematian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kelahirannya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diancam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penjara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lama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sembilan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denda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banyak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empat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ribu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lima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ratus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rupiah.</a:t>
            </a:r>
          </a:p>
        </p:txBody>
      </p:sp>
      <p:pic>
        <p:nvPicPr>
          <p:cNvPr id="4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pic>
        <p:nvPicPr>
          <p:cNvPr id="6146" name="Picture 2" descr="D:\forensik unair\Kasus forensik di surabaya\soetomo\KF 140186 infanticide\DSC07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429000" cy="4876800"/>
          </a:xfrm>
          <a:prstGeom prst="rect">
            <a:avLst/>
          </a:prstGeom>
          <a:noFill/>
        </p:spPr>
      </p:pic>
      <p:pic>
        <p:nvPicPr>
          <p:cNvPr id="6148" name="Picture 4" descr="D:\forensik unair\Kasus forensik di surabaya\soetomo\KF 140186 infanticide\DSCN7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3943350" cy="48768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pic>
        <p:nvPicPr>
          <p:cNvPr id="7170" name="Picture 2" descr="D:\forensik unair\Kasus forensik di surabaya\soetomo\KF 140186 infanticide\DSCN7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649197" cy="4876800"/>
          </a:xfrm>
          <a:prstGeom prst="rect">
            <a:avLst/>
          </a:prstGeom>
          <a:noFill/>
        </p:spPr>
      </p:pic>
      <p:pic>
        <p:nvPicPr>
          <p:cNvPr id="7171" name="Picture 3" descr="D:\forensik unair\Kasus forensik di surabaya\soetomo\KF 140186 infanticide\DSCN7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2971799" cy="4876800"/>
          </a:xfrm>
          <a:prstGeom prst="rect">
            <a:avLst/>
          </a:prstGeom>
          <a:noFill/>
        </p:spPr>
      </p:pic>
      <p:pic>
        <p:nvPicPr>
          <p:cNvPr id="7172" name="Picture 4" descr="D:\forensik unair\Kasus forensik di surabaya\soetomo\KF 140186 infanticide\DSCN7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2667000" cy="4837113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0"/>
            <a:ext cx="1828800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Kasus</a:t>
            </a:r>
            <a:endParaRPr lang="en-US" dirty="0"/>
          </a:p>
        </p:txBody>
      </p:sp>
      <p:pic>
        <p:nvPicPr>
          <p:cNvPr id="8194" name="Picture 2" descr="D:\forensik unair\Kasus forensik di surabaya\soetomo\KF 140186 infanticide\DSCN7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276600" cy="4876800"/>
          </a:xfrm>
          <a:prstGeom prst="rect">
            <a:avLst/>
          </a:prstGeom>
          <a:noFill/>
        </p:spPr>
      </p:pic>
      <p:pic>
        <p:nvPicPr>
          <p:cNvPr id="8195" name="Picture 3" descr="D:\forensik unair\Kasus forensik di surabaya\soetomo\KF 140186 infanticide\DSCN7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3790950" cy="48006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72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304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siapa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sengaja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menempatkan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membiarkan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seorang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dalam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keadaan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sengsara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padahal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menurut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hukum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yang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berlaku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baginya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karena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persetujuan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wajib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memberi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kehidupan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perawatan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pemeliharan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kepada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orang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itu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diancam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penjara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lama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dua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tahun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delapan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denda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banyak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empat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ribu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lima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ratus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rupiah</a:t>
            </a: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78363"/>
          </a:xfrm>
        </p:spPr>
        <p:txBody>
          <a:bodyPr/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305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siapa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menempatkan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yang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umurnya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belum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tujuh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tahun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untuk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ditemukan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meninggalkan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itu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maksud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untuk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melepaskan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diri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daripadanya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diancam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penjara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lama lima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tahun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306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(1)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Jika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salah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satu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perbuatan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berdasarkan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pasal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304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305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mengakibatkan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luka-luka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berat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yang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bersalah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diancam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penjara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lama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tujuh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tahun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bulan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(2)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jika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mengakibatkan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kematian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penjara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paling lama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sembilan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tahun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en-US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307</a:t>
            </a:r>
          </a:p>
          <a:p>
            <a:pPr algn="just">
              <a:buFont typeface="Wingdings" pitchFamily="2" charset="2"/>
              <a:buNone/>
            </a:pP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Jika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yang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melakukan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kejahatan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berdasarkan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pasal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305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adalah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bapak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ibu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dari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itu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yang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ditentukan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dalam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pasal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305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306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dapat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ditambah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sepertiga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just"/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KUHP 308</a:t>
            </a:r>
          </a:p>
          <a:p>
            <a:pPr algn="just">
              <a:buNone/>
            </a:pP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Jika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seorang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ibu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karena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takut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diketahui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orang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tentang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kelahiran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anaknya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tidak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lama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sesudah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melahirkan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menempatkan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anaknya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untuk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ditemukan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atau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meninggalkannya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dengan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maksud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untuk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melepaskan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diri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daripadanya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maksimum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pidana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tersebut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dalam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Pasal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305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dan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306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dikurangi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separuh</a:t>
            </a:r>
            <a:r>
              <a:rPr lang="en-US" sz="27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50" name="Picture 2" descr="C:\Program Files\Microsoft Office\MEDIA\CAGCAT10\j01860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1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Syarat</a:t>
            </a:r>
            <a:r>
              <a:rPr lang="en-US" dirty="0"/>
              <a:t> Infanticide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1. </a:t>
            </a:r>
            <a:r>
              <a:rPr lang="id-ID" sz="2700" dirty="0">
                <a:solidFill>
                  <a:srgbClr val="000000"/>
                </a:solidFill>
                <a:latin typeface="Arial Narrow" pitchFamily="34" charset="0"/>
              </a:rPr>
              <a:t>D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ilakukan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oleh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ibu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kandung</a:t>
            </a:r>
            <a:endParaRPr lang="en-US" sz="27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2.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Dilakukan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beberapa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saat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setelah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melahirkan</a:t>
            </a:r>
            <a:endParaRPr lang="en-US" sz="27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3.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Takut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ketahuan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telah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melahirkan</a:t>
            </a:r>
            <a:endParaRPr lang="en-US" sz="2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3075" name="Picture 3" descr="C:\Program Files\Microsoft Office\MEDIA\CAGCAT10\j02119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77" y="0"/>
            <a:ext cx="1900123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Kandung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Tanda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telah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melahirkan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Berapa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lama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telah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melahirkan</a:t>
            </a:r>
            <a:endParaRPr lang="en-US" sz="27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gol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Darah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Pemeriksaan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Histopatologi</a:t>
            </a:r>
            <a:endParaRPr lang="en-US" sz="2700" dirty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DNA</a:t>
            </a:r>
          </a:p>
        </p:txBody>
      </p:sp>
      <p:pic>
        <p:nvPicPr>
          <p:cNvPr id="5" name="Picture 4" descr="Foto Dian Sastrowardoy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0"/>
            <a:ext cx="14478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357</TotalTime>
  <Words>728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Century Gothic</vt:lpstr>
      <vt:lpstr>Comic Sans MS</vt:lpstr>
      <vt:lpstr>Garamond</vt:lpstr>
      <vt:lpstr>Wingdings</vt:lpstr>
      <vt:lpstr>Savon</vt:lpstr>
      <vt:lpstr>Pembunuhan anak sendiri</vt:lpstr>
      <vt:lpstr>PASAL-PASAL INFANTICIDE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Syarat Infanticide</vt:lpstr>
      <vt:lpstr>Ibu Kandung</vt:lpstr>
      <vt:lpstr>Korban</vt:lpstr>
      <vt:lpstr>PowerPoint Presentation</vt:lpstr>
      <vt:lpstr>PowerPoint Presentation</vt:lpstr>
      <vt:lpstr>PowerPoint Presentation</vt:lpstr>
      <vt:lpstr>VIABEL (CUKUP BULAN)</vt:lpstr>
      <vt:lpstr>Lahir hidup atau mati</vt:lpstr>
      <vt:lpstr>Tanda-tanda perawatan</vt:lpstr>
      <vt:lpstr>Sebab kematian</vt:lpstr>
      <vt:lpstr>PEMERIKSAAN TAMBAHAN</vt:lpstr>
      <vt:lpstr>KASUS </vt:lpstr>
      <vt:lpstr>Kasus</vt:lpstr>
      <vt:lpstr>Kasus</vt:lpstr>
      <vt:lpstr>Kasus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INFANTICIDE</dc:title>
  <dc:creator>toshiba</dc:creator>
  <cp:lastModifiedBy>Deka Deka</cp:lastModifiedBy>
  <cp:revision>38</cp:revision>
  <dcterms:created xsi:type="dcterms:W3CDTF">2014-05-09T18:18:22Z</dcterms:created>
  <dcterms:modified xsi:type="dcterms:W3CDTF">2024-02-22T01:32:13Z</dcterms:modified>
</cp:coreProperties>
</file>