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1"/>
  </p:notesMasterIdLst>
  <p:sldIdLst>
    <p:sldId id="256" r:id="rId2"/>
    <p:sldId id="278" r:id="rId3"/>
    <p:sldId id="257" r:id="rId4"/>
    <p:sldId id="258" r:id="rId5"/>
    <p:sldId id="262" r:id="rId6"/>
    <p:sldId id="263" r:id="rId7"/>
    <p:sldId id="264" r:id="rId8"/>
    <p:sldId id="265" r:id="rId9"/>
    <p:sldId id="260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5775" autoAdjust="0"/>
  </p:normalViewPr>
  <p:slideViewPr>
    <p:cSldViewPr>
      <p:cViewPr varScale="1">
        <p:scale>
          <a:sx n="118" d="100"/>
          <a:sy n="118" d="100"/>
        </p:scale>
        <p:origin x="14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A4D93-A025-4A0A-87B1-59517EC11F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1D1319-9D9B-44D4-8EE8-42F8FA669204}">
      <dgm:prSet/>
      <dgm:spPr/>
      <dgm:t>
        <a:bodyPr/>
        <a:lstStyle/>
        <a:p>
          <a:r>
            <a:rPr lang="en-US"/>
            <a:t>Pelaksanaan K3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tanggung jawab semua pihak</a:t>
          </a:r>
        </a:p>
      </dgm:t>
    </dgm:pt>
    <dgm:pt modelId="{66A47FF6-64FF-4467-A64F-F4CE551D7AF7}" type="parTrans" cxnId="{2BEA2CED-1D82-42D4-827D-DAC01BB87001}">
      <dgm:prSet/>
      <dgm:spPr/>
      <dgm:t>
        <a:bodyPr/>
        <a:lstStyle/>
        <a:p>
          <a:endParaRPr lang="en-US"/>
        </a:p>
      </dgm:t>
    </dgm:pt>
    <dgm:pt modelId="{D9192BF2-5239-4FF8-971E-1C04B0F63C2B}" type="sibTrans" cxnId="{2BEA2CED-1D82-42D4-827D-DAC01BB87001}">
      <dgm:prSet/>
      <dgm:spPr/>
      <dgm:t>
        <a:bodyPr/>
        <a:lstStyle/>
        <a:p>
          <a:endParaRPr lang="en-US"/>
        </a:p>
      </dgm:t>
    </dgm:pt>
    <dgm:pt modelId="{EC7ABAD0-4C2F-46CA-88B4-98226CB03AB9}">
      <dgm:prSet/>
      <dgm:spPr/>
      <dgm:t>
        <a:bodyPr/>
        <a:lstStyle/>
        <a:p>
          <a:r>
            <a:rPr lang="en-US"/>
            <a:t>Untuk meningkatkan kesejahteraan pekerja, keselamatan aset produksi, kelangsungan bekerja dan berusaha</a:t>
          </a:r>
        </a:p>
      </dgm:t>
    </dgm:pt>
    <dgm:pt modelId="{211DDFAC-6C1D-4D27-BB9F-C158F605609D}" type="parTrans" cxnId="{E5822B07-6F2A-406B-A63A-2FE8474B2990}">
      <dgm:prSet/>
      <dgm:spPr/>
      <dgm:t>
        <a:bodyPr/>
        <a:lstStyle/>
        <a:p>
          <a:endParaRPr lang="en-US"/>
        </a:p>
      </dgm:t>
    </dgm:pt>
    <dgm:pt modelId="{292D8B98-1B06-45AD-912A-05EBAF297ECE}" type="sibTrans" cxnId="{E5822B07-6F2A-406B-A63A-2FE8474B2990}">
      <dgm:prSet/>
      <dgm:spPr/>
      <dgm:t>
        <a:bodyPr/>
        <a:lstStyle/>
        <a:p>
          <a:endParaRPr lang="en-US"/>
        </a:p>
      </dgm:t>
    </dgm:pt>
    <dgm:pt modelId="{B070A31E-0EEC-4EDE-9C9A-75F4F100E7AF}">
      <dgm:prSet/>
      <dgm:spPr/>
      <dgm:t>
        <a:bodyPr/>
        <a:lstStyle/>
        <a:p>
          <a:r>
            <a:rPr lang="en-US"/>
            <a:t>Pemerintah (Kemenakertrans): tanggung jawab secara fungsional dalam penerapan K3</a:t>
          </a:r>
        </a:p>
      </dgm:t>
    </dgm:pt>
    <dgm:pt modelId="{0D62C5C1-A41A-405D-9737-629072080673}" type="parTrans" cxnId="{8948E28B-4663-4533-BBDD-6A7B5844960F}">
      <dgm:prSet/>
      <dgm:spPr/>
      <dgm:t>
        <a:bodyPr/>
        <a:lstStyle/>
        <a:p>
          <a:endParaRPr lang="en-US"/>
        </a:p>
      </dgm:t>
    </dgm:pt>
    <dgm:pt modelId="{90D8589E-CB1D-48AC-A189-2206CDC593C2}" type="sibTrans" cxnId="{8948E28B-4663-4533-BBDD-6A7B5844960F}">
      <dgm:prSet/>
      <dgm:spPr/>
      <dgm:t>
        <a:bodyPr/>
        <a:lstStyle/>
        <a:p>
          <a:endParaRPr lang="en-US"/>
        </a:p>
      </dgm:t>
    </dgm:pt>
    <dgm:pt modelId="{B15BA23B-69D1-4C8D-A3CE-141D47837E74}">
      <dgm:prSet/>
      <dgm:spPr/>
      <dgm:t>
        <a:bodyPr/>
        <a:lstStyle/>
        <a:p>
          <a:r>
            <a:rPr lang="en-US"/>
            <a:t>Menyusun peraturan perundang-undangan di bidang K3</a:t>
          </a:r>
        </a:p>
      </dgm:t>
    </dgm:pt>
    <dgm:pt modelId="{738CAAF9-250F-4333-B92A-A33C460803A8}" type="parTrans" cxnId="{D266ECF2-EBFE-4736-A6A9-6DBA70BB91B8}">
      <dgm:prSet/>
      <dgm:spPr/>
      <dgm:t>
        <a:bodyPr/>
        <a:lstStyle/>
        <a:p>
          <a:endParaRPr lang="en-US"/>
        </a:p>
      </dgm:t>
    </dgm:pt>
    <dgm:pt modelId="{E884EFF1-354B-4A0E-B9B3-B1CDF11EAB35}" type="sibTrans" cxnId="{D266ECF2-EBFE-4736-A6A9-6DBA70BB91B8}">
      <dgm:prSet/>
      <dgm:spPr/>
      <dgm:t>
        <a:bodyPr/>
        <a:lstStyle/>
        <a:p>
          <a:endParaRPr lang="en-US"/>
        </a:p>
      </dgm:t>
    </dgm:pt>
    <dgm:pt modelId="{EF7B4635-D3BB-4260-A0D1-32DFC1C4730A}">
      <dgm:prSet/>
      <dgm:spPr/>
      <dgm:t>
        <a:bodyPr/>
        <a:lstStyle/>
        <a:p>
          <a:r>
            <a:rPr lang="en-US"/>
            <a:t>Komitmen dan keterlibatan pengusaha sangat menentukan keberhasilan pelaksanaan K3</a:t>
          </a:r>
        </a:p>
      </dgm:t>
    </dgm:pt>
    <dgm:pt modelId="{199B1C5F-F652-483A-9E67-195FD880EBC8}" type="parTrans" cxnId="{1DAC156B-E820-4FA9-B6C7-51961D62F19C}">
      <dgm:prSet/>
      <dgm:spPr/>
      <dgm:t>
        <a:bodyPr/>
        <a:lstStyle/>
        <a:p>
          <a:endParaRPr lang="en-US"/>
        </a:p>
      </dgm:t>
    </dgm:pt>
    <dgm:pt modelId="{DD2E3959-8377-4962-95F2-813E88C083E9}" type="sibTrans" cxnId="{1DAC156B-E820-4FA9-B6C7-51961D62F19C}">
      <dgm:prSet/>
      <dgm:spPr/>
      <dgm:t>
        <a:bodyPr/>
        <a:lstStyle/>
        <a:p>
          <a:endParaRPr lang="en-US"/>
        </a:p>
      </dgm:t>
    </dgm:pt>
    <dgm:pt modelId="{894F3FFB-C62E-4588-ACD1-23CAC77939F7}">
      <dgm:prSet/>
      <dgm:spPr/>
      <dgm:t>
        <a:bodyPr/>
        <a:lstStyle/>
        <a:p>
          <a:r>
            <a:rPr lang="en-US"/>
            <a:t>Harus terintegrasi dengan kebijakan perusahaan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manajemen terpadu</a:t>
          </a:r>
        </a:p>
      </dgm:t>
    </dgm:pt>
    <dgm:pt modelId="{E403A4FC-8472-48EC-A1B3-943301353840}" type="parTrans" cxnId="{01BC7B84-8D6C-4D0A-805A-890995A5441C}">
      <dgm:prSet/>
      <dgm:spPr/>
      <dgm:t>
        <a:bodyPr/>
        <a:lstStyle/>
        <a:p>
          <a:endParaRPr lang="en-US"/>
        </a:p>
      </dgm:t>
    </dgm:pt>
    <dgm:pt modelId="{121F73A5-6D39-4907-A427-B8E789C7E8BB}" type="sibTrans" cxnId="{01BC7B84-8D6C-4D0A-805A-890995A5441C}">
      <dgm:prSet/>
      <dgm:spPr/>
      <dgm:t>
        <a:bodyPr/>
        <a:lstStyle/>
        <a:p>
          <a:endParaRPr lang="en-US"/>
        </a:p>
      </dgm:t>
    </dgm:pt>
    <dgm:pt modelId="{73CBF3BB-EEE5-5040-8799-8BDF7FFF899E}" type="pres">
      <dgm:prSet presAssocID="{F12A4D93-A025-4A0A-87B1-59517EC11F74}" presName="Name0" presStyleCnt="0">
        <dgm:presLayoutVars>
          <dgm:dir/>
          <dgm:animLvl val="lvl"/>
          <dgm:resizeHandles val="exact"/>
        </dgm:presLayoutVars>
      </dgm:prSet>
      <dgm:spPr/>
    </dgm:pt>
    <dgm:pt modelId="{C137F87E-7BB3-F742-8E49-503EB50FD184}" type="pres">
      <dgm:prSet presAssocID="{AA1D1319-9D9B-44D4-8EE8-42F8FA669204}" presName="linNode" presStyleCnt="0"/>
      <dgm:spPr/>
    </dgm:pt>
    <dgm:pt modelId="{1CEB4F5A-E36A-9F4D-A610-748D9920EB18}" type="pres">
      <dgm:prSet presAssocID="{AA1D1319-9D9B-44D4-8EE8-42F8FA66920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7722B6E-2656-944C-86D0-8E4BFCF96DD9}" type="pres">
      <dgm:prSet presAssocID="{AA1D1319-9D9B-44D4-8EE8-42F8FA669204}" presName="descendantText" presStyleLbl="alignAccFollowNode1" presStyleIdx="0" presStyleCnt="3">
        <dgm:presLayoutVars>
          <dgm:bulletEnabled val="1"/>
        </dgm:presLayoutVars>
      </dgm:prSet>
      <dgm:spPr/>
    </dgm:pt>
    <dgm:pt modelId="{EDC61542-0641-484E-ABF9-A863B5581834}" type="pres">
      <dgm:prSet presAssocID="{D9192BF2-5239-4FF8-971E-1C04B0F63C2B}" presName="sp" presStyleCnt="0"/>
      <dgm:spPr/>
    </dgm:pt>
    <dgm:pt modelId="{2522F4D9-9F32-5842-B2A6-B3B3E70B7F26}" type="pres">
      <dgm:prSet presAssocID="{B070A31E-0EEC-4EDE-9C9A-75F4F100E7AF}" presName="linNode" presStyleCnt="0"/>
      <dgm:spPr/>
    </dgm:pt>
    <dgm:pt modelId="{1F60CC0A-3CE3-3F45-A34C-F961C945DD0A}" type="pres">
      <dgm:prSet presAssocID="{B070A31E-0EEC-4EDE-9C9A-75F4F100E7A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828B89C-FBFC-C44C-B71B-41E3D47C5108}" type="pres">
      <dgm:prSet presAssocID="{B070A31E-0EEC-4EDE-9C9A-75F4F100E7AF}" presName="descendantText" presStyleLbl="alignAccFollowNode1" presStyleIdx="1" presStyleCnt="3">
        <dgm:presLayoutVars>
          <dgm:bulletEnabled val="1"/>
        </dgm:presLayoutVars>
      </dgm:prSet>
      <dgm:spPr/>
    </dgm:pt>
    <dgm:pt modelId="{CB4C58D8-1F52-E143-9D85-7E55D42A7817}" type="pres">
      <dgm:prSet presAssocID="{90D8589E-CB1D-48AC-A189-2206CDC593C2}" presName="sp" presStyleCnt="0"/>
      <dgm:spPr/>
    </dgm:pt>
    <dgm:pt modelId="{A8606F7F-2E28-C94B-9285-ABA6CFC8327B}" type="pres">
      <dgm:prSet presAssocID="{EF7B4635-D3BB-4260-A0D1-32DFC1C4730A}" presName="linNode" presStyleCnt="0"/>
      <dgm:spPr/>
    </dgm:pt>
    <dgm:pt modelId="{CC1D3ACB-958E-8345-B38E-38DA0E9E9FED}" type="pres">
      <dgm:prSet presAssocID="{EF7B4635-D3BB-4260-A0D1-32DFC1C4730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5F83BFA-284A-464F-ACF5-604760EDD2CF}" type="pres">
      <dgm:prSet presAssocID="{EF7B4635-D3BB-4260-A0D1-32DFC1C4730A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5822B07-6F2A-406B-A63A-2FE8474B2990}" srcId="{AA1D1319-9D9B-44D4-8EE8-42F8FA669204}" destId="{EC7ABAD0-4C2F-46CA-88B4-98226CB03AB9}" srcOrd="0" destOrd="0" parTransId="{211DDFAC-6C1D-4D27-BB9F-C158F605609D}" sibTransId="{292D8B98-1B06-45AD-912A-05EBAF297ECE}"/>
    <dgm:cxn modelId="{CA82DA1B-5536-5042-B0F9-9FB3E3419698}" type="presOf" srcId="{EF7B4635-D3BB-4260-A0D1-32DFC1C4730A}" destId="{CC1D3ACB-958E-8345-B38E-38DA0E9E9FED}" srcOrd="0" destOrd="0" presId="urn:microsoft.com/office/officeart/2005/8/layout/vList5"/>
    <dgm:cxn modelId="{A842DE2C-9FBF-4447-8011-9981A3944081}" type="presOf" srcId="{F12A4D93-A025-4A0A-87B1-59517EC11F74}" destId="{73CBF3BB-EEE5-5040-8799-8BDF7FFF899E}" srcOrd="0" destOrd="0" presId="urn:microsoft.com/office/officeart/2005/8/layout/vList5"/>
    <dgm:cxn modelId="{A55B1A31-36EF-5046-813B-4D1303BF4CA3}" type="presOf" srcId="{B070A31E-0EEC-4EDE-9C9A-75F4F100E7AF}" destId="{1F60CC0A-3CE3-3F45-A34C-F961C945DD0A}" srcOrd="0" destOrd="0" presId="urn:microsoft.com/office/officeart/2005/8/layout/vList5"/>
    <dgm:cxn modelId="{BAE73C57-1F6F-7346-BAC8-D2191F7BCD11}" type="presOf" srcId="{894F3FFB-C62E-4588-ACD1-23CAC77939F7}" destId="{95F83BFA-284A-464F-ACF5-604760EDD2CF}" srcOrd="0" destOrd="0" presId="urn:microsoft.com/office/officeart/2005/8/layout/vList5"/>
    <dgm:cxn modelId="{1DAC156B-E820-4FA9-B6C7-51961D62F19C}" srcId="{F12A4D93-A025-4A0A-87B1-59517EC11F74}" destId="{EF7B4635-D3BB-4260-A0D1-32DFC1C4730A}" srcOrd="2" destOrd="0" parTransId="{199B1C5F-F652-483A-9E67-195FD880EBC8}" sibTransId="{DD2E3959-8377-4962-95F2-813E88C083E9}"/>
    <dgm:cxn modelId="{9D947281-3D3D-564F-BF01-5570F14E16F3}" type="presOf" srcId="{AA1D1319-9D9B-44D4-8EE8-42F8FA669204}" destId="{1CEB4F5A-E36A-9F4D-A610-748D9920EB18}" srcOrd="0" destOrd="0" presId="urn:microsoft.com/office/officeart/2005/8/layout/vList5"/>
    <dgm:cxn modelId="{01BC7B84-8D6C-4D0A-805A-890995A5441C}" srcId="{EF7B4635-D3BB-4260-A0D1-32DFC1C4730A}" destId="{894F3FFB-C62E-4588-ACD1-23CAC77939F7}" srcOrd="0" destOrd="0" parTransId="{E403A4FC-8472-48EC-A1B3-943301353840}" sibTransId="{121F73A5-6D39-4907-A427-B8E789C7E8BB}"/>
    <dgm:cxn modelId="{8948E28B-4663-4533-BBDD-6A7B5844960F}" srcId="{F12A4D93-A025-4A0A-87B1-59517EC11F74}" destId="{B070A31E-0EEC-4EDE-9C9A-75F4F100E7AF}" srcOrd="1" destOrd="0" parTransId="{0D62C5C1-A41A-405D-9737-629072080673}" sibTransId="{90D8589E-CB1D-48AC-A189-2206CDC593C2}"/>
    <dgm:cxn modelId="{F50E2EDB-857F-7444-8EC6-A2F8551BE3D5}" type="presOf" srcId="{B15BA23B-69D1-4C8D-A3CE-141D47837E74}" destId="{3828B89C-FBFC-C44C-B71B-41E3D47C5108}" srcOrd="0" destOrd="0" presId="urn:microsoft.com/office/officeart/2005/8/layout/vList5"/>
    <dgm:cxn modelId="{2BEA2CED-1D82-42D4-827D-DAC01BB87001}" srcId="{F12A4D93-A025-4A0A-87B1-59517EC11F74}" destId="{AA1D1319-9D9B-44D4-8EE8-42F8FA669204}" srcOrd="0" destOrd="0" parTransId="{66A47FF6-64FF-4467-A64F-F4CE551D7AF7}" sibTransId="{D9192BF2-5239-4FF8-971E-1C04B0F63C2B}"/>
    <dgm:cxn modelId="{D266ECF2-EBFE-4736-A6A9-6DBA70BB91B8}" srcId="{B070A31E-0EEC-4EDE-9C9A-75F4F100E7AF}" destId="{B15BA23B-69D1-4C8D-A3CE-141D47837E74}" srcOrd="0" destOrd="0" parTransId="{738CAAF9-250F-4333-B92A-A33C460803A8}" sibTransId="{E884EFF1-354B-4A0E-B9B3-B1CDF11EAB35}"/>
    <dgm:cxn modelId="{8F5C12FA-8E02-5C41-8B16-A401835B15A2}" type="presOf" srcId="{EC7ABAD0-4C2F-46CA-88B4-98226CB03AB9}" destId="{B7722B6E-2656-944C-86D0-8E4BFCF96DD9}" srcOrd="0" destOrd="0" presId="urn:microsoft.com/office/officeart/2005/8/layout/vList5"/>
    <dgm:cxn modelId="{2083A3A9-8758-7645-AF70-EBFF532F9923}" type="presParOf" srcId="{73CBF3BB-EEE5-5040-8799-8BDF7FFF899E}" destId="{C137F87E-7BB3-F742-8E49-503EB50FD184}" srcOrd="0" destOrd="0" presId="urn:microsoft.com/office/officeart/2005/8/layout/vList5"/>
    <dgm:cxn modelId="{91DCE2D1-D18A-BB48-AB11-89203968C5CF}" type="presParOf" srcId="{C137F87E-7BB3-F742-8E49-503EB50FD184}" destId="{1CEB4F5A-E36A-9F4D-A610-748D9920EB18}" srcOrd="0" destOrd="0" presId="urn:microsoft.com/office/officeart/2005/8/layout/vList5"/>
    <dgm:cxn modelId="{A78A9C54-F321-C649-8B4E-228EC2CD40F7}" type="presParOf" srcId="{C137F87E-7BB3-F742-8E49-503EB50FD184}" destId="{B7722B6E-2656-944C-86D0-8E4BFCF96DD9}" srcOrd="1" destOrd="0" presId="urn:microsoft.com/office/officeart/2005/8/layout/vList5"/>
    <dgm:cxn modelId="{3D6DC181-5F63-764E-9F8E-2B21AB58042F}" type="presParOf" srcId="{73CBF3BB-EEE5-5040-8799-8BDF7FFF899E}" destId="{EDC61542-0641-484E-ABF9-A863B5581834}" srcOrd="1" destOrd="0" presId="urn:microsoft.com/office/officeart/2005/8/layout/vList5"/>
    <dgm:cxn modelId="{B5060651-D638-A244-9B14-65B77B14E285}" type="presParOf" srcId="{73CBF3BB-EEE5-5040-8799-8BDF7FFF899E}" destId="{2522F4D9-9F32-5842-B2A6-B3B3E70B7F26}" srcOrd="2" destOrd="0" presId="urn:microsoft.com/office/officeart/2005/8/layout/vList5"/>
    <dgm:cxn modelId="{A1835CAD-2572-9044-A3C3-542F9FE59B8F}" type="presParOf" srcId="{2522F4D9-9F32-5842-B2A6-B3B3E70B7F26}" destId="{1F60CC0A-3CE3-3F45-A34C-F961C945DD0A}" srcOrd="0" destOrd="0" presId="urn:microsoft.com/office/officeart/2005/8/layout/vList5"/>
    <dgm:cxn modelId="{A486D4CB-D37D-9B40-B20D-4BB43A69A841}" type="presParOf" srcId="{2522F4D9-9F32-5842-B2A6-B3B3E70B7F26}" destId="{3828B89C-FBFC-C44C-B71B-41E3D47C5108}" srcOrd="1" destOrd="0" presId="urn:microsoft.com/office/officeart/2005/8/layout/vList5"/>
    <dgm:cxn modelId="{39216D9F-4AF9-2F46-8112-253FABB2E0A4}" type="presParOf" srcId="{73CBF3BB-EEE5-5040-8799-8BDF7FFF899E}" destId="{CB4C58D8-1F52-E143-9D85-7E55D42A7817}" srcOrd="3" destOrd="0" presId="urn:microsoft.com/office/officeart/2005/8/layout/vList5"/>
    <dgm:cxn modelId="{D7C0540F-BACA-1446-88A0-AE6873760155}" type="presParOf" srcId="{73CBF3BB-EEE5-5040-8799-8BDF7FFF899E}" destId="{A8606F7F-2E28-C94B-9285-ABA6CFC8327B}" srcOrd="4" destOrd="0" presId="urn:microsoft.com/office/officeart/2005/8/layout/vList5"/>
    <dgm:cxn modelId="{EA58E80B-CFDF-894B-A781-B594C2F3715B}" type="presParOf" srcId="{A8606F7F-2E28-C94B-9285-ABA6CFC8327B}" destId="{CC1D3ACB-958E-8345-B38E-38DA0E9E9FED}" srcOrd="0" destOrd="0" presId="urn:microsoft.com/office/officeart/2005/8/layout/vList5"/>
    <dgm:cxn modelId="{984D7540-9693-B04A-82D7-CB9C05FB01B0}" type="presParOf" srcId="{A8606F7F-2E28-C94B-9285-ABA6CFC8327B}" destId="{95F83BFA-284A-464F-ACF5-604760EDD2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2F4E2-7792-48E2-A716-171C20B73EB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A3F5A4-EEC7-4FA1-AAA3-E71100405C0C}">
      <dgm:prSet/>
      <dgm:spPr/>
      <dgm:t>
        <a:bodyPr/>
        <a:lstStyle/>
        <a:p>
          <a:r>
            <a:rPr lang="en-US"/>
            <a:t>Mengatur higiene perusahaan, kesehatan dan keselamatan kerja umum di semua tempat kerja</a:t>
          </a:r>
        </a:p>
      </dgm:t>
    </dgm:pt>
    <dgm:pt modelId="{20E3F129-913D-4A1A-ABBA-0BDFC177F2C4}" type="parTrans" cxnId="{8195D4CB-FCDA-447B-A4D4-B96321784039}">
      <dgm:prSet/>
      <dgm:spPr/>
      <dgm:t>
        <a:bodyPr/>
        <a:lstStyle/>
        <a:p>
          <a:endParaRPr lang="en-US"/>
        </a:p>
      </dgm:t>
    </dgm:pt>
    <dgm:pt modelId="{A73D218C-EC6D-45CD-9E59-DF1C847A7D7A}" type="sibTrans" cxnId="{8195D4CB-FCDA-447B-A4D4-B96321784039}">
      <dgm:prSet/>
      <dgm:spPr/>
      <dgm:t>
        <a:bodyPr/>
        <a:lstStyle/>
        <a:p>
          <a:endParaRPr lang="en-US"/>
        </a:p>
      </dgm:t>
    </dgm:pt>
    <dgm:pt modelId="{3EA64D33-B25D-4556-8990-26CD84EC08E4}">
      <dgm:prSet/>
      <dgm:spPr/>
      <dgm:t>
        <a:bodyPr/>
        <a:lstStyle/>
        <a:p>
          <a:r>
            <a:rPr lang="en-US"/>
            <a:t>Lebih persifat preventif, melibatkan peran serta seluruh pihak dan desentralistik</a:t>
          </a:r>
        </a:p>
      </dgm:t>
    </dgm:pt>
    <dgm:pt modelId="{43972ADB-4496-45DA-9F86-1942FEC06FB7}" type="parTrans" cxnId="{4F90B58A-025C-486F-A7AB-F2998749CA7E}">
      <dgm:prSet/>
      <dgm:spPr/>
      <dgm:t>
        <a:bodyPr/>
        <a:lstStyle/>
        <a:p>
          <a:endParaRPr lang="en-US"/>
        </a:p>
      </dgm:t>
    </dgm:pt>
    <dgm:pt modelId="{DA7C4122-4591-477B-A97D-BABDED53CCA7}" type="sibTrans" cxnId="{4F90B58A-025C-486F-A7AB-F2998749CA7E}">
      <dgm:prSet/>
      <dgm:spPr/>
      <dgm:t>
        <a:bodyPr/>
        <a:lstStyle/>
        <a:p>
          <a:endParaRPr lang="en-US"/>
        </a:p>
      </dgm:t>
    </dgm:pt>
    <dgm:pt modelId="{59E69DF6-8EF8-46F7-BDE4-DE61222CFEB5}">
      <dgm:prSet/>
      <dgm:spPr/>
      <dgm:t>
        <a:bodyPr/>
        <a:lstStyle/>
        <a:p>
          <a:r>
            <a:rPr lang="en-US"/>
            <a:t>Mewajibkan untuk:</a:t>
          </a:r>
        </a:p>
      </dgm:t>
    </dgm:pt>
    <dgm:pt modelId="{6526A706-EFEA-4B08-AB18-6FF35FCB78A4}" type="parTrans" cxnId="{348C1EB3-975B-46CD-88C4-AAF9A5E1DD56}">
      <dgm:prSet/>
      <dgm:spPr/>
      <dgm:t>
        <a:bodyPr/>
        <a:lstStyle/>
        <a:p>
          <a:endParaRPr lang="en-US"/>
        </a:p>
      </dgm:t>
    </dgm:pt>
    <dgm:pt modelId="{A4A236C5-0D31-4935-A4EC-70CF16A90514}" type="sibTrans" cxnId="{348C1EB3-975B-46CD-88C4-AAF9A5E1DD56}">
      <dgm:prSet/>
      <dgm:spPr/>
      <dgm:t>
        <a:bodyPr/>
        <a:lstStyle/>
        <a:p>
          <a:endParaRPr lang="en-US"/>
        </a:p>
      </dgm:t>
    </dgm:pt>
    <dgm:pt modelId="{46727B51-1251-4D08-AB21-F3CF43F56940}">
      <dgm:prSet/>
      <dgm:spPr/>
      <dgm:t>
        <a:bodyPr/>
        <a:lstStyle/>
        <a:p>
          <a:r>
            <a:rPr lang="en-US"/>
            <a:t>Medical check-up</a:t>
          </a:r>
        </a:p>
      </dgm:t>
    </dgm:pt>
    <dgm:pt modelId="{A2F7020E-2C15-4C2A-BBA8-E877FC944692}" type="parTrans" cxnId="{FF73D295-5884-4FE0-BB44-33C363A97280}">
      <dgm:prSet/>
      <dgm:spPr/>
      <dgm:t>
        <a:bodyPr/>
        <a:lstStyle/>
        <a:p>
          <a:endParaRPr lang="en-US"/>
        </a:p>
      </dgm:t>
    </dgm:pt>
    <dgm:pt modelId="{95B3C5F8-439F-43BD-84C1-C210FD462B96}" type="sibTrans" cxnId="{FF73D295-5884-4FE0-BB44-33C363A97280}">
      <dgm:prSet/>
      <dgm:spPr/>
      <dgm:t>
        <a:bodyPr/>
        <a:lstStyle/>
        <a:p>
          <a:endParaRPr lang="en-US"/>
        </a:p>
      </dgm:t>
    </dgm:pt>
    <dgm:pt modelId="{06329DCB-3555-4166-8EB4-B857001125E2}">
      <dgm:prSet/>
      <dgm:spPr/>
      <dgm:t>
        <a:bodyPr/>
        <a:lstStyle/>
        <a:p>
          <a:r>
            <a:rPr lang="en-US"/>
            <a:t>Menjelaskan kondisi-kondisi bahaya dan alat perlindungan diri</a:t>
          </a:r>
        </a:p>
      </dgm:t>
    </dgm:pt>
    <dgm:pt modelId="{293655BD-8317-4CC8-A238-241961C50B7D}" type="parTrans" cxnId="{8B8C2E7A-B587-4129-9F4B-F001127EB7C6}">
      <dgm:prSet/>
      <dgm:spPr/>
      <dgm:t>
        <a:bodyPr/>
        <a:lstStyle/>
        <a:p>
          <a:endParaRPr lang="en-US"/>
        </a:p>
      </dgm:t>
    </dgm:pt>
    <dgm:pt modelId="{583DB857-716D-4E91-8FA9-F0E517D4A4B3}" type="sibTrans" cxnId="{8B8C2E7A-B587-4129-9F4B-F001127EB7C6}">
      <dgm:prSet/>
      <dgm:spPr/>
      <dgm:t>
        <a:bodyPr/>
        <a:lstStyle/>
        <a:p>
          <a:endParaRPr lang="en-US"/>
        </a:p>
      </dgm:t>
    </dgm:pt>
    <dgm:pt modelId="{213CBA4D-F0E7-496A-A3D3-8DD3AD66EA05}">
      <dgm:prSet/>
      <dgm:spPr/>
      <dgm:t>
        <a:bodyPr/>
        <a:lstStyle/>
        <a:p>
          <a:r>
            <a:rPr lang="en-US"/>
            <a:t>Menyelenggarakan pembinaan tenaga kerja</a:t>
          </a:r>
        </a:p>
      </dgm:t>
    </dgm:pt>
    <dgm:pt modelId="{D68AD281-2EDF-4FCB-82C0-A9E829D6F749}" type="parTrans" cxnId="{38A25886-3F2E-4891-ACC5-8D2CE3C26C67}">
      <dgm:prSet/>
      <dgm:spPr/>
      <dgm:t>
        <a:bodyPr/>
        <a:lstStyle/>
        <a:p>
          <a:endParaRPr lang="en-US"/>
        </a:p>
      </dgm:t>
    </dgm:pt>
    <dgm:pt modelId="{D9CB8CDA-0DC0-4750-A021-53AF4A7F6085}" type="sibTrans" cxnId="{38A25886-3F2E-4891-ACC5-8D2CE3C26C67}">
      <dgm:prSet/>
      <dgm:spPr/>
      <dgm:t>
        <a:bodyPr/>
        <a:lstStyle/>
        <a:p>
          <a:endParaRPr lang="en-US"/>
        </a:p>
      </dgm:t>
    </dgm:pt>
    <dgm:pt modelId="{BB5517E1-7FD6-1F46-912F-816CD4DE2AEC}" type="pres">
      <dgm:prSet presAssocID="{3022F4E2-7792-48E2-A716-171C20B73EBA}" presName="linear" presStyleCnt="0">
        <dgm:presLayoutVars>
          <dgm:animLvl val="lvl"/>
          <dgm:resizeHandles val="exact"/>
        </dgm:presLayoutVars>
      </dgm:prSet>
      <dgm:spPr/>
    </dgm:pt>
    <dgm:pt modelId="{63A77726-5A4F-4A43-96CE-365A24E2D598}" type="pres">
      <dgm:prSet presAssocID="{2AA3F5A4-EEC7-4FA1-AAA3-E71100405C0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EF3A33-B8DB-3A45-9E8B-C08B1C62E778}" type="pres">
      <dgm:prSet presAssocID="{A73D218C-EC6D-45CD-9E59-DF1C847A7D7A}" presName="spacer" presStyleCnt="0"/>
      <dgm:spPr/>
    </dgm:pt>
    <dgm:pt modelId="{ED05858B-A64A-974C-B1A3-5D50C80167D0}" type="pres">
      <dgm:prSet presAssocID="{3EA64D33-B25D-4556-8990-26CD84EC08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74FF5D7-5FAC-624B-B76A-228C2725EA32}" type="pres">
      <dgm:prSet presAssocID="{DA7C4122-4591-477B-A97D-BABDED53CCA7}" presName="spacer" presStyleCnt="0"/>
      <dgm:spPr/>
    </dgm:pt>
    <dgm:pt modelId="{4AC26627-E0FF-BE4D-B774-E70440ADFF38}" type="pres">
      <dgm:prSet presAssocID="{59E69DF6-8EF8-46F7-BDE4-DE61222CFEB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0D96192-B463-CF4F-B1E1-F670A19A78FE}" type="pres">
      <dgm:prSet presAssocID="{59E69DF6-8EF8-46F7-BDE4-DE61222CFEB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A749612-1BC3-6643-B058-13D789F7BCEE}" type="presOf" srcId="{06329DCB-3555-4166-8EB4-B857001125E2}" destId="{60D96192-B463-CF4F-B1E1-F670A19A78FE}" srcOrd="0" destOrd="1" presId="urn:microsoft.com/office/officeart/2005/8/layout/vList2"/>
    <dgm:cxn modelId="{CC1E4E4B-EFB7-6042-B5B5-E6987EC62587}" type="presOf" srcId="{59E69DF6-8EF8-46F7-BDE4-DE61222CFEB5}" destId="{4AC26627-E0FF-BE4D-B774-E70440ADFF38}" srcOrd="0" destOrd="0" presId="urn:microsoft.com/office/officeart/2005/8/layout/vList2"/>
    <dgm:cxn modelId="{2842E958-1A3D-3C41-B4CD-086F5A1600E0}" type="presOf" srcId="{3022F4E2-7792-48E2-A716-171C20B73EBA}" destId="{BB5517E1-7FD6-1F46-912F-816CD4DE2AEC}" srcOrd="0" destOrd="0" presId="urn:microsoft.com/office/officeart/2005/8/layout/vList2"/>
    <dgm:cxn modelId="{7F11D46A-36FE-0F44-8F78-36F05AA3A04C}" type="presOf" srcId="{46727B51-1251-4D08-AB21-F3CF43F56940}" destId="{60D96192-B463-CF4F-B1E1-F670A19A78FE}" srcOrd="0" destOrd="0" presId="urn:microsoft.com/office/officeart/2005/8/layout/vList2"/>
    <dgm:cxn modelId="{8B8C2E7A-B587-4129-9F4B-F001127EB7C6}" srcId="{59E69DF6-8EF8-46F7-BDE4-DE61222CFEB5}" destId="{06329DCB-3555-4166-8EB4-B857001125E2}" srcOrd="1" destOrd="0" parTransId="{293655BD-8317-4CC8-A238-241961C50B7D}" sibTransId="{583DB857-716D-4E91-8FA9-F0E517D4A4B3}"/>
    <dgm:cxn modelId="{38A25886-3F2E-4891-ACC5-8D2CE3C26C67}" srcId="{59E69DF6-8EF8-46F7-BDE4-DE61222CFEB5}" destId="{213CBA4D-F0E7-496A-A3D3-8DD3AD66EA05}" srcOrd="2" destOrd="0" parTransId="{D68AD281-2EDF-4FCB-82C0-A9E829D6F749}" sibTransId="{D9CB8CDA-0DC0-4750-A021-53AF4A7F6085}"/>
    <dgm:cxn modelId="{9C88A08A-C7DA-054E-AF33-B25CCD00DE41}" type="presOf" srcId="{2AA3F5A4-EEC7-4FA1-AAA3-E71100405C0C}" destId="{63A77726-5A4F-4A43-96CE-365A24E2D598}" srcOrd="0" destOrd="0" presId="urn:microsoft.com/office/officeart/2005/8/layout/vList2"/>
    <dgm:cxn modelId="{4F90B58A-025C-486F-A7AB-F2998749CA7E}" srcId="{3022F4E2-7792-48E2-A716-171C20B73EBA}" destId="{3EA64D33-B25D-4556-8990-26CD84EC08E4}" srcOrd="1" destOrd="0" parTransId="{43972ADB-4496-45DA-9F86-1942FEC06FB7}" sibTransId="{DA7C4122-4591-477B-A97D-BABDED53CCA7}"/>
    <dgm:cxn modelId="{FF73D295-5884-4FE0-BB44-33C363A97280}" srcId="{59E69DF6-8EF8-46F7-BDE4-DE61222CFEB5}" destId="{46727B51-1251-4D08-AB21-F3CF43F56940}" srcOrd="0" destOrd="0" parTransId="{A2F7020E-2C15-4C2A-BBA8-E877FC944692}" sibTransId="{95B3C5F8-439F-43BD-84C1-C210FD462B96}"/>
    <dgm:cxn modelId="{348C1EB3-975B-46CD-88C4-AAF9A5E1DD56}" srcId="{3022F4E2-7792-48E2-A716-171C20B73EBA}" destId="{59E69DF6-8EF8-46F7-BDE4-DE61222CFEB5}" srcOrd="2" destOrd="0" parTransId="{6526A706-EFEA-4B08-AB18-6FF35FCB78A4}" sibTransId="{A4A236C5-0D31-4935-A4EC-70CF16A90514}"/>
    <dgm:cxn modelId="{8195D4CB-FCDA-447B-A4D4-B96321784039}" srcId="{3022F4E2-7792-48E2-A716-171C20B73EBA}" destId="{2AA3F5A4-EEC7-4FA1-AAA3-E71100405C0C}" srcOrd="0" destOrd="0" parTransId="{20E3F129-913D-4A1A-ABBA-0BDFC177F2C4}" sibTransId="{A73D218C-EC6D-45CD-9E59-DF1C847A7D7A}"/>
    <dgm:cxn modelId="{1E2C36D4-80EA-B54B-BB8E-BF8E908E3F72}" type="presOf" srcId="{213CBA4D-F0E7-496A-A3D3-8DD3AD66EA05}" destId="{60D96192-B463-CF4F-B1E1-F670A19A78FE}" srcOrd="0" destOrd="2" presId="urn:microsoft.com/office/officeart/2005/8/layout/vList2"/>
    <dgm:cxn modelId="{D79EAAE6-598B-504F-B452-206EB369E5C2}" type="presOf" srcId="{3EA64D33-B25D-4556-8990-26CD84EC08E4}" destId="{ED05858B-A64A-974C-B1A3-5D50C80167D0}" srcOrd="0" destOrd="0" presId="urn:microsoft.com/office/officeart/2005/8/layout/vList2"/>
    <dgm:cxn modelId="{C1C3E720-10D0-854D-8ECE-DCFCB456C16E}" type="presParOf" srcId="{BB5517E1-7FD6-1F46-912F-816CD4DE2AEC}" destId="{63A77726-5A4F-4A43-96CE-365A24E2D598}" srcOrd="0" destOrd="0" presId="urn:microsoft.com/office/officeart/2005/8/layout/vList2"/>
    <dgm:cxn modelId="{138D9C54-9531-7B40-A67B-9615A911BE91}" type="presParOf" srcId="{BB5517E1-7FD6-1F46-912F-816CD4DE2AEC}" destId="{99EF3A33-B8DB-3A45-9E8B-C08B1C62E778}" srcOrd="1" destOrd="0" presId="urn:microsoft.com/office/officeart/2005/8/layout/vList2"/>
    <dgm:cxn modelId="{AD456A50-B5AC-2D48-B95A-AB11C6362509}" type="presParOf" srcId="{BB5517E1-7FD6-1F46-912F-816CD4DE2AEC}" destId="{ED05858B-A64A-974C-B1A3-5D50C80167D0}" srcOrd="2" destOrd="0" presId="urn:microsoft.com/office/officeart/2005/8/layout/vList2"/>
    <dgm:cxn modelId="{4F4BD56F-A242-5047-B8F8-63F89F1903DD}" type="presParOf" srcId="{BB5517E1-7FD6-1F46-912F-816CD4DE2AEC}" destId="{E74FF5D7-5FAC-624B-B76A-228C2725EA32}" srcOrd="3" destOrd="0" presId="urn:microsoft.com/office/officeart/2005/8/layout/vList2"/>
    <dgm:cxn modelId="{BB9CB753-A736-1243-8A5F-93BE83910276}" type="presParOf" srcId="{BB5517E1-7FD6-1F46-912F-816CD4DE2AEC}" destId="{4AC26627-E0FF-BE4D-B774-E70440ADFF38}" srcOrd="4" destOrd="0" presId="urn:microsoft.com/office/officeart/2005/8/layout/vList2"/>
    <dgm:cxn modelId="{F5F01EE0-4E55-C24B-98DB-0A86D3D49E4D}" type="presParOf" srcId="{BB5517E1-7FD6-1F46-912F-816CD4DE2AEC}" destId="{60D96192-B463-CF4F-B1E1-F670A19A78F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96DD9D-F117-4109-85DC-D2F0ED2B5953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C70D87-D2D8-4E92-B458-15F9B06B1AF3}">
      <dgm:prSet/>
      <dgm:spPr/>
      <dgm:t>
        <a:bodyPr/>
        <a:lstStyle/>
        <a:p>
          <a:r>
            <a:rPr lang="en-US"/>
            <a:t>Jam kerja 8 jam sehari dan 40 jam seminggu</a:t>
          </a:r>
        </a:p>
      </dgm:t>
    </dgm:pt>
    <dgm:pt modelId="{FF2D413E-9215-4212-BE23-A72D8BE54FC1}" type="parTrans" cxnId="{502F44C4-2360-48BA-A791-3D985F774CD7}">
      <dgm:prSet/>
      <dgm:spPr/>
      <dgm:t>
        <a:bodyPr/>
        <a:lstStyle/>
        <a:p>
          <a:endParaRPr lang="en-US"/>
        </a:p>
      </dgm:t>
    </dgm:pt>
    <dgm:pt modelId="{23F47778-4A3A-4995-9120-1BB58D0F4557}" type="sibTrans" cxnId="{502F44C4-2360-48BA-A791-3D985F774CD7}">
      <dgm:prSet/>
      <dgm:spPr/>
      <dgm:t>
        <a:bodyPr/>
        <a:lstStyle/>
        <a:p>
          <a:endParaRPr lang="en-US"/>
        </a:p>
      </dgm:t>
    </dgm:pt>
    <dgm:pt modelId="{0958551E-7CB6-4481-8229-CDBFBC52CDC2}">
      <dgm:prSet/>
      <dgm:spPr/>
      <dgm:t>
        <a:bodyPr/>
        <a:lstStyle/>
        <a:p>
          <a:r>
            <a:rPr lang="en-US"/>
            <a:t>Malam hari/tempat berbahaya: 6 jam sehari dan 35 jam seminggu</a:t>
          </a:r>
        </a:p>
      </dgm:t>
    </dgm:pt>
    <dgm:pt modelId="{59EC41D9-040F-4107-92C0-4546146D490D}" type="parTrans" cxnId="{55C0B8EF-AD76-408F-8263-C36F0B792A56}">
      <dgm:prSet/>
      <dgm:spPr/>
      <dgm:t>
        <a:bodyPr/>
        <a:lstStyle/>
        <a:p>
          <a:endParaRPr lang="en-US"/>
        </a:p>
      </dgm:t>
    </dgm:pt>
    <dgm:pt modelId="{320BB332-A258-4590-B8D8-796901408F58}" type="sibTrans" cxnId="{55C0B8EF-AD76-408F-8263-C36F0B792A56}">
      <dgm:prSet/>
      <dgm:spPr/>
      <dgm:t>
        <a:bodyPr/>
        <a:lstStyle/>
        <a:p>
          <a:endParaRPr lang="en-US"/>
        </a:p>
      </dgm:t>
    </dgm:pt>
    <dgm:pt modelId="{2739365A-73B6-49E7-BF25-F84A7E22F281}">
      <dgm:prSet/>
      <dgm:spPr/>
      <dgm:t>
        <a:bodyPr/>
        <a:lstStyle/>
        <a:p>
          <a:r>
            <a:rPr lang="en-US"/>
            <a:t>Waktu istirahat 30 menit setelah bekerja 4 jam</a:t>
          </a:r>
        </a:p>
      </dgm:t>
    </dgm:pt>
    <dgm:pt modelId="{F6CDAEBC-5A63-4C0E-8CAE-6AB7C3C8AF18}" type="parTrans" cxnId="{B87E1632-7EA2-41BD-A6AD-D72061907F7E}">
      <dgm:prSet/>
      <dgm:spPr/>
      <dgm:t>
        <a:bodyPr/>
        <a:lstStyle/>
        <a:p>
          <a:endParaRPr lang="en-US"/>
        </a:p>
      </dgm:t>
    </dgm:pt>
    <dgm:pt modelId="{FF1FF69A-EECD-4679-A34D-F5BA54C80B86}" type="sibTrans" cxnId="{B87E1632-7EA2-41BD-A6AD-D72061907F7E}">
      <dgm:prSet/>
      <dgm:spPr/>
      <dgm:t>
        <a:bodyPr/>
        <a:lstStyle/>
        <a:p>
          <a:endParaRPr lang="en-US"/>
        </a:p>
      </dgm:t>
    </dgm:pt>
    <dgm:pt modelId="{7998DC0E-F587-43D6-8A52-AF4396A6B12E}">
      <dgm:prSet/>
      <dgm:spPr/>
      <dgm:t>
        <a:bodyPr/>
        <a:lstStyle/>
        <a:p>
          <a:r>
            <a:rPr lang="en-US"/>
            <a:t>Pekerjaan overload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jam kerja tidak boleh lebih dari 9 jam sehari dan 54 jam seminggu</a:t>
          </a:r>
        </a:p>
      </dgm:t>
    </dgm:pt>
    <dgm:pt modelId="{03144DC9-F58B-4124-8D24-490799660A3B}" type="parTrans" cxnId="{BC802125-61EE-4E0F-A346-372CEE337423}">
      <dgm:prSet/>
      <dgm:spPr/>
      <dgm:t>
        <a:bodyPr/>
        <a:lstStyle/>
        <a:p>
          <a:endParaRPr lang="en-US"/>
        </a:p>
      </dgm:t>
    </dgm:pt>
    <dgm:pt modelId="{93A86F31-35F0-4476-9E23-BE27DABEF267}" type="sibTrans" cxnId="{BC802125-61EE-4E0F-A346-372CEE337423}">
      <dgm:prSet/>
      <dgm:spPr/>
      <dgm:t>
        <a:bodyPr/>
        <a:lstStyle/>
        <a:p>
          <a:endParaRPr lang="en-US"/>
        </a:p>
      </dgm:t>
    </dgm:pt>
    <dgm:pt modelId="{16BAB353-EDA5-7747-84CF-57F6FA05FB41}" type="pres">
      <dgm:prSet presAssocID="{CA96DD9D-F117-4109-85DC-D2F0ED2B5953}" presName="vert0" presStyleCnt="0">
        <dgm:presLayoutVars>
          <dgm:dir/>
          <dgm:animOne val="branch"/>
          <dgm:animLvl val="lvl"/>
        </dgm:presLayoutVars>
      </dgm:prSet>
      <dgm:spPr/>
    </dgm:pt>
    <dgm:pt modelId="{A13DB29C-ABA4-5444-BC66-8F165DB00892}" type="pres">
      <dgm:prSet presAssocID="{17C70D87-D2D8-4E92-B458-15F9B06B1AF3}" presName="thickLine" presStyleLbl="alignNode1" presStyleIdx="0" presStyleCnt="4"/>
      <dgm:spPr/>
    </dgm:pt>
    <dgm:pt modelId="{CA72EAED-25BF-8948-8EAF-127E4024D253}" type="pres">
      <dgm:prSet presAssocID="{17C70D87-D2D8-4E92-B458-15F9B06B1AF3}" presName="horz1" presStyleCnt="0"/>
      <dgm:spPr/>
    </dgm:pt>
    <dgm:pt modelId="{79D03BA2-88FC-464D-929B-C0BBB7DD8019}" type="pres">
      <dgm:prSet presAssocID="{17C70D87-D2D8-4E92-B458-15F9B06B1AF3}" presName="tx1" presStyleLbl="revTx" presStyleIdx="0" presStyleCnt="4"/>
      <dgm:spPr/>
    </dgm:pt>
    <dgm:pt modelId="{CE5B3E3B-F334-AF40-95A7-D43BC0293C8B}" type="pres">
      <dgm:prSet presAssocID="{17C70D87-D2D8-4E92-B458-15F9B06B1AF3}" presName="vert1" presStyleCnt="0"/>
      <dgm:spPr/>
    </dgm:pt>
    <dgm:pt modelId="{23BFF80D-C695-5D45-9E36-FD7339FEE816}" type="pres">
      <dgm:prSet presAssocID="{0958551E-7CB6-4481-8229-CDBFBC52CDC2}" presName="thickLine" presStyleLbl="alignNode1" presStyleIdx="1" presStyleCnt="4"/>
      <dgm:spPr/>
    </dgm:pt>
    <dgm:pt modelId="{02F0D83F-B068-1943-9B8B-2073295AB190}" type="pres">
      <dgm:prSet presAssocID="{0958551E-7CB6-4481-8229-CDBFBC52CDC2}" presName="horz1" presStyleCnt="0"/>
      <dgm:spPr/>
    </dgm:pt>
    <dgm:pt modelId="{15413D93-8F89-024B-8E01-E5C0904E8902}" type="pres">
      <dgm:prSet presAssocID="{0958551E-7CB6-4481-8229-CDBFBC52CDC2}" presName="tx1" presStyleLbl="revTx" presStyleIdx="1" presStyleCnt="4"/>
      <dgm:spPr/>
    </dgm:pt>
    <dgm:pt modelId="{41CCBA4E-01D6-2E48-A5B9-D94BB84CAFC6}" type="pres">
      <dgm:prSet presAssocID="{0958551E-7CB6-4481-8229-CDBFBC52CDC2}" presName="vert1" presStyleCnt="0"/>
      <dgm:spPr/>
    </dgm:pt>
    <dgm:pt modelId="{A4EF6BED-F814-844B-9984-10EFFD7E1CBA}" type="pres">
      <dgm:prSet presAssocID="{2739365A-73B6-49E7-BF25-F84A7E22F281}" presName="thickLine" presStyleLbl="alignNode1" presStyleIdx="2" presStyleCnt="4"/>
      <dgm:spPr/>
    </dgm:pt>
    <dgm:pt modelId="{BDAAEB59-ABB0-9F49-828B-1882F9B38646}" type="pres">
      <dgm:prSet presAssocID="{2739365A-73B6-49E7-BF25-F84A7E22F281}" presName="horz1" presStyleCnt="0"/>
      <dgm:spPr/>
    </dgm:pt>
    <dgm:pt modelId="{51493C91-4ACD-AC4F-8212-D282F6B6C84A}" type="pres">
      <dgm:prSet presAssocID="{2739365A-73B6-49E7-BF25-F84A7E22F281}" presName="tx1" presStyleLbl="revTx" presStyleIdx="2" presStyleCnt="4"/>
      <dgm:spPr/>
    </dgm:pt>
    <dgm:pt modelId="{FA366A11-7A11-304C-9C3F-154EE37467FC}" type="pres">
      <dgm:prSet presAssocID="{2739365A-73B6-49E7-BF25-F84A7E22F281}" presName="vert1" presStyleCnt="0"/>
      <dgm:spPr/>
    </dgm:pt>
    <dgm:pt modelId="{4C1ACBB4-9C5D-F740-A701-1D78A1A245EA}" type="pres">
      <dgm:prSet presAssocID="{7998DC0E-F587-43D6-8A52-AF4396A6B12E}" presName="thickLine" presStyleLbl="alignNode1" presStyleIdx="3" presStyleCnt="4"/>
      <dgm:spPr/>
    </dgm:pt>
    <dgm:pt modelId="{5E0000A1-405E-1547-8CBC-85F4436E24ED}" type="pres">
      <dgm:prSet presAssocID="{7998DC0E-F587-43D6-8A52-AF4396A6B12E}" presName="horz1" presStyleCnt="0"/>
      <dgm:spPr/>
    </dgm:pt>
    <dgm:pt modelId="{1AC76CEB-5AEB-3C40-95CF-A34E42AB9D4D}" type="pres">
      <dgm:prSet presAssocID="{7998DC0E-F587-43D6-8A52-AF4396A6B12E}" presName="tx1" presStyleLbl="revTx" presStyleIdx="3" presStyleCnt="4"/>
      <dgm:spPr/>
    </dgm:pt>
    <dgm:pt modelId="{804457B9-FC74-AC4B-8214-8B0056DB367A}" type="pres">
      <dgm:prSet presAssocID="{7998DC0E-F587-43D6-8A52-AF4396A6B12E}" presName="vert1" presStyleCnt="0"/>
      <dgm:spPr/>
    </dgm:pt>
  </dgm:ptLst>
  <dgm:cxnLst>
    <dgm:cxn modelId="{7F12A21B-F5A3-1247-AA0A-0ED3733583A6}" type="presOf" srcId="{17C70D87-D2D8-4E92-B458-15F9B06B1AF3}" destId="{79D03BA2-88FC-464D-929B-C0BBB7DD8019}" srcOrd="0" destOrd="0" presId="urn:microsoft.com/office/officeart/2008/layout/LinedList"/>
    <dgm:cxn modelId="{BC802125-61EE-4E0F-A346-372CEE337423}" srcId="{CA96DD9D-F117-4109-85DC-D2F0ED2B5953}" destId="{7998DC0E-F587-43D6-8A52-AF4396A6B12E}" srcOrd="3" destOrd="0" parTransId="{03144DC9-F58B-4124-8D24-490799660A3B}" sibTransId="{93A86F31-35F0-4476-9E23-BE27DABEF267}"/>
    <dgm:cxn modelId="{B87E1632-7EA2-41BD-A6AD-D72061907F7E}" srcId="{CA96DD9D-F117-4109-85DC-D2F0ED2B5953}" destId="{2739365A-73B6-49E7-BF25-F84A7E22F281}" srcOrd="2" destOrd="0" parTransId="{F6CDAEBC-5A63-4C0E-8CAE-6AB7C3C8AF18}" sibTransId="{FF1FF69A-EECD-4679-A34D-F5BA54C80B86}"/>
    <dgm:cxn modelId="{FEFC023B-5BF6-5A4B-A4DA-40BBB2191732}" type="presOf" srcId="{CA96DD9D-F117-4109-85DC-D2F0ED2B5953}" destId="{16BAB353-EDA5-7747-84CF-57F6FA05FB41}" srcOrd="0" destOrd="0" presId="urn:microsoft.com/office/officeart/2008/layout/LinedList"/>
    <dgm:cxn modelId="{F02E233F-B5E6-0C43-B19E-F173CE1D8B21}" type="presOf" srcId="{2739365A-73B6-49E7-BF25-F84A7E22F281}" destId="{51493C91-4ACD-AC4F-8212-D282F6B6C84A}" srcOrd="0" destOrd="0" presId="urn:microsoft.com/office/officeart/2008/layout/LinedList"/>
    <dgm:cxn modelId="{502F44C4-2360-48BA-A791-3D985F774CD7}" srcId="{CA96DD9D-F117-4109-85DC-D2F0ED2B5953}" destId="{17C70D87-D2D8-4E92-B458-15F9B06B1AF3}" srcOrd="0" destOrd="0" parTransId="{FF2D413E-9215-4212-BE23-A72D8BE54FC1}" sibTransId="{23F47778-4A3A-4995-9120-1BB58D0F4557}"/>
    <dgm:cxn modelId="{8FE17DE3-86D8-C840-B66F-45EB0316E515}" type="presOf" srcId="{7998DC0E-F587-43D6-8A52-AF4396A6B12E}" destId="{1AC76CEB-5AEB-3C40-95CF-A34E42AB9D4D}" srcOrd="0" destOrd="0" presId="urn:microsoft.com/office/officeart/2008/layout/LinedList"/>
    <dgm:cxn modelId="{55C0B8EF-AD76-408F-8263-C36F0B792A56}" srcId="{CA96DD9D-F117-4109-85DC-D2F0ED2B5953}" destId="{0958551E-7CB6-4481-8229-CDBFBC52CDC2}" srcOrd="1" destOrd="0" parTransId="{59EC41D9-040F-4107-92C0-4546146D490D}" sibTransId="{320BB332-A258-4590-B8D8-796901408F58}"/>
    <dgm:cxn modelId="{B17DAEFF-35B7-4047-B421-0284730CA4CA}" type="presOf" srcId="{0958551E-7CB6-4481-8229-CDBFBC52CDC2}" destId="{15413D93-8F89-024B-8E01-E5C0904E8902}" srcOrd="0" destOrd="0" presId="urn:microsoft.com/office/officeart/2008/layout/LinedList"/>
    <dgm:cxn modelId="{E36DD1B1-3759-C542-8146-304ABEA021AB}" type="presParOf" srcId="{16BAB353-EDA5-7747-84CF-57F6FA05FB41}" destId="{A13DB29C-ABA4-5444-BC66-8F165DB00892}" srcOrd="0" destOrd="0" presId="urn:microsoft.com/office/officeart/2008/layout/LinedList"/>
    <dgm:cxn modelId="{4748352B-5B56-434D-A679-65C00F67F4E5}" type="presParOf" srcId="{16BAB353-EDA5-7747-84CF-57F6FA05FB41}" destId="{CA72EAED-25BF-8948-8EAF-127E4024D253}" srcOrd="1" destOrd="0" presId="urn:microsoft.com/office/officeart/2008/layout/LinedList"/>
    <dgm:cxn modelId="{A8EB2591-870F-9744-B8B9-C9C0FACD3BDC}" type="presParOf" srcId="{CA72EAED-25BF-8948-8EAF-127E4024D253}" destId="{79D03BA2-88FC-464D-929B-C0BBB7DD8019}" srcOrd="0" destOrd="0" presId="urn:microsoft.com/office/officeart/2008/layout/LinedList"/>
    <dgm:cxn modelId="{9C99AC57-AD82-4942-8BA2-A3C781768673}" type="presParOf" srcId="{CA72EAED-25BF-8948-8EAF-127E4024D253}" destId="{CE5B3E3B-F334-AF40-95A7-D43BC0293C8B}" srcOrd="1" destOrd="0" presId="urn:microsoft.com/office/officeart/2008/layout/LinedList"/>
    <dgm:cxn modelId="{8822F7ED-8EE6-414B-A75C-11DD8F87AAE5}" type="presParOf" srcId="{16BAB353-EDA5-7747-84CF-57F6FA05FB41}" destId="{23BFF80D-C695-5D45-9E36-FD7339FEE816}" srcOrd="2" destOrd="0" presId="urn:microsoft.com/office/officeart/2008/layout/LinedList"/>
    <dgm:cxn modelId="{18EBA064-A9CB-F442-8330-10230F20F29D}" type="presParOf" srcId="{16BAB353-EDA5-7747-84CF-57F6FA05FB41}" destId="{02F0D83F-B068-1943-9B8B-2073295AB190}" srcOrd="3" destOrd="0" presId="urn:microsoft.com/office/officeart/2008/layout/LinedList"/>
    <dgm:cxn modelId="{ED678DAF-A54F-814D-8B11-886ADE8DE734}" type="presParOf" srcId="{02F0D83F-B068-1943-9B8B-2073295AB190}" destId="{15413D93-8F89-024B-8E01-E5C0904E8902}" srcOrd="0" destOrd="0" presId="urn:microsoft.com/office/officeart/2008/layout/LinedList"/>
    <dgm:cxn modelId="{A55C5145-A5F7-5E44-B88C-4AEFAEC3B144}" type="presParOf" srcId="{02F0D83F-B068-1943-9B8B-2073295AB190}" destId="{41CCBA4E-01D6-2E48-A5B9-D94BB84CAFC6}" srcOrd="1" destOrd="0" presId="urn:microsoft.com/office/officeart/2008/layout/LinedList"/>
    <dgm:cxn modelId="{A3615A5B-8CA9-ED46-AEC6-E72398342147}" type="presParOf" srcId="{16BAB353-EDA5-7747-84CF-57F6FA05FB41}" destId="{A4EF6BED-F814-844B-9984-10EFFD7E1CBA}" srcOrd="4" destOrd="0" presId="urn:microsoft.com/office/officeart/2008/layout/LinedList"/>
    <dgm:cxn modelId="{2EADEB0B-D777-5243-82C5-1764A9DCEFB3}" type="presParOf" srcId="{16BAB353-EDA5-7747-84CF-57F6FA05FB41}" destId="{BDAAEB59-ABB0-9F49-828B-1882F9B38646}" srcOrd="5" destOrd="0" presId="urn:microsoft.com/office/officeart/2008/layout/LinedList"/>
    <dgm:cxn modelId="{5F376AAB-144C-3D41-B527-1D140337E6B8}" type="presParOf" srcId="{BDAAEB59-ABB0-9F49-828B-1882F9B38646}" destId="{51493C91-4ACD-AC4F-8212-D282F6B6C84A}" srcOrd="0" destOrd="0" presId="urn:microsoft.com/office/officeart/2008/layout/LinedList"/>
    <dgm:cxn modelId="{3E543E3A-1F5E-FB44-9E34-A763D4C14F6A}" type="presParOf" srcId="{BDAAEB59-ABB0-9F49-828B-1882F9B38646}" destId="{FA366A11-7A11-304C-9C3F-154EE37467FC}" srcOrd="1" destOrd="0" presId="urn:microsoft.com/office/officeart/2008/layout/LinedList"/>
    <dgm:cxn modelId="{2C1CEF32-FED5-3746-B3F9-D0D5F006F290}" type="presParOf" srcId="{16BAB353-EDA5-7747-84CF-57F6FA05FB41}" destId="{4C1ACBB4-9C5D-F740-A701-1D78A1A245EA}" srcOrd="6" destOrd="0" presId="urn:microsoft.com/office/officeart/2008/layout/LinedList"/>
    <dgm:cxn modelId="{25708DEE-EEB3-034C-9C23-535D60D6C7AE}" type="presParOf" srcId="{16BAB353-EDA5-7747-84CF-57F6FA05FB41}" destId="{5E0000A1-405E-1547-8CBC-85F4436E24ED}" srcOrd="7" destOrd="0" presId="urn:microsoft.com/office/officeart/2008/layout/LinedList"/>
    <dgm:cxn modelId="{C77478FC-0F7A-E040-A3FB-DD70721AAE36}" type="presParOf" srcId="{5E0000A1-405E-1547-8CBC-85F4436E24ED}" destId="{1AC76CEB-5AEB-3C40-95CF-A34E42AB9D4D}" srcOrd="0" destOrd="0" presId="urn:microsoft.com/office/officeart/2008/layout/LinedList"/>
    <dgm:cxn modelId="{246ED57D-CB8D-6647-9F7A-F27D5B6CD71D}" type="presParOf" srcId="{5E0000A1-405E-1547-8CBC-85F4436E24ED}" destId="{804457B9-FC74-AC4B-8214-8B0056DB367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A82ADB-D4A3-4C88-8A99-D03B38A39FC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0F6B9A-3E85-443B-B456-DA85EB1B9C89}">
      <dgm:prSet/>
      <dgm:spPr/>
      <dgm:t>
        <a:bodyPr/>
        <a:lstStyle/>
        <a:p>
          <a:r>
            <a:rPr lang="en-US"/>
            <a:t>Kebersihan</a:t>
          </a:r>
        </a:p>
      </dgm:t>
    </dgm:pt>
    <dgm:pt modelId="{68E0237E-E453-4FBD-9845-DEAB64DE3F2B}" type="parTrans" cxnId="{97BB69C2-A669-4A7A-BAAF-2BE71504410E}">
      <dgm:prSet/>
      <dgm:spPr/>
      <dgm:t>
        <a:bodyPr/>
        <a:lstStyle/>
        <a:p>
          <a:endParaRPr lang="en-US"/>
        </a:p>
      </dgm:t>
    </dgm:pt>
    <dgm:pt modelId="{B19C1AE5-E8B7-4DD4-AF4F-8415C28F685B}" type="sibTrans" cxnId="{97BB69C2-A669-4A7A-BAAF-2BE71504410E}">
      <dgm:prSet/>
      <dgm:spPr/>
      <dgm:t>
        <a:bodyPr/>
        <a:lstStyle/>
        <a:p>
          <a:endParaRPr lang="en-US"/>
        </a:p>
      </dgm:t>
    </dgm:pt>
    <dgm:pt modelId="{08FE2556-9185-4105-A0D5-0299909AF1C8}">
      <dgm:prSet/>
      <dgm:spPr/>
      <dgm:t>
        <a:bodyPr/>
        <a:lstStyle/>
        <a:p>
          <a:r>
            <a:rPr lang="en-US"/>
            <a:t>Ventilasi</a:t>
          </a:r>
        </a:p>
      </dgm:t>
    </dgm:pt>
    <dgm:pt modelId="{366A624F-F589-4079-A781-25835989AC9C}" type="parTrans" cxnId="{20B96A58-8164-407A-BFAA-D36CA1D9757C}">
      <dgm:prSet/>
      <dgm:spPr/>
      <dgm:t>
        <a:bodyPr/>
        <a:lstStyle/>
        <a:p>
          <a:endParaRPr lang="en-US"/>
        </a:p>
      </dgm:t>
    </dgm:pt>
    <dgm:pt modelId="{B296B772-AF9C-43FB-9DAF-FC9951F9744A}" type="sibTrans" cxnId="{20B96A58-8164-407A-BFAA-D36CA1D9757C}">
      <dgm:prSet/>
      <dgm:spPr/>
      <dgm:t>
        <a:bodyPr/>
        <a:lstStyle/>
        <a:p>
          <a:endParaRPr lang="en-US"/>
        </a:p>
      </dgm:t>
    </dgm:pt>
    <dgm:pt modelId="{43B734BB-22AA-4641-B7B4-68CA8ACE77FC}">
      <dgm:prSet/>
      <dgm:spPr/>
      <dgm:t>
        <a:bodyPr/>
        <a:lstStyle/>
        <a:p>
          <a:r>
            <a:rPr lang="en-US"/>
            <a:t>Suhu nyaman</a:t>
          </a:r>
        </a:p>
      </dgm:t>
    </dgm:pt>
    <dgm:pt modelId="{02DCFFD2-746F-475C-BC38-8DCC4A72D645}" type="parTrans" cxnId="{BD225DDD-D97C-41F0-BC19-655B44569197}">
      <dgm:prSet/>
      <dgm:spPr/>
      <dgm:t>
        <a:bodyPr/>
        <a:lstStyle/>
        <a:p>
          <a:endParaRPr lang="en-US"/>
        </a:p>
      </dgm:t>
    </dgm:pt>
    <dgm:pt modelId="{8DD4D8A3-4FE7-4D46-84E5-349D0C744676}" type="sibTrans" cxnId="{BD225DDD-D97C-41F0-BC19-655B44569197}">
      <dgm:prSet/>
      <dgm:spPr/>
      <dgm:t>
        <a:bodyPr/>
        <a:lstStyle/>
        <a:p>
          <a:endParaRPr lang="en-US"/>
        </a:p>
      </dgm:t>
    </dgm:pt>
    <dgm:pt modelId="{482979D4-8607-401B-8852-4E09BE4A67CC}">
      <dgm:prSet/>
      <dgm:spPr/>
      <dgm:t>
        <a:bodyPr/>
        <a:lstStyle/>
        <a:p>
          <a:r>
            <a:rPr lang="en-US"/>
            <a:t>Kerapian</a:t>
          </a:r>
        </a:p>
      </dgm:t>
    </dgm:pt>
    <dgm:pt modelId="{F38CBB8C-D95E-4AF6-A9D1-B76899D991BF}" type="parTrans" cxnId="{4DC97BBF-1FF9-48E3-8684-D12560688006}">
      <dgm:prSet/>
      <dgm:spPr/>
      <dgm:t>
        <a:bodyPr/>
        <a:lstStyle/>
        <a:p>
          <a:endParaRPr lang="en-US"/>
        </a:p>
      </dgm:t>
    </dgm:pt>
    <dgm:pt modelId="{94AF8EA9-A004-45C2-A8E8-224EDF20B3BA}" type="sibTrans" cxnId="{4DC97BBF-1FF9-48E3-8684-D12560688006}">
      <dgm:prSet/>
      <dgm:spPr/>
      <dgm:t>
        <a:bodyPr/>
        <a:lstStyle/>
        <a:p>
          <a:endParaRPr lang="en-US"/>
        </a:p>
      </dgm:t>
    </dgm:pt>
    <dgm:pt modelId="{861A7BF0-48E5-4F45-8880-751CF392BC2D}">
      <dgm:prSet/>
      <dgm:spPr/>
      <dgm:t>
        <a:bodyPr/>
        <a:lstStyle/>
        <a:p>
          <a:r>
            <a:rPr lang="en-US"/>
            <a:t>Persediaan air minum</a:t>
          </a:r>
        </a:p>
      </dgm:t>
    </dgm:pt>
    <dgm:pt modelId="{7F6B5644-92CD-4A49-B493-EF5CC455FC1A}" type="parTrans" cxnId="{FBB7F5AA-0158-4630-9AC2-296A3D5889AF}">
      <dgm:prSet/>
      <dgm:spPr/>
      <dgm:t>
        <a:bodyPr/>
        <a:lstStyle/>
        <a:p>
          <a:endParaRPr lang="en-US"/>
        </a:p>
      </dgm:t>
    </dgm:pt>
    <dgm:pt modelId="{B5D09AE8-16AF-4C90-915E-2FC2EE2973B1}" type="sibTrans" cxnId="{FBB7F5AA-0158-4630-9AC2-296A3D5889AF}">
      <dgm:prSet/>
      <dgm:spPr/>
      <dgm:t>
        <a:bodyPr/>
        <a:lstStyle/>
        <a:p>
          <a:endParaRPr lang="en-US"/>
        </a:p>
      </dgm:t>
    </dgm:pt>
    <dgm:pt modelId="{F7B44AEA-0828-4CFE-A45E-F019C90DC48F}">
      <dgm:prSet/>
      <dgm:spPr/>
      <dgm:t>
        <a:bodyPr/>
        <a:lstStyle/>
        <a:p>
          <a:r>
            <a:rPr lang="en-US"/>
            <a:t>APD</a:t>
          </a:r>
        </a:p>
      </dgm:t>
    </dgm:pt>
    <dgm:pt modelId="{9101E63C-CB7B-4EF8-9485-92FB86C57D03}" type="parTrans" cxnId="{5F05FBDE-5C71-4952-8715-BA277C11DCDB}">
      <dgm:prSet/>
      <dgm:spPr/>
      <dgm:t>
        <a:bodyPr/>
        <a:lstStyle/>
        <a:p>
          <a:endParaRPr lang="en-US"/>
        </a:p>
      </dgm:t>
    </dgm:pt>
    <dgm:pt modelId="{EDC7DA00-FD07-433A-A385-0230B8B52FD2}" type="sibTrans" cxnId="{5F05FBDE-5C71-4952-8715-BA277C11DCDB}">
      <dgm:prSet/>
      <dgm:spPr/>
      <dgm:t>
        <a:bodyPr/>
        <a:lstStyle/>
        <a:p>
          <a:endParaRPr lang="en-US"/>
        </a:p>
      </dgm:t>
    </dgm:pt>
    <dgm:pt modelId="{5C623835-5E19-4F6F-A42A-669D9C2E504B}">
      <dgm:prSet/>
      <dgm:spPr/>
      <dgm:t>
        <a:bodyPr/>
        <a:lstStyle/>
        <a:p>
          <a:r>
            <a:rPr lang="en-US"/>
            <a:t>Tempat ganti dan menyimpan pakaian</a:t>
          </a:r>
        </a:p>
      </dgm:t>
    </dgm:pt>
    <dgm:pt modelId="{317351C3-4519-4F95-8869-414B0A5A10AA}" type="parTrans" cxnId="{E55917C8-546F-4CCF-AB28-4A6C497CADA2}">
      <dgm:prSet/>
      <dgm:spPr/>
      <dgm:t>
        <a:bodyPr/>
        <a:lstStyle/>
        <a:p>
          <a:endParaRPr lang="en-US"/>
        </a:p>
      </dgm:t>
    </dgm:pt>
    <dgm:pt modelId="{A6D17189-2B1C-49B8-A682-BCDE00DAFCD5}" type="sibTrans" cxnId="{E55917C8-546F-4CCF-AB28-4A6C497CADA2}">
      <dgm:prSet/>
      <dgm:spPr/>
      <dgm:t>
        <a:bodyPr/>
        <a:lstStyle/>
        <a:p>
          <a:endParaRPr lang="en-US"/>
        </a:p>
      </dgm:t>
    </dgm:pt>
    <dgm:pt modelId="{2A1664C5-0C09-4383-B62F-38E15D8E1D20}">
      <dgm:prSet/>
      <dgm:spPr/>
      <dgm:t>
        <a:bodyPr/>
        <a:lstStyle/>
        <a:p>
          <a:r>
            <a:rPr lang="en-US"/>
            <a:t>Kotak P3K</a:t>
          </a:r>
        </a:p>
      </dgm:t>
    </dgm:pt>
    <dgm:pt modelId="{4711A37A-F125-4712-9DBD-B8992E95900F}" type="parTrans" cxnId="{533A6B6A-5F93-4541-BA05-75B69953A3CE}">
      <dgm:prSet/>
      <dgm:spPr/>
      <dgm:t>
        <a:bodyPr/>
        <a:lstStyle/>
        <a:p>
          <a:endParaRPr lang="en-US"/>
        </a:p>
      </dgm:t>
    </dgm:pt>
    <dgm:pt modelId="{5E898FBA-F121-44E9-BFDC-B16BFB3A9690}" type="sibTrans" cxnId="{533A6B6A-5F93-4541-BA05-75B69953A3CE}">
      <dgm:prSet/>
      <dgm:spPr/>
      <dgm:t>
        <a:bodyPr/>
        <a:lstStyle/>
        <a:p>
          <a:endParaRPr lang="en-US"/>
        </a:p>
      </dgm:t>
    </dgm:pt>
    <dgm:pt modelId="{F6F3C6FF-ADCB-41AA-9E99-7A2DC4BC977F}">
      <dgm:prSet/>
      <dgm:spPr/>
      <dgm:t>
        <a:bodyPr/>
        <a:lstStyle/>
        <a:p>
          <a:r>
            <a:rPr lang="en-US"/>
            <a:t>Perlengkapan cuci dan sanitasi</a:t>
          </a:r>
        </a:p>
      </dgm:t>
    </dgm:pt>
    <dgm:pt modelId="{B8D23C62-D9C3-4173-8A80-9BDCB396DBAF}" type="parTrans" cxnId="{0838458A-E0EF-4731-9E01-DD496EB2E5FB}">
      <dgm:prSet/>
      <dgm:spPr/>
      <dgm:t>
        <a:bodyPr/>
        <a:lstStyle/>
        <a:p>
          <a:endParaRPr lang="en-US"/>
        </a:p>
      </dgm:t>
    </dgm:pt>
    <dgm:pt modelId="{6712836A-B45C-4126-B9F8-7145B2123DD6}" type="sibTrans" cxnId="{0838458A-E0EF-4731-9E01-DD496EB2E5FB}">
      <dgm:prSet/>
      <dgm:spPr/>
      <dgm:t>
        <a:bodyPr/>
        <a:lstStyle/>
        <a:p>
          <a:endParaRPr lang="en-US"/>
        </a:p>
      </dgm:t>
    </dgm:pt>
    <dgm:pt modelId="{C4BBFE3F-7794-44CA-8306-934BE6E4086C}">
      <dgm:prSet/>
      <dgm:spPr/>
      <dgm:t>
        <a:bodyPr/>
        <a:lstStyle/>
        <a:p>
          <a:r>
            <a:rPr lang="en-US"/>
            <a:t>Tempat duduk yg cukup</a:t>
          </a:r>
        </a:p>
      </dgm:t>
    </dgm:pt>
    <dgm:pt modelId="{56268B15-11C1-487D-8E5F-61C1E7B32617}" type="parTrans" cxnId="{7D080F5A-5AE5-401B-BDA2-D5FC876685A2}">
      <dgm:prSet/>
      <dgm:spPr/>
      <dgm:t>
        <a:bodyPr/>
        <a:lstStyle/>
        <a:p>
          <a:endParaRPr lang="en-US"/>
        </a:p>
      </dgm:t>
    </dgm:pt>
    <dgm:pt modelId="{A1C7CA35-208F-467E-87D2-8E58F16E0403}" type="sibTrans" cxnId="{7D080F5A-5AE5-401B-BDA2-D5FC876685A2}">
      <dgm:prSet/>
      <dgm:spPr/>
      <dgm:t>
        <a:bodyPr/>
        <a:lstStyle/>
        <a:p>
          <a:endParaRPr lang="en-US"/>
        </a:p>
      </dgm:t>
    </dgm:pt>
    <dgm:pt modelId="{7E53E782-E4DD-9A46-8691-A353828771C9}" type="pres">
      <dgm:prSet presAssocID="{5AA82ADB-D4A3-4C88-8A99-D03B38A39FC1}" presName="linear" presStyleCnt="0">
        <dgm:presLayoutVars>
          <dgm:animLvl val="lvl"/>
          <dgm:resizeHandles val="exact"/>
        </dgm:presLayoutVars>
      </dgm:prSet>
      <dgm:spPr/>
    </dgm:pt>
    <dgm:pt modelId="{F1A4C68B-35D5-054C-B4E5-45CBF84A128D}" type="pres">
      <dgm:prSet presAssocID="{E60F6B9A-3E85-443B-B456-DA85EB1B9C89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900CFFC0-6126-0542-80D2-7D00294F4CE4}" type="pres">
      <dgm:prSet presAssocID="{B19C1AE5-E8B7-4DD4-AF4F-8415C28F685B}" presName="spacer" presStyleCnt="0"/>
      <dgm:spPr/>
    </dgm:pt>
    <dgm:pt modelId="{1AE20DF0-4192-264F-B79A-F2D958C18685}" type="pres">
      <dgm:prSet presAssocID="{08FE2556-9185-4105-A0D5-0299909AF1C8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30C14CCF-AA9A-D449-81B3-62AFF7FBE19A}" type="pres">
      <dgm:prSet presAssocID="{B296B772-AF9C-43FB-9DAF-FC9951F9744A}" presName="spacer" presStyleCnt="0"/>
      <dgm:spPr/>
    </dgm:pt>
    <dgm:pt modelId="{DF7A1246-7FF6-E849-9A92-84AA7BF629ED}" type="pres">
      <dgm:prSet presAssocID="{43B734BB-22AA-4641-B7B4-68CA8ACE77FC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1F34C011-D32D-6C44-9CEB-1C0DCEA558A7}" type="pres">
      <dgm:prSet presAssocID="{8DD4D8A3-4FE7-4D46-84E5-349D0C744676}" presName="spacer" presStyleCnt="0"/>
      <dgm:spPr/>
    </dgm:pt>
    <dgm:pt modelId="{882FDC1D-BCA2-3041-B4B3-D264E512491F}" type="pres">
      <dgm:prSet presAssocID="{482979D4-8607-401B-8852-4E09BE4A67CC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8F4E5562-CD19-924F-9617-CF5EB5CA7924}" type="pres">
      <dgm:prSet presAssocID="{94AF8EA9-A004-45C2-A8E8-224EDF20B3BA}" presName="spacer" presStyleCnt="0"/>
      <dgm:spPr/>
    </dgm:pt>
    <dgm:pt modelId="{3A337174-6A76-F04D-8750-0811962E6613}" type="pres">
      <dgm:prSet presAssocID="{861A7BF0-48E5-4F45-8880-751CF392BC2D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7BBF2FC9-9CA3-894C-93DA-727233736B1F}" type="pres">
      <dgm:prSet presAssocID="{B5D09AE8-16AF-4C90-915E-2FC2EE2973B1}" presName="spacer" presStyleCnt="0"/>
      <dgm:spPr/>
    </dgm:pt>
    <dgm:pt modelId="{34C961CC-573C-DE42-BCBF-5168DF88645D}" type="pres">
      <dgm:prSet presAssocID="{F7B44AEA-0828-4CFE-A45E-F019C90DC48F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883053BB-6D93-4B49-88D0-58D759544165}" type="pres">
      <dgm:prSet presAssocID="{EDC7DA00-FD07-433A-A385-0230B8B52FD2}" presName="spacer" presStyleCnt="0"/>
      <dgm:spPr/>
    </dgm:pt>
    <dgm:pt modelId="{627E9E3A-037E-494C-BC7B-523DC4553199}" type="pres">
      <dgm:prSet presAssocID="{5C623835-5E19-4F6F-A42A-669D9C2E504B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A547A2B7-93B8-0940-AF6B-100F4204490E}" type="pres">
      <dgm:prSet presAssocID="{A6D17189-2B1C-49B8-A682-BCDE00DAFCD5}" presName="spacer" presStyleCnt="0"/>
      <dgm:spPr/>
    </dgm:pt>
    <dgm:pt modelId="{B0D9D5A6-1A71-2A48-A6E0-D5828A4CA923}" type="pres">
      <dgm:prSet presAssocID="{2A1664C5-0C09-4383-B62F-38E15D8E1D20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5FC604A1-6127-3E42-8834-410FCE040A2A}" type="pres">
      <dgm:prSet presAssocID="{5E898FBA-F121-44E9-BFDC-B16BFB3A9690}" presName="spacer" presStyleCnt="0"/>
      <dgm:spPr/>
    </dgm:pt>
    <dgm:pt modelId="{6DA15F32-8A82-D946-BFD3-34146D662ED2}" type="pres">
      <dgm:prSet presAssocID="{F6F3C6FF-ADCB-41AA-9E99-7A2DC4BC977F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76A74481-E89F-554B-8C40-E45B8A39E1D9}" type="pres">
      <dgm:prSet presAssocID="{6712836A-B45C-4126-B9F8-7145B2123DD6}" presName="spacer" presStyleCnt="0"/>
      <dgm:spPr/>
    </dgm:pt>
    <dgm:pt modelId="{6CE2D43D-3F6E-AC44-8254-0FFAE763EC12}" type="pres">
      <dgm:prSet presAssocID="{C4BBFE3F-7794-44CA-8306-934BE6E4086C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8CE58C03-6ABA-A445-B225-58DAAB331F7C}" type="presOf" srcId="{C4BBFE3F-7794-44CA-8306-934BE6E4086C}" destId="{6CE2D43D-3F6E-AC44-8254-0FFAE763EC12}" srcOrd="0" destOrd="0" presId="urn:microsoft.com/office/officeart/2005/8/layout/vList2"/>
    <dgm:cxn modelId="{0CFECC0E-B667-ED44-A994-FD56DF22EA60}" type="presOf" srcId="{482979D4-8607-401B-8852-4E09BE4A67CC}" destId="{882FDC1D-BCA2-3041-B4B3-D264E512491F}" srcOrd="0" destOrd="0" presId="urn:microsoft.com/office/officeart/2005/8/layout/vList2"/>
    <dgm:cxn modelId="{65796719-0798-E14C-AEBA-4F57C2BB0973}" type="presOf" srcId="{861A7BF0-48E5-4F45-8880-751CF392BC2D}" destId="{3A337174-6A76-F04D-8750-0811962E6613}" srcOrd="0" destOrd="0" presId="urn:microsoft.com/office/officeart/2005/8/layout/vList2"/>
    <dgm:cxn modelId="{7EA96E24-9F82-F549-9B3C-F7F66F566F2D}" type="presOf" srcId="{F6F3C6FF-ADCB-41AA-9E99-7A2DC4BC977F}" destId="{6DA15F32-8A82-D946-BFD3-34146D662ED2}" srcOrd="0" destOrd="0" presId="urn:microsoft.com/office/officeart/2005/8/layout/vList2"/>
    <dgm:cxn modelId="{69FC8641-E35D-5347-B192-6F0717486CCF}" type="presOf" srcId="{5C623835-5E19-4F6F-A42A-669D9C2E504B}" destId="{627E9E3A-037E-494C-BC7B-523DC4553199}" srcOrd="0" destOrd="0" presId="urn:microsoft.com/office/officeart/2005/8/layout/vList2"/>
    <dgm:cxn modelId="{20B96A58-8164-407A-BFAA-D36CA1D9757C}" srcId="{5AA82ADB-D4A3-4C88-8A99-D03B38A39FC1}" destId="{08FE2556-9185-4105-A0D5-0299909AF1C8}" srcOrd="1" destOrd="0" parTransId="{366A624F-F589-4079-A781-25835989AC9C}" sibTransId="{B296B772-AF9C-43FB-9DAF-FC9951F9744A}"/>
    <dgm:cxn modelId="{7D080F5A-5AE5-401B-BDA2-D5FC876685A2}" srcId="{5AA82ADB-D4A3-4C88-8A99-D03B38A39FC1}" destId="{C4BBFE3F-7794-44CA-8306-934BE6E4086C}" srcOrd="9" destOrd="0" parTransId="{56268B15-11C1-487D-8E5F-61C1E7B32617}" sibTransId="{A1C7CA35-208F-467E-87D2-8E58F16E0403}"/>
    <dgm:cxn modelId="{3FD07164-9F51-2247-9067-87D69D16714F}" type="presOf" srcId="{43B734BB-22AA-4641-B7B4-68CA8ACE77FC}" destId="{DF7A1246-7FF6-E849-9A92-84AA7BF629ED}" srcOrd="0" destOrd="0" presId="urn:microsoft.com/office/officeart/2005/8/layout/vList2"/>
    <dgm:cxn modelId="{533A6B6A-5F93-4541-BA05-75B69953A3CE}" srcId="{5AA82ADB-D4A3-4C88-8A99-D03B38A39FC1}" destId="{2A1664C5-0C09-4383-B62F-38E15D8E1D20}" srcOrd="7" destOrd="0" parTransId="{4711A37A-F125-4712-9DBD-B8992E95900F}" sibTransId="{5E898FBA-F121-44E9-BFDC-B16BFB3A9690}"/>
    <dgm:cxn modelId="{1E89CF6F-660A-0244-9DEF-4BFACC1C9EF7}" type="presOf" srcId="{5AA82ADB-D4A3-4C88-8A99-D03B38A39FC1}" destId="{7E53E782-E4DD-9A46-8691-A353828771C9}" srcOrd="0" destOrd="0" presId="urn:microsoft.com/office/officeart/2005/8/layout/vList2"/>
    <dgm:cxn modelId="{E2DA0476-8D60-E74C-A42B-0BB08CE99CFF}" type="presOf" srcId="{F7B44AEA-0828-4CFE-A45E-F019C90DC48F}" destId="{34C961CC-573C-DE42-BCBF-5168DF88645D}" srcOrd="0" destOrd="0" presId="urn:microsoft.com/office/officeart/2005/8/layout/vList2"/>
    <dgm:cxn modelId="{0838458A-E0EF-4731-9E01-DD496EB2E5FB}" srcId="{5AA82ADB-D4A3-4C88-8A99-D03B38A39FC1}" destId="{F6F3C6FF-ADCB-41AA-9E99-7A2DC4BC977F}" srcOrd="8" destOrd="0" parTransId="{B8D23C62-D9C3-4173-8A80-9BDCB396DBAF}" sibTransId="{6712836A-B45C-4126-B9F8-7145B2123DD6}"/>
    <dgm:cxn modelId="{FBB7F5AA-0158-4630-9AC2-296A3D5889AF}" srcId="{5AA82ADB-D4A3-4C88-8A99-D03B38A39FC1}" destId="{861A7BF0-48E5-4F45-8880-751CF392BC2D}" srcOrd="4" destOrd="0" parTransId="{7F6B5644-92CD-4A49-B493-EF5CC455FC1A}" sibTransId="{B5D09AE8-16AF-4C90-915E-2FC2EE2973B1}"/>
    <dgm:cxn modelId="{B6C0EEBA-B0C0-E44A-93A3-DFCFA415FE3E}" type="presOf" srcId="{08FE2556-9185-4105-A0D5-0299909AF1C8}" destId="{1AE20DF0-4192-264F-B79A-F2D958C18685}" srcOrd="0" destOrd="0" presId="urn:microsoft.com/office/officeart/2005/8/layout/vList2"/>
    <dgm:cxn modelId="{4DC97BBF-1FF9-48E3-8684-D12560688006}" srcId="{5AA82ADB-D4A3-4C88-8A99-D03B38A39FC1}" destId="{482979D4-8607-401B-8852-4E09BE4A67CC}" srcOrd="3" destOrd="0" parTransId="{F38CBB8C-D95E-4AF6-A9D1-B76899D991BF}" sibTransId="{94AF8EA9-A004-45C2-A8E8-224EDF20B3BA}"/>
    <dgm:cxn modelId="{AD874FC1-D52B-4D4A-BEE7-3EC7099B908A}" type="presOf" srcId="{2A1664C5-0C09-4383-B62F-38E15D8E1D20}" destId="{B0D9D5A6-1A71-2A48-A6E0-D5828A4CA923}" srcOrd="0" destOrd="0" presId="urn:microsoft.com/office/officeart/2005/8/layout/vList2"/>
    <dgm:cxn modelId="{97BB69C2-A669-4A7A-BAAF-2BE71504410E}" srcId="{5AA82ADB-D4A3-4C88-8A99-D03B38A39FC1}" destId="{E60F6B9A-3E85-443B-B456-DA85EB1B9C89}" srcOrd="0" destOrd="0" parTransId="{68E0237E-E453-4FBD-9845-DEAB64DE3F2B}" sibTransId="{B19C1AE5-E8B7-4DD4-AF4F-8415C28F685B}"/>
    <dgm:cxn modelId="{A8C62BC5-65AA-CE4A-A3E7-1B2FE09E3402}" type="presOf" srcId="{E60F6B9A-3E85-443B-B456-DA85EB1B9C89}" destId="{F1A4C68B-35D5-054C-B4E5-45CBF84A128D}" srcOrd="0" destOrd="0" presId="urn:microsoft.com/office/officeart/2005/8/layout/vList2"/>
    <dgm:cxn modelId="{E55917C8-546F-4CCF-AB28-4A6C497CADA2}" srcId="{5AA82ADB-D4A3-4C88-8A99-D03B38A39FC1}" destId="{5C623835-5E19-4F6F-A42A-669D9C2E504B}" srcOrd="6" destOrd="0" parTransId="{317351C3-4519-4F95-8869-414B0A5A10AA}" sibTransId="{A6D17189-2B1C-49B8-A682-BCDE00DAFCD5}"/>
    <dgm:cxn modelId="{BD225DDD-D97C-41F0-BC19-655B44569197}" srcId="{5AA82ADB-D4A3-4C88-8A99-D03B38A39FC1}" destId="{43B734BB-22AA-4641-B7B4-68CA8ACE77FC}" srcOrd="2" destOrd="0" parTransId="{02DCFFD2-746F-475C-BC38-8DCC4A72D645}" sibTransId="{8DD4D8A3-4FE7-4D46-84E5-349D0C744676}"/>
    <dgm:cxn modelId="{5F05FBDE-5C71-4952-8715-BA277C11DCDB}" srcId="{5AA82ADB-D4A3-4C88-8A99-D03B38A39FC1}" destId="{F7B44AEA-0828-4CFE-A45E-F019C90DC48F}" srcOrd="5" destOrd="0" parTransId="{9101E63C-CB7B-4EF8-9485-92FB86C57D03}" sibTransId="{EDC7DA00-FD07-433A-A385-0230B8B52FD2}"/>
    <dgm:cxn modelId="{FEE5DC48-84F0-8545-8E93-6154BEE03ABC}" type="presParOf" srcId="{7E53E782-E4DD-9A46-8691-A353828771C9}" destId="{F1A4C68B-35D5-054C-B4E5-45CBF84A128D}" srcOrd="0" destOrd="0" presId="urn:microsoft.com/office/officeart/2005/8/layout/vList2"/>
    <dgm:cxn modelId="{4974F406-381A-8C4D-9E75-AAFFF088BE22}" type="presParOf" srcId="{7E53E782-E4DD-9A46-8691-A353828771C9}" destId="{900CFFC0-6126-0542-80D2-7D00294F4CE4}" srcOrd="1" destOrd="0" presId="urn:microsoft.com/office/officeart/2005/8/layout/vList2"/>
    <dgm:cxn modelId="{49D04265-CEF6-944E-8DE9-8385F959A35E}" type="presParOf" srcId="{7E53E782-E4DD-9A46-8691-A353828771C9}" destId="{1AE20DF0-4192-264F-B79A-F2D958C18685}" srcOrd="2" destOrd="0" presId="urn:microsoft.com/office/officeart/2005/8/layout/vList2"/>
    <dgm:cxn modelId="{910DECE6-D219-0C41-A803-E6E1E25FD3D7}" type="presParOf" srcId="{7E53E782-E4DD-9A46-8691-A353828771C9}" destId="{30C14CCF-AA9A-D449-81B3-62AFF7FBE19A}" srcOrd="3" destOrd="0" presId="urn:microsoft.com/office/officeart/2005/8/layout/vList2"/>
    <dgm:cxn modelId="{7DEDCF5C-C7BF-B947-ABD6-E59B38BBD18A}" type="presParOf" srcId="{7E53E782-E4DD-9A46-8691-A353828771C9}" destId="{DF7A1246-7FF6-E849-9A92-84AA7BF629ED}" srcOrd="4" destOrd="0" presId="urn:microsoft.com/office/officeart/2005/8/layout/vList2"/>
    <dgm:cxn modelId="{3CBEAE80-55E8-0348-9E4A-C4A1C443BCA4}" type="presParOf" srcId="{7E53E782-E4DD-9A46-8691-A353828771C9}" destId="{1F34C011-D32D-6C44-9CEB-1C0DCEA558A7}" srcOrd="5" destOrd="0" presId="urn:microsoft.com/office/officeart/2005/8/layout/vList2"/>
    <dgm:cxn modelId="{9B3F08D7-210F-B04F-8992-BDF2A45CA2A1}" type="presParOf" srcId="{7E53E782-E4DD-9A46-8691-A353828771C9}" destId="{882FDC1D-BCA2-3041-B4B3-D264E512491F}" srcOrd="6" destOrd="0" presId="urn:microsoft.com/office/officeart/2005/8/layout/vList2"/>
    <dgm:cxn modelId="{396B42E5-3181-2047-83D7-21146C04573F}" type="presParOf" srcId="{7E53E782-E4DD-9A46-8691-A353828771C9}" destId="{8F4E5562-CD19-924F-9617-CF5EB5CA7924}" srcOrd="7" destOrd="0" presId="urn:microsoft.com/office/officeart/2005/8/layout/vList2"/>
    <dgm:cxn modelId="{824DE31D-0FB7-9D42-AE40-1B5392FB0131}" type="presParOf" srcId="{7E53E782-E4DD-9A46-8691-A353828771C9}" destId="{3A337174-6A76-F04D-8750-0811962E6613}" srcOrd="8" destOrd="0" presId="urn:microsoft.com/office/officeart/2005/8/layout/vList2"/>
    <dgm:cxn modelId="{0FBC37F8-0F93-9943-A791-13F950513659}" type="presParOf" srcId="{7E53E782-E4DD-9A46-8691-A353828771C9}" destId="{7BBF2FC9-9CA3-894C-93DA-727233736B1F}" srcOrd="9" destOrd="0" presId="urn:microsoft.com/office/officeart/2005/8/layout/vList2"/>
    <dgm:cxn modelId="{9E87EF5E-B5FF-9840-B5A9-294F9B577661}" type="presParOf" srcId="{7E53E782-E4DD-9A46-8691-A353828771C9}" destId="{34C961CC-573C-DE42-BCBF-5168DF88645D}" srcOrd="10" destOrd="0" presId="urn:microsoft.com/office/officeart/2005/8/layout/vList2"/>
    <dgm:cxn modelId="{75A053CD-EDBB-8846-9F99-0F6C2B6D0124}" type="presParOf" srcId="{7E53E782-E4DD-9A46-8691-A353828771C9}" destId="{883053BB-6D93-4B49-88D0-58D759544165}" srcOrd="11" destOrd="0" presId="urn:microsoft.com/office/officeart/2005/8/layout/vList2"/>
    <dgm:cxn modelId="{291595F0-DBB1-CB43-9F15-F747A4EA17D0}" type="presParOf" srcId="{7E53E782-E4DD-9A46-8691-A353828771C9}" destId="{627E9E3A-037E-494C-BC7B-523DC4553199}" srcOrd="12" destOrd="0" presId="urn:microsoft.com/office/officeart/2005/8/layout/vList2"/>
    <dgm:cxn modelId="{F6796874-B13A-5341-9CD7-2A1167C1EC32}" type="presParOf" srcId="{7E53E782-E4DD-9A46-8691-A353828771C9}" destId="{A547A2B7-93B8-0940-AF6B-100F4204490E}" srcOrd="13" destOrd="0" presId="urn:microsoft.com/office/officeart/2005/8/layout/vList2"/>
    <dgm:cxn modelId="{576A1CA4-E3FF-A048-8BAE-636523DA4CC9}" type="presParOf" srcId="{7E53E782-E4DD-9A46-8691-A353828771C9}" destId="{B0D9D5A6-1A71-2A48-A6E0-D5828A4CA923}" srcOrd="14" destOrd="0" presId="urn:microsoft.com/office/officeart/2005/8/layout/vList2"/>
    <dgm:cxn modelId="{2AA661B2-606F-4C4D-9EF8-AD0E447FBB32}" type="presParOf" srcId="{7E53E782-E4DD-9A46-8691-A353828771C9}" destId="{5FC604A1-6127-3E42-8834-410FCE040A2A}" srcOrd="15" destOrd="0" presId="urn:microsoft.com/office/officeart/2005/8/layout/vList2"/>
    <dgm:cxn modelId="{07E97603-7F48-C848-9EC0-A9FC73EC5C76}" type="presParOf" srcId="{7E53E782-E4DD-9A46-8691-A353828771C9}" destId="{6DA15F32-8A82-D946-BFD3-34146D662ED2}" srcOrd="16" destOrd="0" presId="urn:microsoft.com/office/officeart/2005/8/layout/vList2"/>
    <dgm:cxn modelId="{A2AA2C4E-A7E8-3C46-948A-21AF59B1246B}" type="presParOf" srcId="{7E53E782-E4DD-9A46-8691-A353828771C9}" destId="{76A74481-E89F-554B-8C40-E45B8A39E1D9}" srcOrd="17" destOrd="0" presId="urn:microsoft.com/office/officeart/2005/8/layout/vList2"/>
    <dgm:cxn modelId="{227944D0-D90D-A04C-B0A4-448B99F5E883}" type="presParOf" srcId="{7E53E782-E4DD-9A46-8691-A353828771C9}" destId="{6CE2D43D-3F6E-AC44-8254-0FFAE763EC12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1536AC-226D-4EF7-81FC-45C3EC16E9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A749FD-3101-4647-93DB-926BBDAD75E7}">
      <dgm:prSet/>
      <dgm:spPr/>
      <dgm:t>
        <a:bodyPr/>
        <a:lstStyle/>
        <a:p>
          <a:r>
            <a:rPr lang="en-US"/>
            <a:t>Paragraf 5 pasal 86 tentang K3 yg memuat tentang hak pekerja untuk memperoleh perlindungan atas:</a:t>
          </a:r>
        </a:p>
      </dgm:t>
    </dgm:pt>
    <dgm:pt modelId="{AC9EB0E3-91A3-48C3-B8F3-302F9C393357}" type="parTrans" cxnId="{834848A8-1952-4244-BFA6-73992EBD80C5}">
      <dgm:prSet/>
      <dgm:spPr/>
      <dgm:t>
        <a:bodyPr/>
        <a:lstStyle/>
        <a:p>
          <a:endParaRPr lang="en-US"/>
        </a:p>
      </dgm:t>
    </dgm:pt>
    <dgm:pt modelId="{86247D68-52E8-4DA2-9966-933DD839A27B}" type="sibTrans" cxnId="{834848A8-1952-4244-BFA6-73992EBD80C5}">
      <dgm:prSet/>
      <dgm:spPr/>
      <dgm:t>
        <a:bodyPr/>
        <a:lstStyle/>
        <a:p>
          <a:endParaRPr lang="en-US"/>
        </a:p>
      </dgm:t>
    </dgm:pt>
    <dgm:pt modelId="{614D9760-4421-4B9F-96F1-42BD924BC07E}">
      <dgm:prSet/>
      <dgm:spPr/>
      <dgm:t>
        <a:bodyPr/>
        <a:lstStyle/>
        <a:p>
          <a:r>
            <a:rPr lang="en-US"/>
            <a:t>Keselamatan dan kesehatan kerja</a:t>
          </a:r>
        </a:p>
      </dgm:t>
    </dgm:pt>
    <dgm:pt modelId="{BA42D29F-B62A-4302-B358-C7774B112BDE}" type="parTrans" cxnId="{70DC6BD7-1AB9-4F0A-91DD-784C857D78F8}">
      <dgm:prSet/>
      <dgm:spPr/>
      <dgm:t>
        <a:bodyPr/>
        <a:lstStyle/>
        <a:p>
          <a:endParaRPr lang="en-US"/>
        </a:p>
      </dgm:t>
    </dgm:pt>
    <dgm:pt modelId="{F1ECEBE1-A007-48BD-B516-0DC4ACFC43B4}" type="sibTrans" cxnId="{70DC6BD7-1AB9-4F0A-91DD-784C857D78F8}">
      <dgm:prSet/>
      <dgm:spPr/>
      <dgm:t>
        <a:bodyPr/>
        <a:lstStyle/>
        <a:p>
          <a:endParaRPr lang="en-US"/>
        </a:p>
      </dgm:t>
    </dgm:pt>
    <dgm:pt modelId="{CFA3F575-9C55-4289-8194-0C4021D57926}">
      <dgm:prSet/>
      <dgm:spPr/>
      <dgm:t>
        <a:bodyPr/>
        <a:lstStyle/>
        <a:p>
          <a:r>
            <a:rPr lang="en-US"/>
            <a:t>Moral dan kesusilaan</a:t>
          </a:r>
        </a:p>
      </dgm:t>
    </dgm:pt>
    <dgm:pt modelId="{D73696DE-68EE-42CE-97F8-1BE28BB678AF}" type="parTrans" cxnId="{D4549F35-D14C-416F-926F-F9AE439D1ED1}">
      <dgm:prSet/>
      <dgm:spPr/>
      <dgm:t>
        <a:bodyPr/>
        <a:lstStyle/>
        <a:p>
          <a:endParaRPr lang="en-US"/>
        </a:p>
      </dgm:t>
    </dgm:pt>
    <dgm:pt modelId="{A758DA94-1940-42CC-A08C-FDEF62148FD0}" type="sibTrans" cxnId="{D4549F35-D14C-416F-926F-F9AE439D1ED1}">
      <dgm:prSet/>
      <dgm:spPr/>
      <dgm:t>
        <a:bodyPr/>
        <a:lstStyle/>
        <a:p>
          <a:endParaRPr lang="en-US"/>
        </a:p>
      </dgm:t>
    </dgm:pt>
    <dgm:pt modelId="{05623A63-3521-4DCB-BEAE-BDF71A3D9D10}">
      <dgm:prSet/>
      <dgm:spPr/>
      <dgm:t>
        <a:bodyPr/>
        <a:lstStyle/>
        <a:p>
          <a:r>
            <a:rPr lang="en-US"/>
            <a:t>Perlakuan yg sesuai dengan harkat martabat manusia serta nilai-nilai agama</a:t>
          </a:r>
        </a:p>
      </dgm:t>
    </dgm:pt>
    <dgm:pt modelId="{3B5F1ABB-27BB-4912-B7B0-6DDFA28566F6}" type="parTrans" cxnId="{025374DC-5FD8-47E3-ACD7-FF1782BE0F95}">
      <dgm:prSet/>
      <dgm:spPr/>
      <dgm:t>
        <a:bodyPr/>
        <a:lstStyle/>
        <a:p>
          <a:endParaRPr lang="en-US"/>
        </a:p>
      </dgm:t>
    </dgm:pt>
    <dgm:pt modelId="{A254A6C9-B2D2-4781-AADE-2D870AD16FA1}" type="sibTrans" cxnId="{025374DC-5FD8-47E3-ACD7-FF1782BE0F95}">
      <dgm:prSet/>
      <dgm:spPr/>
      <dgm:t>
        <a:bodyPr/>
        <a:lstStyle/>
        <a:p>
          <a:endParaRPr lang="en-US"/>
        </a:p>
      </dgm:t>
    </dgm:pt>
    <dgm:pt modelId="{31CD7F83-3EE3-482A-BF43-779D763BF15B}">
      <dgm:prSet/>
      <dgm:spPr/>
      <dgm:t>
        <a:bodyPr/>
        <a:lstStyle/>
        <a:p>
          <a:r>
            <a:rPr lang="en-US"/>
            <a:t>Perlindungan keselamatan dan kesehatan kerja guna menujang produktivitas kerja yg optimal</a:t>
          </a:r>
        </a:p>
      </dgm:t>
    </dgm:pt>
    <dgm:pt modelId="{FDD2D162-0B6E-44A2-A603-4B5EEE23537C}" type="parTrans" cxnId="{89EF25F8-ACF5-4482-B2E9-447F69B24A01}">
      <dgm:prSet/>
      <dgm:spPr/>
      <dgm:t>
        <a:bodyPr/>
        <a:lstStyle/>
        <a:p>
          <a:endParaRPr lang="en-US"/>
        </a:p>
      </dgm:t>
    </dgm:pt>
    <dgm:pt modelId="{E159AE19-14BB-4AD7-B29A-984395A84CF5}" type="sibTrans" cxnId="{89EF25F8-ACF5-4482-B2E9-447F69B24A01}">
      <dgm:prSet/>
      <dgm:spPr/>
      <dgm:t>
        <a:bodyPr/>
        <a:lstStyle/>
        <a:p>
          <a:endParaRPr lang="en-US"/>
        </a:p>
      </dgm:t>
    </dgm:pt>
    <dgm:pt modelId="{3059462C-0D17-46AE-9088-C39171C6B950}">
      <dgm:prSet/>
      <dgm:spPr/>
      <dgm:t>
        <a:bodyPr/>
        <a:lstStyle/>
        <a:p>
          <a:r>
            <a:rPr lang="en-US"/>
            <a:t>Pasal 87 tentang sistem manajemen K3</a:t>
          </a:r>
        </a:p>
      </dgm:t>
    </dgm:pt>
    <dgm:pt modelId="{F4AA9589-CA29-4217-89CF-79C4C445FA44}" type="parTrans" cxnId="{0DD7ABDC-7700-4FF1-9643-E1E9ED65828A}">
      <dgm:prSet/>
      <dgm:spPr/>
      <dgm:t>
        <a:bodyPr/>
        <a:lstStyle/>
        <a:p>
          <a:endParaRPr lang="en-US"/>
        </a:p>
      </dgm:t>
    </dgm:pt>
    <dgm:pt modelId="{139CA23A-1D51-40C0-8A90-69E96AFDE7E1}" type="sibTrans" cxnId="{0DD7ABDC-7700-4FF1-9643-E1E9ED65828A}">
      <dgm:prSet/>
      <dgm:spPr/>
      <dgm:t>
        <a:bodyPr/>
        <a:lstStyle/>
        <a:p>
          <a:endParaRPr lang="en-US"/>
        </a:p>
      </dgm:t>
    </dgm:pt>
    <dgm:pt modelId="{51C8E5AE-DF0E-4447-BC28-70F36A40FC8C}" type="pres">
      <dgm:prSet presAssocID="{A91536AC-226D-4EF7-81FC-45C3EC16E944}" presName="linear" presStyleCnt="0">
        <dgm:presLayoutVars>
          <dgm:animLvl val="lvl"/>
          <dgm:resizeHandles val="exact"/>
        </dgm:presLayoutVars>
      </dgm:prSet>
      <dgm:spPr/>
    </dgm:pt>
    <dgm:pt modelId="{E60895FC-199D-A447-8F90-4384DE5604AA}" type="pres">
      <dgm:prSet presAssocID="{C7A749FD-3101-4647-93DB-926BBDAD75E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DC5ACD9-A5E7-B24C-A509-C74033BE43EC}" type="pres">
      <dgm:prSet presAssocID="{C7A749FD-3101-4647-93DB-926BBDAD75E7}" presName="childText" presStyleLbl="revTx" presStyleIdx="0" presStyleCnt="1">
        <dgm:presLayoutVars>
          <dgm:bulletEnabled val="1"/>
        </dgm:presLayoutVars>
      </dgm:prSet>
      <dgm:spPr/>
    </dgm:pt>
    <dgm:pt modelId="{FC14D1B0-16EA-BF45-81DC-D5BE7DE42EC4}" type="pres">
      <dgm:prSet presAssocID="{3059462C-0D17-46AE-9088-C39171C6B95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2376025-B964-4142-8EAE-85154C913B6D}" type="presOf" srcId="{614D9760-4421-4B9F-96F1-42BD924BC07E}" destId="{3DC5ACD9-A5E7-B24C-A509-C74033BE43EC}" srcOrd="0" destOrd="0" presId="urn:microsoft.com/office/officeart/2005/8/layout/vList2"/>
    <dgm:cxn modelId="{D4549F35-D14C-416F-926F-F9AE439D1ED1}" srcId="{C7A749FD-3101-4647-93DB-926BBDAD75E7}" destId="{CFA3F575-9C55-4289-8194-0C4021D57926}" srcOrd="1" destOrd="0" parTransId="{D73696DE-68EE-42CE-97F8-1BE28BB678AF}" sibTransId="{A758DA94-1940-42CC-A08C-FDEF62148FD0}"/>
    <dgm:cxn modelId="{AD555854-012B-6848-B84C-D858A06503F2}" type="presOf" srcId="{A91536AC-226D-4EF7-81FC-45C3EC16E944}" destId="{51C8E5AE-DF0E-4447-BC28-70F36A40FC8C}" srcOrd="0" destOrd="0" presId="urn:microsoft.com/office/officeart/2005/8/layout/vList2"/>
    <dgm:cxn modelId="{8483DF5B-1E6D-4D42-893C-E9398F8B5361}" type="presOf" srcId="{05623A63-3521-4DCB-BEAE-BDF71A3D9D10}" destId="{3DC5ACD9-A5E7-B24C-A509-C74033BE43EC}" srcOrd="0" destOrd="2" presId="urn:microsoft.com/office/officeart/2005/8/layout/vList2"/>
    <dgm:cxn modelId="{CF61C560-969A-CD47-A2F7-55C5E1F298E9}" type="presOf" srcId="{3059462C-0D17-46AE-9088-C39171C6B950}" destId="{FC14D1B0-16EA-BF45-81DC-D5BE7DE42EC4}" srcOrd="0" destOrd="0" presId="urn:microsoft.com/office/officeart/2005/8/layout/vList2"/>
    <dgm:cxn modelId="{6DEF946F-33BC-8D40-96FF-67C687A130E1}" type="presOf" srcId="{C7A749FD-3101-4647-93DB-926BBDAD75E7}" destId="{E60895FC-199D-A447-8F90-4384DE5604AA}" srcOrd="0" destOrd="0" presId="urn:microsoft.com/office/officeart/2005/8/layout/vList2"/>
    <dgm:cxn modelId="{2B32C9A7-D67A-6B4D-8A4A-8C8EA25F46F5}" type="presOf" srcId="{CFA3F575-9C55-4289-8194-0C4021D57926}" destId="{3DC5ACD9-A5E7-B24C-A509-C74033BE43EC}" srcOrd="0" destOrd="1" presId="urn:microsoft.com/office/officeart/2005/8/layout/vList2"/>
    <dgm:cxn modelId="{834848A8-1952-4244-BFA6-73992EBD80C5}" srcId="{A91536AC-226D-4EF7-81FC-45C3EC16E944}" destId="{C7A749FD-3101-4647-93DB-926BBDAD75E7}" srcOrd="0" destOrd="0" parTransId="{AC9EB0E3-91A3-48C3-B8F3-302F9C393357}" sibTransId="{86247D68-52E8-4DA2-9966-933DD839A27B}"/>
    <dgm:cxn modelId="{50EF11B5-B049-DC49-8B20-C7F7F51D51B7}" type="presOf" srcId="{31CD7F83-3EE3-482A-BF43-779D763BF15B}" destId="{3DC5ACD9-A5E7-B24C-A509-C74033BE43EC}" srcOrd="0" destOrd="3" presId="urn:microsoft.com/office/officeart/2005/8/layout/vList2"/>
    <dgm:cxn modelId="{70DC6BD7-1AB9-4F0A-91DD-784C857D78F8}" srcId="{C7A749FD-3101-4647-93DB-926BBDAD75E7}" destId="{614D9760-4421-4B9F-96F1-42BD924BC07E}" srcOrd="0" destOrd="0" parTransId="{BA42D29F-B62A-4302-B358-C7774B112BDE}" sibTransId="{F1ECEBE1-A007-48BD-B516-0DC4ACFC43B4}"/>
    <dgm:cxn modelId="{025374DC-5FD8-47E3-ACD7-FF1782BE0F95}" srcId="{C7A749FD-3101-4647-93DB-926BBDAD75E7}" destId="{05623A63-3521-4DCB-BEAE-BDF71A3D9D10}" srcOrd="2" destOrd="0" parTransId="{3B5F1ABB-27BB-4912-B7B0-6DDFA28566F6}" sibTransId="{A254A6C9-B2D2-4781-AADE-2D870AD16FA1}"/>
    <dgm:cxn modelId="{0DD7ABDC-7700-4FF1-9643-E1E9ED65828A}" srcId="{A91536AC-226D-4EF7-81FC-45C3EC16E944}" destId="{3059462C-0D17-46AE-9088-C39171C6B950}" srcOrd="1" destOrd="0" parTransId="{F4AA9589-CA29-4217-89CF-79C4C445FA44}" sibTransId="{139CA23A-1D51-40C0-8A90-69E96AFDE7E1}"/>
    <dgm:cxn modelId="{89EF25F8-ACF5-4482-B2E9-447F69B24A01}" srcId="{C7A749FD-3101-4647-93DB-926BBDAD75E7}" destId="{31CD7F83-3EE3-482A-BF43-779D763BF15B}" srcOrd="3" destOrd="0" parTransId="{FDD2D162-0B6E-44A2-A603-4B5EEE23537C}" sibTransId="{E159AE19-14BB-4AD7-B29A-984395A84CF5}"/>
    <dgm:cxn modelId="{F2494F71-7707-9B46-B081-874E5F733C43}" type="presParOf" srcId="{51C8E5AE-DF0E-4447-BC28-70F36A40FC8C}" destId="{E60895FC-199D-A447-8F90-4384DE5604AA}" srcOrd="0" destOrd="0" presId="urn:microsoft.com/office/officeart/2005/8/layout/vList2"/>
    <dgm:cxn modelId="{D1BCE8C6-1337-A24B-9219-B252D61C623E}" type="presParOf" srcId="{51C8E5AE-DF0E-4447-BC28-70F36A40FC8C}" destId="{3DC5ACD9-A5E7-B24C-A509-C74033BE43EC}" srcOrd="1" destOrd="0" presId="urn:microsoft.com/office/officeart/2005/8/layout/vList2"/>
    <dgm:cxn modelId="{D8368A50-5E0C-3349-AD9D-43FE96201DF8}" type="presParOf" srcId="{51C8E5AE-DF0E-4447-BC28-70F36A40FC8C}" destId="{FC14D1B0-16EA-BF45-81DC-D5BE7DE42E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3E82BB-7BD3-49B4-8FC2-71AF209E3A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D598B6D-E75E-4445-B6E2-5261265E87FE}">
      <dgm:prSet/>
      <dgm:spPr/>
      <dgm:t>
        <a:bodyPr/>
        <a:lstStyle/>
        <a:p>
          <a:r>
            <a:rPr lang="en-US"/>
            <a:t>Faktor fisik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bersifat fisika (iklim kerja, kebisingan, getaran, gelombang mikro dan sinar UV)</a:t>
          </a:r>
        </a:p>
      </dgm:t>
    </dgm:pt>
    <dgm:pt modelId="{2C28ED91-C00F-49D9-B7CE-5A6C9334911E}" type="parTrans" cxnId="{E69DA180-4B5B-4AB7-977D-B579344BAB2F}">
      <dgm:prSet/>
      <dgm:spPr/>
      <dgm:t>
        <a:bodyPr/>
        <a:lstStyle/>
        <a:p>
          <a:endParaRPr lang="en-US"/>
        </a:p>
      </dgm:t>
    </dgm:pt>
    <dgm:pt modelId="{2F8CCE9D-D78E-4258-BF54-3A481C855843}" type="sibTrans" cxnId="{E69DA180-4B5B-4AB7-977D-B579344BAB2F}">
      <dgm:prSet/>
      <dgm:spPr/>
      <dgm:t>
        <a:bodyPr/>
        <a:lstStyle/>
        <a:p>
          <a:endParaRPr lang="en-US"/>
        </a:p>
      </dgm:t>
    </dgm:pt>
    <dgm:pt modelId="{E49A2143-C127-4E91-9907-8EC8C3E6006D}">
      <dgm:prSet/>
      <dgm:spPr/>
      <dgm:t>
        <a:bodyPr/>
        <a:lstStyle/>
        <a:p>
          <a:r>
            <a:rPr lang="en-US"/>
            <a:t>Nilai ambang batas (NAB): standar faktor yg dapat diterima tanpa mengakibatkan penyakit/gangguan kesehatan (tidak melebihi 8 jam sehari dan 40 jam seminggu)</a:t>
          </a:r>
        </a:p>
      </dgm:t>
    </dgm:pt>
    <dgm:pt modelId="{81ADEE2E-AF4C-4DC4-BB1C-AE2AFC5F1EF8}" type="parTrans" cxnId="{28B143C8-889D-4BF0-B7C7-B4EC003E52E4}">
      <dgm:prSet/>
      <dgm:spPr/>
      <dgm:t>
        <a:bodyPr/>
        <a:lstStyle/>
        <a:p>
          <a:endParaRPr lang="en-US"/>
        </a:p>
      </dgm:t>
    </dgm:pt>
    <dgm:pt modelId="{2FA2FFE7-7D82-43FD-90A2-F6449ABA3013}" type="sibTrans" cxnId="{28B143C8-889D-4BF0-B7C7-B4EC003E52E4}">
      <dgm:prSet/>
      <dgm:spPr/>
      <dgm:t>
        <a:bodyPr/>
        <a:lstStyle/>
        <a:p>
          <a:endParaRPr lang="en-US"/>
        </a:p>
      </dgm:t>
    </dgm:pt>
    <dgm:pt modelId="{D9989387-CA20-46D9-ABB3-805331922B51}" type="pres">
      <dgm:prSet presAssocID="{033E82BB-7BD3-49B4-8FC2-71AF209E3A60}" presName="root" presStyleCnt="0">
        <dgm:presLayoutVars>
          <dgm:dir/>
          <dgm:resizeHandles val="exact"/>
        </dgm:presLayoutVars>
      </dgm:prSet>
      <dgm:spPr/>
    </dgm:pt>
    <dgm:pt modelId="{3208AF66-CC3F-4042-B055-600452838887}" type="pres">
      <dgm:prSet presAssocID="{5D598B6D-E75E-4445-B6E2-5261265E87FE}" presName="compNode" presStyleCnt="0"/>
      <dgm:spPr/>
    </dgm:pt>
    <dgm:pt modelId="{24440F8F-672F-4A3B-B08C-7502E36D23DF}" type="pres">
      <dgm:prSet presAssocID="{5D598B6D-E75E-4445-B6E2-5261265E87FE}" presName="bgRect" presStyleLbl="bgShp" presStyleIdx="0" presStyleCnt="2"/>
      <dgm:spPr/>
    </dgm:pt>
    <dgm:pt modelId="{F475DBCE-4571-449B-A183-65E26B58E5B5}" type="pres">
      <dgm:prSet presAssocID="{5D598B6D-E75E-4445-B6E2-5261265E87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D7E367FA-7219-4A89-BBB2-26CBF51B2C11}" type="pres">
      <dgm:prSet presAssocID="{5D598B6D-E75E-4445-B6E2-5261265E87FE}" presName="spaceRect" presStyleCnt="0"/>
      <dgm:spPr/>
    </dgm:pt>
    <dgm:pt modelId="{4D6CA4F8-D778-4514-B234-990E97EE1521}" type="pres">
      <dgm:prSet presAssocID="{5D598B6D-E75E-4445-B6E2-5261265E87FE}" presName="parTx" presStyleLbl="revTx" presStyleIdx="0" presStyleCnt="2">
        <dgm:presLayoutVars>
          <dgm:chMax val="0"/>
          <dgm:chPref val="0"/>
        </dgm:presLayoutVars>
      </dgm:prSet>
      <dgm:spPr/>
    </dgm:pt>
    <dgm:pt modelId="{A004E8AB-C4AF-4D43-A226-87CE55603863}" type="pres">
      <dgm:prSet presAssocID="{2F8CCE9D-D78E-4258-BF54-3A481C855843}" presName="sibTrans" presStyleCnt="0"/>
      <dgm:spPr/>
    </dgm:pt>
    <dgm:pt modelId="{79D6E3A5-D3EE-4E39-9D10-CBDF6F4FDA30}" type="pres">
      <dgm:prSet presAssocID="{E49A2143-C127-4E91-9907-8EC8C3E6006D}" presName="compNode" presStyleCnt="0"/>
      <dgm:spPr/>
    </dgm:pt>
    <dgm:pt modelId="{89A82075-8220-4170-AA78-65573D43B98C}" type="pres">
      <dgm:prSet presAssocID="{E49A2143-C127-4E91-9907-8EC8C3E6006D}" presName="bgRect" presStyleLbl="bgShp" presStyleIdx="1" presStyleCnt="2"/>
      <dgm:spPr/>
    </dgm:pt>
    <dgm:pt modelId="{2580A01E-FBB5-49CB-99EC-A111D04CACFC}" type="pres">
      <dgm:prSet presAssocID="{E49A2143-C127-4E91-9907-8EC8C3E6006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F3804DDF-9612-43DA-9A50-2C0A6D0A46CA}" type="pres">
      <dgm:prSet presAssocID="{E49A2143-C127-4E91-9907-8EC8C3E6006D}" presName="spaceRect" presStyleCnt="0"/>
      <dgm:spPr/>
    </dgm:pt>
    <dgm:pt modelId="{045B33E4-C336-479B-A57F-7C98FB267315}" type="pres">
      <dgm:prSet presAssocID="{E49A2143-C127-4E91-9907-8EC8C3E6006D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5A62816-A859-4610-A056-4EA4F215A606}" type="presOf" srcId="{033E82BB-7BD3-49B4-8FC2-71AF209E3A60}" destId="{D9989387-CA20-46D9-ABB3-805331922B51}" srcOrd="0" destOrd="0" presId="urn:microsoft.com/office/officeart/2018/2/layout/IconVerticalSolidList"/>
    <dgm:cxn modelId="{E69DA180-4B5B-4AB7-977D-B579344BAB2F}" srcId="{033E82BB-7BD3-49B4-8FC2-71AF209E3A60}" destId="{5D598B6D-E75E-4445-B6E2-5261265E87FE}" srcOrd="0" destOrd="0" parTransId="{2C28ED91-C00F-49D9-B7CE-5A6C9334911E}" sibTransId="{2F8CCE9D-D78E-4258-BF54-3A481C855843}"/>
    <dgm:cxn modelId="{0EF7B4BD-0227-4532-82A1-2EEB29AAC422}" type="presOf" srcId="{E49A2143-C127-4E91-9907-8EC8C3E6006D}" destId="{045B33E4-C336-479B-A57F-7C98FB267315}" srcOrd="0" destOrd="0" presId="urn:microsoft.com/office/officeart/2018/2/layout/IconVerticalSolidList"/>
    <dgm:cxn modelId="{28B143C8-889D-4BF0-B7C7-B4EC003E52E4}" srcId="{033E82BB-7BD3-49B4-8FC2-71AF209E3A60}" destId="{E49A2143-C127-4E91-9907-8EC8C3E6006D}" srcOrd="1" destOrd="0" parTransId="{81ADEE2E-AF4C-4DC4-BB1C-AE2AFC5F1EF8}" sibTransId="{2FA2FFE7-7D82-43FD-90A2-F6449ABA3013}"/>
    <dgm:cxn modelId="{A15D29CE-E260-4A0A-9AD9-2538D3812659}" type="presOf" srcId="{5D598B6D-E75E-4445-B6E2-5261265E87FE}" destId="{4D6CA4F8-D778-4514-B234-990E97EE1521}" srcOrd="0" destOrd="0" presId="urn:microsoft.com/office/officeart/2018/2/layout/IconVerticalSolidList"/>
    <dgm:cxn modelId="{186E231D-F4B9-4EC1-9AA5-C742055BDBC8}" type="presParOf" srcId="{D9989387-CA20-46D9-ABB3-805331922B51}" destId="{3208AF66-CC3F-4042-B055-600452838887}" srcOrd="0" destOrd="0" presId="urn:microsoft.com/office/officeart/2018/2/layout/IconVerticalSolidList"/>
    <dgm:cxn modelId="{F117DBD9-0DDA-4DBB-A427-C18CDC908217}" type="presParOf" srcId="{3208AF66-CC3F-4042-B055-600452838887}" destId="{24440F8F-672F-4A3B-B08C-7502E36D23DF}" srcOrd="0" destOrd="0" presId="urn:microsoft.com/office/officeart/2018/2/layout/IconVerticalSolidList"/>
    <dgm:cxn modelId="{3A1C9C94-01EC-465E-8008-ADA18795993F}" type="presParOf" srcId="{3208AF66-CC3F-4042-B055-600452838887}" destId="{F475DBCE-4571-449B-A183-65E26B58E5B5}" srcOrd="1" destOrd="0" presId="urn:microsoft.com/office/officeart/2018/2/layout/IconVerticalSolidList"/>
    <dgm:cxn modelId="{2C0BC8A4-5E5C-41C7-B2CD-3D7AC659C08C}" type="presParOf" srcId="{3208AF66-CC3F-4042-B055-600452838887}" destId="{D7E367FA-7219-4A89-BBB2-26CBF51B2C11}" srcOrd="2" destOrd="0" presId="urn:microsoft.com/office/officeart/2018/2/layout/IconVerticalSolidList"/>
    <dgm:cxn modelId="{A534E48B-9A24-4A96-AD1F-93AB2AAB77D9}" type="presParOf" srcId="{3208AF66-CC3F-4042-B055-600452838887}" destId="{4D6CA4F8-D778-4514-B234-990E97EE1521}" srcOrd="3" destOrd="0" presId="urn:microsoft.com/office/officeart/2018/2/layout/IconVerticalSolidList"/>
    <dgm:cxn modelId="{13F1B8A3-D01B-4C3E-85F2-51D7FF74CBCE}" type="presParOf" srcId="{D9989387-CA20-46D9-ABB3-805331922B51}" destId="{A004E8AB-C4AF-4D43-A226-87CE55603863}" srcOrd="1" destOrd="0" presId="urn:microsoft.com/office/officeart/2018/2/layout/IconVerticalSolidList"/>
    <dgm:cxn modelId="{8239C462-E6A3-4D00-A15B-1AB4D3DC6CA6}" type="presParOf" srcId="{D9989387-CA20-46D9-ABB3-805331922B51}" destId="{79D6E3A5-D3EE-4E39-9D10-CBDF6F4FDA30}" srcOrd="2" destOrd="0" presId="urn:microsoft.com/office/officeart/2018/2/layout/IconVerticalSolidList"/>
    <dgm:cxn modelId="{C34B7854-9035-43BD-890F-D5866B39FD20}" type="presParOf" srcId="{79D6E3A5-D3EE-4E39-9D10-CBDF6F4FDA30}" destId="{89A82075-8220-4170-AA78-65573D43B98C}" srcOrd="0" destOrd="0" presId="urn:microsoft.com/office/officeart/2018/2/layout/IconVerticalSolidList"/>
    <dgm:cxn modelId="{5C6D01AA-7ED5-47C9-A865-4FCAD491A531}" type="presParOf" srcId="{79D6E3A5-D3EE-4E39-9D10-CBDF6F4FDA30}" destId="{2580A01E-FBB5-49CB-99EC-A111D04CACFC}" srcOrd="1" destOrd="0" presId="urn:microsoft.com/office/officeart/2018/2/layout/IconVerticalSolidList"/>
    <dgm:cxn modelId="{2F9DC886-600A-4D2A-B009-5F21FCB3689E}" type="presParOf" srcId="{79D6E3A5-D3EE-4E39-9D10-CBDF6F4FDA30}" destId="{F3804DDF-9612-43DA-9A50-2C0A6D0A46CA}" srcOrd="2" destOrd="0" presId="urn:microsoft.com/office/officeart/2018/2/layout/IconVerticalSolidList"/>
    <dgm:cxn modelId="{66ED0543-0D5A-48AF-B884-B39E0C235CA5}" type="presParOf" srcId="{79D6E3A5-D3EE-4E39-9D10-CBDF6F4FDA30}" destId="{045B33E4-C336-479B-A57F-7C98FB26731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22B6E-2656-944C-86D0-8E4BFCF96DD9}">
      <dsp:nvSpPr>
        <dsp:cNvPr id="0" name=""/>
        <dsp:cNvSpPr/>
      </dsp:nvSpPr>
      <dsp:spPr>
        <a:xfrm rot="5400000">
          <a:off x="5248906" y="-1954635"/>
          <a:ext cx="131623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Untuk meningkatkan kesejahteraan pekerja, keselamatan aset produksi, kelangsungan bekerja dan berusaha</a:t>
          </a:r>
        </a:p>
      </dsp:txBody>
      <dsp:txXfrm rot="-5400000">
        <a:off x="3127248" y="231276"/>
        <a:ext cx="5495299" cy="1187729"/>
      </dsp:txXfrm>
    </dsp:sp>
    <dsp:sp modelId="{1CEB4F5A-E36A-9F4D-A610-748D9920EB18}">
      <dsp:nvSpPr>
        <dsp:cNvPr id="0" name=""/>
        <dsp:cNvSpPr/>
      </dsp:nvSpPr>
      <dsp:spPr>
        <a:xfrm>
          <a:off x="0" y="2492"/>
          <a:ext cx="3127248" cy="1645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Pelaksanaan K3 </a:t>
          </a:r>
          <a:r>
            <a:rPr lang="en-US" sz="2000" kern="1200">
              <a:sym typeface="Wingdings" panose="05000000000000000000" pitchFamily="2" charset="2"/>
            </a:rPr>
            <a:t></a:t>
          </a:r>
          <a:r>
            <a:rPr lang="en-US" sz="2000" kern="1200"/>
            <a:t> tanggung jawab semua pihak</a:t>
          </a:r>
        </a:p>
      </dsp:txBody>
      <dsp:txXfrm>
        <a:off x="80317" y="82809"/>
        <a:ext cx="2966614" cy="1484660"/>
      </dsp:txXfrm>
    </dsp:sp>
    <dsp:sp modelId="{3828B89C-FBFC-C44C-B71B-41E3D47C5108}">
      <dsp:nvSpPr>
        <dsp:cNvPr id="0" name=""/>
        <dsp:cNvSpPr/>
      </dsp:nvSpPr>
      <dsp:spPr>
        <a:xfrm rot="5400000">
          <a:off x="5248906" y="-227075"/>
          <a:ext cx="131623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Menyusun peraturan perundang-undangan di bidang K3</a:t>
          </a:r>
        </a:p>
      </dsp:txBody>
      <dsp:txXfrm rot="-5400000">
        <a:off x="3127248" y="1958836"/>
        <a:ext cx="5495299" cy="1187729"/>
      </dsp:txXfrm>
    </dsp:sp>
    <dsp:sp modelId="{1F60CC0A-3CE3-3F45-A34C-F961C945DD0A}">
      <dsp:nvSpPr>
        <dsp:cNvPr id="0" name=""/>
        <dsp:cNvSpPr/>
      </dsp:nvSpPr>
      <dsp:spPr>
        <a:xfrm>
          <a:off x="0" y="1730052"/>
          <a:ext cx="3127248" cy="1645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Pemerintah (Kemenakertrans): tanggung jawab secara fungsional dalam penerapan K3</a:t>
          </a:r>
        </a:p>
      </dsp:txBody>
      <dsp:txXfrm>
        <a:off x="80317" y="1810369"/>
        <a:ext cx="2966614" cy="1484660"/>
      </dsp:txXfrm>
    </dsp:sp>
    <dsp:sp modelId="{95F83BFA-284A-464F-ACF5-604760EDD2CF}">
      <dsp:nvSpPr>
        <dsp:cNvPr id="0" name=""/>
        <dsp:cNvSpPr/>
      </dsp:nvSpPr>
      <dsp:spPr>
        <a:xfrm rot="5400000">
          <a:off x="5248906" y="1500483"/>
          <a:ext cx="1316235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Harus terintegrasi dengan kebijakan perusahaan</a:t>
          </a:r>
          <a:r>
            <a:rPr lang="en-US" sz="2500" kern="1200">
              <a:sym typeface="Wingdings" panose="05000000000000000000" pitchFamily="2" charset="2"/>
            </a:rPr>
            <a:t></a:t>
          </a:r>
          <a:r>
            <a:rPr lang="en-US" sz="2500" kern="1200"/>
            <a:t> manajemen terpadu</a:t>
          </a:r>
        </a:p>
      </dsp:txBody>
      <dsp:txXfrm rot="-5400000">
        <a:off x="3127248" y="3686395"/>
        <a:ext cx="5495299" cy="1187729"/>
      </dsp:txXfrm>
    </dsp:sp>
    <dsp:sp modelId="{CC1D3ACB-958E-8345-B38E-38DA0E9E9FED}">
      <dsp:nvSpPr>
        <dsp:cNvPr id="0" name=""/>
        <dsp:cNvSpPr/>
      </dsp:nvSpPr>
      <dsp:spPr>
        <a:xfrm>
          <a:off x="0" y="3457612"/>
          <a:ext cx="3127248" cy="1645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Komitmen dan keterlibatan pengusaha sangat menentukan keberhasilan pelaksanaan K3</a:t>
          </a:r>
        </a:p>
      </dsp:txBody>
      <dsp:txXfrm>
        <a:off x="80317" y="3537929"/>
        <a:ext cx="2966614" cy="1484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77726-5A4F-4A43-96CE-365A24E2D598}">
      <dsp:nvSpPr>
        <dsp:cNvPr id="0" name=""/>
        <dsp:cNvSpPr/>
      </dsp:nvSpPr>
      <dsp:spPr>
        <a:xfrm>
          <a:off x="0" y="57199"/>
          <a:ext cx="5000124" cy="13197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Mengatur higiene perusahaan, kesehatan dan keselamatan kerja umum di semua tempat kerja</a:t>
          </a:r>
        </a:p>
      </dsp:txBody>
      <dsp:txXfrm>
        <a:off x="64425" y="121624"/>
        <a:ext cx="4871274" cy="1190909"/>
      </dsp:txXfrm>
    </dsp:sp>
    <dsp:sp modelId="{ED05858B-A64A-974C-B1A3-5D50C80167D0}">
      <dsp:nvSpPr>
        <dsp:cNvPr id="0" name=""/>
        <dsp:cNvSpPr/>
      </dsp:nvSpPr>
      <dsp:spPr>
        <a:xfrm>
          <a:off x="0" y="1446080"/>
          <a:ext cx="5000124" cy="1319759"/>
        </a:xfrm>
        <a:prstGeom prst="roundRect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Lebih persifat preventif, melibatkan peran serta seluruh pihak dan desentralistik</a:t>
          </a:r>
        </a:p>
      </dsp:txBody>
      <dsp:txXfrm>
        <a:off x="64425" y="1510505"/>
        <a:ext cx="4871274" cy="1190909"/>
      </dsp:txXfrm>
    </dsp:sp>
    <dsp:sp modelId="{4AC26627-E0FF-BE4D-B774-E70440ADFF38}">
      <dsp:nvSpPr>
        <dsp:cNvPr id="0" name=""/>
        <dsp:cNvSpPr/>
      </dsp:nvSpPr>
      <dsp:spPr>
        <a:xfrm>
          <a:off x="0" y="2834960"/>
          <a:ext cx="5000124" cy="1319759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Mewajibkan untuk:</a:t>
          </a:r>
        </a:p>
      </dsp:txBody>
      <dsp:txXfrm>
        <a:off x="64425" y="2899385"/>
        <a:ext cx="4871274" cy="1190909"/>
      </dsp:txXfrm>
    </dsp:sp>
    <dsp:sp modelId="{60D96192-B463-CF4F-B1E1-F670A19A78FE}">
      <dsp:nvSpPr>
        <dsp:cNvPr id="0" name=""/>
        <dsp:cNvSpPr/>
      </dsp:nvSpPr>
      <dsp:spPr>
        <a:xfrm>
          <a:off x="0" y="4154720"/>
          <a:ext cx="5000124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Medical check-up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Menjelaskan kondisi-kondisi bahaya dan alat perlindungan diri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Menyelenggarakan pembinaan tenaga kerja</a:t>
          </a:r>
        </a:p>
      </dsp:txBody>
      <dsp:txXfrm>
        <a:off x="0" y="4154720"/>
        <a:ext cx="5000124" cy="1242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DB29C-ABA4-5444-BC66-8F165DB00892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03BA2-88FC-464D-929B-C0BBB7DD8019}">
      <dsp:nvSpPr>
        <dsp:cNvPr id="0" name=""/>
        <dsp:cNvSpPr/>
      </dsp:nvSpPr>
      <dsp:spPr>
        <a:xfrm>
          <a:off x="0" y="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Jam kerja 8 jam sehari dan 40 jam seminggu</a:t>
          </a:r>
        </a:p>
      </dsp:txBody>
      <dsp:txXfrm>
        <a:off x="0" y="0"/>
        <a:ext cx="5000124" cy="1363480"/>
      </dsp:txXfrm>
    </dsp:sp>
    <dsp:sp modelId="{23BFF80D-C695-5D45-9E36-FD7339FEE816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413D93-8F89-024B-8E01-E5C0904E8902}">
      <dsp:nvSpPr>
        <dsp:cNvPr id="0" name=""/>
        <dsp:cNvSpPr/>
      </dsp:nvSpPr>
      <dsp:spPr>
        <a:xfrm>
          <a:off x="0" y="136348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Malam hari/tempat berbahaya: 6 jam sehari dan 35 jam seminggu</a:t>
          </a:r>
        </a:p>
      </dsp:txBody>
      <dsp:txXfrm>
        <a:off x="0" y="1363480"/>
        <a:ext cx="5000124" cy="1363480"/>
      </dsp:txXfrm>
    </dsp:sp>
    <dsp:sp modelId="{A4EF6BED-F814-844B-9984-10EFFD7E1CBA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493C91-4ACD-AC4F-8212-D282F6B6C84A}">
      <dsp:nvSpPr>
        <dsp:cNvPr id="0" name=""/>
        <dsp:cNvSpPr/>
      </dsp:nvSpPr>
      <dsp:spPr>
        <a:xfrm>
          <a:off x="0" y="272696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Waktu istirahat 30 menit setelah bekerja 4 jam</a:t>
          </a:r>
        </a:p>
      </dsp:txBody>
      <dsp:txXfrm>
        <a:off x="0" y="2726960"/>
        <a:ext cx="5000124" cy="1363480"/>
      </dsp:txXfrm>
    </dsp:sp>
    <dsp:sp modelId="{4C1ACBB4-9C5D-F740-A701-1D78A1A245EA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C76CEB-5AEB-3C40-95CF-A34E42AB9D4D}">
      <dsp:nvSpPr>
        <dsp:cNvPr id="0" name=""/>
        <dsp:cNvSpPr/>
      </dsp:nvSpPr>
      <dsp:spPr>
        <a:xfrm>
          <a:off x="0" y="409044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Pekerjaan overload</a:t>
          </a:r>
          <a:r>
            <a:rPr lang="en-US" sz="2700" kern="1200">
              <a:sym typeface="Wingdings" panose="05000000000000000000" pitchFamily="2" charset="2"/>
            </a:rPr>
            <a:t></a:t>
          </a:r>
          <a:r>
            <a:rPr lang="en-US" sz="2700" kern="1200"/>
            <a:t> jam kerja tidak boleh lebih dari 9 jam sehari dan 54 jam seminggu</a:t>
          </a:r>
        </a:p>
      </dsp:txBody>
      <dsp:txXfrm>
        <a:off x="0" y="4090440"/>
        <a:ext cx="5000124" cy="1363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4C68B-35D5-054C-B4E5-45CBF84A128D}">
      <dsp:nvSpPr>
        <dsp:cNvPr id="0" name=""/>
        <dsp:cNvSpPr/>
      </dsp:nvSpPr>
      <dsp:spPr>
        <a:xfrm>
          <a:off x="0" y="10759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Kebersihan</a:t>
          </a:r>
        </a:p>
      </dsp:txBody>
      <dsp:txXfrm>
        <a:off x="23988" y="34747"/>
        <a:ext cx="4952148" cy="443424"/>
      </dsp:txXfrm>
    </dsp:sp>
    <dsp:sp modelId="{1AE20DF0-4192-264F-B79A-F2D958C18685}">
      <dsp:nvSpPr>
        <dsp:cNvPr id="0" name=""/>
        <dsp:cNvSpPr/>
      </dsp:nvSpPr>
      <dsp:spPr>
        <a:xfrm>
          <a:off x="0" y="559759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715957"/>
                <a:satOff val="-2055"/>
                <a:lumOff val="-32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715957"/>
                <a:satOff val="-2055"/>
                <a:lumOff val="-32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715957"/>
                <a:satOff val="-2055"/>
                <a:lumOff val="-32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Ventilasi</a:t>
          </a:r>
        </a:p>
      </dsp:txBody>
      <dsp:txXfrm>
        <a:off x="23988" y="583747"/>
        <a:ext cx="4952148" cy="443424"/>
      </dsp:txXfrm>
    </dsp:sp>
    <dsp:sp modelId="{DF7A1246-7FF6-E849-9A92-84AA7BF629ED}">
      <dsp:nvSpPr>
        <dsp:cNvPr id="0" name=""/>
        <dsp:cNvSpPr/>
      </dsp:nvSpPr>
      <dsp:spPr>
        <a:xfrm>
          <a:off x="0" y="1108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1431914"/>
                <a:satOff val="-4110"/>
                <a:lumOff val="-65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431914"/>
                <a:satOff val="-4110"/>
                <a:lumOff val="-65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431914"/>
                <a:satOff val="-4110"/>
                <a:lumOff val="-65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Suhu nyaman</a:t>
          </a:r>
        </a:p>
      </dsp:txBody>
      <dsp:txXfrm>
        <a:off x="23988" y="1132748"/>
        <a:ext cx="4952148" cy="443424"/>
      </dsp:txXfrm>
    </dsp:sp>
    <dsp:sp modelId="{882FDC1D-BCA2-3041-B4B3-D264E512491F}">
      <dsp:nvSpPr>
        <dsp:cNvPr id="0" name=""/>
        <dsp:cNvSpPr/>
      </dsp:nvSpPr>
      <dsp:spPr>
        <a:xfrm>
          <a:off x="0" y="1657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Kerapian</a:t>
          </a:r>
        </a:p>
      </dsp:txBody>
      <dsp:txXfrm>
        <a:off x="23988" y="1681748"/>
        <a:ext cx="4952148" cy="443424"/>
      </dsp:txXfrm>
    </dsp:sp>
    <dsp:sp modelId="{3A337174-6A76-F04D-8750-0811962E6613}">
      <dsp:nvSpPr>
        <dsp:cNvPr id="0" name=""/>
        <dsp:cNvSpPr/>
      </dsp:nvSpPr>
      <dsp:spPr>
        <a:xfrm>
          <a:off x="0" y="2206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2863828"/>
                <a:satOff val="-8219"/>
                <a:lumOff val="-131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863828"/>
                <a:satOff val="-8219"/>
                <a:lumOff val="-131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863828"/>
                <a:satOff val="-8219"/>
                <a:lumOff val="-131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Persediaan air minum</a:t>
          </a:r>
        </a:p>
      </dsp:txBody>
      <dsp:txXfrm>
        <a:off x="23988" y="2230748"/>
        <a:ext cx="4952148" cy="443424"/>
      </dsp:txXfrm>
    </dsp:sp>
    <dsp:sp modelId="{34C961CC-573C-DE42-BCBF-5168DF88645D}">
      <dsp:nvSpPr>
        <dsp:cNvPr id="0" name=""/>
        <dsp:cNvSpPr/>
      </dsp:nvSpPr>
      <dsp:spPr>
        <a:xfrm>
          <a:off x="0" y="2755759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3579786"/>
                <a:satOff val="-10274"/>
                <a:lumOff val="-164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579786"/>
                <a:satOff val="-10274"/>
                <a:lumOff val="-164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579786"/>
                <a:satOff val="-10274"/>
                <a:lumOff val="-164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APD</a:t>
          </a:r>
        </a:p>
      </dsp:txBody>
      <dsp:txXfrm>
        <a:off x="23988" y="2779747"/>
        <a:ext cx="4952148" cy="443424"/>
      </dsp:txXfrm>
    </dsp:sp>
    <dsp:sp modelId="{627E9E3A-037E-494C-BC7B-523DC4553199}">
      <dsp:nvSpPr>
        <dsp:cNvPr id="0" name=""/>
        <dsp:cNvSpPr/>
      </dsp:nvSpPr>
      <dsp:spPr>
        <a:xfrm>
          <a:off x="0" y="3304759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Tempat ganti dan menyimpan pakaian</a:t>
          </a:r>
        </a:p>
      </dsp:txBody>
      <dsp:txXfrm>
        <a:off x="23988" y="3328747"/>
        <a:ext cx="4952148" cy="443424"/>
      </dsp:txXfrm>
    </dsp:sp>
    <dsp:sp modelId="{B0D9D5A6-1A71-2A48-A6E0-D5828A4CA923}">
      <dsp:nvSpPr>
        <dsp:cNvPr id="0" name=""/>
        <dsp:cNvSpPr/>
      </dsp:nvSpPr>
      <dsp:spPr>
        <a:xfrm>
          <a:off x="0" y="3853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5011700"/>
                <a:satOff val="-14383"/>
                <a:lumOff val="-23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011700"/>
                <a:satOff val="-14383"/>
                <a:lumOff val="-23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011700"/>
                <a:satOff val="-14383"/>
                <a:lumOff val="-23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Kotak P3K</a:t>
          </a:r>
        </a:p>
      </dsp:txBody>
      <dsp:txXfrm>
        <a:off x="23988" y="3877748"/>
        <a:ext cx="4952148" cy="443424"/>
      </dsp:txXfrm>
    </dsp:sp>
    <dsp:sp modelId="{6DA15F32-8A82-D946-BFD3-34146D662ED2}">
      <dsp:nvSpPr>
        <dsp:cNvPr id="0" name=""/>
        <dsp:cNvSpPr/>
      </dsp:nvSpPr>
      <dsp:spPr>
        <a:xfrm>
          <a:off x="0" y="4402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5727657"/>
                <a:satOff val="-16438"/>
                <a:lumOff val="-263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727657"/>
                <a:satOff val="-16438"/>
                <a:lumOff val="-263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727657"/>
                <a:satOff val="-16438"/>
                <a:lumOff val="-263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Perlengkapan cuci dan sanitasi</a:t>
          </a:r>
        </a:p>
      </dsp:txBody>
      <dsp:txXfrm>
        <a:off x="23988" y="4426748"/>
        <a:ext cx="4952148" cy="443424"/>
      </dsp:txXfrm>
    </dsp:sp>
    <dsp:sp modelId="{6CE2D43D-3F6E-AC44-8254-0FFAE763EC12}">
      <dsp:nvSpPr>
        <dsp:cNvPr id="0" name=""/>
        <dsp:cNvSpPr/>
      </dsp:nvSpPr>
      <dsp:spPr>
        <a:xfrm>
          <a:off x="0" y="4951760"/>
          <a:ext cx="5000124" cy="49140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Tempat duduk yg cukup</a:t>
          </a:r>
        </a:p>
      </dsp:txBody>
      <dsp:txXfrm>
        <a:off x="23988" y="4975748"/>
        <a:ext cx="4952148" cy="4434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895FC-199D-A447-8F90-4384DE5604AA}">
      <dsp:nvSpPr>
        <dsp:cNvPr id="0" name=""/>
        <dsp:cNvSpPr/>
      </dsp:nvSpPr>
      <dsp:spPr>
        <a:xfrm>
          <a:off x="0" y="339079"/>
          <a:ext cx="5000124" cy="13197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Paragraf 5 pasal 86 tentang K3 yg memuat tentang hak pekerja untuk memperoleh perlindungan atas:</a:t>
          </a:r>
        </a:p>
      </dsp:txBody>
      <dsp:txXfrm>
        <a:off x="64425" y="403504"/>
        <a:ext cx="4871274" cy="1190909"/>
      </dsp:txXfrm>
    </dsp:sp>
    <dsp:sp modelId="{3DC5ACD9-A5E7-B24C-A509-C74033BE43EC}">
      <dsp:nvSpPr>
        <dsp:cNvPr id="0" name=""/>
        <dsp:cNvSpPr/>
      </dsp:nvSpPr>
      <dsp:spPr>
        <a:xfrm>
          <a:off x="0" y="1658839"/>
          <a:ext cx="5000124" cy="2136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Keselamatan dan kesehatan kerja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Moral dan kesusilaan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Perlakuan yg sesuai dengan harkat martabat manusia serta nilai-nilai agama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Perlindungan keselamatan dan kesehatan kerja guna menujang produktivitas kerja yg optimal</a:t>
          </a:r>
        </a:p>
      </dsp:txBody>
      <dsp:txXfrm>
        <a:off x="0" y="1658839"/>
        <a:ext cx="5000124" cy="2136240"/>
      </dsp:txXfrm>
    </dsp:sp>
    <dsp:sp modelId="{FC14D1B0-16EA-BF45-81DC-D5BE7DE42EC4}">
      <dsp:nvSpPr>
        <dsp:cNvPr id="0" name=""/>
        <dsp:cNvSpPr/>
      </dsp:nvSpPr>
      <dsp:spPr>
        <a:xfrm>
          <a:off x="0" y="3795080"/>
          <a:ext cx="5000124" cy="1319759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Pasal 87 tentang sistem manajemen K3</a:t>
          </a:r>
        </a:p>
      </dsp:txBody>
      <dsp:txXfrm>
        <a:off x="64425" y="3859505"/>
        <a:ext cx="4871274" cy="1190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40F8F-672F-4A3B-B08C-7502E36D23DF}">
      <dsp:nvSpPr>
        <dsp:cNvPr id="0" name=""/>
        <dsp:cNvSpPr/>
      </dsp:nvSpPr>
      <dsp:spPr>
        <a:xfrm>
          <a:off x="0" y="708097"/>
          <a:ext cx="78867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5DBCE-4571-449B-A183-65E26B58E5B5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CA4F8-D778-4514-B234-990E97EE1521}">
      <dsp:nvSpPr>
        <dsp:cNvPr id="0" name=""/>
        <dsp:cNvSpPr/>
      </dsp:nvSpPr>
      <dsp:spPr>
        <a:xfrm>
          <a:off x="1509882" y="708097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Faktor fisik</a:t>
          </a:r>
          <a:r>
            <a:rPr lang="en-US" sz="1900" kern="1200">
              <a:sym typeface="Wingdings" panose="05000000000000000000" pitchFamily="2" charset="2"/>
            </a:rPr>
            <a:t></a:t>
          </a:r>
          <a:r>
            <a:rPr lang="en-US" sz="1900" kern="1200"/>
            <a:t> bersifat fisika (iklim kerja, kebisingan, getaran, gelombang mikro dan sinar UV)</a:t>
          </a:r>
        </a:p>
      </dsp:txBody>
      <dsp:txXfrm>
        <a:off x="1509882" y="708097"/>
        <a:ext cx="6376817" cy="1307257"/>
      </dsp:txXfrm>
    </dsp:sp>
    <dsp:sp modelId="{89A82075-8220-4170-AA78-65573D43B98C}">
      <dsp:nvSpPr>
        <dsp:cNvPr id="0" name=""/>
        <dsp:cNvSpPr/>
      </dsp:nvSpPr>
      <dsp:spPr>
        <a:xfrm>
          <a:off x="0" y="2342169"/>
          <a:ext cx="78867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0A01E-FBB5-49CB-99EC-A111D04CACFC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B33E4-C336-479B-A57F-7C98FB267315}">
      <dsp:nvSpPr>
        <dsp:cNvPr id="0" name=""/>
        <dsp:cNvSpPr/>
      </dsp:nvSpPr>
      <dsp:spPr>
        <a:xfrm>
          <a:off x="1509882" y="2342169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Nilai ambang batas (NAB): standar faktor yg dapat diterima tanpa mengakibatkan penyakit/gangguan kesehatan (tidak melebihi 8 jam sehari dan 40 jam seminggu)</a:t>
          </a:r>
        </a:p>
      </dsp:txBody>
      <dsp:txXfrm>
        <a:off x="1509882" y="2342169"/>
        <a:ext cx="6376817" cy="1307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6F48AA-2630-4A8A-95D7-7A75804F8CDC}" type="datetimeFigureOut">
              <a:rPr lang="en-US"/>
              <a:pPr>
                <a:defRPr/>
              </a:pPr>
              <a:t>9/24/24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4DDCDB-7405-4578-B197-EAC10B9F5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75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1CD6-4651-B5B9-ABA7-8B9D1831B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CFEE8-857B-6639-3ED9-DE2767491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547B4-9CBA-3ECD-D1CD-DBF5179D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11DA56-3BB0-4E50-B39D-1B795B60C4FC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EE903-C10B-6BF1-48A7-511B48CE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62015-3334-48EA-835F-A1ECE56CB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5B310-8F0A-425A-B344-4872145FC5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A1F-89A6-32A3-FF24-4B2AF4EC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C6A96-0FB3-A937-471A-9FB2A4E5E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A81BF-58F5-BBAF-D0A9-87FBE0AC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074153-E3B1-4972-A56C-B2D2A92F68A6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2EE9C-0C41-E2B7-E0EF-E8A6A4DB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489B3-0E76-418A-4260-3C4C28BD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F16A3-FA39-46FB-B812-9905A03C06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5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9FE93-39A4-4D97-B98B-B2E99A09D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14207-E66C-773E-D6D9-6B0B33A2C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C9CBB-90BB-BD87-F2BA-79E98C00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1C853-81F2-4964-8E24-2DA352958B4B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41194-611C-1393-7C47-46E6BF1D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F6712-9CD3-5B9F-7749-4E4EC0C3E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D5B6F-7F35-4E91-938A-3D01242DEE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8DB0C-AB90-EC06-FDB0-8DB7DA6D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83AB-BAF4-D158-925E-6DBEA2733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832A1-A809-10C4-8B5C-516F06EF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CB51E1-760A-44C5-9E14-B33286F234A3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99AB6-A4FB-0AED-8F2E-E7A9A4D9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D298F-563B-5052-A034-FD7BC7D8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1EF43-8CD9-4A53-8085-88657E69E7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2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23440-ED77-6767-0614-7D7CE372F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6CEFE-49EB-3E09-5458-8DCA45072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9C8B8-2F19-922E-264C-1A457C1E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CCE560-EF6C-4108-AA15-1360EEB83EAE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48312-F301-C78E-A7AD-92BF010B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2B131-A7B2-EC34-77CE-974C6648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D62F7-B872-4A16-BB3C-165D25D00D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4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DB1C-605E-F234-DFFE-4ED03807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F586-58AB-8845-A1C2-425C3DF58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9F9ED-71E8-B544-275E-629BADA2B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E03E7-9435-FFB2-9285-A5D57254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F9CCE9-61FF-4C3E-967D-EC731AA6D635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FC7D6-5C80-23E1-946C-553A2B13D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0B68-8501-2C65-370C-CB2A9DF7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0E338-2655-4B86-A8EA-B8A7EB8B9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3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420C-09D2-D8E0-64F3-BF7C5C0A2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F2FC9-54DA-3787-FA4C-980D6B930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26CA0-2DBA-5E18-69B8-A8267B10D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55465F-AAB5-7D09-D97F-D8E6195FD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CFA71-C150-B752-24EE-D3BE128B8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222DD-D8BA-72FB-7086-3179C806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4D7166-4D27-4A46-B78C-0BC469F54BB5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158573-FB8B-2C65-AE79-B66330B4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E36827-C24C-FB3F-EBD2-EF8467BF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5E1F6-2841-41ED-A809-A079AAB2CC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0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081F9-AAED-9CAC-06EC-2C78B626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60F6A-D47F-DA8D-756C-0146C980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3A8940-1160-408F-AD2A-F484C350CE6F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34650-85C2-963E-9C01-5D35B9F3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76776-6AA5-317F-0B00-1CDDA00A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CE061-6D6A-4FF4-87FC-7CB9FE5F54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3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E5239-9A59-9A25-3A76-A31109D1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4F1B4-247A-4817-9435-A09DF161C7E9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67C7A-7553-9009-2646-0C0B6EC0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AF400-1ACE-BB6B-D6F8-61CF2F27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A5EB1-F1D1-4945-93DD-43310E25AA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3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C0A1-52DB-BEF2-8DD2-C8D53A7E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7AF91-8843-266E-AAB9-584F7BA8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2075C-7BCD-9D41-95BC-9D27EDF4F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B2465-2A99-0F29-074F-421C9FB8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A759A3-BC29-40E4-B43E-AFD58B8EF683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3C0FF-8285-4599-54E5-7A90D352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9255B-6BB5-FD27-4178-DC10487B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A2332-AA57-4A3F-A0E5-B2E789F36D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3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EBC4-2C25-CDFA-AC33-9493DAA9F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5B428-3634-A764-E404-836B9DFF1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C527D-C2BC-98CC-30C7-3C95FC88C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5D62D-F4EA-69BD-74D4-B9C44245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2129CC-C275-450F-A7B4-A9863CE6F115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88BF3-B400-CC88-F181-45515D4C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BB802-2104-A2AE-6D48-8E0884A8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9A9D8-147B-4B27-8134-05FE996308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0285D1-3CDF-3663-F247-258C38F68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FBB9D-767F-AC59-6862-2F26F47B8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BC08D-0E58-07B3-E587-C215C7768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BDA4CEFE-B814-4A6C-9846-BDA88BEA2693}" type="datetimeFigureOut">
              <a:rPr lang="en-US" smtClean="0"/>
              <a:pPr>
                <a:defRPr/>
              </a:pPr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F1C96-5BB7-D98D-C176-8E3C73D3D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9E74A-6B39-14EF-5C71-5873888AE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54B3AB78-333F-4B0A-8299-8DB4B94FE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3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k3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3" name="Rectangle 6152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47347" y="1293338"/>
            <a:ext cx="8249304" cy="327459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ID" altLang="en-US" sz="6300" dirty="0"/>
              <a:t>Hukum Kesehatan dan </a:t>
            </a:r>
            <a:r>
              <a:rPr lang="en-ID" altLang="en-US" sz="6300" dirty="0" err="1"/>
              <a:t>Keselamatan</a:t>
            </a:r>
            <a:r>
              <a:rPr lang="en-ID" altLang="en-US" sz="6300" dirty="0"/>
              <a:t> </a:t>
            </a:r>
            <a:r>
              <a:rPr lang="en-ID" altLang="en-US" sz="6300" dirty="0" err="1"/>
              <a:t>Kerja</a:t>
            </a:r>
            <a:endParaRPr lang="en-ID" altLang="en-US" sz="6300" dirty="0"/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1142999" y="4267204"/>
            <a:ext cx="6858000" cy="193021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000" dirty="0"/>
              <a:t>Rubayat Indradi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Fakultas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Kedokteran</a:t>
            </a:r>
            <a:r>
              <a:rPr lang="en-US" altLang="en-US" sz="2000" dirty="0"/>
              <a:t> </a:t>
            </a:r>
          </a:p>
          <a:p>
            <a:pPr eaLnBrk="1" hangingPunct="1"/>
            <a:r>
              <a:rPr lang="en-US" altLang="en-US" sz="2000" dirty="0"/>
              <a:t>Universitas Muhammadiyah Malang</a:t>
            </a:r>
          </a:p>
          <a:p>
            <a:pPr eaLnBrk="1" hangingPunct="1"/>
            <a:endParaRPr lang="en-US" altLang="en-US" sz="2000" dirty="0"/>
          </a:p>
        </p:txBody>
      </p:sp>
      <p:cxnSp>
        <p:nvCxnSpPr>
          <p:cNvPr id="6159" name="Straight Connector 6158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41" name="Rectangle 1844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3" name="Rectangle 1844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5" name="Rectangle 1844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7" name="Rectangle 1844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49" name="Freeform: Shape 1844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51" name="Rectangle 1845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rgbClr val="FFFFFF"/>
                </a:solidFill>
              </a:rPr>
              <a:t>UU no. 1 tahun 1951 dan UU no. 12 tahun 1948</a:t>
            </a:r>
          </a:p>
        </p:txBody>
      </p:sp>
      <p:graphicFrame>
        <p:nvGraphicFramePr>
          <p:cNvPr id="18437" name="Content Placeholder 2">
            <a:extLst>
              <a:ext uri="{FF2B5EF4-FFF2-40B4-BE49-F238E27FC236}">
                <a16:creationId xmlns:a16="http://schemas.microsoft.com/office/drawing/2014/main" id="{801782D7-5A34-743D-CB38-1C364C0CA7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96792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4" name="Rectangle 1946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6" name="Rectangle 1946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8" name="Rectangle 1946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0" name="Rectangle 1946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72" name="Freeform: Shape 1947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474" name="Rectangle 1947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 eaLnBrk="1" hangingPunct="1"/>
            <a:r>
              <a:rPr lang="en-US" altLang="en-US" sz="1900">
                <a:solidFill>
                  <a:srgbClr val="FFFFFF"/>
                </a:solidFill>
              </a:rPr>
              <a:t>UU no.3 tahun 1969 ttg Persetujuan Konvensi ILO no.120 mengenai higiene dlm perniagaan dan kantor-kantor</a:t>
            </a:r>
          </a:p>
        </p:txBody>
      </p:sp>
      <p:graphicFrame>
        <p:nvGraphicFramePr>
          <p:cNvPr id="19460" name="Content Placeholder 2">
            <a:extLst>
              <a:ext uri="{FF2B5EF4-FFF2-40B4-BE49-F238E27FC236}">
                <a16:creationId xmlns:a16="http://schemas.microsoft.com/office/drawing/2014/main" id="{51F4E82D-D66A-EEED-15BF-55BB1D355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10910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9" name="Rectangle 2048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1" name="Rectangle 2049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3" name="Rectangle 2049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5" name="Rectangle 2049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97" name="Freeform: Shape 2049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499" name="Rectangle 2049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 eaLnBrk="1" hangingPunct="1"/>
            <a:r>
              <a:rPr lang="en-US" altLang="en-US" sz="2500">
                <a:solidFill>
                  <a:srgbClr val="FFFFFF"/>
                </a:solidFill>
              </a:rPr>
              <a:t>UU no.13 tahun 2003 ttg Ketenagakerjaan</a:t>
            </a:r>
          </a:p>
        </p:txBody>
      </p:sp>
      <p:graphicFrame>
        <p:nvGraphicFramePr>
          <p:cNvPr id="20485" name="Content Placeholder 2">
            <a:extLst>
              <a:ext uri="{FF2B5EF4-FFF2-40B4-BE49-F238E27FC236}">
                <a16:creationId xmlns:a16="http://schemas.microsoft.com/office/drawing/2014/main" id="{5AEFE958-BFAA-F075-ED40-B4A494D775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43939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6" name="Rectangle 2253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8" name="Right Triangle 2253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40" name="Rectangle 2253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/>
              <a:t>PMP no.7 tahun 1964 ttg Syarat-syarat kesehatan, kebersihan serta peerangan di tempat kerja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/>
            <a:r>
              <a:rPr lang="en-US" altLang="en-US" sz="1800"/>
              <a:t>Pasal 2</a:t>
            </a:r>
            <a:r>
              <a:rPr lang="en-US" altLang="en-US" sz="1800">
                <a:sym typeface="Wingdings" pitchFamily="2" charset="2"/>
              </a:rPr>
              <a:t> kewajiban perusahaan utk: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Menghindarkan kemungkinan bahaya kebakaran dan kecelakaan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Menghindarkan kemungkinan bahaya keracunan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Penerangan yg cukup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Meningkatkan kebersihan dan ketertiban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Suhu yg layak dan ventilasi/peredaran udara yg cukup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Menghindarkan gangguan debu, gas, uap dan bau yg tidak menyenangkan</a:t>
            </a:r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23560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sz="2600"/>
              <a:t>Permenakertrans no.Per.13/Men/X/2011 ttg nilai ambang batas faktor fisik dan faktor kimia di tempat kerja</a:t>
            </a:r>
          </a:p>
        </p:txBody>
      </p:sp>
      <p:sp>
        <p:nvSpPr>
          <p:cNvPr id="23563" name="Rectangle 23562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565" name="Rectangle 23564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3557" name="Content Placeholder 2">
            <a:extLst>
              <a:ext uri="{FF2B5EF4-FFF2-40B4-BE49-F238E27FC236}">
                <a16:creationId xmlns:a16="http://schemas.microsoft.com/office/drawing/2014/main" id="{53BDBF29-6F07-5BC7-7253-3364C1B38A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44897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4" name="Rectangle 24583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586" name="Rectangle 24585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588" name="Rectangle 24587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/>
              <a:t>Permenakertrans no.Per.03/Men/1982 ttg Pelayanan Kesehatan Kerja</a:t>
            </a:r>
          </a:p>
        </p:txBody>
      </p:sp>
      <p:sp>
        <p:nvSpPr>
          <p:cNvPr id="24590" name="Rectangle 24589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900"/>
              <a:t>Menyangkut pelayanan hiperkes meliputi:</a:t>
            </a:r>
          </a:p>
          <a:p>
            <a:pPr lvl="1" eaLnBrk="1" hangingPunct="1"/>
            <a:r>
              <a:rPr lang="en-US" altLang="en-US" sz="1900"/>
              <a:t>Pemeriksaan kesehatan kerja (sebelum kerja, berkala, dan khusus)</a:t>
            </a:r>
          </a:p>
          <a:p>
            <a:pPr lvl="1" eaLnBrk="1" hangingPunct="1"/>
            <a:r>
              <a:rPr lang="en-US" altLang="en-US" sz="1900"/>
              <a:t>Pencegahan dan pengobatan penyakit umum dan penyakit akibat kerja</a:t>
            </a:r>
          </a:p>
          <a:p>
            <a:pPr lvl="1" eaLnBrk="1" hangingPunct="1"/>
            <a:r>
              <a:rPr lang="en-US" altLang="en-US" sz="1900"/>
              <a:t>Penyediaan PPPK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16" name="Rectangle 2561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7" name="Right Triangle 256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18" name="Rectangle 2561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5400"/>
              <a:t>Peraturan Perundangan lainnya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marL="514350" indent="-514350" eaLnBrk="1" hangingPunct="1">
              <a:buFont typeface="Franklin Gothic Book" pitchFamily="34" charset="0"/>
              <a:buAutoNum type="arabicPeriod"/>
            </a:pPr>
            <a:r>
              <a:rPr lang="en-US" altLang="en-US" sz="1800"/>
              <a:t>Permenakertrans no.Per.04/Men/1987 tentang pembentukan P2K3 dan pengangkatan Ahli K3</a:t>
            </a:r>
          </a:p>
          <a:p>
            <a:pPr marL="514350" indent="-514350" eaLnBrk="1" hangingPunct="1">
              <a:buFont typeface="Franklin Gothic Book" pitchFamily="34" charset="0"/>
              <a:buAutoNum type="arabicPeriod"/>
            </a:pPr>
            <a:r>
              <a:rPr lang="en-US" altLang="en-US" sz="1800"/>
              <a:t>Kepmenakertrans no.608/Men/1982 tentang Ijin Penyimpangan Waktu kerja</a:t>
            </a:r>
          </a:p>
          <a:p>
            <a:pPr marL="514350" indent="-514350" eaLnBrk="1" hangingPunct="1">
              <a:buFont typeface="Franklin Gothic Book" pitchFamily="34" charset="0"/>
              <a:buAutoNum type="arabicPeriod"/>
            </a:pPr>
            <a:r>
              <a:rPr lang="en-US" altLang="en-US" sz="1800"/>
              <a:t>Kepmenko bidang kesehatan masyarakat n.06/Kep/Menko Kesra/VIII/1998 tentang Pola Umum Gerakan Perbaikan Menu Makan Rakyat dan Petunjuk Pelaksanaannya, di mana program pangan dan gizi berdimensi pada produktivitas kerja. Penanggungjawabnya dipercayakan pada Depnaker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32" name="Rectangle 2663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4" name="Right Triangle 2663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36" name="Rectangle 2663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5400"/>
              <a:t>Peraturan Perundangan lainnya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marL="514350" indent="-514350" eaLnBrk="1" hangingPunct="1">
              <a:buFont typeface="Franklin Gothic Book" pitchFamily="34" charset="0"/>
              <a:buAutoNum type="arabicPeriod" startAt="4"/>
            </a:pPr>
            <a:r>
              <a:rPr lang="en-US" altLang="en-US"/>
              <a:t>SE Dirjen Binawas no.86/BW/1989 tentang catering bagi tenaga kerja</a:t>
            </a:r>
          </a:p>
          <a:p>
            <a:pPr marL="514350" indent="-514350" eaLnBrk="1" hangingPunct="1">
              <a:buFont typeface="Franklin Gothic Book" pitchFamily="34" charset="0"/>
              <a:buAutoNum type="arabicPeriod" startAt="4"/>
            </a:pPr>
            <a:r>
              <a:rPr lang="en-US" altLang="en-US"/>
              <a:t>Instruksi Menaker no. Ins. 03/men/1989 tentang peningkatan pengawasan dan penertiban terhadap pengadaan kantin dan toilet di perusahaan</a:t>
            </a:r>
          </a:p>
          <a:p>
            <a:pPr marL="514350" indent="-514350" eaLnBrk="1" hangingPunct="1">
              <a:buFont typeface="Franklin Gothic Book" pitchFamily="34" charset="0"/>
              <a:buAutoNum type="arabicPeriod" startAt="4"/>
            </a:pPr>
            <a:r>
              <a:rPr lang="en-US" altLang="en-US"/>
              <a:t>SE Menakertrans no.SE.01/Men/1979 tentang pengadaan kantin dan ruang makan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14400" y="-19050"/>
            <a:ext cx="7772400" cy="1085850"/>
          </a:xfrm>
        </p:spPr>
        <p:txBody>
          <a:bodyPr/>
          <a:lstStyle/>
          <a:p>
            <a:pPr eaLnBrk="1" hangingPunct="1"/>
            <a:r>
              <a:rPr lang="en-US" altLang="en-US"/>
              <a:t>Referensi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257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/>
              <a:t>Azikin, Roy. 2010. </a:t>
            </a:r>
            <a:r>
              <a:rPr lang="en-US" altLang="en-US" sz="2800" i="1"/>
              <a:t>Peraturan Perundang-undangan bidang Hiperkes dan Keselamatan Kerja. </a:t>
            </a:r>
            <a:r>
              <a:rPr lang="en-US" altLang="en-US" sz="2800"/>
              <a:t>Yogyakarta: Balai Hiperkes dan KK Yogyakarta</a:t>
            </a:r>
          </a:p>
          <a:p>
            <a:pPr eaLnBrk="1" hangingPunct="1"/>
            <a:r>
              <a:rPr lang="en-US" altLang="en-US" sz="2800"/>
              <a:t>Lestari, M.I., dan Effendi, Yusuf (editor). 2005. </a:t>
            </a:r>
            <a:r>
              <a:rPr lang="en-US" altLang="en-US" sz="2800" i="1"/>
              <a:t>CD ROM Himpunan Peraturan Perundangan </a:t>
            </a:r>
            <a:r>
              <a:rPr lang="fi-FI" altLang="en-US" sz="2800" i="1"/>
              <a:t>Keselamatan Dan Kesehatan Kerja (K3) RI </a:t>
            </a:r>
            <a:r>
              <a:rPr lang="en-US" altLang="en-US" sz="2800" i="1"/>
              <a:t>Ver. 0.1.</a:t>
            </a:r>
            <a:r>
              <a:rPr lang="en-US" altLang="en-US" sz="2800"/>
              <a:t> </a:t>
            </a:r>
            <a:r>
              <a:rPr lang="en-US" altLang="en-US" sz="2800">
                <a:hlinkClick r:id="rId2"/>
              </a:rPr>
              <a:t>http://www.portalk3.com</a:t>
            </a:r>
            <a:endParaRPr lang="en-US" altLang="en-US" sz="2800"/>
          </a:p>
          <a:p>
            <a:pPr eaLnBrk="1" hangingPunct="1"/>
            <a:r>
              <a:rPr lang="id-ID" altLang="en-US" sz="2800"/>
              <a:t>Smedley, Julia; Dick, Finlay; Sadhra, Steven (editors). 2007. </a:t>
            </a:r>
            <a:r>
              <a:rPr lang="en-US" altLang="en-US" sz="2800" i="1"/>
              <a:t>Oxford Handbook of Occupational Health, 1st Edition</a:t>
            </a:r>
            <a:r>
              <a:rPr lang="id-ID" altLang="en-US" sz="2800"/>
              <a:t>. New York: Oxford University Press</a:t>
            </a:r>
          </a:p>
          <a:p>
            <a:pPr eaLnBrk="1" hangingPunct="1"/>
            <a:r>
              <a:rPr lang="id-ID" altLang="en-US" sz="2800"/>
              <a:t>Snashall, David and Patel, Dipti (editors). 2003. </a:t>
            </a:r>
            <a:r>
              <a:rPr lang="id-ID" altLang="en-US" sz="2800" i="1"/>
              <a:t>ABC of Occupational and Environmental Medicine, 2nd edition</a:t>
            </a:r>
            <a:r>
              <a:rPr lang="id-ID" altLang="en-US" sz="2800"/>
              <a:t>. London: BMJ Publishing Group</a:t>
            </a:r>
          </a:p>
          <a:p>
            <a:pPr eaLnBrk="1" hangingPunct="1"/>
            <a:endParaRPr lang="en-US" altLang="en-US" sz="2800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51" name="Rectangle 31750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3" name="Rectangle 31752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755" name="Rectangle 31754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1"/>
            <a:ext cx="8249304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143000" y="1248587"/>
            <a:ext cx="6858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alt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Terima kasih</a:t>
            </a:r>
          </a:p>
        </p:txBody>
      </p:sp>
      <p:cxnSp>
        <p:nvCxnSpPr>
          <p:cNvPr id="31757" name="Straight Connector 31756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29769"/>
            <a:ext cx="8250174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6775"/>
            <a:ext cx="8610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0" name="Rectangle 819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2" name="Right Triangle 820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4" name="Rectangle 820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5400"/>
              <a:t>Sasaran Pembelajaran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pPr eaLnBrk="1" hangingPunct="1"/>
            <a:r>
              <a:rPr lang="en-US" altLang="en-US"/>
              <a:t>Memahami dan menjelaskan:</a:t>
            </a:r>
          </a:p>
          <a:p>
            <a:pPr lvl="1" eaLnBrk="1" hangingPunct="1"/>
            <a:r>
              <a:rPr lang="en-US" altLang="en-US" sz="2100"/>
              <a:t>Tujuan dan manfaat penerapan peraturan perundangan di bidang K3</a:t>
            </a:r>
          </a:p>
          <a:p>
            <a:pPr lvl="1" eaLnBrk="1" hangingPunct="1"/>
            <a:r>
              <a:rPr lang="en-US" altLang="en-US" sz="2100"/>
              <a:t>Acuan pokok peraturan perundangan di bidang K3</a:t>
            </a:r>
          </a:p>
          <a:p>
            <a:pPr lvl="1" eaLnBrk="1" hangingPunct="1"/>
            <a:r>
              <a:rPr lang="en-US" altLang="en-US" sz="2100"/>
              <a:t>Peraturan Perundang-undangan yang berkaitan dengan bidang K3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Pendahuluan</a:t>
            </a:r>
          </a:p>
        </p:txBody>
      </p:sp>
      <p:graphicFrame>
        <p:nvGraphicFramePr>
          <p:cNvPr id="11276" name="Content Placeholder 2">
            <a:extLst>
              <a:ext uri="{FF2B5EF4-FFF2-40B4-BE49-F238E27FC236}">
                <a16:creationId xmlns:a16="http://schemas.microsoft.com/office/drawing/2014/main" id="{7B7F14B2-9E9C-57A8-3116-0E9FC5E65B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447800"/>
          <a:ext cx="8686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-5705"/>
            <a:ext cx="9143993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638" y="637762"/>
            <a:ext cx="7416372" cy="900131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>
                <a:solidFill>
                  <a:schemeClr val="bg1"/>
                </a:solidFill>
              </a:rPr>
              <a:t>Tujuan dan Manfaat Penerapan Peraturan Perundangan K3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9143992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638" y="2010758"/>
            <a:ext cx="3428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661" y="2217343"/>
            <a:ext cx="7410669" cy="3959619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Tujuan: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en-US"/>
              <a:t>Melindungi tenaga kerja dari bahaya-bahaya akibat kerja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en-US"/>
              <a:t>Memelihara dan meningkatkan derajat kesehatan dan keselamatan tenaga kerja</a:t>
            </a:r>
            <a:r>
              <a:rPr lang="en-US">
                <a:sym typeface="Wingdings" panose="05000000000000000000" pitchFamily="2" charset="2"/>
              </a:rPr>
              <a:t> produktivitas tinggi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en-US"/>
              <a:t>Memelihara dan meningkatkan kesejahteraan tenaga kerja</a:t>
            </a:r>
            <a:r>
              <a:rPr lang="en-US">
                <a:sym typeface="Wingdings" panose="05000000000000000000" pitchFamily="2" charset="2"/>
              </a:rPr>
              <a:t> jaminan kerja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en-US"/>
              <a:t>Tercipta perasaan aman dan terlindungi</a:t>
            </a:r>
            <a:r>
              <a:rPr lang="en-US">
                <a:sym typeface="Wingdings" panose="05000000000000000000" pitchFamily="2" charset="2"/>
              </a:rPr>
              <a:t> meningkatkan motivasi utk lebih berprestasi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AutoNum type="alphaLcPeriod"/>
              <a:defRPr/>
            </a:pPr>
            <a:r>
              <a:rPr lang="en-US">
                <a:sym typeface="Wingdings" panose="05000000000000000000" pitchFamily="2" charset="2"/>
              </a:rPr>
              <a:t>Meningkatkan efisiensi kerja, memelihara kontinuitas usaha, menurunkan biaya pengobatan dan meningkatkan produktivitas kerja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-5705"/>
            <a:ext cx="9143993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638" y="637762"/>
            <a:ext cx="7416372" cy="900131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>
                <a:solidFill>
                  <a:schemeClr val="bg1"/>
                </a:solidFill>
              </a:rPr>
              <a:t>Tujuan dan Manfaat Penerapan Peraturan Perundangan K3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9143992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638" y="2010758"/>
            <a:ext cx="3428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661" y="2217343"/>
            <a:ext cx="7410669" cy="3959619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Manfaat: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>
                <a:sym typeface="Wingdings" panose="05000000000000000000" pitchFamily="2" charset="2"/>
              </a:rPr>
              <a:t>a. Bagi pengusaha: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Terlaksananya amanat UUD 1945 pasal 27 (2)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Adanya kepastian hukum bagi pelaku industri dan investasi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Mempunyai pedoman/standar dalam menerapkan K3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>
                <a:sym typeface="Wingdings" panose="05000000000000000000" pitchFamily="2" charset="2"/>
              </a:rPr>
              <a:t>b. Bagi tenaga kerja: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Memberdayakan tenaga kerja secara optimal dan manusiawi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Memberikan perlindungan kepada tenaga kerja dalam mewujudkan kesejahteraan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en-US">
                <a:sym typeface="Wingdings" panose="05000000000000000000" pitchFamily="2" charset="2"/>
              </a:rPr>
              <a:t>nmeningkatkan kesejahteraan tenaga kerja dan keluarganya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0"/>
            <a:ext cx="9143993" cy="235867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638" y="637762"/>
            <a:ext cx="7416372" cy="1520377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bg1"/>
                </a:solidFill>
              </a:rPr>
              <a:t>Acuan pokok </a:t>
            </a:r>
            <a:r>
              <a:rPr lang="sv-SE">
                <a:solidFill>
                  <a:schemeClr val="bg1"/>
                </a:solidFill>
              </a:rPr>
              <a:t>peraturan perundangan di bidang K3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358676"/>
            <a:ext cx="9143992" cy="4545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638" y="2893697"/>
            <a:ext cx="3429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669" y="3100283"/>
            <a:ext cx="7417341" cy="3076679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Pancasila sila ke 2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/>
              <a:t>UUD 1945 pasal 27 ayat 2:</a:t>
            </a: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/>
              <a:t>Tiap warga negara berhak atas pekerjaan dan penghidupan yang layak bagi kemanusiaan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8" name="Rectangle 1640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2910322" y="583345"/>
            <a:ext cx="5370268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/>
            <a:r>
              <a:rPr lang="en-US" alt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Peraturan Perundang-undangan yang Berkaitan dengan Bidang K3</a:t>
            </a:r>
          </a:p>
        </p:txBody>
      </p:sp>
      <p:sp>
        <p:nvSpPr>
          <p:cNvPr id="1640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769" y="583345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41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4854" y="812640"/>
            <a:ext cx="68353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411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4114" y="1037066"/>
            <a:ext cx="95785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412" name="Straight Connector 164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2085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7318" y="5636680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414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3881" y="609675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41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5716" y="6238029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7" name="Rectangle 174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9" name="Rectangle 17418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1" name="Rectangle 1742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3" name="Rectangle 17422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25" name="Freeform: Shape 1742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27" name="Rectangle 17426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000">
                <a:solidFill>
                  <a:srgbClr val="FFFFFF"/>
                </a:solidFill>
              </a:rPr>
              <a:t>UU no. 1 tahun 1970 ttg Keselamatan kerja</a:t>
            </a:r>
          </a:p>
        </p:txBody>
      </p:sp>
      <p:graphicFrame>
        <p:nvGraphicFramePr>
          <p:cNvPr id="17413" name="Content Placeholder 2">
            <a:extLst>
              <a:ext uri="{FF2B5EF4-FFF2-40B4-BE49-F238E27FC236}">
                <a16:creationId xmlns:a16="http://schemas.microsoft.com/office/drawing/2014/main" id="{0AA3A9BB-942E-90BF-73A8-37B87F9226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3019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900</Words>
  <Application>Microsoft Macintosh PowerPoint</Application>
  <PresentationFormat>On-screen Show (4:3)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Franklin Gothic Book</vt:lpstr>
      <vt:lpstr>Wingdings</vt:lpstr>
      <vt:lpstr>Wingdings 2</vt:lpstr>
      <vt:lpstr>Office Theme</vt:lpstr>
      <vt:lpstr>Hukum Kesehatan dan Keselamatan Kerja</vt:lpstr>
      <vt:lpstr>PowerPoint Presentation</vt:lpstr>
      <vt:lpstr>Sasaran Pembelajaran</vt:lpstr>
      <vt:lpstr>Pendahuluan</vt:lpstr>
      <vt:lpstr>Tujuan dan Manfaat Penerapan Peraturan Perundangan K3</vt:lpstr>
      <vt:lpstr>Tujuan dan Manfaat Penerapan Peraturan Perundangan K3</vt:lpstr>
      <vt:lpstr>Acuan pokok peraturan perundangan di bidang K3</vt:lpstr>
      <vt:lpstr>Peraturan Perundang-undangan yang Berkaitan dengan Bidang K3</vt:lpstr>
      <vt:lpstr>UU no. 1 tahun 1970 ttg Keselamatan kerja</vt:lpstr>
      <vt:lpstr>UU no. 1 tahun 1951 dan UU no. 12 tahun 1948</vt:lpstr>
      <vt:lpstr>UU no.3 tahun 1969 ttg Persetujuan Konvensi ILO no.120 mengenai higiene dlm perniagaan dan kantor-kantor</vt:lpstr>
      <vt:lpstr>UU no.13 tahun 2003 ttg Ketenagakerjaan</vt:lpstr>
      <vt:lpstr>PMP no.7 tahun 1964 ttg Syarat-syarat kesehatan, kebersihan serta peerangan di tempat kerja</vt:lpstr>
      <vt:lpstr>Permenakertrans no.Per.13/Men/X/2011 ttg nilai ambang batas faktor fisik dan faktor kimia di tempat kerja</vt:lpstr>
      <vt:lpstr>Permenakertrans no.Per.03/Men/1982 ttg Pelayanan Kesehatan Kerja</vt:lpstr>
      <vt:lpstr>Peraturan Perundangan lainnya</vt:lpstr>
      <vt:lpstr>Peraturan Perundangan lainnya</vt:lpstr>
      <vt:lpstr>Referensi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Kesehatan dan Keselamatan Kerja</dc:title>
  <dc:creator>indradi</dc:creator>
  <cp:lastModifiedBy>rubayat indradi</cp:lastModifiedBy>
  <cp:revision>47</cp:revision>
  <dcterms:created xsi:type="dcterms:W3CDTF">2013-10-06T12:43:53Z</dcterms:created>
  <dcterms:modified xsi:type="dcterms:W3CDTF">2024-09-24T04:01:15Z</dcterms:modified>
</cp:coreProperties>
</file>