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66" r:id="rId5"/>
    <p:sldId id="267" r:id="rId6"/>
    <p:sldId id="268" r:id="rId7"/>
    <p:sldId id="261" r:id="rId8"/>
    <p:sldId id="262" r:id="rId9"/>
    <p:sldId id="259" r:id="rId10"/>
    <p:sldId id="260" r:id="rId11"/>
    <p:sldId id="263" r:id="rId12"/>
    <p:sldId id="269" r:id="rId13"/>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D7622E13-76A5-40FA-B0B4-0A38250BF9FB}" type="datetimeFigureOut">
              <a:rPr lang="id-ID" smtClean="0"/>
              <a:t>19/09/2021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997347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7622E13-76A5-40FA-B0B4-0A38250BF9FB}" type="datetimeFigureOut">
              <a:rPr lang="id-ID" smtClean="0"/>
              <a:t>19/09/2021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4160776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7622E13-76A5-40FA-B0B4-0A38250BF9FB}" type="datetimeFigureOut">
              <a:rPr lang="id-ID" smtClean="0"/>
              <a:t>19/09/2021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1044337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D7622E13-76A5-40FA-B0B4-0A38250BF9FB}" type="datetimeFigureOut">
              <a:rPr lang="id-ID" smtClean="0"/>
              <a:t>19/09/2021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137485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622E13-76A5-40FA-B0B4-0A38250BF9FB}" type="datetimeFigureOut">
              <a:rPr lang="id-ID" smtClean="0"/>
              <a:t>19/09/2021</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4159250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D7622E13-76A5-40FA-B0B4-0A38250BF9FB}" type="datetimeFigureOut">
              <a:rPr lang="id-ID" smtClean="0"/>
              <a:t>19/09/2021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2639749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D7622E13-76A5-40FA-B0B4-0A38250BF9FB}" type="datetimeFigureOut">
              <a:rPr lang="id-ID" smtClean="0"/>
              <a:t>19/09/2021</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2517591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D7622E13-76A5-40FA-B0B4-0A38250BF9FB}" type="datetimeFigureOut">
              <a:rPr lang="id-ID" smtClean="0"/>
              <a:t>19/09/2021</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795012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22E13-76A5-40FA-B0B4-0A38250BF9FB}" type="datetimeFigureOut">
              <a:rPr lang="id-ID" smtClean="0"/>
              <a:t>19/09/2021</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342580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22E13-76A5-40FA-B0B4-0A38250BF9FB}" type="datetimeFigureOut">
              <a:rPr lang="id-ID" smtClean="0"/>
              <a:t>19/09/2021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257475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622E13-76A5-40FA-B0B4-0A38250BF9FB}" type="datetimeFigureOut">
              <a:rPr lang="id-ID" smtClean="0"/>
              <a:t>19/09/2021</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04AA5FF3-4137-4BA8-B539-D816DEDA1486}" type="slidenum">
              <a:rPr lang="id-ID" smtClean="0"/>
              <a:t>‹#›</a:t>
            </a:fld>
            <a:endParaRPr lang="id-ID"/>
          </a:p>
        </p:txBody>
      </p:sp>
    </p:spTree>
    <p:extLst>
      <p:ext uri="{BB962C8B-B14F-4D97-AF65-F5344CB8AC3E}">
        <p14:creationId xmlns:p14="http://schemas.microsoft.com/office/powerpoint/2010/main" val="4245132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622E13-76A5-40FA-B0B4-0A38250BF9FB}" type="datetimeFigureOut">
              <a:rPr lang="id-ID" smtClean="0"/>
              <a:t>19/09/2021</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AA5FF3-4137-4BA8-B539-D816DEDA1486}" type="slidenum">
              <a:rPr lang="id-ID" smtClean="0"/>
              <a:t>‹#›</a:t>
            </a:fld>
            <a:endParaRPr lang="id-ID"/>
          </a:p>
        </p:txBody>
      </p:sp>
    </p:spTree>
    <p:extLst>
      <p:ext uri="{BB962C8B-B14F-4D97-AF65-F5344CB8AC3E}">
        <p14:creationId xmlns:p14="http://schemas.microsoft.com/office/powerpoint/2010/main" val="877743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69863"/>
            <a:ext cx="9144000" cy="2387600"/>
          </a:xfrm>
        </p:spPr>
        <p:txBody>
          <a:bodyPr/>
          <a:lstStyle/>
          <a:p>
            <a:r>
              <a:rPr lang="id-ID" dirty="0" smtClean="0"/>
              <a:t>TEKNOLOGI</a:t>
            </a:r>
            <a:br>
              <a:rPr lang="id-ID" dirty="0" smtClean="0"/>
            </a:br>
            <a:r>
              <a:rPr lang="id-ID" dirty="0" smtClean="0"/>
              <a:t>PENCAMPURAN PAKAN</a:t>
            </a:r>
            <a:endParaRPr lang="id-ID" dirty="0"/>
          </a:p>
        </p:txBody>
      </p:sp>
      <p:sp>
        <p:nvSpPr>
          <p:cNvPr id="3" name="Subtitle 2"/>
          <p:cNvSpPr>
            <a:spLocks noGrp="1"/>
          </p:cNvSpPr>
          <p:nvPr>
            <p:ph type="subTitle" idx="1"/>
          </p:nvPr>
        </p:nvSpPr>
        <p:spPr>
          <a:xfrm>
            <a:off x="1536700" y="2557463"/>
            <a:ext cx="9144000" cy="1655762"/>
          </a:xfrm>
        </p:spPr>
        <p:txBody>
          <a:bodyPr/>
          <a:lstStyle/>
          <a:p>
            <a:r>
              <a:rPr lang="id-ID" dirty="0" smtClean="0"/>
              <a:t>PROGRAM KREDENSIAL MIKRO MAHASISWA INDONESIA </a:t>
            </a:r>
          </a:p>
          <a:p>
            <a:r>
              <a:rPr lang="id-ID" dirty="0" smtClean="0"/>
              <a:t>KELAS PROFESIONAL AYAM PETELUR</a:t>
            </a:r>
          </a:p>
          <a:p>
            <a:endParaRPr lang="id-ID" dirty="0"/>
          </a:p>
        </p:txBody>
      </p:sp>
      <p:pic>
        <p:nvPicPr>
          <p:cNvPr id="2050" name="Picture 2" descr="How important of chicken feed presentation? This article in the link below  will give you more crystal clear idea Check it out!  https://www.backyardchickencoops.com.au/blogs/learning-centre/all-the-different-types-of-chicken-feed-explained  To order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4900" y="3592512"/>
            <a:ext cx="5295899" cy="2770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1862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eed processing system. | Download Scientific Diagram"/>
          <p:cNvPicPr/>
          <p:nvPr/>
        </p:nvPicPr>
        <p:blipFill>
          <a:blip r:embed="rId2">
            <a:extLst>
              <a:ext uri="{28A0092B-C50C-407E-A947-70E740481C1C}">
                <a14:useLocalDpi xmlns:a14="http://schemas.microsoft.com/office/drawing/2010/main" val="0"/>
              </a:ext>
            </a:extLst>
          </a:blip>
          <a:srcRect/>
          <a:stretch>
            <a:fillRect/>
          </a:stretch>
        </p:blipFill>
        <p:spPr bwMode="auto">
          <a:xfrm>
            <a:off x="2095500" y="787400"/>
            <a:ext cx="8089900" cy="5626100"/>
          </a:xfrm>
          <a:prstGeom prst="rect">
            <a:avLst/>
          </a:prstGeom>
          <a:noFill/>
          <a:ln>
            <a:noFill/>
          </a:ln>
        </p:spPr>
      </p:pic>
    </p:spTree>
    <p:extLst>
      <p:ext uri="{BB962C8B-B14F-4D97-AF65-F5344CB8AC3E}">
        <p14:creationId xmlns:p14="http://schemas.microsoft.com/office/powerpoint/2010/main" val="292671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oultry feed mill machinery &amp;amp; equipment"/>
          <p:cNvPicPr/>
          <p:nvPr/>
        </p:nvPicPr>
        <p:blipFill>
          <a:blip r:embed="rId2">
            <a:extLst>
              <a:ext uri="{28A0092B-C50C-407E-A947-70E740481C1C}">
                <a14:useLocalDpi xmlns:a14="http://schemas.microsoft.com/office/drawing/2010/main" val="0"/>
              </a:ext>
            </a:extLst>
          </a:blip>
          <a:srcRect/>
          <a:stretch>
            <a:fillRect/>
          </a:stretch>
        </p:blipFill>
        <p:spPr bwMode="auto">
          <a:xfrm>
            <a:off x="2044700" y="762000"/>
            <a:ext cx="7912100" cy="5549899"/>
          </a:xfrm>
          <a:prstGeom prst="rect">
            <a:avLst/>
          </a:prstGeom>
          <a:noFill/>
          <a:ln>
            <a:noFill/>
          </a:ln>
        </p:spPr>
      </p:pic>
    </p:spTree>
    <p:extLst>
      <p:ext uri="{BB962C8B-B14F-4D97-AF65-F5344CB8AC3E}">
        <p14:creationId xmlns:p14="http://schemas.microsoft.com/office/powerpoint/2010/main" val="99104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PACKING DAN LABELLING</a:t>
            </a:r>
            <a:endParaRPr lang="id-ID" dirty="0"/>
          </a:p>
        </p:txBody>
      </p:sp>
      <p:sp>
        <p:nvSpPr>
          <p:cNvPr id="3" name="Content Placeholder 2"/>
          <p:cNvSpPr>
            <a:spLocks noGrp="1"/>
          </p:cNvSpPr>
          <p:nvPr>
            <p:ph idx="1"/>
          </p:nvPr>
        </p:nvSpPr>
        <p:spPr/>
        <p:txBody>
          <a:bodyPr>
            <a:normAutofit/>
          </a:bodyPr>
          <a:lstStyle/>
          <a:p>
            <a:r>
              <a:rPr lang="id-ID" dirty="0"/>
              <a:t>Packing akan memudahkan dalam penyimpanan, distribusi dan transportasi pakan.  Packing juga akan menjaga kualitas pakan yang dihasilkan serta menjadi penciri varian pakan yang di </a:t>
            </a:r>
            <a:r>
              <a:rPr lang="id-ID" dirty="0" smtClean="0"/>
              <a:t>produksi.</a:t>
            </a:r>
          </a:p>
          <a:p>
            <a:r>
              <a:rPr lang="id-ID" dirty="0" smtClean="0"/>
              <a:t>Labelling </a:t>
            </a:r>
            <a:r>
              <a:rPr lang="id-ID" dirty="0"/>
              <a:t>sangat penting pada produksi pakan sebagai pengenal dan informasi produk. </a:t>
            </a:r>
            <a:r>
              <a:rPr lang="id-ID" dirty="0" smtClean="0"/>
              <a:t>Informasi </a:t>
            </a:r>
            <a:r>
              <a:rPr lang="id-ID" dirty="0"/>
              <a:t>tentang produk meliputi : spesifikasi produk, komposisi nutrisi, instruksi penggunaan, kondisi penyimpanan, informasi produsen (nama pabrik, alamat), tanggal produksi, tanggal kadaluarsa, nomor bacth, beberapa juga mencantumkan harga retail.</a:t>
            </a:r>
          </a:p>
          <a:p>
            <a:endParaRPr lang="id-ID" dirty="0"/>
          </a:p>
        </p:txBody>
      </p:sp>
    </p:spTree>
    <p:extLst>
      <p:ext uri="{BB962C8B-B14F-4D97-AF65-F5344CB8AC3E}">
        <p14:creationId xmlns:p14="http://schemas.microsoft.com/office/powerpoint/2010/main" val="3532920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DESCRIPTION</a:t>
            </a:r>
            <a:endParaRPr lang="id-ID" dirty="0"/>
          </a:p>
        </p:txBody>
      </p:sp>
      <p:sp>
        <p:nvSpPr>
          <p:cNvPr id="3" name="Content Placeholder 2"/>
          <p:cNvSpPr>
            <a:spLocks noGrp="1"/>
          </p:cNvSpPr>
          <p:nvPr>
            <p:ph idx="1"/>
          </p:nvPr>
        </p:nvSpPr>
        <p:spPr/>
        <p:txBody>
          <a:bodyPr/>
          <a:lstStyle/>
          <a:p>
            <a:r>
              <a:rPr lang="id-ID" dirty="0"/>
              <a:t>Teknologi pencampuran pakan merupakan operasionalisasi untuk mengoptimalkan komposisi nutrisi ransum sesuai kebutuhan dan tujuan produksi ternak. </a:t>
            </a:r>
            <a:endParaRPr lang="id-ID" dirty="0" smtClean="0"/>
          </a:p>
          <a:p>
            <a:r>
              <a:rPr lang="id-ID" dirty="0" smtClean="0"/>
              <a:t>Teknik </a:t>
            </a:r>
            <a:r>
              <a:rPr lang="id-ID" dirty="0"/>
              <a:t>pencampuran pakan sangat ditentukan oleh karakteristik bahan pakan dan produk pakan yang akan dihasilkan.</a:t>
            </a:r>
          </a:p>
          <a:p>
            <a:endParaRPr lang="id-ID" dirty="0"/>
          </a:p>
        </p:txBody>
      </p:sp>
    </p:spTree>
    <p:extLst>
      <p:ext uri="{BB962C8B-B14F-4D97-AF65-F5344CB8AC3E}">
        <p14:creationId xmlns:p14="http://schemas.microsoft.com/office/powerpoint/2010/main" val="341324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FEED INDUSTRY</a:t>
            </a:r>
            <a:endParaRPr lang="id-ID" dirty="0"/>
          </a:p>
        </p:txBody>
      </p:sp>
      <p:pic>
        <p:nvPicPr>
          <p:cNvPr id="1026" name="Picture 2" descr="Setting Up an Animal Feed Manufacturing Company in Chile [Business Pl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1500" y="1901824"/>
            <a:ext cx="7708900" cy="47738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4219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FEED MANUFACTURING</a:t>
            </a:r>
            <a:endParaRPr lang="id-ID" dirty="0"/>
          </a:p>
        </p:txBody>
      </p:sp>
      <p:sp>
        <p:nvSpPr>
          <p:cNvPr id="3" name="Content Placeholder 2"/>
          <p:cNvSpPr>
            <a:spLocks noGrp="1"/>
          </p:cNvSpPr>
          <p:nvPr>
            <p:ph idx="1"/>
          </p:nvPr>
        </p:nvSpPr>
        <p:spPr/>
        <p:txBody>
          <a:bodyPr>
            <a:normAutofit/>
          </a:bodyPr>
          <a:lstStyle/>
          <a:p>
            <a:r>
              <a:rPr lang="id-ID" sz="2400" b="1" dirty="0" smtClean="0"/>
              <a:t>Pemilihan </a:t>
            </a:r>
            <a:r>
              <a:rPr lang="id-ID" sz="2400" b="1" dirty="0"/>
              <a:t>bahan baku</a:t>
            </a:r>
            <a:r>
              <a:rPr lang="id-ID" sz="2400" dirty="0"/>
              <a:t> pakan sangat penting untuk memilih bahan pakan yang sesuai untuk produksi pakan dengan formula yang sesuai dengan tujuan produksi.  Pemilihan bahan baku pakan tidak hanya ditentukan oleh kualitas nutrisi pakan namun sifat fisik bahan pakan yang akan menentukan palatabilitas pakan serta pengolahan </a:t>
            </a:r>
            <a:r>
              <a:rPr lang="id-ID" sz="2400" dirty="0" smtClean="0"/>
              <a:t>lanjutan</a:t>
            </a:r>
          </a:p>
          <a:p>
            <a:r>
              <a:rPr lang="id-ID" sz="2400" b="1" dirty="0" smtClean="0"/>
              <a:t>Sistem Pencampuran</a:t>
            </a:r>
            <a:r>
              <a:rPr lang="id-ID" sz="2400" dirty="0" smtClean="0"/>
              <a:t>, Volumetric </a:t>
            </a:r>
            <a:r>
              <a:rPr lang="id-ID" sz="2400" dirty="0"/>
              <a:t>System berlangsung secara kontinyu dimana aliran bahan baku, proses penggilingan dan pencampuran (mixing) diatur secara otomatis sesuai ukuran volume setiap bahan baku yang digunakan sesuai yang ditentukan pada system.  Batch system tergantung pada kapasitas setiap produksi dimana penimbangan bahan baku dilakukan sebelum pencampuran dan produksi sesuai kapasitas alat produksi.  </a:t>
            </a:r>
          </a:p>
          <a:p>
            <a:endParaRPr lang="id-ID" dirty="0"/>
          </a:p>
        </p:txBody>
      </p:sp>
    </p:spTree>
    <p:extLst>
      <p:ext uri="{BB962C8B-B14F-4D97-AF65-F5344CB8AC3E}">
        <p14:creationId xmlns:p14="http://schemas.microsoft.com/office/powerpoint/2010/main" val="1017447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GRINDING DAN WEIGHING</a:t>
            </a:r>
            <a:endParaRPr lang="id-ID" dirty="0"/>
          </a:p>
        </p:txBody>
      </p:sp>
      <p:sp>
        <p:nvSpPr>
          <p:cNvPr id="3" name="Content Placeholder 2"/>
          <p:cNvSpPr>
            <a:spLocks noGrp="1"/>
          </p:cNvSpPr>
          <p:nvPr>
            <p:ph idx="1"/>
          </p:nvPr>
        </p:nvSpPr>
        <p:spPr/>
        <p:txBody>
          <a:bodyPr>
            <a:normAutofit/>
          </a:bodyPr>
          <a:lstStyle/>
          <a:p>
            <a:r>
              <a:rPr lang="en-US" dirty="0" err="1"/>
              <a:t>Penggilingan</a:t>
            </a:r>
            <a:r>
              <a:rPr lang="en-US" dirty="0"/>
              <a:t> </a:t>
            </a:r>
            <a:r>
              <a:rPr lang="en-US" dirty="0" err="1"/>
              <a:t>bahan</a:t>
            </a:r>
            <a:r>
              <a:rPr lang="en-US" dirty="0"/>
              <a:t> </a:t>
            </a:r>
            <a:r>
              <a:rPr lang="en-US" dirty="0" err="1"/>
              <a:t>pakan</a:t>
            </a:r>
            <a:r>
              <a:rPr lang="en-US" dirty="0"/>
              <a:t> </a:t>
            </a:r>
            <a:r>
              <a:rPr lang="en-US" dirty="0" err="1"/>
              <a:t>dapat</a:t>
            </a:r>
            <a:r>
              <a:rPr lang="en-US" dirty="0"/>
              <a:t> </a:t>
            </a:r>
            <a:r>
              <a:rPr lang="en-US" dirty="0" err="1"/>
              <a:t>dilakukan</a:t>
            </a:r>
            <a:r>
              <a:rPr lang="en-US" dirty="0"/>
              <a:t> </a:t>
            </a:r>
            <a:r>
              <a:rPr lang="id-ID" dirty="0"/>
              <a:t>dengan 2 cara yaitu menggunakan alat </a:t>
            </a:r>
            <a:r>
              <a:rPr lang="id-ID" b="1" dirty="0"/>
              <a:t>hammer mill</a:t>
            </a:r>
            <a:r>
              <a:rPr lang="id-ID" dirty="0"/>
              <a:t> tujuan untuk memecah biji-bijian yang keras menjadi partikel kasar.  </a:t>
            </a:r>
            <a:r>
              <a:rPr lang="id-ID" b="1" dirty="0"/>
              <a:t>Roller mill</a:t>
            </a:r>
            <a:r>
              <a:rPr lang="id-ID" dirty="0"/>
              <a:t> untuk menggerus partikel kasar hasil penggilingan hammer mill menjadi halus atau menggiling butiran seperti gandum atau sorgum menjadi </a:t>
            </a:r>
            <a:r>
              <a:rPr lang="id-ID" dirty="0" smtClean="0"/>
              <a:t>tepung</a:t>
            </a:r>
          </a:p>
          <a:p>
            <a:r>
              <a:rPr lang="id-ID" b="1" dirty="0" smtClean="0"/>
              <a:t>Penimbangan</a:t>
            </a:r>
            <a:r>
              <a:rPr lang="id-ID" b="1" dirty="0"/>
              <a:t>,</a:t>
            </a:r>
            <a:r>
              <a:rPr lang="id-ID" dirty="0"/>
              <a:t> penimbangan dilakukan untuk mendapatkan jumlah bahan baku yang sesuai dengan komposisi formulasi pakan dan kapasitas produksi. </a:t>
            </a:r>
            <a:endParaRPr lang="id-ID" dirty="0" smtClean="0"/>
          </a:p>
        </p:txBody>
      </p:sp>
    </p:spTree>
    <p:extLst>
      <p:ext uri="{BB962C8B-B14F-4D97-AF65-F5344CB8AC3E}">
        <p14:creationId xmlns:p14="http://schemas.microsoft.com/office/powerpoint/2010/main" val="703854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FEED MIXING</a:t>
            </a:r>
            <a:endParaRPr lang="id-ID" dirty="0"/>
          </a:p>
        </p:txBody>
      </p:sp>
      <p:sp>
        <p:nvSpPr>
          <p:cNvPr id="3" name="Content Placeholder 2"/>
          <p:cNvSpPr>
            <a:spLocks noGrp="1"/>
          </p:cNvSpPr>
          <p:nvPr>
            <p:ph idx="1"/>
          </p:nvPr>
        </p:nvSpPr>
        <p:spPr/>
        <p:txBody>
          <a:bodyPr>
            <a:normAutofit fontScale="92500" lnSpcReduction="10000"/>
          </a:bodyPr>
          <a:lstStyle/>
          <a:p>
            <a:r>
              <a:rPr lang="id-ID" dirty="0" smtClean="0"/>
              <a:t>Pencampuran pakan (</a:t>
            </a:r>
            <a:r>
              <a:rPr lang="id-ID" i="1" dirty="0" smtClean="0"/>
              <a:t>mixing</a:t>
            </a:r>
            <a:r>
              <a:rPr lang="id-ID" dirty="0" smtClean="0"/>
              <a:t>) </a:t>
            </a:r>
            <a:r>
              <a:rPr lang="en-US" dirty="0" smtClean="0"/>
              <a:t> </a:t>
            </a:r>
            <a:r>
              <a:rPr lang="en-US" dirty="0" err="1" smtClean="0"/>
              <a:t>dilakukan</a:t>
            </a:r>
            <a:r>
              <a:rPr lang="en-US" dirty="0" smtClean="0"/>
              <a:t> </a:t>
            </a:r>
            <a:r>
              <a:rPr lang="en-US" dirty="0" err="1" smtClean="0"/>
              <a:t>untuk</a:t>
            </a:r>
            <a:r>
              <a:rPr lang="en-US" dirty="0" smtClean="0"/>
              <a:t> </a:t>
            </a:r>
            <a:r>
              <a:rPr lang="en-US" dirty="0" err="1" smtClean="0"/>
              <a:t>menghasilkan</a:t>
            </a:r>
            <a:r>
              <a:rPr lang="en-US" dirty="0" smtClean="0"/>
              <a:t> </a:t>
            </a:r>
            <a:r>
              <a:rPr lang="en-US" dirty="0" err="1" smtClean="0"/>
              <a:t>pakan</a:t>
            </a:r>
            <a:r>
              <a:rPr lang="en-US" dirty="0" smtClean="0"/>
              <a:t> yang </a:t>
            </a:r>
            <a:r>
              <a:rPr lang="en-US" dirty="0" err="1" smtClean="0"/>
              <a:t>bergizi</a:t>
            </a:r>
            <a:r>
              <a:rPr lang="en-US" dirty="0" smtClean="0"/>
              <a:t>, di </a:t>
            </a:r>
            <a:r>
              <a:rPr lang="en-US" dirty="0" err="1" smtClean="0"/>
              <a:t>setiap</a:t>
            </a:r>
            <a:r>
              <a:rPr lang="en-US" dirty="0" smtClean="0"/>
              <a:t> </a:t>
            </a:r>
            <a:r>
              <a:rPr lang="en-US" dirty="0" err="1" smtClean="0"/>
              <a:t>gigitan</a:t>
            </a:r>
            <a:r>
              <a:rPr lang="en-US" dirty="0" smtClean="0"/>
              <a:t>, </a:t>
            </a:r>
            <a:r>
              <a:rPr lang="en-US" dirty="0" err="1" smtClean="0"/>
              <a:t>untuk</a:t>
            </a:r>
            <a:r>
              <a:rPr lang="en-US" dirty="0" smtClean="0"/>
              <a:t> </a:t>
            </a:r>
            <a:r>
              <a:rPr lang="en-US" dirty="0" err="1" smtClean="0"/>
              <a:t>mendistribusikan</a:t>
            </a:r>
            <a:r>
              <a:rPr lang="en-US" dirty="0" smtClean="0"/>
              <a:t> </a:t>
            </a:r>
            <a:r>
              <a:rPr lang="en-US" dirty="0" err="1" smtClean="0"/>
              <a:t>nutrisi</a:t>
            </a:r>
            <a:r>
              <a:rPr lang="en-US" dirty="0" smtClean="0"/>
              <a:t> </a:t>
            </a:r>
            <a:r>
              <a:rPr lang="en-US" dirty="0" err="1" smtClean="0"/>
              <a:t>secara</a:t>
            </a:r>
            <a:r>
              <a:rPr lang="en-US" dirty="0" smtClean="0"/>
              <a:t> </a:t>
            </a:r>
            <a:r>
              <a:rPr lang="en-US" dirty="0" err="1" smtClean="0"/>
              <a:t>merata</a:t>
            </a:r>
            <a:r>
              <a:rPr lang="en-US" dirty="0" smtClean="0"/>
              <a:t> </a:t>
            </a:r>
            <a:r>
              <a:rPr lang="en-US" dirty="0" err="1" smtClean="0"/>
              <a:t>ke</a:t>
            </a:r>
            <a:r>
              <a:rPr lang="en-US" dirty="0" smtClean="0"/>
              <a:t> </a:t>
            </a:r>
            <a:r>
              <a:rPr lang="en-US" dirty="0" err="1" smtClean="0"/>
              <a:t>seluruh</a:t>
            </a:r>
            <a:r>
              <a:rPr lang="en-US" dirty="0" smtClean="0"/>
              <a:t> </a:t>
            </a:r>
            <a:r>
              <a:rPr lang="en-US" dirty="0" err="1" smtClean="0"/>
              <a:t>pakan</a:t>
            </a:r>
            <a:r>
              <a:rPr lang="en-US" dirty="0" smtClean="0"/>
              <a:t> </a:t>
            </a:r>
            <a:r>
              <a:rPr lang="en-US" dirty="0" err="1" smtClean="0"/>
              <a:t>termasuk</a:t>
            </a:r>
            <a:r>
              <a:rPr lang="en-US" dirty="0" smtClean="0"/>
              <a:t> </a:t>
            </a:r>
            <a:r>
              <a:rPr lang="en-US" dirty="0" err="1" smtClean="0"/>
              <a:t>nutrisi</a:t>
            </a:r>
            <a:r>
              <a:rPr lang="en-US" dirty="0" smtClean="0"/>
              <a:t> </a:t>
            </a:r>
            <a:r>
              <a:rPr lang="en-US" dirty="0" err="1" smtClean="0"/>
              <a:t>makro</a:t>
            </a:r>
            <a:r>
              <a:rPr lang="en-US" dirty="0" smtClean="0"/>
              <a:t>, </a:t>
            </a:r>
            <a:r>
              <a:rPr lang="en-US" dirty="0" err="1" smtClean="0"/>
              <a:t>nutrisi</a:t>
            </a:r>
            <a:r>
              <a:rPr lang="en-US" dirty="0" smtClean="0"/>
              <a:t> </a:t>
            </a:r>
            <a:r>
              <a:rPr lang="en-US" dirty="0" err="1" smtClean="0"/>
              <a:t>mikro</a:t>
            </a:r>
            <a:r>
              <a:rPr lang="en-US" dirty="0" smtClean="0"/>
              <a:t> </a:t>
            </a:r>
            <a:r>
              <a:rPr lang="en-US" dirty="0" err="1" smtClean="0"/>
              <a:t>dan</a:t>
            </a:r>
            <a:r>
              <a:rPr lang="en-US" dirty="0" smtClean="0"/>
              <a:t> </a:t>
            </a:r>
            <a:r>
              <a:rPr lang="en-US" dirty="0" err="1" smtClean="0"/>
              <a:t>aditif</a:t>
            </a:r>
            <a:r>
              <a:rPr lang="id-ID" dirty="0" smtClean="0"/>
              <a:t>. </a:t>
            </a:r>
          </a:p>
          <a:p>
            <a:r>
              <a:rPr lang="id-ID" dirty="0" smtClean="0"/>
              <a:t>Ada beberapa tipe mesin pencampuran pakan yaitu </a:t>
            </a:r>
            <a:r>
              <a:rPr lang="id-ID" b="1" i="1" dirty="0" smtClean="0"/>
              <a:t>horizontal mixer</a:t>
            </a:r>
            <a:r>
              <a:rPr lang="id-ID" dirty="0" smtClean="0"/>
              <a:t> biasanya digunakan untuk pencampuran pakan yang menggunakan bahan cair seperti molases dan lemak/minyak. Kapasitas produksi 0,5-2 ton dimana setiap batch bisa 3-5 menit juga tergantung pada kapasitas dan tipe mesin yang digunakan.  </a:t>
            </a:r>
          </a:p>
          <a:p>
            <a:r>
              <a:rPr lang="id-ID" i="1" dirty="0" smtClean="0"/>
              <a:t>V</a:t>
            </a:r>
            <a:r>
              <a:rPr lang="id-ID" b="1" i="1" dirty="0" smtClean="0"/>
              <a:t>ertikal mixer</a:t>
            </a:r>
            <a:r>
              <a:rPr lang="id-ID" dirty="0" smtClean="0"/>
              <a:t> pencampuran pakan dengan bahan pakan seragam berbentuk tepung/mash.   Memerlukan power lebih besar dan membutuhkan waktu lebih lama antara 15-20 menit setiap bacth juga tergantung pada tipe dan kapasitas mesin</a:t>
            </a:r>
          </a:p>
          <a:p>
            <a:endParaRPr lang="id-ID" dirty="0"/>
          </a:p>
        </p:txBody>
      </p:sp>
    </p:spTree>
    <p:extLst>
      <p:ext uri="{BB962C8B-B14F-4D97-AF65-F5344CB8AC3E}">
        <p14:creationId xmlns:p14="http://schemas.microsoft.com/office/powerpoint/2010/main" val="807416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nimal Feed manufacturing plant,how animal feed mill plant build? the  process of animal feed manufacturing."/>
          <p:cNvPicPr/>
          <p:nvPr/>
        </p:nvPicPr>
        <p:blipFill>
          <a:blip r:embed="rId2">
            <a:extLst>
              <a:ext uri="{28A0092B-C50C-407E-A947-70E740481C1C}">
                <a14:useLocalDpi xmlns:a14="http://schemas.microsoft.com/office/drawing/2010/main" val="0"/>
              </a:ext>
            </a:extLst>
          </a:blip>
          <a:srcRect/>
          <a:stretch>
            <a:fillRect/>
          </a:stretch>
        </p:blipFill>
        <p:spPr bwMode="auto">
          <a:xfrm>
            <a:off x="1270000" y="330200"/>
            <a:ext cx="9055099" cy="6197600"/>
          </a:xfrm>
          <a:prstGeom prst="rect">
            <a:avLst/>
          </a:prstGeom>
          <a:noFill/>
          <a:ln>
            <a:noFill/>
          </a:ln>
        </p:spPr>
      </p:pic>
    </p:spTree>
    <p:extLst>
      <p:ext uri="{BB962C8B-B14F-4D97-AF65-F5344CB8AC3E}">
        <p14:creationId xmlns:p14="http://schemas.microsoft.com/office/powerpoint/2010/main" val="1493739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nimal Feed manufacturing plant,how animal feed mill plant build? the  process of animal feed manufacturing."/>
          <p:cNvPicPr/>
          <p:nvPr/>
        </p:nvPicPr>
        <p:blipFill>
          <a:blip r:embed="rId2">
            <a:extLst>
              <a:ext uri="{28A0092B-C50C-407E-A947-70E740481C1C}">
                <a14:useLocalDpi xmlns:a14="http://schemas.microsoft.com/office/drawing/2010/main" val="0"/>
              </a:ext>
            </a:extLst>
          </a:blip>
          <a:srcRect/>
          <a:stretch>
            <a:fillRect/>
          </a:stretch>
        </p:blipFill>
        <p:spPr bwMode="auto">
          <a:xfrm>
            <a:off x="1651000" y="457200"/>
            <a:ext cx="8496300" cy="6045200"/>
          </a:xfrm>
          <a:prstGeom prst="rect">
            <a:avLst/>
          </a:prstGeom>
          <a:noFill/>
          <a:extLst/>
        </p:spPr>
      </p:pic>
    </p:spTree>
    <p:extLst>
      <p:ext uri="{BB962C8B-B14F-4D97-AF65-F5344CB8AC3E}">
        <p14:creationId xmlns:p14="http://schemas.microsoft.com/office/powerpoint/2010/main" val="390682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nimal Feed Processing Line Machine - Animal Feed Making Plant - Sinoder  Indutech Machinery Co.,ltd"/>
          <p:cNvPicPr/>
          <p:nvPr/>
        </p:nvPicPr>
        <p:blipFill>
          <a:blip r:embed="rId2">
            <a:extLst>
              <a:ext uri="{28A0092B-C50C-407E-A947-70E740481C1C}">
                <a14:useLocalDpi xmlns:a14="http://schemas.microsoft.com/office/drawing/2010/main" val="0"/>
              </a:ext>
            </a:extLst>
          </a:blip>
          <a:srcRect/>
          <a:stretch>
            <a:fillRect/>
          </a:stretch>
        </p:blipFill>
        <p:spPr bwMode="auto">
          <a:xfrm>
            <a:off x="3378200" y="88900"/>
            <a:ext cx="5143500" cy="6642100"/>
          </a:xfrm>
          <a:prstGeom prst="rect">
            <a:avLst/>
          </a:prstGeom>
          <a:noFill/>
          <a:ln>
            <a:noFill/>
          </a:ln>
        </p:spPr>
      </p:pic>
    </p:spTree>
    <p:extLst>
      <p:ext uri="{BB962C8B-B14F-4D97-AF65-F5344CB8AC3E}">
        <p14:creationId xmlns:p14="http://schemas.microsoft.com/office/powerpoint/2010/main" val="2523410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412</Words>
  <Application>Microsoft Office PowerPoint</Application>
  <PresentationFormat>Widescreen</PresentationFormat>
  <Paragraphs>20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TEKNOLOGI PENCAMPURAN PAKAN</vt:lpstr>
      <vt:lpstr>DESCRIPTION</vt:lpstr>
      <vt:lpstr>FEED INDUSTRY</vt:lpstr>
      <vt:lpstr>FEED MANUFACTURING</vt:lpstr>
      <vt:lpstr>GRINDING DAN WEIGHING</vt:lpstr>
      <vt:lpstr>FEED MIXING</vt:lpstr>
      <vt:lpstr>PowerPoint Presentation</vt:lpstr>
      <vt:lpstr>PowerPoint Presentation</vt:lpstr>
      <vt:lpstr>PowerPoint Presentation</vt:lpstr>
      <vt:lpstr>PowerPoint Presentation</vt:lpstr>
      <vt:lpstr>PowerPoint Presentation</vt:lpstr>
      <vt:lpstr>PACKING DAN LABELLING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TEKNOLOGI PENCAMPURAN PAKAN</dc:title>
  <dc:creator>Toshiba</dc:creator>
  <cp:lastModifiedBy>Toshiba</cp:lastModifiedBy>
  <cp:revision>4</cp:revision>
  <dcterms:created xsi:type="dcterms:W3CDTF">2021-09-18T20:02:13Z</dcterms:created>
  <dcterms:modified xsi:type="dcterms:W3CDTF">2021-09-18T20:33:43Z</dcterms:modified>
</cp:coreProperties>
</file>