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5" r:id="rId1"/>
  </p:sldMasterIdLst>
  <p:sldIdLst>
    <p:sldId id="256" r:id="rId2"/>
    <p:sldId id="270" r:id="rId3"/>
    <p:sldId id="257" r:id="rId4"/>
    <p:sldId id="258" r:id="rId5"/>
    <p:sldId id="261" r:id="rId6"/>
    <p:sldId id="263" r:id="rId7"/>
    <p:sldId id="262" r:id="rId8"/>
    <p:sldId id="264" r:id="rId9"/>
    <p:sldId id="267" r:id="rId10"/>
    <p:sldId id="265" r:id="rId11"/>
    <p:sldId id="266" r:id="rId12"/>
    <p:sldId id="268" r:id="rId13"/>
    <p:sldId id="269" r:id="rId14"/>
    <p:sldId id="259" r:id="rId15"/>
    <p:sldId id="271" r:id="rId16"/>
    <p:sldId id="272" r:id="rId17"/>
    <p:sldId id="273" r:id="rId18"/>
    <p:sldId id="274" r:id="rId19"/>
    <p:sldId id="260" r:id="rId20"/>
    <p:sldId id="275" r:id="rId21"/>
    <p:sldId id="276" r:id="rId22"/>
    <p:sldId id="30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6"/>
  </p:normalViewPr>
  <p:slideViewPr>
    <p:cSldViewPr snapToGrid="0" snapToObjects="1">
      <p:cViewPr varScale="1">
        <p:scale>
          <a:sx n="98" d="100"/>
          <a:sy n="98" d="100"/>
        </p:scale>
        <p:origin x="10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D85ACB-A771-4B1B-B038-11C0A5261EFA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9EAD94C-EA58-47E1-892F-6A48D69D84D3}">
      <dgm:prSet/>
      <dgm:spPr/>
      <dgm:t>
        <a:bodyPr/>
        <a:lstStyle/>
        <a:p>
          <a:r>
            <a:rPr lang="en-US"/>
            <a:t>PENGERTIAN DINAMIKA KELOMPOK</a:t>
          </a:r>
        </a:p>
      </dgm:t>
    </dgm:pt>
    <dgm:pt modelId="{19C22912-FD31-419B-867E-4066C3AA1F69}" type="parTrans" cxnId="{4F736EE2-6D03-44CD-90C0-E27E1C8EC10F}">
      <dgm:prSet/>
      <dgm:spPr/>
      <dgm:t>
        <a:bodyPr/>
        <a:lstStyle/>
        <a:p>
          <a:endParaRPr lang="en-US"/>
        </a:p>
      </dgm:t>
    </dgm:pt>
    <dgm:pt modelId="{1A04BFDD-ED43-489C-978F-1F2DD7790D66}" type="sibTrans" cxnId="{4F736EE2-6D03-44CD-90C0-E27E1C8EC10F}">
      <dgm:prSet/>
      <dgm:spPr/>
      <dgm:t>
        <a:bodyPr/>
        <a:lstStyle/>
        <a:p>
          <a:endParaRPr lang="en-US"/>
        </a:p>
      </dgm:t>
    </dgm:pt>
    <dgm:pt modelId="{825EC3E4-AAC5-40FC-9024-4909E0E50D2D}">
      <dgm:prSet/>
      <dgm:spPr/>
      <dgm:t>
        <a:bodyPr/>
        <a:lstStyle/>
        <a:p>
          <a:r>
            <a:rPr lang="en-US"/>
            <a:t>MENGENAL DIRI SENDIRI</a:t>
          </a:r>
        </a:p>
      </dgm:t>
    </dgm:pt>
    <dgm:pt modelId="{F6C8E71E-7A6A-4D4E-8AC4-3D867794CE29}" type="parTrans" cxnId="{1C7C8DA5-28CA-4E78-8745-B7358302B6C5}">
      <dgm:prSet/>
      <dgm:spPr/>
      <dgm:t>
        <a:bodyPr/>
        <a:lstStyle/>
        <a:p>
          <a:endParaRPr lang="en-US"/>
        </a:p>
      </dgm:t>
    </dgm:pt>
    <dgm:pt modelId="{D16995E8-B477-4C28-9B4D-5B60BAE2DB30}" type="sibTrans" cxnId="{1C7C8DA5-28CA-4E78-8745-B7358302B6C5}">
      <dgm:prSet/>
      <dgm:spPr/>
      <dgm:t>
        <a:bodyPr/>
        <a:lstStyle/>
        <a:p>
          <a:endParaRPr lang="en-US"/>
        </a:p>
      </dgm:t>
    </dgm:pt>
    <dgm:pt modelId="{005D5883-A000-49C1-9727-81BCA2E138B1}">
      <dgm:prSet/>
      <dgm:spPr/>
      <dgm:t>
        <a:bodyPr/>
        <a:lstStyle/>
        <a:p>
          <a:r>
            <a:rPr lang="en-US"/>
            <a:t>MENGENALI ORANG LAIN</a:t>
          </a:r>
        </a:p>
      </dgm:t>
    </dgm:pt>
    <dgm:pt modelId="{0E8CDDF3-B094-4D30-AF77-E0B93CFCEDFB}" type="parTrans" cxnId="{0378587D-4FD6-42E8-9645-A7BF3859BE3D}">
      <dgm:prSet/>
      <dgm:spPr/>
      <dgm:t>
        <a:bodyPr/>
        <a:lstStyle/>
        <a:p>
          <a:endParaRPr lang="en-US"/>
        </a:p>
      </dgm:t>
    </dgm:pt>
    <dgm:pt modelId="{C148190F-6AED-4409-9766-48CF40A6B171}" type="sibTrans" cxnId="{0378587D-4FD6-42E8-9645-A7BF3859BE3D}">
      <dgm:prSet/>
      <dgm:spPr/>
      <dgm:t>
        <a:bodyPr/>
        <a:lstStyle/>
        <a:p>
          <a:endParaRPr lang="en-US"/>
        </a:p>
      </dgm:t>
    </dgm:pt>
    <dgm:pt modelId="{515D19A2-DD9B-0D48-A4B8-998538A3DAFE}" type="pres">
      <dgm:prSet presAssocID="{54D85ACB-A771-4B1B-B038-11C0A5261EFA}" presName="vert0" presStyleCnt="0">
        <dgm:presLayoutVars>
          <dgm:dir/>
          <dgm:animOne val="branch"/>
          <dgm:animLvl val="lvl"/>
        </dgm:presLayoutVars>
      </dgm:prSet>
      <dgm:spPr/>
    </dgm:pt>
    <dgm:pt modelId="{570DC7E6-AD4D-7D41-A6BA-5096362D334F}" type="pres">
      <dgm:prSet presAssocID="{89EAD94C-EA58-47E1-892F-6A48D69D84D3}" presName="thickLine" presStyleLbl="alignNode1" presStyleIdx="0" presStyleCnt="3"/>
      <dgm:spPr/>
    </dgm:pt>
    <dgm:pt modelId="{B6E0560C-BB40-2444-A96F-F96A5AE37669}" type="pres">
      <dgm:prSet presAssocID="{89EAD94C-EA58-47E1-892F-6A48D69D84D3}" presName="horz1" presStyleCnt="0"/>
      <dgm:spPr/>
    </dgm:pt>
    <dgm:pt modelId="{C22A3793-4F38-D140-B7E4-C5A4674AA940}" type="pres">
      <dgm:prSet presAssocID="{89EAD94C-EA58-47E1-892F-6A48D69D84D3}" presName="tx1" presStyleLbl="revTx" presStyleIdx="0" presStyleCnt="3"/>
      <dgm:spPr/>
    </dgm:pt>
    <dgm:pt modelId="{75A4AC92-E842-7B45-B74C-1772BE2CA0F8}" type="pres">
      <dgm:prSet presAssocID="{89EAD94C-EA58-47E1-892F-6A48D69D84D3}" presName="vert1" presStyleCnt="0"/>
      <dgm:spPr/>
    </dgm:pt>
    <dgm:pt modelId="{DE2CAB11-E12D-624A-806E-99DA5F4C66CF}" type="pres">
      <dgm:prSet presAssocID="{825EC3E4-AAC5-40FC-9024-4909E0E50D2D}" presName="thickLine" presStyleLbl="alignNode1" presStyleIdx="1" presStyleCnt="3"/>
      <dgm:spPr/>
    </dgm:pt>
    <dgm:pt modelId="{107E5384-E521-E64C-852D-4726D3DBBAAD}" type="pres">
      <dgm:prSet presAssocID="{825EC3E4-AAC5-40FC-9024-4909E0E50D2D}" presName="horz1" presStyleCnt="0"/>
      <dgm:spPr/>
    </dgm:pt>
    <dgm:pt modelId="{85807F08-68A5-F848-B5D7-B7359A95BC3C}" type="pres">
      <dgm:prSet presAssocID="{825EC3E4-AAC5-40FC-9024-4909E0E50D2D}" presName="tx1" presStyleLbl="revTx" presStyleIdx="1" presStyleCnt="3"/>
      <dgm:spPr/>
    </dgm:pt>
    <dgm:pt modelId="{6E12D807-02EE-1E47-9F51-E21DE53F30E6}" type="pres">
      <dgm:prSet presAssocID="{825EC3E4-AAC5-40FC-9024-4909E0E50D2D}" presName="vert1" presStyleCnt="0"/>
      <dgm:spPr/>
    </dgm:pt>
    <dgm:pt modelId="{0013B1E0-FF6E-424D-B999-283B37956A65}" type="pres">
      <dgm:prSet presAssocID="{005D5883-A000-49C1-9727-81BCA2E138B1}" presName="thickLine" presStyleLbl="alignNode1" presStyleIdx="2" presStyleCnt="3"/>
      <dgm:spPr/>
    </dgm:pt>
    <dgm:pt modelId="{DBC9EF2E-15FE-4046-A8E1-D09091F40938}" type="pres">
      <dgm:prSet presAssocID="{005D5883-A000-49C1-9727-81BCA2E138B1}" presName="horz1" presStyleCnt="0"/>
      <dgm:spPr/>
    </dgm:pt>
    <dgm:pt modelId="{E798723A-495D-5941-BBD5-8B26D79D5DE0}" type="pres">
      <dgm:prSet presAssocID="{005D5883-A000-49C1-9727-81BCA2E138B1}" presName="tx1" presStyleLbl="revTx" presStyleIdx="2" presStyleCnt="3"/>
      <dgm:spPr/>
    </dgm:pt>
    <dgm:pt modelId="{AE7958EB-0D9F-DB43-B7FE-E1BD94F43EC6}" type="pres">
      <dgm:prSet presAssocID="{005D5883-A000-49C1-9727-81BCA2E138B1}" presName="vert1" presStyleCnt="0"/>
      <dgm:spPr/>
    </dgm:pt>
  </dgm:ptLst>
  <dgm:cxnLst>
    <dgm:cxn modelId="{B8573903-4F51-F446-98FA-890D73EC337C}" type="presOf" srcId="{54D85ACB-A771-4B1B-B038-11C0A5261EFA}" destId="{515D19A2-DD9B-0D48-A4B8-998538A3DAFE}" srcOrd="0" destOrd="0" presId="urn:microsoft.com/office/officeart/2008/layout/LinedList"/>
    <dgm:cxn modelId="{0378587D-4FD6-42E8-9645-A7BF3859BE3D}" srcId="{54D85ACB-A771-4B1B-B038-11C0A5261EFA}" destId="{005D5883-A000-49C1-9727-81BCA2E138B1}" srcOrd="2" destOrd="0" parTransId="{0E8CDDF3-B094-4D30-AF77-E0B93CFCEDFB}" sibTransId="{C148190F-6AED-4409-9766-48CF40A6B171}"/>
    <dgm:cxn modelId="{C67DB285-C2E6-F849-AC23-B816EFBBCB9F}" type="presOf" srcId="{89EAD94C-EA58-47E1-892F-6A48D69D84D3}" destId="{C22A3793-4F38-D140-B7E4-C5A4674AA940}" srcOrd="0" destOrd="0" presId="urn:microsoft.com/office/officeart/2008/layout/LinedList"/>
    <dgm:cxn modelId="{AD84FBA3-690A-E74E-ADEA-F56430D5BA90}" type="presOf" srcId="{005D5883-A000-49C1-9727-81BCA2E138B1}" destId="{E798723A-495D-5941-BBD5-8B26D79D5DE0}" srcOrd="0" destOrd="0" presId="urn:microsoft.com/office/officeart/2008/layout/LinedList"/>
    <dgm:cxn modelId="{1C7C8DA5-28CA-4E78-8745-B7358302B6C5}" srcId="{54D85ACB-A771-4B1B-B038-11C0A5261EFA}" destId="{825EC3E4-AAC5-40FC-9024-4909E0E50D2D}" srcOrd="1" destOrd="0" parTransId="{F6C8E71E-7A6A-4D4E-8AC4-3D867794CE29}" sibTransId="{D16995E8-B477-4C28-9B4D-5B60BAE2DB30}"/>
    <dgm:cxn modelId="{1D73BAB6-62B0-B74B-9F31-30B358D1C67C}" type="presOf" srcId="{825EC3E4-AAC5-40FC-9024-4909E0E50D2D}" destId="{85807F08-68A5-F848-B5D7-B7359A95BC3C}" srcOrd="0" destOrd="0" presId="urn:microsoft.com/office/officeart/2008/layout/LinedList"/>
    <dgm:cxn modelId="{4F736EE2-6D03-44CD-90C0-E27E1C8EC10F}" srcId="{54D85ACB-A771-4B1B-B038-11C0A5261EFA}" destId="{89EAD94C-EA58-47E1-892F-6A48D69D84D3}" srcOrd="0" destOrd="0" parTransId="{19C22912-FD31-419B-867E-4066C3AA1F69}" sibTransId="{1A04BFDD-ED43-489C-978F-1F2DD7790D66}"/>
    <dgm:cxn modelId="{407CE27F-308E-CB43-8617-564175FD8455}" type="presParOf" srcId="{515D19A2-DD9B-0D48-A4B8-998538A3DAFE}" destId="{570DC7E6-AD4D-7D41-A6BA-5096362D334F}" srcOrd="0" destOrd="0" presId="urn:microsoft.com/office/officeart/2008/layout/LinedList"/>
    <dgm:cxn modelId="{ADB2A216-44E7-534B-A012-87494DEA4F8C}" type="presParOf" srcId="{515D19A2-DD9B-0D48-A4B8-998538A3DAFE}" destId="{B6E0560C-BB40-2444-A96F-F96A5AE37669}" srcOrd="1" destOrd="0" presId="urn:microsoft.com/office/officeart/2008/layout/LinedList"/>
    <dgm:cxn modelId="{CCC9634E-6B26-8843-B37D-0453C963081A}" type="presParOf" srcId="{B6E0560C-BB40-2444-A96F-F96A5AE37669}" destId="{C22A3793-4F38-D140-B7E4-C5A4674AA940}" srcOrd="0" destOrd="0" presId="urn:microsoft.com/office/officeart/2008/layout/LinedList"/>
    <dgm:cxn modelId="{0F3F3049-88FB-4340-B34A-E3D6B6C77B90}" type="presParOf" srcId="{B6E0560C-BB40-2444-A96F-F96A5AE37669}" destId="{75A4AC92-E842-7B45-B74C-1772BE2CA0F8}" srcOrd="1" destOrd="0" presId="urn:microsoft.com/office/officeart/2008/layout/LinedList"/>
    <dgm:cxn modelId="{3ADBEC02-FA74-5048-BF23-BE179BFAD154}" type="presParOf" srcId="{515D19A2-DD9B-0D48-A4B8-998538A3DAFE}" destId="{DE2CAB11-E12D-624A-806E-99DA5F4C66CF}" srcOrd="2" destOrd="0" presId="urn:microsoft.com/office/officeart/2008/layout/LinedList"/>
    <dgm:cxn modelId="{815D9429-0D70-D541-A74D-DE38BF57B946}" type="presParOf" srcId="{515D19A2-DD9B-0D48-A4B8-998538A3DAFE}" destId="{107E5384-E521-E64C-852D-4726D3DBBAAD}" srcOrd="3" destOrd="0" presId="urn:microsoft.com/office/officeart/2008/layout/LinedList"/>
    <dgm:cxn modelId="{CDA8E4E1-53E4-B141-AFC2-6D2F272A24D8}" type="presParOf" srcId="{107E5384-E521-E64C-852D-4726D3DBBAAD}" destId="{85807F08-68A5-F848-B5D7-B7359A95BC3C}" srcOrd="0" destOrd="0" presId="urn:microsoft.com/office/officeart/2008/layout/LinedList"/>
    <dgm:cxn modelId="{28FC2225-BC1B-F142-B355-55411A066443}" type="presParOf" srcId="{107E5384-E521-E64C-852D-4726D3DBBAAD}" destId="{6E12D807-02EE-1E47-9F51-E21DE53F30E6}" srcOrd="1" destOrd="0" presId="urn:microsoft.com/office/officeart/2008/layout/LinedList"/>
    <dgm:cxn modelId="{F58364CF-9250-454E-8162-A226EC3DF235}" type="presParOf" srcId="{515D19A2-DD9B-0D48-A4B8-998538A3DAFE}" destId="{0013B1E0-FF6E-424D-B999-283B37956A65}" srcOrd="4" destOrd="0" presId="urn:microsoft.com/office/officeart/2008/layout/LinedList"/>
    <dgm:cxn modelId="{6444FAD1-666F-1C40-A6C7-CE899D5589DE}" type="presParOf" srcId="{515D19A2-DD9B-0D48-A4B8-998538A3DAFE}" destId="{DBC9EF2E-15FE-4046-A8E1-D09091F40938}" srcOrd="5" destOrd="0" presId="urn:microsoft.com/office/officeart/2008/layout/LinedList"/>
    <dgm:cxn modelId="{056016EB-0459-C34B-834B-54B26DE1F104}" type="presParOf" srcId="{DBC9EF2E-15FE-4046-A8E1-D09091F40938}" destId="{E798723A-495D-5941-BBD5-8B26D79D5DE0}" srcOrd="0" destOrd="0" presId="urn:microsoft.com/office/officeart/2008/layout/LinedList"/>
    <dgm:cxn modelId="{07A1D4C5-8F41-EC41-B3BE-B4A2B144BC9A}" type="presParOf" srcId="{DBC9EF2E-15FE-4046-A8E1-D09091F40938}" destId="{AE7958EB-0D9F-DB43-B7FE-E1BD94F43E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78036B-38D1-684B-98D0-AEBBE116CB94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4285AED8-04F1-D24D-964A-330D2178E9AE}">
      <dgm:prSet phldrT="[Text]"/>
      <dgm:spPr/>
      <dgm:t>
        <a:bodyPr/>
        <a:lstStyle/>
        <a:p>
          <a:r>
            <a:rPr lang="en-US" dirty="0" err="1"/>
            <a:t>Faktor-faktor</a:t>
          </a:r>
          <a:r>
            <a:rPr lang="en-US" dirty="0"/>
            <a:t> internal</a:t>
          </a:r>
        </a:p>
      </dgm:t>
    </dgm:pt>
    <dgm:pt modelId="{714956FA-AC87-5C47-97EF-BD422554251B}" type="parTrans" cxnId="{00E6A12C-62D1-A543-A7BA-3022908A5B71}">
      <dgm:prSet/>
      <dgm:spPr/>
      <dgm:t>
        <a:bodyPr/>
        <a:lstStyle/>
        <a:p>
          <a:endParaRPr lang="en-US"/>
        </a:p>
      </dgm:t>
    </dgm:pt>
    <dgm:pt modelId="{F089AB40-76F7-A74A-8739-C575A06265F5}" type="sibTrans" cxnId="{00E6A12C-62D1-A543-A7BA-3022908A5B71}">
      <dgm:prSet/>
      <dgm:spPr/>
      <dgm:t>
        <a:bodyPr/>
        <a:lstStyle/>
        <a:p>
          <a:endParaRPr lang="en-US"/>
        </a:p>
      </dgm:t>
    </dgm:pt>
    <dgm:pt modelId="{022F542C-717C-C049-8639-749BEF196F47}">
      <dgm:prSet phldrT="[Text]"/>
      <dgm:spPr/>
      <dgm:t>
        <a:bodyPr/>
        <a:lstStyle/>
        <a:p>
          <a:r>
            <a:rPr lang="en-US" dirty="0" err="1"/>
            <a:t>Peningkatan</a:t>
          </a:r>
          <a:r>
            <a:rPr lang="en-US" dirty="0"/>
            <a:t> </a:t>
          </a:r>
          <a:r>
            <a:rPr lang="en-US" dirty="0" err="1"/>
            <a:t>semangat</a:t>
          </a:r>
          <a:r>
            <a:rPr lang="en-US" dirty="0"/>
            <a:t> </a:t>
          </a:r>
          <a:r>
            <a:rPr lang="en-US" dirty="0" err="1"/>
            <a:t>kerja</a:t>
          </a:r>
          <a:endParaRPr lang="en-US" dirty="0"/>
        </a:p>
      </dgm:t>
    </dgm:pt>
    <dgm:pt modelId="{E8738EE7-3F17-9746-BE96-1EFF0C6109C5}" type="parTrans" cxnId="{166AA9EF-101C-994A-9161-A25F6B29DBEE}">
      <dgm:prSet/>
      <dgm:spPr/>
      <dgm:t>
        <a:bodyPr/>
        <a:lstStyle/>
        <a:p>
          <a:endParaRPr lang="en-US"/>
        </a:p>
      </dgm:t>
    </dgm:pt>
    <dgm:pt modelId="{0F2961F4-53E7-BD4F-8D67-D01E5D8C3838}" type="sibTrans" cxnId="{166AA9EF-101C-994A-9161-A25F6B29DBEE}">
      <dgm:prSet/>
      <dgm:spPr/>
      <dgm:t>
        <a:bodyPr/>
        <a:lstStyle/>
        <a:p>
          <a:endParaRPr lang="en-US"/>
        </a:p>
      </dgm:t>
    </dgm:pt>
    <dgm:pt modelId="{8D664EE8-21AE-4042-86FF-20320B5046BA}">
      <dgm:prSet phldrT="[Text]"/>
      <dgm:spPr/>
      <dgm:t>
        <a:bodyPr/>
        <a:lstStyle/>
        <a:p>
          <a:r>
            <a:rPr lang="en-US" dirty="0" err="1"/>
            <a:t>Pemikiran</a:t>
          </a:r>
          <a:r>
            <a:rPr lang="en-US" dirty="0"/>
            <a:t> </a:t>
          </a:r>
          <a:r>
            <a:rPr lang="en-US" dirty="0" err="1"/>
            <a:t>konsepsional</a:t>
          </a:r>
          <a:endParaRPr lang="en-US" dirty="0"/>
        </a:p>
      </dgm:t>
    </dgm:pt>
    <dgm:pt modelId="{BB4A44D8-70A0-6040-ACA3-BC1E66FE49C8}" type="parTrans" cxnId="{A2C546E4-50A2-9D42-8B3E-F31E3E21FDD0}">
      <dgm:prSet/>
      <dgm:spPr/>
      <dgm:t>
        <a:bodyPr/>
        <a:lstStyle/>
        <a:p>
          <a:endParaRPr lang="en-US"/>
        </a:p>
      </dgm:t>
    </dgm:pt>
    <dgm:pt modelId="{67B42DFA-8048-6D4F-9A53-3D69D419B990}" type="sibTrans" cxnId="{A2C546E4-50A2-9D42-8B3E-F31E3E21FDD0}">
      <dgm:prSet/>
      <dgm:spPr/>
      <dgm:t>
        <a:bodyPr/>
        <a:lstStyle/>
        <a:p>
          <a:endParaRPr lang="en-US"/>
        </a:p>
      </dgm:t>
    </dgm:pt>
    <dgm:pt modelId="{A153667D-44AB-0C46-B6F9-4D51B10BF735}" type="pres">
      <dgm:prSet presAssocID="{F278036B-38D1-684B-98D0-AEBBE116CB94}" presName="linearFlow" presStyleCnt="0">
        <dgm:presLayoutVars>
          <dgm:resizeHandles val="exact"/>
        </dgm:presLayoutVars>
      </dgm:prSet>
      <dgm:spPr/>
    </dgm:pt>
    <dgm:pt modelId="{1FFC1DD0-1F38-F548-85A5-5AB645C74E64}" type="pres">
      <dgm:prSet presAssocID="{4285AED8-04F1-D24D-964A-330D2178E9AE}" presName="node" presStyleLbl="node1" presStyleIdx="0" presStyleCnt="3">
        <dgm:presLayoutVars>
          <dgm:bulletEnabled val="1"/>
        </dgm:presLayoutVars>
      </dgm:prSet>
      <dgm:spPr/>
    </dgm:pt>
    <dgm:pt modelId="{7AE264F0-35E1-5443-B65B-B57A5963C1D0}" type="pres">
      <dgm:prSet presAssocID="{F089AB40-76F7-A74A-8739-C575A06265F5}" presName="sibTrans" presStyleLbl="sibTrans2D1" presStyleIdx="0" presStyleCnt="2"/>
      <dgm:spPr/>
    </dgm:pt>
    <dgm:pt modelId="{F2B69394-8A1D-4D4B-A1D6-68AB92BEDED8}" type="pres">
      <dgm:prSet presAssocID="{F089AB40-76F7-A74A-8739-C575A06265F5}" presName="connectorText" presStyleLbl="sibTrans2D1" presStyleIdx="0" presStyleCnt="2"/>
      <dgm:spPr/>
    </dgm:pt>
    <dgm:pt modelId="{8D5634BE-94EF-174F-9BF8-945C55A87834}" type="pres">
      <dgm:prSet presAssocID="{022F542C-717C-C049-8639-749BEF196F47}" presName="node" presStyleLbl="node1" presStyleIdx="1" presStyleCnt="3">
        <dgm:presLayoutVars>
          <dgm:bulletEnabled val="1"/>
        </dgm:presLayoutVars>
      </dgm:prSet>
      <dgm:spPr/>
    </dgm:pt>
    <dgm:pt modelId="{45B331B6-98FD-C344-B0F4-AEEC3915FF9B}" type="pres">
      <dgm:prSet presAssocID="{0F2961F4-53E7-BD4F-8D67-D01E5D8C3838}" presName="sibTrans" presStyleLbl="sibTrans2D1" presStyleIdx="1" presStyleCnt="2"/>
      <dgm:spPr/>
    </dgm:pt>
    <dgm:pt modelId="{9FF8A10A-6DCF-3746-BA86-54A8C0263C5B}" type="pres">
      <dgm:prSet presAssocID="{0F2961F4-53E7-BD4F-8D67-D01E5D8C3838}" presName="connectorText" presStyleLbl="sibTrans2D1" presStyleIdx="1" presStyleCnt="2"/>
      <dgm:spPr/>
    </dgm:pt>
    <dgm:pt modelId="{1E28F104-15DC-0D4C-9B86-D00760133D34}" type="pres">
      <dgm:prSet presAssocID="{8D664EE8-21AE-4042-86FF-20320B5046BA}" presName="node" presStyleLbl="node1" presStyleIdx="2" presStyleCnt="3">
        <dgm:presLayoutVars>
          <dgm:bulletEnabled val="1"/>
        </dgm:presLayoutVars>
      </dgm:prSet>
      <dgm:spPr/>
    </dgm:pt>
  </dgm:ptLst>
  <dgm:cxnLst>
    <dgm:cxn modelId="{00E6A12C-62D1-A543-A7BA-3022908A5B71}" srcId="{F278036B-38D1-684B-98D0-AEBBE116CB94}" destId="{4285AED8-04F1-D24D-964A-330D2178E9AE}" srcOrd="0" destOrd="0" parTransId="{714956FA-AC87-5C47-97EF-BD422554251B}" sibTransId="{F089AB40-76F7-A74A-8739-C575A06265F5}"/>
    <dgm:cxn modelId="{1CD04842-4869-F74E-9C29-4C51D0F3608A}" type="presOf" srcId="{0F2961F4-53E7-BD4F-8D67-D01E5D8C3838}" destId="{45B331B6-98FD-C344-B0F4-AEEC3915FF9B}" srcOrd="0" destOrd="0" presId="urn:microsoft.com/office/officeart/2005/8/layout/process2"/>
    <dgm:cxn modelId="{D0551B55-4E31-6145-91F8-0474B4360BF6}" type="presOf" srcId="{4285AED8-04F1-D24D-964A-330D2178E9AE}" destId="{1FFC1DD0-1F38-F548-85A5-5AB645C74E64}" srcOrd="0" destOrd="0" presId="urn:microsoft.com/office/officeart/2005/8/layout/process2"/>
    <dgm:cxn modelId="{A6AB197B-34D2-AD4B-862E-868FCB85FBB8}" type="presOf" srcId="{8D664EE8-21AE-4042-86FF-20320B5046BA}" destId="{1E28F104-15DC-0D4C-9B86-D00760133D34}" srcOrd="0" destOrd="0" presId="urn:microsoft.com/office/officeart/2005/8/layout/process2"/>
    <dgm:cxn modelId="{A8FDD7AE-55C0-034C-877D-4CE4E38AAE5B}" type="presOf" srcId="{0F2961F4-53E7-BD4F-8D67-D01E5D8C3838}" destId="{9FF8A10A-6DCF-3746-BA86-54A8C0263C5B}" srcOrd="1" destOrd="0" presId="urn:microsoft.com/office/officeart/2005/8/layout/process2"/>
    <dgm:cxn modelId="{DE9939B7-C61F-B34C-8E09-17050ACF6CF4}" type="presOf" srcId="{F089AB40-76F7-A74A-8739-C575A06265F5}" destId="{F2B69394-8A1D-4D4B-A1D6-68AB92BEDED8}" srcOrd="1" destOrd="0" presId="urn:microsoft.com/office/officeart/2005/8/layout/process2"/>
    <dgm:cxn modelId="{053C9CD6-6622-2044-BE2D-E0C7D9E73B87}" type="presOf" srcId="{F089AB40-76F7-A74A-8739-C575A06265F5}" destId="{7AE264F0-35E1-5443-B65B-B57A5963C1D0}" srcOrd="0" destOrd="0" presId="urn:microsoft.com/office/officeart/2005/8/layout/process2"/>
    <dgm:cxn modelId="{4D6D08DC-D904-1144-9358-F7ECA50B2676}" type="presOf" srcId="{F278036B-38D1-684B-98D0-AEBBE116CB94}" destId="{A153667D-44AB-0C46-B6F9-4D51B10BF735}" srcOrd="0" destOrd="0" presId="urn:microsoft.com/office/officeart/2005/8/layout/process2"/>
    <dgm:cxn modelId="{A2C546E4-50A2-9D42-8B3E-F31E3E21FDD0}" srcId="{F278036B-38D1-684B-98D0-AEBBE116CB94}" destId="{8D664EE8-21AE-4042-86FF-20320B5046BA}" srcOrd="2" destOrd="0" parTransId="{BB4A44D8-70A0-6040-ACA3-BC1E66FE49C8}" sibTransId="{67B42DFA-8048-6D4F-9A53-3D69D419B990}"/>
    <dgm:cxn modelId="{166AA9EF-101C-994A-9161-A25F6B29DBEE}" srcId="{F278036B-38D1-684B-98D0-AEBBE116CB94}" destId="{022F542C-717C-C049-8639-749BEF196F47}" srcOrd="1" destOrd="0" parTransId="{E8738EE7-3F17-9746-BE96-1EFF0C6109C5}" sibTransId="{0F2961F4-53E7-BD4F-8D67-D01E5D8C3838}"/>
    <dgm:cxn modelId="{44DB63F9-E0B1-014A-86F6-7B4AF0DFF14E}" type="presOf" srcId="{022F542C-717C-C049-8639-749BEF196F47}" destId="{8D5634BE-94EF-174F-9BF8-945C55A87834}" srcOrd="0" destOrd="0" presId="urn:microsoft.com/office/officeart/2005/8/layout/process2"/>
    <dgm:cxn modelId="{98351055-3C38-D749-A176-9D87AC8551F2}" type="presParOf" srcId="{A153667D-44AB-0C46-B6F9-4D51B10BF735}" destId="{1FFC1DD0-1F38-F548-85A5-5AB645C74E64}" srcOrd="0" destOrd="0" presId="urn:microsoft.com/office/officeart/2005/8/layout/process2"/>
    <dgm:cxn modelId="{0249A33D-DE6A-2F40-A981-52A225B4C4A2}" type="presParOf" srcId="{A153667D-44AB-0C46-B6F9-4D51B10BF735}" destId="{7AE264F0-35E1-5443-B65B-B57A5963C1D0}" srcOrd="1" destOrd="0" presId="urn:microsoft.com/office/officeart/2005/8/layout/process2"/>
    <dgm:cxn modelId="{64A5F547-0E7B-DE47-8556-05EB9A5DBF5E}" type="presParOf" srcId="{7AE264F0-35E1-5443-B65B-B57A5963C1D0}" destId="{F2B69394-8A1D-4D4B-A1D6-68AB92BEDED8}" srcOrd="0" destOrd="0" presId="urn:microsoft.com/office/officeart/2005/8/layout/process2"/>
    <dgm:cxn modelId="{03E677BB-0393-B048-87CC-0619197DF608}" type="presParOf" srcId="{A153667D-44AB-0C46-B6F9-4D51B10BF735}" destId="{8D5634BE-94EF-174F-9BF8-945C55A87834}" srcOrd="2" destOrd="0" presId="urn:microsoft.com/office/officeart/2005/8/layout/process2"/>
    <dgm:cxn modelId="{7F1938CA-AF0C-6D4D-A930-CD8E8E7E9491}" type="presParOf" srcId="{A153667D-44AB-0C46-B6F9-4D51B10BF735}" destId="{45B331B6-98FD-C344-B0F4-AEEC3915FF9B}" srcOrd="3" destOrd="0" presId="urn:microsoft.com/office/officeart/2005/8/layout/process2"/>
    <dgm:cxn modelId="{1657E432-8A8E-9B47-9384-769AA09996BA}" type="presParOf" srcId="{45B331B6-98FD-C344-B0F4-AEEC3915FF9B}" destId="{9FF8A10A-6DCF-3746-BA86-54A8C0263C5B}" srcOrd="0" destOrd="0" presId="urn:microsoft.com/office/officeart/2005/8/layout/process2"/>
    <dgm:cxn modelId="{9A98CDA3-232F-EF45-AD8E-161668C2E907}" type="presParOf" srcId="{A153667D-44AB-0C46-B6F9-4D51B10BF735}" destId="{1E28F104-15DC-0D4C-9B86-D00760133D34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73BBD2-BCC0-4A0E-BEEE-13CFE22292DA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41AA882-95E0-4808-BBEA-25EEBBE0789C}">
      <dgm:prSet/>
      <dgm:spPr/>
      <dgm:t>
        <a:bodyPr/>
        <a:lstStyle/>
        <a:p>
          <a:r>
            <a:rPr lang="en-ID"/>
            <a:t>Pola pikir. </a:t>
          </a:r>
          <a:endParaRPr lang="en-US"/>
        </a:p>
      </dgm:t>
    </dgm:pt>
    <dgm:pt modelId="{D5BEF662-F3BF-4C38-A51A-7756CA6AE6EA}" type="parTrans" cxnId="{DA41F248-82FB-4569-A8B1-2C5182D7A58D}">
      <dgm:prSet/>
      <dgm:spPr/>
      <dgm:t>
        <a:bodyPr/>
        <a:lstStyle/>
        <a:p>
          <a:endParaRPr lang="en-US"/>
        </a:p>
      </dgm:t>
    </dgm:pt>
    <dgm:pt modelId="{21797405-EB0A-4114-9B43-FFC383055706}" type="sibTrans" cxnId="{DA41F248-82FB-4569-A8B1-2C5182D7A58D}">
      <dgm:prSet/>
      <dgm:spPr/>
      <dgm:t>
        <a:bodyPr/>
        <a:lstStyle/>
        <a:p>
          <a:endParaRPr lang="en-US"/>
        </a:p>
      </dgm:t>
    </dgm:pt>
    <dgm:pt modelId="{03DB51CF-6622-4B72-8E7C-3EB8924FD6B4}">
      <dgm:prSet/>
      <dgm:spPr/>
      <dgm:t>
        <a:bodyPr/>
        <a:lstStyle/>
        <a:p>
          <a:r>
            <a:rPr lang="en-ID"/>
            <a:t>Keyakinan. </a:t>
          </a:r>
          <a:endParaRPr lang="en-US"/>
        </a:p>
      </dgm:t>
    </dgm:pt>
    <dgm:pt modelId="{B72B3EB3-EEFC-4520-8D89-27F61C509F91}" type="parTrans" cxnId="{874B9AFC-A5CB-4BF1-87E4-17A560B4EEA0}">
      <dgm:prSet/>
      <dgm:spPr/>
      <dgm:t>
        <a:bodyPr/>
        <a:lstStyle/>
        <a:p>
          <a:endParaRPr lang="en-US"/>
        </a:p>
      </dgm:t>
    </dgm:pt>
    <dgm:pt modelId="{96173746-1514-484B-BD2B-5363B872A170}" type="sibTrans" cxnId="{874B9AFC-A5CB-4BF1-87E4-17A560B4EEA0}">
      <dgm:prSet/>
      <dgm:spPr/>
      <dgm:t>
        <a:bodyPr/>
        <a:lstStyle/>
        <a:p>
          <a:endParaRPr lang="en-US"/>
        </a:p>
      </dgm:t>
    </dgm:pt>
    <dgm:pt modelId="{D1F2988D-3721-4D37-8030-E025749785D4}">
      <dgm:prSet/>
      <dgm:spPr/>
      <dgm:t>
        <a:bodyPr/>
        <a:lstStyle/>
        <a:p>
          <a:r>
            <a:rPr lang="en-ID"/>
            <a:t>Budaya. </a:t>
          </a:r>
          <a:endParaRPr lang="en-US"/>
        </a:p>
      </dgm:t>
    </dgm:pt>
    <dgm:pt modelId="{EE7C15CD-0396-4205-8C65-63865064C365}" type="parTrans" cxnId="{D358814F-DF60-4938-A476-64ED5F1779DE}">
      <dgm:prSet/>
      <dgm:spPr/>
      <dgm:t>
        <a:bodyPr/>
        <a:lstStyle/>
        <a:p>
          <a:endParaRPr lang="en-US"/>
        </a:p>
      </dgm:t>
    </dgm:pt>
    <dgm:pt modelId="{B4DAD9C1-4E07-4439-AF8C-569740D12FDE}" type="sibTrans" cxnId="{D358814F-DF60-4938-A476-64ED5F1779DE}">
      <dgm:prSet/>
      <dgm:spPr/>
      <dgm:t>
        <a:bodyPr/>
        <a:lstStyle/>
        <a:p>
          <a:endParaRPr lang="en-US"/>
        </a:p>
      </dgm:t>
    </dgm:pt>
    <dgm:pt modelId="{74FB0E79-22CB-495C-912B-67E4068D9375}">
      <dgm:prSet/>
      <dgm:spPr/>
      <dgm:t>
        <a:bodyPr/>
        <a:lstStyle/>
        <a:p>
          <a:r>
            <a:rPr lang="en-ID"/>
            <a:t>Kepentingan. </a:t>
          </a:r>
          <a:endParaRPr lang="en-US"/>
        </a:p>
      </dgm:t>
    </dgm:pt>
    <dgm:pt modelId="{FAFE29E7-0561-4B38-AF28-E172584FD184}" type="parTrans" cxnId="{8E22B2C9-E0B6-4115-848A-59E2A9DED63E}">
      <dgm:prSet/>
      <dgm:spPr/>
      <dgm:t>
        <a:bodyPr/>
        <a:lstStyle/>
        <a:p>
          <a:endParaRPr lang="en-US"/>
        </a:p>
      </dgm:t>
    </dgm:pt>
    <dgm:pt modelId="{B8189AC3-45D6-4025-903D-903B3E2AD75F}" type="sibTrans" cxnId="{8E22B2C9-E0B6-4115-848A-59E2A9DED63E}">
      <dgm:prSet/>
      <dgm:spPr/>
      <dgm:t>
        <a:bodyPr/>
        <a:lstStyle/>
        <a:p>
          <a:endParaRPr lang="en-US"/>
        </a:p>
      </dgm:t>
    </dgm:pt>
    <dgm:pt modelId="{EC58FAC2-BE3C-4518-9FF4-CF843F5362EA}">
      <dgm:prSet/>
      <dgm:spPr/>
      <dgm:t>
        <a:bodyPr/>
        <a:lstStyle/>
        <a:p>
          <a:r>
            <a:rPr lang="en-ID"/>
            <a:t>Keterlibatan. </a:t>
          </a:r>
          <a:endParaRPr lang="en-US"/>
        </a:p>
      </dgm:t>
    </dgm:pt>
    <dgm:pt modelId="{B7514694-2A5C-49D1-9FEB-4E09F3B3FC07}" type="parTrans" cxnId="{8A1AF4A3-9C9E-4634-A524-370BA80D0737}">
      <dgm:prSet/>
      <dgm:spPr/>
      <dgm:t>
        <a:bodyPr/>
        <a:lstStyle/>
        <a:p>
          <a:endParaRPr lang="en-US"/>
        </a:p>
      </dgm:t>
    </dgm:pt>
    <dgm:pt modelId="{72EF1904-9E8B-42FD-B8AE-4A96EF2A631B}" type="sibTrans" cxnId="{8A1AF4A3-9C9E-4634-A524-370BA80D0737}">
      <dgm:prSet/>
      <dgm:spPr/>
      <dgm:t>
        <a:bodyPr/>
        <a:lstStyle/>
        <a:p>
          <a:endParaRPr lang="en-US"/>
        </a:p>
      </dgm:t>
    </dgm:pt>
    <dgm:pt modelId="{222FEE0A-6593-4220-9B4E-2CBB29B45361}">
      <dgm:prSet/>
      <dgm:spPr/>
      <dgm:t>
        <a:bodyPr/>
        <a:lstStyle/>
        <a:p>
          <a:r>
            <a:rPr lang="en-ID"/>
            <a:t>Kinerja. </a:t>
          </a:r>
          <a:endParaRPr lang="en-US"/>
        </a:p>
      </dgm:t>
    </dgm:pt>
    <dgm:pt modelId="{2AEEA7D0-3D5C-414C-8C2F-B0239D79529F}" type="parTrans" cxnId="{97FFC858-8C29-45BA-BAD0-DB55B99D00A9}">
      <dgm:prSet/>
      <dgm:spPr/>
      <dgm:t>
        <a:bodyPr/>
        <a:lstStyle/>
        <a:p>
          <a:endParaRPr lang="en-US"/>
        </a:p>
      </dgm:t>
    </dgm:pt>
    <dgm:pt modelId="{56BD5A87-6C5A-4CF9-8BC2-0C535E3C5252}" type="sibTrans" cxnId="{97FFC858-8C29-45BA-BAD0-DB55B99D00A9}">
      <dgm:prSet/>
      <dgm:spPr/>
      <dgm:t>
        <a:bodyPr/>
        <a:lstStyle/>
        <a:p>
          <a:endParaRPr lang="en-US"/>
        </a:p>
      </dgm:t>
    </dgm:pt>
    <dgm:pt modelId="{61AEA9A3-664F-4C2A-8EEC-F82858BEAD76}">
      <dgm:prSet/>
      <dgm:spPr/>
      <dgm:t>
        <a:bodyPr/>
        <a:lstStyle/>
        <a:p>
          <a:r>
            <a:rPr lang="en-ID"/>
            <a:t>Gaya Hidup. </a:t>
          </a:r>
          <a:endParaRPr lang="en-US"/>
        </a:p>
      </dgm:t>
    </dgm:pt>
    <dgm:pt modelId="{882006D8-B159-4015-B4FB-90637894508E}" type="parTrans" cxnId="{AA5ABF4B-7EB2-4FFF-A1AE-D052CCF237F5}">
      <dgm:prSet/>
      <dgm:spPr/>
      <dgm:t>
        <a:bodyPr/>
        <a:lstStyle/>
        <a:p>
          <a:endParaRPr lang="en-US"/>
        </a:p>
      </dgm:t>
    </dgm:pt>
    <dgm:pt modelId="{45917D60-C105-4483-9AB1-5608207FEF38}" type="sibTrans" cxnId="{AA5ABF4B-7EB2-4FFF-A1AE-D052CCF237F5}">
      <dgm:prSet/>
      <dgm:spPr/>
      <dgm:t>
        <a:bodyPr/>
        <a:lstStyle/>
        <a:p>
          <a:endParaRPr lang="en-US"/>
        </a:p>
      </dgm:t>
    </dgm:pt>
    <dgm:pt modelId="{7EFCA563-EE11-4891-827E-4AE35C5854F7}">
      <dgm:prSet/>
      <dgm:spPr/>
      <dgm:t>
        <a:bodyPr/>
        <a:lstStyle/>
        <a:p>
          <a:r>
            <a:rPr lang="en-ID"/>
            <a:t>Tujuan yang ingin dicapainya. </a:t>
          </a:r>
          <a:endParaRPr lang="en-US"/>
        </a:p>
      </dgm:t>
    </dgm:pt>
    <dgm:pt modelId="{C68E6C38-0BD6-4632-88B5-8F3925122442}" type="parTrans" cxnId="{A5485811-F5E2-4AB0-AC4F-85EF80EDEE1E}">
      <dgm:prSet/>
      <dgm:spPr/>
      <dgm:t>
        <a:bodyPr/>
        <a:lstStyle/>
        <a:p>
          <a:endParaRPr lang="en-US"/>
        </a:p>
      </dgm:t>
    </dgm:pt>
    <dgm:pt modelId="{056B3BC5-B819-40AE-B303-82500B5E84F8}" type="sibTrans" cxnId="{A5485811-F5E2-4AB0-AC4F-85EF80EDEE1E}">
      <dgm:prSet/>
      <dgm:spPr/>
      <dgm:t>
        <a:bodyPr/>
        <a:lstStyle/>
        <a:p>
          <a:endParaRPr lang="en-US"/>
        </a:p>
      </dgm:t>
    </dgm:pt>
    <dgm:pt modelId="{501CE4ED-3288-204E-B69C-8006AD785B35}" type="pres">
      <dgm:prSet presAssocID="{7F73BBD2-BCC0-4A0E-BEEE-13CFE22292DA}" presName="diagram" presStyleCnt="0">
        <dgm:presLayoutVars>
          <dgm:dir/>
          <dgm:resizeHandles val="exact"/>
        </dgm:presLayoutVars>
      </dgm:prSet>
      <dgm:spPr/>
    </dgm:pt>
    <dgm:pt modelId="{91B4D760-A747-D943-B5B2-6EB29E547B1D}" type="pres">
      <dgm:prSet presAssocID="{C41AA882-95E0-4808-BBEA-25EEBBE0789C}" presName="node" presStyleLbl="node1" presStyleIdx="0" presStyleCnt="8">
        <dgm:presLayoutVars>
          <dgm:bulletEnabled val="1"/>
        </dgm:presLayoutVars>
      </dgm:prSet>
      <dgm:spPr/>
    </dgm:pt>
    <dgm:pt modelId="{B0C56CE3-EF3A-4A4D-9A92-6878B4588CFD}" type="pres">
      <dgm:prSet presAssocID="{21797405-EB0A-4114-9B43-FFC383055706}" presName="sibTrans" presStyleCnt="0"/>
      <dgm:spPr/>
    </dgm:pt>
    <dgm:pt modelId="{C20B4B18-C826-A841-9A07-1F6CBFA3F1DE}" type="pres">
      <dgm:prSet presAssocID="{03DB51CF-6622-4B72-8E7C-3EB8924FD6B4}" presName="node" presStyleLbl="node1" presStyleIdx="1" presStyleCnt="8">
        <dgm:presLayoutVars>
          <dgm:bulletEnabled val="1"/>
        </dgm:presLayoutVars>
      </dgm:prSet>
      <dgm:spPr/>
    </dgm:pt>
    <dgm:pt modelId="{3BC844B7-B17A-6945-8297-7AFDC95E4CBF}" type="pres">
      <dgm:prSet presAssocID="{96173746-1514-484B-BD2B-5363B872A170}" presName="sibTrans" presStyleCnt="0"/>
      <dgm:spPr/>
    </dgm:pt>
    <dgm:pt modelId="{3C932FB9-0F99-324E-946F-1E8C62474BFF}" type="pres">
      <dgm:prSet presAssocID="{D1F2988D-3721-4D37-8030-E025749785D4}" presName="node" presStyleLbl="node1" presStyleIdx="2" presStyleCnt="8">
        <dgm:presLayoutVars>
          <dgm:bulletEnabled val="1"/>
        </dgm:presLayoutVars>
      </dgm:prSet>
      <dgm:spPr/>
    </dgm:pt>
    <dgm:pt modelId="{57AB7A82-8227-8640-BCC8-5B779C070807}" type="pres">
      <dgm:prSet presAssocID="{B4DAD9C1-4E07-4439-AF8C-569740D12FDE}" presName="sibTrans" presStyleCnt="0"/>
      <dgm:spPr/>
    </dgm:pt>
    <dgm:pt modelId="{C8F5338D-92D8-104B-A3B0-43F4B09F39BC}" type="pres">
      <dgm:prSet presAssocID="{74FB0E79-22CB-495C-912B-67E4068D9375}" presName="node" presStyleLbl="node1" presStyleIdx="3" presStyleCnt="8">
        <dgm:presLayoutVars>
          <dgm:bulletEnabled val="1"/>
        </dgm:presLayoutVars>
      </dgm:prSet>
      <dgm:spPr/>
    </dgm:pt>
    <dgm:pt modelId="{2CD3F6DC-2E1B-3A48-84AF-95E0BA1AFBA1}" type="pres">
      <dgm:prSet presAssocID="{B8189AC3-45D6-4025-903D-903B3E2AD75F}" presName="sibTrans" presStyleCnt="0"/>
      <dgm:spPr/>
    </dgm:pt>
    <dgm:pt modelId="{6418BB95-90D1-8647-86EB-96D42E672346}" type="pres">
      <dgm:prSet presAssocID="{EC58FAC2-BE3C-4518-9FF4-CF843F5362EA}" presName="node" presStyleLbl="node1" presStyleIdx="4" presStyleCnt="8">
        <dgm:presLayoutVars>
          <dgm:bulletEnabled val="1"/>
        </dgm:presLayoutVars>
      </dgm:prSet>
      <dgm:spPr/>
    </dgm:pt>
    <dgm:pt modelId="{DC94D4BE-270D-0740-ABD1-79CBE799ECCC}" type="pres">
      <dgm:prSet presAssocID="{72EF1904-9E8B-42FD-B8AE-4A96EF2A631B}" presName="sibTrans" presStyleCnt="0"/>
      <dgm:spPr/>
    </dgm:pt>
    <dgm:pt modelId="{8AD4BE42-08C8-5845-A9A3-AC76008099ED}" type="pres">
      <dgm:prSet presAssocID="{222FEE0A-6593-4220-9B4E-2CBB29B45361}" presName="node" presStyleLbl="node1" presStyleIdx="5" presStyleCnt="8">
        <dgm:presLayoutVars>
          <dgm:bulletEnabled val="1"/>
        </dgm:presLayoutVars>
      </dgm:prSet>
      <dgm:spPr/>
    </dgm:pt>
    <dgm:pt modelId="{E4768A38-2CCE-C34A-917A-9E799E49FE52}" type="pres">
      <dgm:prSet presAssocID="{56BD5A87-6C5A-4CF9-8BC2-0C535E3C5252}" presName="sibTrans" presStyleCnt="0"/>
      <dgm:spPr/>
    </dgm:pt>
    <dgm:pt modelId="{544812D7-0434-E04C-9BB0-3BF2AAADC4DA}" type="pres">
      <dgm:prSet presAssocID="{61AEA9A3-664F-4C2A-8EEC-F82858BEAD76}" presName="node" presStyleLbl="node1" presStyleIdx="6" presStyleCnt="8">
        <dgm:presLayoutVars>
          <dgm:bulletEnabled val="1"/>
        </dgm:presLayoutVars>
      </dgm:prSet>
      <dgm:spPr/>
    </dgm:pt>
    <dgm:pt modelId="{66EDBE1C-518E-6144-8940-02140B177CFB}" type="pres">
      <dgm:prSet presAssocID="{45917D60-C105-4483-9AB1-5608207FEF38}" presName="sibTrans" presStyleCnt="0"/>
      <dgm:spPr/>
    </dgm:pt>
    <dgm:pt modelId="{DE0BDE7E-26C5-B841-BF34-51DE1E58C695}" type="pres">
      <dgm:prSet presAssocID="{7EFCA563-EE11-4891-827E-4AE35C5854F7}" presName="node" presStyleLbl="node1" presStyleIdx="7" presStyleCnt="8">
        <dgm:presLayoutVars>
          <dgm:bulletEnabled val="1"/>
        </dgm:presLayoutVars>
      </dgm:prSet>
      <dgm:spPr/>
    </dgm:pt>
  </dgm:ptLst>
  <dgm:cxnLst>
    <dgm:cxn modelId="{A5485811-F5E2-4AB0-AC4F-85EF80EDEE1E}" srcId="{7F73BBD2-BCC0-4A0E-BEEE-13CFE22292DA}" destId="{7EFCA563-EE11-4891-827E-4AE35C5854F7}" srcOrd="7" destOrd="0" parTransId="{C68E6C38-0BD6-4632-88B5-8F3925122442}" sibTransId="{056B3BC5-B819-40AE-B303-82500B5E84F8}"/>
    <dgm:cxn modelId="{2DC4D92B-7D5E-5247-B491-7788A8906315}" type="presOf" srcId="{61AEA9A3-664F-4C2A-8EEC-F82858BEAD76}" destId="{544812D7-0434-E04C-9BB0-3BF2AAADC4DA}" srcOrd="0" destOrd="0" presId="urn:microsoft.com/office/officeart/2005/8/layout/default"/>
    <dgm:cxn modelId="{97F4C62D-3DE2-7E40-87A5-6E1BB847D258}" type="presOf" srcId="{7F73BBD2-BCC0-4A0E-BEEE-13CFE22292DA}" destId="{501CE4ED-3288-204E-B69C-8006AD785B35}" srcOrd="0" destOrd="0" presId="urn:microsoft.com/office/officeart/2005/8/layout/default"/>
    <dgm:cxn modelId="{80569C48-F3F5-1D4F-85BE-AB7ECA21725E}" type="presOf" srcId="{EC58FAC2-BE3C-4518-9FF4-CF843F5362EA}" destId="{6418BB95-90D1-8647-86EB-96D42E672346}" srcOrd="0" destOrd="0" presId="urn:microsoft.com/office/officeart/2005/8/layout/default"/>
    <dgm:cxn modelId="{DA41F248-82FB-4569-A8B1-2C5182D7A58D}" srcId="{7F73BBD2-BCC0-4A0E-BEEE-13CFE22292DA}" destId="{C41AA882-95E0-4808-BBEA-25EEBBE0789C}" srcOrd="0" destOrd="0" parTransId="{D5BEF662-F3BF-4C38-A51A-7756CA6AE6EA}" sibTransId="{21797405-EB0A-4114-9B43-FFC383055706}"/>
    <dgm:cxn modelId="{AD42194A-31F8-424F-BF7E-07C2A93D7441}" type="presOf" srcId="{C41AA882-95E0-4808-BBEA-25EEBBE0789C}" destId="{91B4D760-A747-D943-B5B2-6EB29E547B1D}" srcOrd="0" destOrd="0" presId="urn:microsoft.com/office/officeart/2005/8/layout/default"/>
    <dgm:cxn modelId="{AA5ABF4B-7EB2-4FFF-A1AE-D052CCF237F5}" srcId="{7F73BBD2-BCC0-4A0E-BEEE-13CFE22292DA}" destId="{61AEA9A3-664F-4C2A-8EEC-F82858BEAD76}" srcOrd="6" destOrd="0" parTransId="{882006D8-B159-4015-B4FB-90637894508E}" sibTransId="{45917D60-C105-4483-9AB1-5608207FEF38}"/>
    <dgm:cxn modelId="{6524BE4D-F7D6-3A47-B38E-83E5F09DFA22}" type="presOf" srcId="{03DB51CF-6622-4B72-8E7C-3EB8924FD6B4}" destId="{C20B4B18-C826-A841-9A07-1F6CBFA3F1DE}" srcOrd="0" destOrd="0" presId="urn:microsoft.com/office/officeart/2005/8/layout/default"/>
    <dgm:cxn modelId="{D358814F-DF60-4938-A476-64ED5F1779DE}" srcId="{7F73BBD2-BCC0-4A0E-BEEE-13CFE22292DA}" destId="{D1F2988D-3721-4D37-8030-E025749785D4}" srcOrd="2" destOrd="0" parTransId="{EE7C15CD-0396-4205-8C65-63865064C365}" sibTransId="{B4DAD9C1-4E07-4439-AF8C-569740D12FDE}"/>
    <dgm:cxn modelId="{97FFC858-8C29-45BA-BAD0-DB55B99D00A9}" srcId="{7F73BBD2-BCC0-4A0E-BEEE-13CFE22292DA}" destId="{222FEE0A-6593-4220-9B4E-2CBB29B45361}" srcOrd="5" destOrd="0" parTransId="{2AEEA7D0-3D5C-414C-8C2F-B0239D79529F}" sibTransId="{56BD5A87-6C5A-4CF9-8BC2-0C535E3C5252}"/>
    <dgm:cxn modelId="{1A63315A-8CEE-F444-B06A-D583730E1B40}" type="presOf" srcId="{7EFCA563-EE11-4891-827E-4AE35C5854F7}" destId="{DE0BDE7E-26C5-B841-BF34-51DE1E58C695}" srcOrd="0" destOrd="0" presId="urn:microsoft.com/office/officeart/2005/8/layout/default"/>
    <dgm:cxn modelId="{CE8FB45F-508F-8046-8DE1-B3BEDA1794CB}" type="presOf" srcId="{74FB0E79-22CB-495C-912B-67E4068D9375}" destId="{C8F5338D-92D8-104B-A3B0-43F4B09F39BC}" srcOrd="0" destOrd="0" presId="urn:microsoft.com/office/officeart/2005/8/layout/default"/>
    <dgm:cxn modelId="{8B43366D-BE0C-0045-B5A8-2AE6BA2EA967}" type="presOf" srcId="{D1F2988D-3721-4D37-8030-E025749785D4}" destId="{3C932FB9-0F99-324E-946F-1E8C62474BFF}" srcOrd="0" destOrd="0" presId="urn:microsoft.com/office/officeart/2005/8/layout/default"/>
    <dgm:cxn modelId="{8A1AF4A3-9C9E-4634-A524-370BA80D0737}" srcId="{7F73BBD2-BCC0-4A0E-BEEE-13CFE22292DA}" destId="{EC58FAC2-BE3C-4518-9FF4-CF843F5362EA}" srcOrd="4" destOrd="0" parTransId="{B7514694-2A5C-49D1-9FEB-4E09F3B3FC07}" sibTransId="{72EF1904-9E8B-42FD-B8AE-4A96EF2A631B}"/>
    <dgm:cxn modelId="{278BC9A7-BDA1-0549-97D7-A4EDA18D12B4}" type="presOf" srcId="{222FEE0A-6593-4220-9B4E-2CBB29B45361}" destId="{8AD4BE42-08C8-5845-A9A3-AC76008099ED}" srcOrd="0" destOrd="0" presId="urn:microsoft.com/office/officeart/2005/8/layout/default"/>
    <dgm:cxn modelId="{8E22B2C9-E0B6-4115-848A-59E2A9DED63E}" srcId="{7F73BBD2-BCC0-4A0E-BEEE-13CFE22292DA}" destId="{74FB0E79-22CB-495C-912B-67E4068D9375}" srcOrd="3" destOrd="0" parTransId="{FAFE29E7-0561-4B38-AF28-E172584FD184}" sibTransId="{B8189AC3-45D6-4025-903D-903B3E2AD75F}"/>
    <dgm:cxn modelId="{874B9AFC-A5CB-4BF1-87E4-17A560B4EEA0}" srcId="{7F73BBD2-BCC0-4A0E-BEEE-13CFE22292DA}" destId="{03DB51CF-6622-4B72-8E7C-3EB8924FD6B4}" srcOrd="1" destOrd="0" parTransId="{B72B3EB3-EEFC-4520-8D89-27F61C509F91}" sibTransId="{96173746-1514-484B-BD2B-5363B872A170}"/>
    <dgm:cxn modelId="{3F172839-AF53-0747-BFBE-B81F668A40F4}" type="presParOf" srcId="{501CE4ED-3288-204E-B69C-8006AD785B35}" destId="{91B4D760-A747-D943-B5B2-6EB29E547B1D}" srcOrd="0" destOrd="0" presId="urn:microsoft.com/office/officeart/2005/8/layout/default"/>
    <dgm:cxn modelId="{C046CA91-5448-3D4F-BF91-41597E6F0B7B}" type="presParOf" srcId="{501CE4ED-3288-204E-B69C-8006AD785B35}" destId="{B0C56CE3-EF3A-4A4D-9A92-6878B4588CFD}" srcOrd="1" destOrd="0" presId="urn:microsoft.com/office/officeart/2005/8/layout/default"/>
    <dgm:cxn modelId="{9B60ABE2-745D-5343-BCFD-6B28777E44B8}" type="presParOf" srcId="{501CE4ED-3288-204E-B69C-8006AD785B35}" destId="{C20B4B18-C826-A841-9A07-1F6CBFA3F1DE}" srcOrd="2" destOrd="0" presId="urn:microsoft.com/office/officeart/2005/8/layout/default"/>
    <dgm:cxn modelId="{C99CC37B-A16D-A04E-87FD-61B206EB0352}" type="presParOf" srcId="{501CE4ED-3288-204E-B69C-8006AD785B35}" destId="{3BC844B7-B17A-6945-8297-7AFDC95E4CBF}" srcOrd="3" destOrd="0" presId="urn:microsoft.com/office/officeart/2005/8/layout/default"/>
    <dgm:cxn modelId="{53D7E71D-0339-604A-8660-E31D7B3FB899}" type="presParOf" srcId="{501CE4ED-3288-204E-B69C-8006AD785B35}" destId="{3C932FB9-0F99-324E-946F-1E8C62474BFF}" srcOrd="4" destOrd="0" presId="urn:microsoft.com/office/officeart/2005/8/layout/default"/>
    <dgm:cxn modelId="{20F186D8-7825-E640-988C-B43BE24A306E}" type="presParOf" srcId="{501CE4ED-3288-204E-B69C-8006AD785B35}" destId="{57AB7A82-8227-8640-BCC8-5B779C070807}" srcOrd="5" destOrd="0" presId="urn:microsoft.com/office/officeart/2005/8/layout/default"/>
    <dgm:cxn modelId="{0CA69B30-85A6-4941-BAAC-73090427205F}" type="presParOf" srcId="{501CE4ED-3288-204E-B69C-8006AD785B35}" destId="{C8F5338D-92D8-104B-A3B0-43F4B09F39BC}" srcOrd="6" destOrd="0" presId="urn:microsoft.com/office/officeart/2005/8/layout/default"/>
    <dgm:cxn modelId="{DCC8B987-7339-1448-8936-0DAEFA9AD71D}" type="presParOf" srcId="{501CE4ED-3288-204E-B69C-8006AD785B35}" destId="{2CD3F6DC-2E1B-3A48-84AF-95E0BA1AFBA1}" srcOrd="7" destOrd="0" presId="urn:microsoft.com/office/officeart/2005/8/layout/default"/>
    <dgm:cxn modelId="{DA2714D1-01B2-8E47-B421-418B35F16C11}" type="presParOf" srcId="{501CE4ED-3288-204E-B69C-8006AD785B35}" destId="{6418BB95-90D1-8647-86EB-96D42E672346}" srcOrd="8" destOrd="0" presId="urn:microsoft.com/office/officeart/2005/8/layout/default"/>
    <dgm:cxn modelId="{2D5B6D4D-114C-5449-8F36-45052D43081C}" type="presParOf" srcId="{501CE4ED-3288-204E-B69C-8006AD785B35}" destId="{DC94D4BE-270D-0740-ABD1-79CBE799ECCC}" srcOrd="9" destOrd="0" presId="urn:microsoft.com/office/officeart/2005/8/layout/default"/>
    <dgm:cxn modelId="{D7D2F72F-C715-7B4A-893F-64988EA1F3B1}" type="presParOf" srcId="{501CE4ED-3288-204E-B69C-8006AD785B35}" destId="{8AD4BE42-08C8-5845-A9A3-AC76008099ED}" srcOrd="10" destOrd="0" presId="urn:microsoft.com/office/officeart/2005/8/layout/default"/>
    <dgm:cxn modelId="{6A2DC7E5-C14C-E740-BFA3-2191A39C7C10}" type="presParOf" srcId="{501CE4ED-3288-204E-B69C-8006AD785B35}" destId="{E4768A38-2CCE-C34A-917A-9E799E49FE52}" srcOrd="11" destOrd="0" presId="urn:microsoft.com/office/officeart/2005/8/layout/default"/>
    <dgm:cxn modelId="{13407C97-1398-9C43-AD8F-10116E8D792E}" type="presParOf" srcId="{501CE4ED-3288-204E-B69C-8006AD785B35}" destId="{544812D7-0434-E04C-9BB0-3BF2AAADC4DA}" srcOrd="12" destOrd="0" presId="urn:microsoft.com/office/officeart/2005/8/layout/default"/>
    <dgm:cxn modelId="{3B329E2E-AD98-9E47-805B-6EE6F6389198}" type="presParOf" srcId="{501CE4ED-3288-204E-B69C-8006AD785B35}" destId="{66EDBE1C-518E-6144-8940-02140B177CFB}" srcOrd="13" destOrd="0" presId="urn:microsoft.com/office/officeart/2005/8/layout/default"/>
    <dgm:cxn modelId="{996A9F1A-F5DA-AA47-8E92-BAFFB0DFC627}" type="presParOf" srcId="{501CE4ED-3288-204E-B69C-8006AD785B35}" destId="{DE0BDE7E-26C5-B841-BF34-51DE1E58C695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4D503F0-E3C8-4AE6-B244-9E23A397C329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EFBB8FB-6A30-49ED-BD9F-1AAEECFE3A23}">
      <dgm:prSet/>
      <dgm:spPr/>
      <dgm:t>
        <a:bodyPr/>
        <a:lstStyle/>
        <a:p>
          <a:r>
            <a:rPr lang="en-ID" i="1"/>
            <a:t>Fase Forming </a:t>
          </a:r>
          <a:r>
            <a:rPr lang="en-ID"/>
            <a:t>(fase kekelompokan), </a:t>
          </a:r>
          <a:endParaRPr lang="en-US"/>
        </a:p>
      </dgm:t>
    </dgm:pt>
    <dgm:pt modelId="{81C4811F-5416-4B16-9A0D-F5807771A3B3}" type="parTrans" cxnId="{58683201-68D3-4605-AA8F-0EF44C24B3E6}">
      <dgm:prSet/>
      <dgm:spPr/>
      <dgm:t>
        <a:bodyPr/>
        <a:lstStyle/>
        <a:p>
          <a:endParaRPr lang="en-US"/>
        </a:p>
      </dgm:t>
    </dgm:pt>
    <dgm:pt modelId="{BCAD6B68-71FE-4172-A43F-2D244D9AB24E}" type="sibTrans" cxnId="{58683201-68D3-4605-AA8F-0EF44C24B3E6}">
      <dgm:prSet/>
      <dgm:spPr/>
      <dgm:t>
        <a:bodyPr/>
        <a:lstStyle/>
        <a:p>
          <a:endParaRPr lang="en-US"/>
        </a:p>
      </dgm:t>
    </dgm:pt>
    <dgm:pt modelId="{AFB75B58-F069-454B-9A29-12DADA0AB778}">
      <dgm:prSet/>
      <dgm:spPr/>
      <dgm:t>
        <a:bodyPr/>
        <a:lstStyle/>
        <a:p>
          <a:r>
            <a:rPr lang="en-ID"/>
            <a:t>fase </a:t>
          </a:r>
          <a:r>
            <a:rPr lang="en-ID" i="1"/>
            <a:t>storming </a:t>
          </a:r>
          <a:r>
            <a:rPr lang="en-ID"/>
            <a:t>(fase peralihan), </a:t>
          </a:r>
          <a:endParaRPr lang="en-US"/>
        </a:p>
      </dgm:t>
    </dgm:pt>
    <dgm:pt modelId="{15294E86-CCC1-4228-834C-DCE53A6A6091}" type="parTrans" cxnId="{779528FF-2D88-40F0-962B-14BFBBEF90FC}">
      <dgm:prSet/>
      <dgm:spPr/>
      <dgm:t>
        <a:bodyPr/>
        <a:lstStyle/>
        <a:p>
          <a:endParaRPr lang="en-US"/>
        </a:p>
      </dgm:t>
    </dgm:pt>
    <dgm:pt modelId="{FA3A4D67-5C24-46D7-9728-A1833F345F3B}" type="sibTrans" cxnId="{779528FF-2D88-40F0-962B-14BFBBEF90FC}">
      <dgm:prSet/>
      <dgm:spPr/>
      <dgm:t>
        <a:bodyPr/>
        <a:lstStyle/>
        <a:p>
          <a:endParaRPr lang="en-US"/>
        </a:p>
      </dgm:t>
    </dgm:pt>
    <dgm:pt modelId="{EB4082E1-12FD-4F4A-AE25-1FD4F77496E0}">
      <dgm:prSet/>
      <dgm:spPr/>
      <dgm:t>
        <a:bodyPr/>
        <a:lstStyle/>
        <a:p>
          <a:r>
            <a:rPr lang="en-ID"/>
            <a:t>fase </a:t>
          </a:r>
          <a:r>
            <a:rPr lang="en-ID" i="1"/>
            <a:t>norming </a:t>
          </a:r>
          <a:r>
            <a:rPr lang="en-ID"/>
            <a:t>(fase pembentukan norma) dan </a:t>
          </a:r>
          <a:endParaRPr lang="en-US"/>
        </a:p>
      </dgm:t>
    </dgm:pt>
    <dgm:pt modelId="{FE2EB504-F351-45B7-B2B3-66C75A25F944}" type="parTrans" cxnId="{7000CED9-3802-41D5-93AC-4667753D3A81}">
      <dgm:prSet/>
      <dgm:spPr/>
      <dgm:t>
        <a:bodyPr/>
        <a:lstStyle/>
        <a:p>
          <a:endParaRPr lang="en-US"/>
        </a:p>
      </dgm:t>
    </dgm:pt>
    <dgm:pt modelId="{A356DD1F-BDB9-41C6-BB5E-B50EF746A3BE}" type="sibTrans" cxnId="{7000CED9-3802-41D5-93AC-4667753D3A81}">
      <dgm:prSet/>
      <dgm:spPr/>
      <dgm:t>
        <a:bodyPr/>
        <a:lstStyle/>
        <a:p>
          <a:endParaRPr lang="en-US"/>
        </a:p>
      </dgm:t>
    </dgm:pt>
    <dgm:pt modelId="{F94BB162-A804-42A5-A2BD-2B593EFF8728}">
      <dgm:prSet/>
      <dgm:spPr/>
      <dgm:t>
        <a:bodyPr/>
        <a:lstStyle/>
        <a:p>
          <a:r>
            <a:rPr lang="en-ID"/>
            <a:t>fase </a:t>
          </a:r>
          <a:r>
            <a:rPr lang="en-ID" i="1"/>
            <a:t>performing </a:t>
          </a:r>
          <a:r>
            <a:rPr lang="en-ID"/>
            <a:t>(fase berprestasi) </a:t>
          </a:r>
          <a:endParaRPr lang="en-US"/>
        </a:p>
      </dgm:t>
    </dgm:pt>
    <dgm:pt modelId="{A75E7D9B-A7D0-4798-AFEE-A1F02A0DE932}" type="parTrans" cxnId="{A620298A-DFD5-49FE-9905-6C3B8D1225EC}">
      <dgm:prSet/>
      <dgm:spPr/>
      <dgm:t>
        <a:bodyPr/>
        <a:lstStyle/>
        <a:p>
          <a:endParaRPr lang="en-US"/>
        </a:p>
      </dgm:t>
    </dgm:pt>
    <dgm:pt modelId="{E049ED73-E99F-473F-A236-B3E6B44885C7}" type="sibTrans" cxnId="{A620298A-DFD5-49FE-9905-6C3B8D1225EC}">
      <dgm:prSet/>
      <dgm:spPr/>
      <dgm:t>
        <a:bodyPr/>
        <a:lstStyle/>
        <a:p>
          <a:endParaRPr lang="en-US"/>
        </a:p>
      </dgm:t>
    </dgm:pt>
    <dgm:pt modelId="{3BF940A0-DE50-984E-AD6C-2459023C6EAC}" type="pres">
      <dgm:prSet presAssocID="{C4D503F0-E3C8-4AE6-B244-9E23A397C329}" presName="outerComposite" presStyleCnt="0">
        <dgm:presLayoutVars>
          <dgm:chMax val="5"/>
          <dgm:dir/>
          <dgm:resizeHandles val="exact"/>
        </dgm:presLayoutVars>
      </dgm:prSet>
      <dgm:spPr/>
    </dgm:pt>
    <dgm:pt modelId="{F93AA369-3625-4B4F-95B4-8D16B596A5A4}" type="pres">
      <dgm:prSet presAssocID="{C4D503F0-E3C8-4AE6-B244-9E23A397C329}" presName="dummyMaxCanvas" presStyleCnt="0">
        <dgm:presLayoutVars/>
      </dgm:prSet>
      <dgm:spPr/>
    </dgm:pt>
    <dgm:pt modelId="{FF2B16A7-E411-D54B-806C-484592212A2F}" type="pres">
      <dgm:prSet presAssocID="{C4D503F0-E3C8-4AE6-B244-9E23A397C329}" presName="FourNodes_1" presStyleLbl="node1" presStyleIdx="0" presStyleCnt="4">
        <dgm:presLayoutVars>
          <dgm:bulletEnabled val="1"/>
        </dgm:presLayoutVars>
      </dgm:prSet>
      <dgm:spPr/>
    </dgm:pt>
    <dgm:pt modelId="{8BF4B6A0-57E7-3C4A-BBD7-F6EDC41C3760}" type="pres">
      <dgm:prSet presAssocID="{C4D503F0-E3C8-4AE6-B244-9E23A397C329}" presName="FourNodes_2" presStyleLbl="node1" presStyleIdx="1" presStyleCnt="4">
        <dgm:presLayoutVars>
          <dgm:bulletEnabled val="1"/>
        </dgm:presLayoutVars>
      </dgm:prSet>
      <dgm:spPr/>
    </dgm:pt>
    <dgm:pt modelId="{ADB081E1-441C-744A-ABC8-9ACFF6A6CD72}" type="pres">
      <dgm:prSet presAssocID="{C4D503F0-E3C8-4AE6-B244-9E23A397C329}" presName="FourNodes_3" presStyleLbl="node1" presStyleIdx="2" presStyleCnt="4">
        <dgm:presLayoutVars>
          <dgm:bulletEnabled val="1"/>
        </dgm:presLayoutVars>
      </dgm:prSet>
      <dgm:spPr/>
    </dgm:pt>
    <dgm:pt modelId="{36A598EA-0ADE-9947-A74A-601CC623D333}" type="pres">
      <dgm:prSet presAssocID="{C4D503F0-E3C8-4AE6-B244-9E23A397C329}" presName="FourNodes_4" presStyleLbl="node1" presStyleIdx="3" presStyleCnt="4">
        <dgm:presLayoutVars>
          <dgm:bulletEnabled val="1"/>
        </dgm:presLayoutVars>
      </dgm:prSet>
      <dgm:spPr/>
    </dgm:pt>
    <dgm:pt modelId="{81E17B54-0748-3B47-AE61-8357C15309E4}" type="pres">
      <dgm:prSet presAssocID="{C4D503F0-E3C8-4AE6-B244-9E23A397C329}" presName="FourConn_1-2" presStyleLbl="fgAccFollowNode1" presStyleIdx="0" presStyleCnt="3">
        <dgm:presLayoutVars>
          <dgm:bulletEnabled val="1"/>
        </dgm:presLayoutVars>
      </dgm:prSet>
      <dgm:spPr/>
    </dgm:pt>
    <dgm:pt modelId="{FD4B73F7-E2C3-3941-97E4-B8B3AEB96405}" type="pres">
      <dgm:prSet presAssocID="{C4D503F0-E3C8-4AE6-B244-9E23A397C329}" presName="FourConn_2-3" presStyleLbl="fgAccFollowNode1" presStyleIdx="1" presStyleCnt="3">
        <dgm:presLayoutVars>
          <dgm:bulletEnabled val="1"/>
        </dgm:presLayoutVars>
      </dgm:prSet>
      <dgm:spPr/>
    </dgm:pt>
    <dgm:pt modelId="{05E6B3CC-F435-CF48-93AC-01460210B8FF}" type="pres">
      <dgm:prSet presAssocID="{C4D503F0-E3C8-4AE6-B244-9E23A397C329}" presName="FourConn_3-4" presStyleLbl="fgAccFollowNode1" presStyleIdx="2" presStyleCnt="3">
        <dgm:presLayoutVars>
          <dgm:bulletEnabled val="1"/>
        </dgm:presLayoutVars>
      </dgm:prSet>
      <dgm:spPr/>
    </dgm:pt>
    <dgm:pt modelId="{78BC199D-66AB-3640-BC94-91425C06EF27}" type="pres">
      <dgm:prSet presAssocID="{C4D503F0-E3C8-4AE6-B244-9E23A397C329}" presName="FourNodes_1_text" presStyleLbl="node1" presStyleIdx="3" presStyleCnt="4">
        <dgm:presLayoutVars>
          <dgm:bulletEnabled val="1"/>
        </dgm:presLayoutVars>
      </dgm:prSet>
      <dgm:spPr/>
    </dgm:pt>
    <dgm:pt modelId="{4725AEAD-346D-704C-B210-287000D5AD43}" type="pres">
      <dgm:prSet presAssocID="{C4D503F0-E3C8-4AE6-B244-9E23A397C329}" presName="FourNodes_2_text" presStyleLbl="node1" presStyleIdx="3" presStyleCnt="4">
        <dgm:presLayoutVars>
          <dgm:bulletEnabled val="1"/>
        </dgm:presLayoutVars>
      </dgm:prSet>
      <dgm:spPr/>
    </dgm:pt>
    <dgm:pt modelId="{EE997C09-8B91-B645-9179-8D00BE0F190A}" type="pres">
      <dgm:prSet presAssocID="{C4D503F0-E3C8-4AE6-B244-9E23A397C329}" presName="FourNodes_3_text" presStyleLbl="node1" presStyleIdx="3" presStyleCnt="4">
        <dgm:presLayoutVars>
          <dgm:bulletEnabled val="1"/>
        </dgm:presLayoutVars>
      </dgm:prSet>
      <dgm:spPr/>
    </dgm:pt>
    <dgm:pt modelId="{E533652B-1514-D343-A116-C43C1671F6A2}" type="pres">
      <dgm:prSet presAssocID="{C4D503F0-E3C8-4AE6-B244-9E23A397C32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58683201-68D3-4605-AA8F-0EF44C24B3E6}" srcId="{C4D503F0-E3C8-4AE6-B244-9E23A397C329}" destId="{5EFBB8FB-6A30-49ED-BD9F-1AAEECFE3A23}" srcOrd="0" destOrd="0" parTransId="{81C4811F-5416-4B16-9A0D-F5807771A3B3}" sibTransId="{BCAD6B68-71FE-4172-A43F-2D244D9AB24E}"/>
    <dgm:cxn modelId="{BD63512D-69CD-254C-9813-7619CAF1C6A5}" type="presOf" srcId="{FA3A4D67-5C24-46D7-9728-A1833F345F3B}" destId="{FD4B73F7-E2C3-3941-97E4-B8B3AEB96405}" srcOrd="0" destOrd="0" presId="urn:microsoft.com/office/officeart/2005/8/layout/vProcess5"/>
    <dgm:cxn modelId="{62B8543E-F106-704D-8A19-BE1DAD875A75}" type="presOf" srcId="{C4D503F0-E3C8-4AE6-B244-9E23A397C329}" destId="{3BF940A0-DE50-984E-AD6C-2459023C6EAC}" srcOrd="0" destOrd="0" presId="urn:microsoft.com/office/officeart/2005/8/layout/vProcess5"/>
    <dgm:cxn modelId="{72500F41-5271-DF4C-8052-8510CF627525}" type="presOf" srcId="{A356DD1F-BDB9-41C6-BB5E-B50EF746A3BE}" destId="{05E6B3CC-F435-CF48-93AC-01460210B8FF}" srcOrd="0" destOrd="0" presId="urn:microsoft.com/office/officeart/2005/8/layout/vProcess5"/>
    <dgm:cxn modelId="{97C29F47-3678-7F41-8B6E-5A9B94D9EC7F}" type="presOf" srcId="{5EFBB8FB-6A30-49ED-BD9F-1AAEECFE3A23}" destId="{FF2B16A7-E411-D54B-806C-484592212A2F}" srcOrd="0" destOrd="0" presId="urn:microsoft.com/office/officeart/2005/8/layout/vProcess5"/>
    <dgm:cxn modelId="{E12A707E-EABA-E84C-A753-005950E8E0AF}" type="presOf" srcId="{F94BB162-A804-42A5-A2BD-2B593EFF8728}" destId="{36A598EA-0ADE-9947-A74A-601CC623D333}" srcOrd="0" destOrd="0" presId="urn:microsoft.com/office/officeart/2005/8/layout/vProcess5"/>
    <dgm:cxn modelId="{90320388-04B9-EF41-9C28-478558B6E590}" type="presOf" srcId="{AFB75B58-F069-454B-9A29-12DADA0AB778}" destId="{4725AEAD-346D-704C-B210-287000D5AD43}" srcOrd="1" destOrd="0" presId="urn:microsoft.com/office/officeart/2005/8/layout/vProcess5"/>
    <dgm:cxn modelId="{A620298A-DFD5-49FE-9905-6C3B8D1225EC}" srcId="{C4D503F0-E3C8-4AE6-B244-9E23A397C329}" destId="{F94BB162-A804-42A5-A2BD-2B593EFF8728}" srcOrd="3" destOrd="0" parTransId="{A75E7D9B-A7D0-4798-AFEE-A1F02A0DE932}" sibTransId="{E049ED73-E99F-473F-A236-B3E6B44885C7}"/>
    <dgm:cxn modelId="{A2BC4193-DC5E-F744-A047-22688704A43E}" type="presOf" srcId="{5EFBB8FB-6A30-49ED-BD9F-1AAEECFE3A23}" destId="{78BC199D-66AB-3640-BC94-91425C06EF27}" srcOrd="1" destOrd="0" presId="urn:microsoft.com/office/officeart/2005/8/layout/vProcess5"/>
    <dgm:cxn modelId="{0DCE4EAA-8AE7-4548-ABE6-EE8F4B9C4FC6}" type="presOf" srcId="{BCAD6B68-71FE-4172-A43F-2D244D9AB24E}" destId="{81E17B54-0748-3B47-AE61-8357C15309E4}" srcOrd="0" destOrd="0" presId="urn:microsoft.com/office/officeart/2005/8/layout/vProcess5"/>
    <dgm:cxn modelId="{46B883B4-D52F-2B4E-B323-89DC54AA31F1}" type="presOf" srcId="{AFB75B58-F069-454B-9A29-12DADA0AB778}" destId="{8BF4B6A0-57E7-3C4A-BBD7-F6EDC41C3760}" srcOrd="0" destOrd="0" presId="urn:microsoft.com/office/officeart/2005/8/layout/vProcess5"/>
    <dgm:cxn modelId="{E89C60B5-D5E6-4446-B751-9E68F6E720E9}" type="presOf" srcId="{F94BB162-A804-42A5-A2BD-2B593EFF8728}" destId="{E533652B-1514-D343-A116-C43C1671F6A2}" srcOrd="1" destOrd="0" presId="urn:microsoft.com/office/officeart/2005/8/layout/vProcess5"/>
    <dgm:cxn modelId="{FAF58DB5-25EC-D348-B0CC-4A3F87D29F2F}" type="presOf" srcId="{EB4082E1-12FD-4F4A-AE25-1FD4F77496E0}" destId="{ADB081E1-441C-744A-ABC8-9ACFF6A6CD72}" srcOrd="0" destOrd="0" presId="urn:microsoft.com/office/officeart/2005/8/layout/vProcess5"/>
    <dgm:cxn modelId="{7000CED9-3802-41D5-93AC-4667753D3A81}" srcId="{C4D503F0-E3C8-4AE6-B244-9E23A397C329}" destId="{EB4082E1-12FD-4F4A-AE25-1FD4F77496E0}" srcOrd="2" destOrd="0" parTransId="{FE2EB504-F351-45B7-B2B3-66C75A25F944}" sibTransId="{A356DD1F-BDB9-41C6-BB5E-B50EF746A3BE}"/>
    <dgm:cxn modelId="{835AF5F5-4513-D641-AB9B-60DAA5D8B68B}" type="presOf" srcId="{EB4082E1-12FD-4F4A-AE25-1FD4F77496E0}" destId="{EE997C09-8B91-B645-9179-8D00BE0F190A}" srcOrd="1" destOrd="0" presId="urn:microsoft.com/office/officeart/2005/8/layout/vProcess5"/>
    <dgm:cxn modelId="{779528FF-2D88-40F0-962B-14BFBBEF90FC}" srcId="{C4D503F0-E3C8-4AE6-B244-9E23A397C329}" destId="{AFB75B58-F069-454B-9A29-12DADA0AB778}" srcOrd="1" destOrd="0" parTransId="{15294E86-CCC1-4228-834C-DCE53A6A6091}" sibTransId="{FA3A4D67-5C24-46D7-9728-A1833F345F3B}"/>
    <dgm:cxn modelId="{BE627C83-B32A-2F46-9CE8-FFBDF75D2D67}" type="presParOf" srcId="{3BF940A0-DE50-984E-AD6C-2459023C6EAC}" destId="{F93AA369-3625-4B4F-95B4-8D16B596A5A4}" srcOrd="0" destOrd="0" presId="urn:microsoft.com/office/officeart/2005/8/layout/vProcess5"/>
    <dgm:cxn modelId="{4E050D50-793A-0C48-AF9B-4CD09412B3D0}" type="presParOf" srcId="{3BF940A0-DE50-984E-AD6C-2459023C6EAC}" destId="{FF2B16A7-E411-D54B-806C-484592212A2F}" srcOrd="1" destOrd="0" presId="urn:microsoft.com/office/officeart/2005/8/layout/vProcess5"/>
    <dgm:cxn modelId="{72742E52-8CEE-DE42-9100-D03F6BF24195}" type="presParOf" srcId="{3BF940A0-DE50-984E-AD6C-2459023C6EAC}" destId="{8BF4B6A0-57E7-3C4A-BBD7-F6EDC41C3760}" srcOrd="2" destOrd="0" presId="urn:microsoft.com/office/officeart/2005/8/layout/vProcess5"/>
    <dgm:cxn modelId="{6ED9F9AF-977C-A443-8A42-EA5701B28A4D}" type="presParOf" srcId="{3BF940A0-DE50-984E-AD6C-2459023C6EAC}" destId="{ADB081E1-441C-744A-ABC8-9ACFF6A6CD72}" srcOrd="3" destOrd="0" presId="urn:microsoft.com/office/officeart/2005/8/layout/vProcess5"/>
    <dgm:cxn modelId="{B473750A-918D-F346-B9AE-8D68F1C6D810}" type="presParOf" srcId="{3BF940A0-DE50-984E-AD6C-2459023C6EAC}" destId="{36A598EA-0ADE-9947-A74A-601CC623D333}" srcOrd="4" destOrd="0" presId="urn:microsoft.com/office/officeart/2005/8/layout/vProcess5"/>
    <dgm:cxn modelId="{2510D71B-6102-3D42-94A8-C87A5381D8EA}" type="presParOf" srcId="{3BF940A0-DE50-984E-AD6C-2459023C6EAC}" destId="{81E17B54-0748-3B47-AE61-8357C15309E4}" srcOrd="5" destOrd="0" presId="urn:microsoft.com/office/officeart/2005/8/layout/vProcess5"/>
    <dgm:cxn modelId="{553289C7-4DAC-824F-8726-9B851417CFB4}" type="presParOf" srcId="{3BF940A0-DE50-984E-AD6C-2459023C6EAC}" destId="{FD4B73F7-E2C3-3941-97E4-B8B3AEB96405}" srcOrd="6" destOrd="0" presId="urn:microsoft.com/office/officeart/2005/8/layout/vProcess5"/>
    <dgm:cxn modelId="{5A807F87-BF4C-3C41-BDFB-D1460E0ACF3E}" type="presParOf" srcId="{3BF940A0-DE50-984E-AD6C-2459023C6EAC}" destId="{05E6B3CC-F435-CF48-93AC-01460210B8FF}" srcOrd="7" destOrd="0" presId="urn:microsoft.com/office/officeart/2005/8/layout/vProcess5"/>
    <dgm:cxn modelId="{E4897339-9EFF-EE4B-91B3-88CCBBBACEA7}" type="presParOf" srcId="{3BF940A0-DE50-984E-AD6C-2459023C6EAC}" destId="{78BC199D-66AB-3640-BC94-91425C06EF27}" srcOrd="8" destOrd="0" presId="urn:microsoft.com/office/officeart/2005/8/layout/vProcess5"/>
    <dgm:cxn modelId="{8CE521AB-00FB-BD4D-BFD0-6FC54D5860BC}" type="presParOf" srcId="{3BF940A0-DE50-984E-AD6C-2459023C6EAC}" destId="{4725AEAD-346D-704C-B210-287000D5AD43}" srcOrd="9" destOrd="0" presId="urn:microsoft.com/office/officeart/2005/8/layout/vProcess5"/>
    <dgm:cxn modelId="{9AC2DE4D-0A4A-394C-850A-2E13FF469E78}" type="presParOf" srcId="{3BF940A0-DE50-984E-AD6C-2459023C6EAC}" destId="{EE997C09-8B91-B645-9179-8D00BE0F190A}" srcOrd="10" destOrd="0" presId="urn:microsoft.com/office/officeart/2005/8/layout/vProcess5"/>
    <dgm:cxn modelId="{DDEEAA29-884B-854C-9AD8-4AF44C84192F}" type="presParOf" srcId="{3BF940A0-DE50-984E-AD6C-2459023C6EAC}" destId="{E533652B-1514-D343-A116-C43C1671F6A2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0DC7E6-AD4D-7D41-A6BA-5096362D334F}">
      <dsp:nvSpPr>
        <dsp:cNvPr id="0" name=""/>
        <dsp:cNvSpPr/>
      </dsp:nvSpPr>
      <dsp:spPr>
        <a:xfrm>
          <a:off x="0" y="2786"/>
          <a:ext cx="615183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2A3793-4F38-D140-B7E4-C5A4674AA940}">
      <dsp:nvSpPr>
        <dsp:cNvPr id="0" name=""/>
        <dsp:cNvSpPr/>
      </dsp:nvSpPr>
      <dsp:spPr>
        <a:xfrm>
          <a:off x="0" y="2786"/>
          <a:ext cx="6151830" cy="1900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PENGERTIAN DINAMIKA KELOMPOK</a:t>
          </a:r>
        </a:p>
      </dsp:txBody>
      <dsp:txXfrm>
        <a:off x="0" y="2786"/>
        <a:ext cx="6151830" cy="1900628"/>
      </dsp:txXfrm>
    </dsp:sp>
    <dsp:sp modelId="{DE2CAB11-E12D-624A-806E-99DA5F4C66CF}">
      <dsp:nvSpPr>
        <dsp:cNvPr id="0" name=""/>
        <dsp:cNvSpPr/>
      </dsp:nvSpPr>
      <dsp:spPr>
        <a:xfrm>
          <a:off x="0" y="1903414"/>
          <a:ext cx="6151830" cy="0"/>
        </a:xfrm>
        <a:prstGeom prst="line">
          <a:avLst/>
        </a:prstGeom>
        <a:solidFill>
          <a:schemeClr val="accent2">
            <a:hueOff val="617113"/>
            <a:satOff val="3922"/>
            <a:lumOff val="-10098"/>
            <a:alphaOff val="0"/>
          </a:schemeClr>
        </a:solidFill>
        <a:ln w="12700" cap="flat" cmpd="sng" algn="ctr">
          <a:solidFill>
            <a:schemeClr val="accent2">
              <a:hueOff val="617113"/>
              <a:satOff val="3922"/>
              <a:lumOff val="-10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807F08-68A5-F848-B5D7-B7359A95BC3C}">
      <dsp:nvSpPr>
        <dsp:cNvPr id="0" name=""/>
        <dsp:cNvSpPr/>
      </dsp:nvSpPr>
      <dsp:spPr>
        <a:xfrm>
          <a:off x="0" y="1903414"/>
          <a:ext cx="6151830" cy="1900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MENGENAL DIRI SENDIRI</a:t>
          </a:r>
        </a:p>
      </dsp:txBody>
      <dsp:txXfrm>
        <a:off x="0" y="1903414"/>
        <a:ext cx="6151830" cy="1900628"/>
      </dsp:txXfrm>
    </dsp:sp>
    <dsp:sp modelId="{0013B1E0-FF6E-424D-B999-283B37956A65}">
      <dsp:nvSpPr>
        <dsp:cNvPr id="0" name=""/>
        <dsp:cNvSpPr/>
      </dsp:nvSpPr>
      <dsp:spPr>
        <a:xfrm>
          <a:off x="0" y="3804043"/>
          <a:ext cx="6151830" cy="0"/>
        </a:xfrm>
        <a:prstGeom prst="line">
          <a:avLst/>
        </a:prstGeom>
        <a:solidFill>
          <a:schemeClr val="accent2">
            <a:hueOff val="1234227"/>
            <a:satOff val="7845"/>
            <a:lumOff val="-20196"/>
            <a:alphaOff val="0"/>
          </a:schemeClr>
        </a:solidFill>
        <a:ln w="12700" cap="flat" cmpd="sng" algn="ctr">
          <a:solidFill>
            <a:schemeClr val="accent2">
              <a:hueOff val="1234227"/>
              <a:satOff val="7845"/>
              <a:lumOff val="-20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98723A-495D-5941-BBD5-8B26D79D5DE0}">
      <dsp:nvSpPr>
        <dsp:cNvPr id="0" name=""/>
        <dsp:cNvSpPr/>
      </dsp:nvSpPr>
      <dsp:spPr>
        <a:xfrm>
          <a:off x="0" y="3804043"/>
          <a:ext cx="6151830" cy="1900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/>
            <a:t>MENGENALI ORANG LAIN</a:t>
          </a:r>
        </a:p>
      </dsp:txBody>
      <dsp:txXfrm>
        <a:off x="0" y="3804043"/>
        <a:ext cx="6151830" cy="19006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C1DD0-1F38-F548-85A5-5AB645C74E64}">
      <dsp:nvSpPr>
        <dsp:cNvPr id="0" name=""/>
        <dsp:cNvSpPr/>
      </dsp:nvSpPr>
      <dsp:spPr>
        <a:xfrm>
          <a:off x="3426678" y="0"/>
          <a:ext cx="3224093" cy="887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Faktor-faktor</a:t>
          </a:r>
          <a:r>
            <a:rPr lang="en-US" sz="1800" kern="1200" dirty="0"/>
            <a:t> internal</a:t>
          </a:r>
        </a:p>
      </dsp:txBody>
      <dsp:txXfrm>
        <a:off x="3452658" y="25980"/>
        <a:ext cx="3172133" cy="835055"/>
      </dsp:txXfrm>
    </dsp:sp>
    <dsp:sp modelId="{7AE264F0-35E1-5443-B65B-B57A5963C1D0}">
      <dsp:nvSpPr>
        <dsp:cNvPr id="0" name=""/>
        <dsp:cNvSpPr/>
      </dsp:nvSpPr>
      <dsp:spPr>
        <a:xfrm rot="5400000">
          <a:off x="4872409" y="909190"/>
          <a:ext cx="332630" cy="3991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4918978" y="942453"/>
        <a:ext cx="239494" cy="232841"/>
      </dsp:txXfrm>
    </dsp:sp>
    <dsp:sp modelId="{8D5634BE-94EF-174F-9BF8-945C55A87834}">
      <dsp:nvSpPr>
        <dsp:cNvPr id="0" name=""/>
        <dsp:cNvSpPr/>
      </dsp:nvSpPr>
      <dsp:spPr>
        <a:xfrm>
          <a:off x="3426678" y="1330523"/>
          <a:ext cx="3224093" cy="887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Peningkatan</a:t>
          </a:r>
          <a:r>
            <a:rPr lang="en-US" sz="1800" kern="1200" dirty="0"/>
            <a:t> </a:t>
          </a:r>
          <a:r>
            <a:rPr lang="en-US" sz="1800" kern="1200" dirty="0" err="1"/>
            <a:t>semangat</a:t>
          </a:r>
          <a:r>
            <a:rPr lang="en-US" sz="1800" kern="1200" dirty="0"/>
            <a:t> </a:t>
          </a:r>
          <a:r>
            <a:rPr lang="en-US" sz="1800" kern="1200" dirty="0" err="1"/>
            <a:t>kerja</a:t>
          </a:r>
          <a:endParaRPr lang="en-US" sz="1800" kern="1200" dirty="0"/>
        </a:p>
      </dsp:txBody>
      <dsp:txXfrm>
        <a:off x="3452658" y="1356503"/>
        <a:ext cx="3172133" cy="835055"/>
      </dsp:txXfrm>
    </dsp:sp>
    <dsp:sp modelId="{45B331B6-98FD-C344-B0F4-AEEC3915FF9B}">
      <dsp:nvSpPr>
        <dsp:cNvPr id="0" name=""/>
        <dsp:cNvSpPr/>
      </dsp:nvSpPr>
      <dsp:spPr>
        <a:xfrm rot="5400000">
          <a:off x="4872409" y="2239714"/>
          <a:ext cx="332630" cy="3991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 rot="-5400000">
        <a:off x="4918978" y="2272977"/>
        <a:ext cx="239494" cy="232841"/>
      </dsp:txXfrm>
    </dsp:sp>
    <dsp:sp modelId="{1E28F104-15DC-0D4C-9B86-D00760133D34}">
      <dsp:nvSpPr>
        <dsp:cNvPr id="0" name=""/>
        <dsp:cNvSpPr/>
      </dsp:nvSpPr>
      <dsp:spPr>
        <a:xfrm>
          <a:off x="3426678" y="2661046"/>
          <a:ext cx="3224093" cy="8870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Pemikiran</a:t>
          </a:r>
          <a:r>
            <a:rPr lang="en-US" sz="1800" kern="1200" dirty="0"/>
            <a:t> </a:t>
          </a:r>
          <a:r>
            <a:rPr lang="en-US" sz="1800" kern="1200" dirty="0" err="1"/>
            <a:t>konsepsional</a:t>
          </a:r>
          <a:endParaRPr lang="en-US" sz="1800" kern="1200" dirty="0"/>
        </a:p>
      </dsp:txBody>
      <dsp:txXfrm>
        <a:off x="3452658" y="2687026"/>
        <a:ext cx="3172133" cy="835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4D760-A747-D943-B5B2-6EB29E547B1D}">
      <dsp:nvSpPr>
        <dsp:cNvPr id="0" name=""/>
        <dsp:cNvSpPr/>
      </dsp:nvSpPr>
      <dsp:spPr>
        <a:xfrm>
          <a:off x="2679" y="392550"/>
          <a:ext cx="2125354" cy="127521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Pola pikir. </a:t>
          </a:r>
          <a:endParaRPr lang="en-US" sz="2000" kern="1200"/>
        </a:p>
      </dsp:txBody>
      <dsp:txXfrm>
        <a:off x="2679" y="392550"/>
        <a:ext cx="2125354" cy="1275212"/>
      </dsp:txXfrm>
    </dsp:sp>
    <dsp:sp modelId="{C20B4B18-C826-A841-9A07-1F6CBFA3F1DE}">
      <dsp:nvSpPr>
        <dsp:cNvPr id="0" name=""/>
        <dsp:cNvSpPr/>
      </dsp:nvSpPr>
      <dsp:spPr>
        <a:xfrm>
          <a:off x="2340568" y="392550"/>
          <a:ext cx="2125354" cy="1275212"/>
        </a:xfrm>
        <a:prstGeom prst="rect">
          <a:avLst/>
        </a:prstGeom>
        <a:solidFill>
          <a:schemeClr val="accent5">
            <a:hueOff val="2200913"/>
            <a:satOff val="-1784"/>
            <a:lumOff val="-6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Keyakinan. </a:t>
          </a:r>
          <a:endParaRPr lang="en-US" sz="2000" kern="1200"/>
        </a:p>
      </dsp:txBody>
      <dsp:txXfrm>
        <a:off x="2340568" y="392550"/>
        <a:ext cx="2125354" cy="1275212"/>
      </dsp:txXfrm>
    </dsp:sp>
    <dsp:sp modelId="{3C932FB9-0F99-324E-946F-1E8C62474BFF}">
      <dsp:nvSpPr>
        <dsp:cNvPr id="0" name=""/>
        <dsp:cNvSpPr/>
      </dsp:nvSpPr>
      <dsp:spPr>
        <a:xfrm>
          <a:off x="4678458" y="392550"/>
          <a:ext cx="2125354" cy="1275212"/>
        </a:xfrm>
        <a:prstGeom prst="rect">
          <a:avLst/>
        </a:prstGeom>
        <a:solidFill>
          <a:schemeClr val="accent5">
            <a:hueOff val="4401826"/>
            <a:satOff val="-3569"/>
            <a:lumOff val="-123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Budaya. </a:t>
          </a:r>
          <a:endParaRPr lang="en-US" sz="2000" kern="1200"/>
        </a:p>
      </dsp:txBody>
      <dsp:txXfrm>
        <a:off x="4678458" y="392550"/>
        <a:ext cx="2125354" cy="1275212"/>
      </dsp:txXfrm>
    </dsp:sp>
    <dsp:sp modelId="{C8F5338D-92D8-104B-A3B0-43F4B09F39BC}">
      <dsp:nvSpPr>
        <dsp:cNvPr id="0" name=""/>
        <dsp:cNvSpPr/>
      </dsp:nvSpPr>
      <dsp:spPr>
        <a:xfrm>
          <a:off x="7016347" y="392550"/>
          <a:ext cx="2125354" cy="1275212"/>
        </a:xfrm>
        <a:prstGeom prst="rect">
          <a:avLst/>
        </a:prstGeom>
        <a:solidFill>
          <a:schemeClr val="accent5">
            <a:hueOff val="6602738"/>
            <a:satOff val="-5353"/>
            <a:lumOff val="-18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Kepentingan. </a:t>
          </a:r>
          <a:endParaRPr lang="en-US" sz="2000" kern="1200"/>
        </a:p>
      </dsp:txBody>
      <dsp:txXfrm>
        <a:off x="7016347" y="392550"/>
        <a:ext cx="2125354" cy="1275212"/>
      </dsp:txXfrm>
    </dsp:sp>
    <dsp:sp modelId="{6418BB95-90D1-8647-86EB-96D42E672346}">
      <dsp:nvSpPr>
        <dsp:cNvPr id="0" name=""/>
        <dsp:cNvSpPr/>
      </dsp:nvSpPr>
      <dsp:spPr>
        <a:xfrm>
          <a:off x="2679" y="1880298"/>
          <a:ext cx="2125354" cy="1275212"/>
        </a:xfrm>
        <a:prstGeom prst="rect">
          <a:avLst/>
        </a:prstGeom>
        <a:solidFill>
          <a:schemeClr val="accent5">
            <a:hueOff val="8803651"/>
            <a:satOff val="-7138"/>
            <a:lumOff val="-24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Keterlibatan. </a:t>
          </a:r>
          <a:endParaRPr lang="en-US" sz="2000" kern="1200"/>
        </a:p>
      </dsp:txBody>
      <dsp:txXfrm>
        <a:off x="2679" y="1880298"/>
        <a:ext cx="2125354" cy="1275212"/>
      </dsp:txXfrm>
    </dsp:sp>
    <dsp:sp modelId="{8AD4BE42-08C8-5845-A9A3-AC76008099ED}">
      <dsp:nvSpPr>
        <dsp:cNvPr id="0" name=""/>
        <dsp:cNvSpPr/>
      </dsp:nvSpPr>
      <dsp:spPr>
        <a:xfrm>
          <a:off x="2340568" y="1880298"/>
          <a:ext cx="2125354" cy="1275212"/>
        </a:xfrm>
        <a:prstGeom prst="rect">
          <a:avLst/>
        </a:prstGeom>
        <a:solidFill>
          <a:schemeClr val="accent5">
            <a:hueOff val="11004565"/>
            <a:satOff val="-8922"/>
            <a:lumOff val="-3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Kinerja. </a:t>
          </a:r>
          <a:endParaRPr lang="en-US" sz="2000" kern="1200"/>
        </a:p>
      </dsp:txBody>
      <dsp:txXfrm>
        <a:off x="2340568" y="1880298"/>
        <a:ext cx="2125354" cy="1275212"/>
      </dsp:txXfrm>
    </dsp:sp>
    <dsp:sp modelId="{544812D7-0434-E04C-9BB0-3BF2AAADC4DA}">
      <dsp:nvSpPr>
        <dsp:cNvPr id="0" name=""/>
        <dsp:cNvSpPr/>
      </dsp:nvSpPr>
      <dsp:spPr>
        <a:xfrm>
          <a:off x="4678458" y="1880298"/>
          <a:ext cx="2125354" cy="1275212"/>
        </a:xfrm>
        <a:prstGeom prst="rect">
          <a:avLst/>
        </a:prstGeom>
        <a:solidFill>
          <a:schemeClr val="accent5">
            <a:hueOff val="13205477"/>
            <a:satOff val="-10707"/>
            <a:lumOff val="-36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Gaya Hidup. </a:t>
          </a:r>
          <a:endParaRPr lang="en-US" sz="2000" kern="1200"/>
        </a:p>
      </dsp:txBody>
      <dsp:txXfrm>
        <a:off x="4678458" y="1880298"/>
        <a:ext cx="2125354" cy="1275212"/>
      </dsp:txXfrm>
    </dsp:sp>
    <dsp:sp modelId="{DE0BDE7E-26C5-B841-BF34-51DE1E58C695}">
      <dsp:nvSpPr>
        <dsp:cNvPr id="0" name=""/>
        <dsp:cNvSpPr/>
      </dsp:nvSpPr>
      <dsp:spPr>
        <a:xfrm>
          <a:off x="7016347" y="1880298"/>
          <a:ext cx="2125354" cy="1275212"/>
        </a:xfrm>
        <a:prstGeom prst="rect">
          <a:avLst/>
        </a:prstGeom>
        <a:solidFill>
          <a:schemeClr val="accent5">
            <a:hueOff val="15406390"/>
            <a:satOff val="-12491"/>
            <a:lumOff val="-43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000" kern="1200"/>
            <a:t>Tujuan yang ingin dicapainya. </a:t>
          </a:r>
          <a:endParaRPr lang="en-US" sz="2000" kern="1200"/>
        </a:p>
      </dsp:txBody>
      <dsp:txXfrm>
        <a:off x="7016347" y="1880298"/>
        <a:ext cx="2125354" cy="12752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B16A7-E411-D54B-806C-484592212A2F}">
      <dsp:nvSpPr>
        <dsp:cNvPr id="0" name=""/>
        <dsp:cNvSpPr/>
      </dsp:nvSpPr>
      <dsp:spPr>
        <a:xfrm>
          <a:off x="0" y="0"/>
          <a:ext cx="5159396" cy="12073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i="1" kern="1200"/>
            <a:t>Fase Forming </a:t>
          </a:r>
          <a:r>
            <a:rPr lang="en-ID" sz="2400" kern="1200"/>
            <a:t>(fase kekelompokan), </a:t>
          </a:r>
          <a:endParaRPr lang="en-US" sz="2400" kern="1200"/>
        </a:p>
      </dsp:txBody>
      <dsp:txXfrm>
        <a:off x="35361" y="35361"/>
        <a:ext cx="3754600" cy="1136584"/>
      </dsp:txXfrm>
    </dsp:sp>
    <dsp:sp modelId="{8BF4B6A0-57E7-3C4A-BBD7-F6EDC41C3760}">
      <dsp:nvSpPr>
        <dsp:cNvPr id="0" name=""/>
        <dsp:cNvSpPr/>
      </dsp:nvSpPr>
      <dsp:spPr>
        <a:xfrm>
          <a:off x="432099" y="1426817"/>
          <a:ext cx="5159396" cy="12073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fase </a:t>
          </a:r>
          <a:r>
            <a:rPr lang="en-ID" sz="2400" i="1" kern="1200"/>
            <a:t>storming </a:t>
          </a:r>
          <a:r>
            <a:rPr lang="en-ID" sz="2400" kern="1200"/>
            <a:t>(fase peralihan), </a:t>
          </a:r>
          <a:endParaRPr lang="en-US" sz="2400" kern="1200"/>
        </a:p>
      </dsp:txBody>
      <dsp:txXfrm>
        <a:off x="467460" y="1462178"/>
        <a:ext cx="3871825" cy="1136584"/>
      </dsp:txXfrm>
    </dsp:sp>
    <dsp:sp modelId="{ADB081E1-441C-744A-ABC8-9ACFF6A6CD72}">
      <dsp:nvSpPr>
        <dsp:cNvPr id="0" name=""/>
        <dsp:cNvSpPr/>
      </dsp:nvSpPr>
      <dsp:spPr>
        <a:xfrm>
          <a:off x="857749" y="2853634"/>
          <a:ext cx="5159396" cy="12073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fase </a:t>
          </a:r>
          <a:r>
            <a:rPr lang="en-ID" sz="2400" i="1" kern="1200"/>
            <a:t>norming </a:t>
          </a:r>
          <a:r>
            <a:rPr lang="en-ID" sz="2400" kern="1200"/>
            <a:t>(fase pembentukan norma) dan </a:t>
          </a:r>
          <a:endParaRPr lang="en-US" sz="2400" kern="1200"/>
        </a:p>
      </dsp:txBody>
      <dsp:txXfrm>
        <a:off x="893110" y="2888995"/>
        <a:ext cx="3878275" cy="1136584"/>
      </dsp:txXfrm>
    </dsp:sp>
    <dsp:sp modelId="{36A598EA-0ADE-9947-A74A-601CC623D333}">
      <dsp:nvSpPr>
        <dsp:cNvPr id="0" name=""/>
        <dsp:cNvSpPr/>
      </dsp:nvSpPr>
      <dsp:spPr>
        <a:xfrm>
          <a:off x="1289849" y="4280451"/>
          <a:ext cx="5159396" cy="12073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/>
            <a:t>fase </a:t>
          </a:r>
          <a:r>
            <a:rPr lang="en-ID" sz="2400" i="1" kern="1200"/>
            <a:t>performing </a:t>
          </a:r>
          <a:r>
            <a:rPr lang="en-ID" sz="2400" kern="1200"/>
            <a:t>(fase berprestasi) </a:t>
          </a:r>
          <a:endParaRPr lang="en-US" sz="2400" kern="1200"/>
        </a:p>
      </dsp:txBody>
      <dsp:txXfrm>
        <a:off x="1325210" y="4315812"/>
        <a:ext cx="3871825" cy="1136584"/>
      </dsp:txXfrm>
    </dsp:sp>
    <dsp:sp modelId="{81E17B54-0748-3B47-AE61-8357C15309E4}">
      <dsp:nvSpPr>
        <dsp:cNvPr id="0" name=""/>
        <dsp:cNvSpPr/>
      </dsp:nvSpPr>
      <dsp:spPr>
        <a:xfrm>
          <a:off x="4374647" y="924687"/>
          <a:ext cx="784749" cy="78474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4551216" y="924687"/>
        <a:ext cx="431611" cy="590524"/>
      </dsp:txXfrm>
    </dsp:sp>
    <dsp:sp modelId="{FD4B73F7-E2C3-3941-97E4-B8B3AEB96405}">
      <dsp:nvSpPr>
        <dsp:cNvPr id="0" name=""/>
        <dsp:cNvSpPr/>
      </dsp:nvSpPr>
      <dsp:spPr>
        <a:xfrm>
          <a:off x="4806746" y="2351504"/>
          <a:ext cx="784749" cy="784749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4983315" y="2351504"/>
        <a:ext cx="431611" cy="590524"/>
      </dsp:txXfrm>
    </dsp:sp>
    <dsp:sp modelId="{05E6B3CC-F435-CF48-93AC-01460210B8FF}">
      <dsp:nvSpPr>
        <dsp:cNvPr id="0" name=""/>
        <dsp:cNvSpPr/>
      </dsp:nvSpPr>
      <dsp:spPr>
        <a:xfrm>
          <a:off x="5232397" y="3778321"/>
          <a:ext cx="784749" cy="784749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>
        <a:off x="5408966" y="3778321"/>
        <a:ext cx="431611" cy="5905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22F66-727D-4150-ADA5-49CF3A0F6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2" y="1122363"/>
            <a:ext cx="10072922" cy="197834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D9A1FE-C39F-4D7C-B93D-F8C203A1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2" y="3509963"/>
            <a:ext cx="10072922" cy="1747837"/>
          </a:xfrm>
        </p:spPr>
        <p:txBody>
          <a:bodyPr>
            <a:normAutofit/>
          </a:bodyPr>
          <a:lstStyle>
            <a:lvl1pPr marL="0" indent="0" algn="l">
              <a:buNone/>
              <a:defRPr sz="2000" i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08AAC-7D41-4304-8D59-EF34B23268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524C6359-9BB8-4148-8114-537E698DA205}" type="datetime1">
              <a:rPr lang="en-US" smtClean="0"/>
              <a:t>12/14/21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4D078-DE22-4F23-8B48-21FB1415C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352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64C1F5-608B-4335-9F2A-17F63D5F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1B01909-73B8-4486-A749-C643B1D7E3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5E279D86-4533-45F1-B0AA-D237399A5ED5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764FD722-CB31-4326-ADD8-CBA52FD1FF5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24E4BCEC-8B0A-444E-8509-1B3BB0449E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9DB36622-1DC7-4B17-8984-588BA8999FF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51B97AF0-1974-42B9-B5FC-A332C52E827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5A298AD-BE5D-4BE1-8CDF-DBFB42D63FE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93999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F2C5-A3FC-44EF-BA15-CEC83C83D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040D3-67DB-455C-AD79-49E185DB6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B07A-258E-42DD-9A68-2C76F7D5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1E9BC-3BB8-40CD-9294-59A2E59E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3979D-5589-4770-9D29-046F2B506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12EF7969-DB38-4989-A65C-9D190A2455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33456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2145BE25-C437-45FE-A3D3-BBAAF108CC9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4A9D0FA0-682C-4076-B779-D865AEEFC66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B60163C-1A2D-4F00-BC61-8A3C11E2D2BE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3FF8D873-9CF9-4A0A-A7B8-875C0B8233D6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2B645470-F624-4417-A8A4-FC242E43C9DB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ECC7EFEF-6B2A-4210-9275-0077ACF2827B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3573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6693CD-CB65-4F37-A6DA-F300B93C14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74374" y="787067"/>
            <a:ext cx="2628900" cy="53898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8D117-7AE6-4831-9867-5145F64A0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5719" y="787067"/>
            <a:ext cx="7039402" cy="53898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88CF8-397F-485E-8081-AFA4DADD4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E4773-4660-4F21-83CF-1A449395B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59537-EB47-40FA-893E-785D6FE00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588F505F-2957-41FC-9AAA-962853A67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5400000">
            <a:off x="7283627" y="125032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091A36EB-8545-4EFE-B619-165D36D644D1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8D075D29-6706-486B-A55A-13866882BA88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FAE751A-10F0-48F2-BBC3-D2FE499B345B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52289CAF-683C-4BCC-8AA5-95A3BF799B0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BC8403A-C46F-4DA1-A015-00A80215F289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A797D957-3A2C-42DF-B73E-CBB47BE036B7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2050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7B4A7-C566-48F4-B4B8-3A5E7B6C5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93F5-BC8B-452C-ACE2-C7E01D1B8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A49B3-A57D-46C5-8462-0C52509F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30352" y="136525"/>
            <a:ext cx="2743200" cy="365125"/>
          </a:xfrm>
        </p:spPr>
        <p:txBody>
          <a:bodyPr/>
          <a:lstStyle/>
          <a:p>
            <a:fld id="{9376191F-481E-48E9-BB9A-369A67A7362D}" type="datetime1">
              <a:rPr lang="en-US" smtClean="0"/>
              <a:t>12/14/21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C810-EAF4-4D86-84DD-2E574122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E738-8574-490B-974B-9AD3B2AAE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AC552FEA-472E-4E74-B31D-531852C19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059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41DF3078-C636-4776-A616-D5BF3BC280C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0D1A27FA-1310-4BC3-A071-1566746B2FB1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99ACB9EB-84FE-4B33-9EF9-4EC7DAC25DD5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826E5EFB-0EF9-4DB8-99CB-5DD72009DB2C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86238E12-0689-4123-8B2E-E1CCFCC4C882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8538CF67-A00E-4955-A447-001BE02E771A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130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764E-4B3D-4B6A-A210-B50E4F60E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10072922" cy="2313641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30AEC2-B6E6-4C09-A16F-5E2A1C9A0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3509963"/>
            <a:ext cx="10072922" cy="25796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37CAB-B545-4E42-BB5A-F1DAA933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12/14/21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720B-7E58-43F4-9659-ADB2403A5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95F53F-2FA5-4B5C-A151-F07BBC00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aphic 78">
            <a:extLst>
              <a:ext uri="{FF2B5EF4-FFF2-40B4-BE49-F238E27FC236}">
                <a16:creationId xmlns:a16="http://schemas.microsoft.com/office/drawing/2014/main" id="{37B4CDD2-E09A-418A-9131-FBDEE440A1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26769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8" name="Graphic 78">
              <a:extLst>
                <a:ext uri="{FF2B5EF4-FFF2-40B4-BE49-F238E27FC236}">
                  <a16:creationId xmlns:a16="http://schemas.microsoft.com/office/drawing/2014/main" id="{8852E5FB-B268-4CCA-8E55-803038F7A00D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aphic 78">
              <a:extLst>
                <a:ext uri="{FF2B5EF4-FFF2-40B4-BE49-F238E27FC236}">
                  <a16:creationId xmlns:a16="http://schemas.microsoft.com/office/drawing/2014/main" id="{A1C9CBB3-97C0-4A35-9088-C69233F5CEE7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31610871-AEE9-46EB-9D27-BA1D9D688124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27478059-2A11-484D-A2D7-199F74778E50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30EC0886-DDB9-47F1-9414-C121C1D3F954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66A10427-DF20-4284-B215-EABA4D366E20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811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73D3-0F03-4BF4-831F-34E80BAC5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09409-59F2-486F-A6D0-FAEE8FFF25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5717" y="2521885"/>
            <a:ext cx="4645152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87241-B390-47A6-8070-C3D4652F88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2136" y="2521885"/>
            <a:ext cx="4611138" cy="36550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80B360-2ACA-4B93-9439-591B6D3FB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12/14/21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A73E2-CF78-404C-A86F-E70A284AE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8F42A-11E1-42A0-8ECF-A5BBA3B8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0CB61A83-9419-49FC-8074-2AB3D34FA8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19637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BCD12E57-97FB-48D8-81CC-7C37E8947CB4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E487641C-E83B-4134-88C9-1D23D5FA1836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B99AB7A6-A88C-44E1-A9DE-4126B957F88A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FF0D518-1D17-44C7-BF73-7C980481DB5B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9A7A3E12-61E8-41A0-A459-15BF375FA945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9E5E4A56-9100-4D60-8A34-0FE116F41FF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9164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CA31-EE14-41DD-9914-DA7138220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7"/>
            <a:ext cx="100729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22AB6-1657-4AE2-8607-2C77A25D7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521884"/>
            <a:ext cx="4845387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AA6DC0-D4D5-4164-A3FD-6BB5CBB2B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352" y="3366390"/>
            <a:ext cx="4845387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9B35F8-95F3-43D1-8917-5836BAA90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34025" y="2521884"/>
            <a:ext cx="4869249" cy="780439"/>
          </a:xfrm>
        </p:spPr>
        <p:txBody>
          <a:bodyPr anchor="b">
            <a:normAutofit/>
          </a:bodyPr>
          <a:lstStyle>
            <a:lvl1pPr marL="0" indent="0">
              <a:buNone/>
              <a:defRPr sz="20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B639E7-F4A3-4ADE-B290-0A4F9761B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34025" y="3366390"/>
            <a:ext cx="4869249" cy="264479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F296B-429F-4DFC-ABC3-0A078EA99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12/14/21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7103B9-D521-4910-AC15-F12F25CB9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73A6D9-123D-492C-B5CE-294EF2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92A22-4B4D-4F58-9783-A0469DA4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8" y="787068"/>
            <a:ext cx="1007755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5EE610-5457-4E8C-B568-B8D56077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12/14/21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A57BB-288A-4A30-A4EC-FF0537BC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14C89-B968-4A85-A035-E2997A5F8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aphic 78">
            <a:extLst>
              <a:ext uri="{FF2B5EF4-FFF2-40B4-BE49-F238E27FC236}">
                <a16:creationId xmlns:a16="http://schemas.microsoft.com/office/drawing/2014/main" id="{AC45ECC6-E29C-40EF-A7C9-5A17DAFD4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2352330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7" name="Graphic 78">
              <a:extLst>
                <a:ext uri="{FF2B5EF4-FFF2-40B4-BE49-F238E27FC236}">
                  <a16:creationId xmlns:a16="http://schemas.microsoft.com/office/drawing/2014/main" id="{8DA0D497-8E8F-426A-8172-894BE03F70F6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aphic 78">
              <a:extLst>
                <a:ext uri="{FF2B5EF4-FFF2-40B4-BE49-F238E27FC236}">
                  <a16:creationId xmlns:a16="http://schemas.microsoft.com/office/drawing/2014/main" id="{8C0459EF-3B70-4083-8845-3A9AF847E805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9" name="Graphic 78">
                <a:extLst>
                  <a:ext uri="{FF2B5EF4-FFF2-40B4-BE49-F238E27FC236}">
                    <a16:creationId xmlns:a16="http://schemas.microsoft.com/office/drawing/2014/main" id="{53BF2B58-70F8-4288-85AB-CBDA723CDFCC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Graphic 78">
                <a:extLst>
                  <a:ext uri="{FF2B5EF4-FFF2-40B4-BE49-F238E27FC236}">
                    <a16:creationId xmlns:a16="http://schemas.microsoft.com/office/drawing/2014/main" id="{A569E551-A5A0-4A8F-B999-3A6D104814A2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0FB69EB5-D9AC-46E7-934E-32999C39B2E6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6EABC49A-B4ED-44E4-ADB7-E432734A7C9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8361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7A339C-4093-4B40-8C90-52F005CA9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12/14/21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A33F04-8E0A-4165-930C-527D781A7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62F57B-BEB6-4973-A362-38F638E0D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9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FAC90-C2CA-44DD-8EF8-20BDD672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4315386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915FB-D5F4-4CAD-AE70-3644E8180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420086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374DA3-3BAC-4045-825F-B3C27B897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4315386" cy="24399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0D65-0423-4E45-947A-E08C8569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12/14/21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E6FBD0-E49F-4DE6-9264-CEDB9BAA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6B246-A768-4B2D-96C6-9F417852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839DB371-B90D-44CB-A4AF-C7BDBFD0A8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0C845011-2FC2-40F7-B0C6-49CBBA72B9CB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2BC78B8-5139-436F-AD47-3CC03903FDDC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F9DC17BA-1278-45C9-B1BF-B9F1518E1F29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99637B9F-CC26-4669-81F0-A942B4F72D61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2BB8F115-0030-47B4-BAF4-C15D1EA27B11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662F9949-4F1A-4708-824B-E876E9BEDA16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0290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B0C8-915E-4BF2-976E-B8D7EDC5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787068"/>
            <a:ext cx="3932237" cy="222315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714E6-8E50-4B50-A2E0-F9D20155EB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4200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7A6C-5CA5-4EF0-B1C4-ED85FF255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0352" y="3429000"/>
            <a:ext cx="3932237" cy="243998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76474-31D4-4567-B4EC-B6AF24488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12/14/21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902DE0-33F5-4372-8EB5-F5746D344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5C2EF-849D-4B2C-8ED6-D26553657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aphic 78">
            <a:extLst>
              <a:ext uri="{FF2B5EF4-FFF2-40B4-BE49-F238E27FC236}">
                <a16:creationId xmlns:a16="http://schemas.microsoft.com/office/drawing/2014/main" id="{7627CBC2-9DC2-4EE8-A2D5-849E30F22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225" y="3193468"/>
            <a:ext cx="972241" cy="45719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9" name="Graphic 78">
              <a:extLst>
                <a:ext uri="{FF2B5EF4-FFF2-40B4-BE49-F238E27FC236}">
                  <a16:creationId xmlns:a16="http://schemas.microsoft.com/office/drawing/2014/main" id="{9FB4AEFC-63AB-4831-8EC1-E8145604D8D9}"/>
                </a:ext>
              </a:extLst>
            </p:cNvPr>
            <p:cNvSpPr/>
            <p:nvPr/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aphic 78">
              <a:extLst>
                <a:ext uri="{FF2B5EF4-FFF2-40B4-BE49-F238E27FC236}">
                  <a16:creationId xmlns:a16="http://schemas.microsoft.com/office/drawing/2014/main" id="{811E1337-D5DA-408D-91F3-A6A35FCDD0B9}"/>
                </a:ext>
              </a:extLst>
            </p:cNvPr>
            <p:cNvGrpSpPr/>
            <p:nvPr/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1" name="Graphic 78">
                <a:extLst>
                  <a:ext uri="{FF2B5EF4-FFF2-40B4-BE49-F238E27FC236}">
                    <a16:creationId xmlns:a16="http://schemas.microsoft.com/office/drawing/2014/main" id="{1E473FA4-FD80-4D04-AAC5-63B9A4D80778}"/>
                  </a:ext>
                </a:extLst>
              </p:cNvPr>
              <p:cNvSpPr/>
              <p:nvPr/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Graphic 78">
                <a:extLst>
                  <a:ext uri="{FF2B5EF4-FFF2-40B4-BE49-F238E27FC236}">
                    <a16:creationId xmlns:a16="http://schemas.microsoft.com/office/drawing/2014/main" id="{FCB457B9-48DE-4921-8C3F-996598075B1F}"/>
                  </a:ext>
                </a:extLst>
              </p:cNvPr>
              <p:cNvSpPr/>
              <p:nvPr/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Graphic 78">
                <a:extLst>
                  <a:ext uri="{FF2B5EF4-FFF2-40B4-BE49-F238E27FC236}">
                    <a16:creationId xmlns:a16="http://schemas.microsoft.com/office/drawing/2014/main" id="{53C9DB95-9A61-4553-8D82-D2BE26FCBC6E}"/>
                  </a:ext>
                </a:extLst>
              </p:cNvPr>
              <p:cNvSpPr/>
              <p:nvPr/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0EAE371F-24C9-4738-834F-FAF5A5C9ACE1}"/>
                  </a:ext>
                </a:extLst>
              </p:cNvPr>
              <p:cNvSpPr/>
              <p:nvPr/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2289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35959F4-53DA-47FF-BC24-1E5B75C69876}"/>
              </a:ext>
            </a:extLst>
          </p:cNvPr>
          <p:cNvSpPr/>
          <p:nvPr/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CF83E8-F6F0-41E3-B580-7412A04DDFB5}"/>
              </a:ext>
            </a:extLst>
          </p:cNvPr>
          <p:cNvGrpSpPr/>
          <p:nvPr/>
        </p:nvGrpSpPr>
        <p:grpSpPr>
          <a:xfrm>
            <a:off x="10776050" y="5204030"/>
            <a:ext cx="886141" cy="802497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1A0B6DBB-705D-48D0-842C-F9DFA7684D19}"/>
                </a:ext>
              </a:extLst>
            </p:cNvPr>
            <p:cNvSpPr/>
            <p:nvPr/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194A764-16E1-4D0D-9357-76F80E6086C0}"/>
                </a:ext>
              </a:extLst>
            </p:cNvPr>
            <p:cNvSpPr/>
            <p:nvPr/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115B7F3F-A40D-4F24-8536-E2420B433211}"/>
                </a:ext>
              </a:extLst>
            </p:cNvPr>
            <p:cNvSpPr/>
            <p:nvPr/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4" name="Graphic 12">
              <a:extLst>
                <a:ext uri="{FF2B5EF4-FFF2-40B4-BE49-F238E27FC236}">
                  <a16:creationId xmlns:a16="http://schemas.microsoft.com/office/drawing/2014/main" id="{CEF42844-A829-4ED2-A360-63BB2A7C45EE}"/>
                </a:ext>
              </a:extLst>
            </p:cNvPr>
            <p:cNvSpPr/>
            <p:nvPr/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Graphic 15">
              <a:extLst>
                <a:ext uri="{FF2B5EF4-FFF2-40B4-BE49-F238E27FC236}">
                  <a16:creationId xmlns:a16="http://schemas.microsoft.com/office/drawing/2014/main" id="{57B23B52-A1C3-44EF-BC11-9094A0DA11AB}"/>
                </a:ext>
              </a:extLst>
            </p:cNvPr>
            <p:cNvSpPr/>
            <p:nvPr/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Graphic 15">
              <a:extLst>
                <a:ext uri="{FF2B5EF4-FFF2-40B4-BE49-F238E27FC236}">
                  <a16:creationId xmlns:a16="http://schemas.microsoft.com/office/drawing/2014/main" id="{064E08E5-DA92-4CF2-A0BF-E341800227B2}"/>
                </a:ext>
              </a:extLst>
            </p:cNvPr>
            <p:cNvSpPr/>
            <p:nvPr/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A222560-E657-4CAE-B667-7BE9E224B244}"/>
                </a:ext>
              </a:extLst>
            </p:cNvPr>
            <p:cNvSpPr/>
            <p:nvPr/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9226104-0061-4319-8237-9C001BF85D49}"/>
              </a:ext>
            </a:extLst>
          </p:cNvPr>
          <p:cNvSpPr/>
          <p:nvPr/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8318D-FE3E-41D7-9A8C-2065A2C46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10077557" cy="1325563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06718-79E7-4159-A003-F86FE7B3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717" y="2521885"/>
            <a:ext cx="10077557" cy="3549045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F99FF-FFE2-431D-A0C8-A46C21712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5718" y="136525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none" spc="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12/14/21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C3547E-668D-4191-847C-7424F75496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18" y="6356350"/>
            <a:ext cx="345065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900" cap="none" spc="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6E6E-8527-4F63-A0C7-84CD44A2B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55367" y="6356350"/>
            <a:ext cx="529809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ctr">
              <a:defRPr sz="900" cap="none" spc="11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51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94" r:id="rId6"/>
    <p:sldLayoutId id="2147483689" r:id="rId7"/>
    <p:sldLayoutId id="2147483690" r:id="rId8"/>
    <p:sldLayoutId id="2147483691" r:id="rId9"/>
    <p:sldLayoutId id="2147483693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117000"/>
        </a:lnSpc>
        <a:spcBef>
          <a:spcPct val="0"/>
        </a:spcBef>
        <a:buNone/>
        <a:defRPr sz="3600" i="0" kern="1200" spc="1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7000"/>
        </a:lnSpc>
        <a:spcBef>
          <a:spcPts val="1000"/>
        </a:spcBef>
        <a:buFont typeface="Arial" panose="020B0604020202020204" pitchFamily="34" charset="0"/>
        <a:buNone/>
        <a:defRPr sz="2000" kern="1200" spc="90">
          <a:solidFill>
            <a:schemeClr val="tx1"/>
          </a:solidFill>
          <a:latin typeface="+mn-lt"/>
          <a:ea typeface="+mn-ea"/>
          <a:cs typeface="+mn-cs"/>
        </a:defRPr>
      </a:lvl1pPr>
      <a:lvl2pPr marL="0" indent="-22860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Char char="•"/>
        <a:defRPr sz="1800" kern="1200" spc="9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None/>
        <a:defRPr sz="1600" kern="1200" spc="9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22860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Char char="•"/>
        <a:defRPr sz="1400" kern="1200" spc="9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7000"/>
        </a:lnSpc>
        <a:spcBef>
          <a:spcPts val="500"/>
        </a:spcBef>
        <a:buFont typeface="Arial" panose="020B0604020202020204" pitchFamily="34" charset="0"/>
        <a:buNone/>
        <a:defRPr sz="1400" kern="1200" spc="9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5D0B0D3-D735-4619-AA45-B57B791E17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Pensil berwarna dan buku">
            <a:extLst>
              <a:ext uri="{FF2B5EF4-FFF2-40B4-BE49-F238E27FC236}">
                <a16:creationId xmlns:a16="http://schemas.microsoft.com/office/drawing/2014/main" id="{0F44AEB5-EEAC-4219-8995-7E4FC24818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355" r="-1" b="667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CF4BC1-75CA-574B-A335-1BCDE21C5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351" y="1122363"/>
            <a:ext cx="7630931" cy="197834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DINAMIKA KELOMPOK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F7A24-AFDC-3F42-8DB8-95874F130B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351" y="3509963"/>
            <a:ext cx="7630931" cy="174783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TIM DINAMIKA KELOMPOK IPE 2021</a:t>
            </a:r>
          </a:p>
        </p:txBody>
      </p:sp>
      <p:grpSp>
        <p:nvGrpSpPr>
          <p:cNvPr id="18" name="Graphic 78">
            <a:extLst>
              <a:ext uri="{FF2B5EF4-FFF2-40B4-BE49-F238E27FC236}">
                <a16:creationId xmlns:a16="http://schemas.microsoft.com/office/drawing/2014/main" id="{DBBA0A0D-8F6A-400A-9E49-8C008E2C7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267662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9" name="Graphic 78">
              <a:extLst>
                <a:ext uri="{FF2B5EF4-FFF2-40B4-BE49-F238E27FC236}">
                  <a16:creationId xmlns:a16="http://schemas.microsoft.com/office/drawing/2014/main" id="{A5DD701E-4BC9-48E3-AF4F-013B52D63D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aphic 78">
              <a:extLst>
                <a:ext uri="{FF2B5EF4-FFF2-40B4-BE49-F238E27FC236}">
                  <a16:creationId xmlns:a16="http://schemas.microsoft.com/office/drawing/2014/main" id="{FB658B62-664D-4B3B-BBDA-235666290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1" name="Graphic 78">
                <a:extLst>
                  <a:ext uri="{FF2B5EF4-FFF2-40B4-BE49-F238E27FC236}">
                    <a16:creationId xmlns:a16="http://schemas.microsoft.com/office/drawing/2014/main" id="{B11F9D25-67B1-4BDB-A290-97B93A19D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Graphic 78">
                <a:extLst>
                  <a:ext uri="{FF2B5EF4-FFF2-40B4-BE49-F238E27FC236}">
                    <a16:creationId xmlns:a16="http://schemas.microsoft.com/office/drawing/2014/main" id="{B9D5C40A-1B1B-4C25-9707-E8F1CF6EEC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Graphic 78">
                <a:extLst>
                  <a:ext uri="{FF2B5EF4-FFF2-40B4-BE49-F238E27FC236}">
                    <a16:creationId xmlns:a16="http://schemas.microsoft.com/office/drawing/2014/main" id="{2DD0C1D6-FF64-45AB-8775-83AB3C470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Graphic 78">
                <a:extLst>
                  <a:ext uri="{FF2B5EF4-FFF2-40B4-BE49-F238E27FC236}">
                    <a16:creationId xmlns:a16="http://schemas.microsoft.com/office/drawing/2014/main" id="{15AFBB84-8485-4329-89FC-04663D985B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D505D40-32E9-4C48-81F8-AD80433BE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507BF36-B92B-4CAC-BCA7-8364B51E1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276237E-3A6D-452F-879C-FB8C77A18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8BC9243-F4BF-48A7-89AE-DFA5B37DE6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5DE414EC-F3DF-412E-9B22-5328DAA99C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2" name="Graphic 12">
              <a:extLst>
                <a:ext uri="{FF2B5EF4-FFF2-40B4-BE49-F238E27FC236}">
                  <a16:creationId xmlns:a16="http://schemas.microsoft.com/office/drawing/2014/main" id="{039C06B1-FDEA-47B1-8222-7D622CD72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Graphic 15">
              <a:extLst>
                <a:ext uri="{FF2B5EF4-FFF2-40B4-BE49-F238E27FC236}">
                  <a16:creationId xmlns:a16="http://schemas.microsoft.com/office/drawing/2014/main" id="{B834C8C1-9BD1-4635-8E5B-65815F901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Graphic 15">
              <a:extLst>
                <a:ext uri="{FF2B5EF4-FFF2-40B4-BE49-F238E27FC236}">
                  <a16:creationId xmlns:a16="http://schemas.microsoft.com/office/drawing/2014/main" id="{2963D456-B3F4-4EDC-827E-645741F64D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3A58845-EFFB-4806-BC6D-47418C15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3460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E7C5D-4557-AC43-88EE-63021AA42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SEMANGAT KERJA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A8DB09-C2C3-AC45-AF8B-39DADAADC8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543075"/>
              </p:ext>
            </p:extLst>
          </p:nvPr>
        </p:nvGraphicFramePr>
        <p:xfrm>
          <a:off x="525463" y="2522538"/>
          <a:ext cx="10077450" cy="354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945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F420BC5C-C418-4843-B04B-6918968D0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229D022-7D27-C34C-AEBF-739D33EA0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735307"/>
            <a:ext cx="10915158" cy="1432559"/>
          </a:xfrm>
        </p:spPr>
        <p:txBody>
          <a:bodyPr>
            <a:normAutofit/>
          </a:bodyPr>
          <a:lstStyle/>
          <a:p>
            <a:r>
              <a:rPr lang="en-US" dirty="0"/>
              <a:t>FAKTOR INTERNAL</a:t>
            </a:r>
          </a:p>
        </p:txBody>
      </p:sp>
      <p:grpSp>
        <p:nvGrpSpPr>
          <p:cNvPr id="17" name="Graphic 78">
            <a:extLst>
              <a:ext uri="{FF2B5EF4-FFF2-40B4-BE49-F238E27FC236}">
                <a16:creationId xmlns:a16="http://schemas.microsoft.com/office/drawing/2014/main" id="{D262907E-3263-4F8C-8D5C-69E491552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2322314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8" name="Graphic 78">
              <a:extLst>
                <a:ext uri="{FF2B5EF4-FFF2-40B4-BE49-F238E27FC236}">
                  <a16:creationId xmlns:a16="http://schemas.microsoft.com/office/drawing/2014/main" id="{5E9DBF64-4177-41D3-AA4D-C099F5F4C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aphic 78">
              <a:extLst>
                <a:ext uri="{FF2B5EF4-FFF2-40B4-BE49-F238E27FC236}">
                  <a16:creationId xmlns:a16="http://schemas.microsoft.com/office/drawing/2014/main" id="{5546CA24-A5EF-409F-99A2-D0131AE90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20" name="Graphic 78">
                <a:extLst>
                  <a:ext uri="{FF2B5EF4-FFF2-40B4-BE49-F238E27FC236}">
                    <a16:creationId xmlns:a16="http://schemas.microsoft.com/office/drawing/2014/main" id="{79E62C40-0CA5-4755-86D8-03D076F84F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Graphic 78">
                <a:extLst>
                  <a:ext uri="{FF2B5EF4-FFF2-40B4-BE49-F238E27FC236}">
                    <a16:creationId xmlns:a16="http://schemas.microsoft.com/office/drawing/2014/main" id="{596152FA-4464-4219-802D-3ED79BA322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Graphic 78">
                <a:extLst>
                  <a:ext uri="{FF2B5EF4-FFF2-40B4-BE49-F238E27FC236}">
                    <a16:creationId xmlns:a16="http://schemas.microsoft.com/office/drawing/2014/main" id="{170D7D1A-E2C7-49B3-92C2-A96021793D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Graphic 78">
                <a:extLst>
                  <a:ext uri="{FF2B5EF4-FFF2-40B4-BE49-F238E27FC236}">
                    <a16:creationId xmlns:a16="http://schemas.microsoft.com/office/drawing/2014/main" id="{CCCDE866-922A-4BE9-A245-42CB249801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2597A8B-414A-4F6D-9710-2F1BE256E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506502" y="5652122"/>
            <a:ext cx="2685498" cy="1205872"/>
          </a:xfrm>
          <a:custGeom>
            <a:avLst/>
            <a:gdLst>
              <a:gd name="connsiteX0" fmla="*/ 0 w 4238069"/>
              <a:gd name="connsiteY0" fmla="*/ 0 h 1903025"/>
              <a:gd name="connsiteX1" fmla="*/ 113310 w 4238069"/>
              <a:gd name="connsiteY1" fmla="*/ 8960 h 1903025"/>
              <a:gd name="connsiteX2" fmla="*/ 291503 w 4238069"/>
              <a:gd name="connsiteY2" fmla="*/ 37000 h 1903025"/>
              <a:gd name="connsiteX3" fmla="*/ 3082930 w 4238069"/>
              <a:gd name="connsiteY3" fmla="*/ 1104916 h 1903025"/>
              <a:gd name="connsiteX4" fmla="*/ 3881548 w 4238069"/>
              <a:gd name="connsiteY4" fmla="*/ 1668276 h 1903025"/>
              <a:gd name="connsiteX5" fmla="*/ 4238069 w 4238069"/>
              <a:gd name="connsiteY5" fmla="*/ 1903025 h 1903025"/>
              <a:gd name="connsiteX6" fmla="*/ 0 w 4238069"/>
              <a:gd name="connsiteY6" fmla="*/ 1903025 h 1903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8069" h="1903025">
                <a:moveTo>
                  <a:pt x="0" y="0"/>
                </a:moveTo>
                <a:lnTo>
                  <a:pt x="113310" y="8960"/>
                </a:lnTo>
                <a:cubicBezTo>
                  <a:pt x="173365" y="16155"/>
                  <a:pt x="232870" y="25632"/>
                  <a:pt x="291503" y="37000"/>
                </a:cubicBezTo>
                <a:cubicBezTo>
                  <a:pt x="1250780" y="222537"/>
                  <a:pt x="2264787" y="499636"/>
                  <a:pt x="3082930" y="1104916"/>
                </a:cubicBezTo>
                <a:cubicBezTo>
                  <a:pt x="3348371" y="1301283"/>
                  <a:pt x="3614239" y="1488349"/>
                  <a:pt x="3881548" y="1668276"/>
                </a:cubicBezTo>
                <a:lnTo>
                  <a:pt x="4238069" y="1903025"/>
                </a:lnTo>
                <a:lnTo>
                  <a:pt x="0" y="1903025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9BA142B-E03A-4CCD-8C46-8BDDD96AB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548459" y="5639171"/>
            <a:ext cx="886144" cy="635293"/>
            <a:chOff x="10948005" y="3379098"/>
            <a:chExt cx="868640" cy="622746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E9071096-5B07-42AC-9C76-6B3D847D0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86A8581-41D2-4ED9-94DE-6EE3A38B2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30" name="Graphic 15">
              <a:extLst>
                <a:ext uri="{FF2B5EF4-FFF2-40B4-BE49-F238E27FC236}">
                  <a16:creationId xmlns:a16="http://schemas.microsoft.com/office/drawing/2014/main" id="{DA930EF0-907F-46F9-B728-0C189FCB4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Graphic 15">
              <a:extLst>
                <a:ext uri="{FF2B5EF4-FFF2-40B4-BE49-F238E27FC236}">
                  <a16:creationId xmlns:a16="http://schemas.microsoft.com/office/drawing/2014/main" id="{F8E83A83-33D7-4E07-98AC-CA07C0F1E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DA03248-3CE4-4D20-8293-BFDF226CDB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1" name="Content Placeholder 5">
            <a:extLst>
              <a:ext uri="{FF2B5EF4-FFF2-40B4-BE49-F238E27FC236}">
                <a16:creationId xmlns:a16="http://schemas.microsoft.com/office/drawing/2014/main" id="{3F90A5C1-9B5A-442F-9252-B89B8A7C03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786152"/>
              </p:ext>
            </p:extLst>
          </p:nvPr>
        </p:nvGraphicFramePr>
        <p:xfrm>
          <a:off x="525463" y="2522538"/>
          <a:ext cx="9144381" cy="3548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1184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0E4BB-79DF-3B4E-A549-0B7702C08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PRIBADI YANG BERKEMBANG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FE15C-BF1B-6047-B110-6FE18170CA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 TIPE KEPRIBADIAN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18194-9DE6-794D-8703-3D3579D9F9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Tipe</a:t>
            </a:r>
            <a:r>
              <a:rPr lang="en-ID" dirty="0"/>
              <a:t> A </a:t>
            </a:r>
            <a:r>
              <a:rPr lang="en-ID" dirty="0" err="1"/>
              <a:t>ambisius</a:t>
            </a:r>
            <a:r>
              <a:rPr lang="en-ID" dirty="0"/>
              <a:t>; </a:t>
            </a:r>
          </a:p>
          <a:p>
            <a:r>
              <a:rPr lang="en-ID" dirty="0" err="1"/>
              <a:t>Tipe</a:t>
            </a:r>
            <a:r>
              <a:rPr lang="en-ID" dirty="0"/>
              <a:t> B </a:t>
            </a:r>
            <a:r>
              <a:rPr lang="en-ID" dirty="0" err="1"/>
              <a:t>Tenang</a:t>
            </a:r>
            <a:r>
              <a:rPr lang="en-ID" dirty="0"/>
              <a:t>; </a:t>
            </a:r>
          </a:p>
          <a:p>
            <a:r>
              <a:rPr lang="en-ID" dirty="0" err="1"/>
              <a:t>Tipe</a:t>
            </a:r>
            <a:r>
              <a:rPr lang="en-ID" dirty="0"/>
              <a:t> C </a:t>
            </a:r>
            <a:r>
              <a:rPr lang="en-ID" dirty="0" err="1"/>
              <a:t>Cemas</a:t>
            </a:r>
            <a:r>
              <a:rPr lang="en-ID" dirty="0"/>
              <a:t>; </a:t>
            </a:r>
          </a:p>
          <a:p>
            <a:r>
              <a:rPr lang="en-ID" dirty="0" err="1"/>
              <a:t>Tipe</a:t>
            </a:r>
            <a:r>
              <a:rPr lang="en-ID" dirty="0"/>
              <a:t> D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ambil</a:t>
            </a:r>
            <a:r>
              <a:rPr lang="en-ID" dirty="0"/>
              <a:t> </a:t>
            </a:r>
            <a:r>
              <a:rPr lang="en-ID" dirty="0" err="1"/>
              <a:t>peduli</a:t>
            </a:r>
            <a:r>
              <a:rPr lang="en-ID" dirty="0"/>
              <a:t>; </a:t>
            </a:r>
          </a:p>
          <a:p>
            <a:r>
              <a:rPr lang="en-ID" dirty="0" err="1"/>
              <a:t>Tipe</a:t>
            </a:r>
            <a:r>
              <a:rPr lang="en-ID" dirty="0"/>
              <a:t> E </a:t>
            </a:r>
            <a:r>
              <a:rPr lang="en-ID" dirty="0" err="1"/>
              <a:t>Pencuriga</a:t>
            </a:r>
            <a:r>
              <a:rPr lang="en-ID" dirty="0"/>
              <a:t>; </a:t>
            </a:r>
          </a:p>
          <a:p>
            <a:r>
              <a:rPr lang="en-ID" dirty="0" err="1"/>
              <a:t>Tipe</a:t>
            </a:r>
            <a:r>
              <a:rPr lang="en-ID" dirty="0"/>
              <a:t> F </a:t>
            </a:r>
            <a:r>
              <a:rPr lang="en-ID" dirty="0" err="1"/>
              <a:t>Dependen</a:t>
            </a:r>
            <a:r>
              <a:rPr lang="en-ID" dirty="0"/>
              <a:t>, dan </a:t>
            </a:r>
            <a:r>
              <a:rPr lang="en-ID" dirty="0" err="1"/>
              <a:t>Tipe</a:t>
            </a:r>
            <a:r>
              <a:rPr lang="en-ID" dirty="0"/>
              <a:t> G Formal.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74EBDE-A069-574F-9367-2B388F2907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ID" dirty="0"/>
              <a:t>6 </a:t>
            </a:r>
            <a:r>
              <a:rPr lang="en-ID" dirty="0" err="1"/>
              <a:t>ciri</a:t>
            </a:r>
            <a:r>
              <a:rPr lang="en-ID" dirty="0"/>
              <a:t> </a:t>
            </a:r>
            <a:r>
              <a:rPr lang="en-ID" dirty="0" err="1"/>
              <a:t>kepribadian</a:t>
            </a:r>
            <a:r>
              <a:rPr lang="en-ID" dirty="0"/>
              <a:t> yang </a:t>
            </a:r>
            <a:r>
              <a:rPr lang="en-ID" dirty="0" err="1"/>
              <a:t>berkembang</a:t>
            </a:r>
            <a:r>
              <a:rPr lang="en-ID" dirty="0"/>
              <a:t> 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315F0C-E007-4A4F-BFEE-9AFAC280A5F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ID" dirty="0" err="1"/>
              <a:t>Sikap</a:t>
            </a:r>
            <a:r>
              <a:rPr lang="en-ID" dirty="0"/>
              <a:t> Mental </a:t>
            </a:r>
            <a:r>
              <a:rPr lang="en-ID" dirty="0" err="1"/>
              <a:t>Positif</a:t>
            </a:r>
            <a:r>
              <a:rPr lang="en-ID" dirty="0"/>
              <a:t>. </a:t>
            </a:r>
          </a:p>
          <a:p>
            <a:r>
              <a:rPr lang="en-ID" dirty="0" err="1"/>
              <a:t>Bertanggungjawab</a:t>
            </a:r>
            <a:r>
              <a:rPr lang="en-ID" dirty="0"/>
              <a:t>. </a:t>
            </a:r>
          </a:p>
          <a:p>
            <a:r>
              <a:rPr lang="en-ID" dirty="0" err="1"/>
              <a:t>Obyektif</a:t>
            </a:r>
            <a:r>
              <a:rPr lang="en-ID" dirty="0"/>
              <a:t>. </a:t>
            </a:r>
          </a:p>
          <a:p>
            <a:r>
              <a:rPr lang="en-ID" dirty="0" err="1"/>
              <a:t>Kendali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. </a:t>
            </a:r>
          </a:p>
          <a:p>
            <a:r>
              <a:rPr lang="en-ID" dirty="0" err="1"/>
              <a:t>Ketegasan</a:t>
            </a:r>
            <a:r>
              <a:rPr lang="en-ID" dirty="0"/>
              <a:t>. </a:t>
            </a:r>
          </a:p>
          <a:p>
            <a:r>
              <a:rPr lang="en-ID" dirty="0" err="1"/>
              <a:t>Tenggang</a:t>
            </a:r>
            <a:r>
              <a:rPr lang="en-ID" dirty="0"/>
              <a:t> Rasa.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49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92535E5-7BC7-B14C-8DC3-6C99EB69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MENGENALI ORANG LAIN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B8EF52E-1989-FF40-BE96-7F288724E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Mengenali</a:t>
            </a:r>
            <a:r>
              <a:rPr lang="en-ID" dirty="0"/>
              <a:t> orang lain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keharusan</a:t>
            </a:r>
            <a:r>
              <a:rPr lang="en-ID" dirty="0"/>
              <a:t> </a:t>
            </a:r>
            <a:r>
              <a:rPr lang="en-ID" dirty="0" err="1"/>
              <a:t>bagi</a:t>
            </a:r>
            <a:r>
              <a:rPr lang="en-ID" dirty="0"/>
              <a:t> </a:t>
            </a:r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“</a:t>
            </a:r>
            <a:r>
              <a:rPr lang="en-ID" dirty="0" err="1"/>
              <a:t>masuk</a:t>
            </a:r>
            <a:r>
              <a:rPr lang="en-ID" dirty="0"/>
              <a:t>“, </a:t>
            </a:r>
            <a:r>
              <a:rPr lang="en-ID" dirty="0" err="1"/>
              <a:t>diterima</a:t>
            </a:r>
            <a:r>
              <a:rPr lang="en-ID" dirty="0"/>
              <a:t> dan </a:t>
            </a:r>
            <a:r>
              <a:rPr lang="en-ID" dirty="0" err="1"/>
              <a:t>berkomunikasi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mereka</a:t>
            </a:r>
            <a:r>
              <a:rPr lang="en-ID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Predikat</a:t>
            </a:r>
            <a:r>
              <a:rPr lang="en-ID" dirty="0"/>
              <a:t> yang </a:t>
            </a:r>
            <a:r>
              <a:rPr lang="en-ID" dirty="0" err="1"/>
              <a:t>idealnya</a:t>
            </a:r>
            <a:r>
              <a:rPr lang="en-ID" dirty="0"/>
              <a:t> </a:t>
            </a:r>
            <a:r>
              <a:rPr lang="en-ID" dirty="0" err="1"/>
              <a:t>dimiliki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: orang yang </a:t>
            </a:r>
            <a:r>
              <a:rPr lang="en-ID" dirty="0" err="1"/>
              <a:t>menyenangkan</a:t>
            </a:r>
            <a:r>
              <a:rPr lang="en-ID" dirty="0"/>
              <a:t>, orang yang </a:t>
            </a:r>
            <a:r>
              <a:rPr lang="en-ID" dirty="0" err="1"/>
              <a:t>luwes</a:t>
            </a:r>
            <a:r>
              <a:rPr lang="en-ID" dirty="0"/>
              <a:t>, </a:t>
            </a:r>
            <a:r>
              <a:rPr lang="en-ID" dirty="0" err="1"/>
              <a:t>pandai</a:t>
            </a:r>
            <a:r>
              <a:rPr lang="en-ID" dirty="0"/>
              <a:t> </a:t>
            </a:r>
            <a:r>
              <a:rPr lang="en-ID" dirty="0" err="1"/>
              <a:t>menyesuaikan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pergaulan</a:t>
            </a:r>
            <a:r>
              <a:rPr lang="en-ID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Bentuk</a:t>
            </a:r>
            <a:r>
              <a:rPr lang="en-ID" dirty="0"/>
              <a:t> </a:t>
            </a:r>
            <a:r>
              <a:rPr lang="en-ID" dirty="0" err="1"/>
              <a:t>usaha</a:t>
            </a:r>
            <a:r>
              <a:rPr lang="en-ID" dirty="0"/>
              <a:t> </a:t>
            </a:r>
            <a:r>
              <a:rPr lang="en-ID" dirty="0" err="1"/>
              <a:t>penyesuaian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: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ID" dirty="0" err="1"/>
              <a:t>Pemahaman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orang lain: </a:t>
            </a:r>
            <a:r>
              <a:rPr lang="en-ID" dirty="0" err="1"/>
              <a:t>kelebihan</a:t>
            </a:r>
            <a:r>
              <a:rPr lang="en-ID" dirty="0"/>
              <a:t> dan </a:t>
            </a:r>
            <a:r>
              <a:rPr lang="en-ID" dirty="0" err="1"/>
              <a:t>kekurangannya</a:t>
            </a:r>
            <a:r>
              <a:rPr lang="en-ID" dirty="0"/>
              <a:t>, </a:t>
            </a:r>
            <a:r>
              <a:rPr lang="en-ID" dirty="0" err="1"/>
              <a:t>perangai</a:t>
            </a:r>
            <a:r>
              <a:rPr lang="en-ID" dirty="0"/>
              <a:t>, </a:t>
            </a:r>
            <a:r>
              <a:rPr lang="en-ID" dirty="0" err="1"/>
              <a:t>kecerdasan</a:t>
            </a:r>
            <a:r>
              <a:rPr lang="en-ID" dirty="0"/>
              <a:t>, </a:t>
            </a:r>
            <a:r>
              <a:rPr lang="en-ID" dirty="0" err="1"/>
              <a:t>emosi</a:t>
            </a:r>
            <a:r>
              <a:rPr lang="en-ID" dirty="0"/>
              <a:t>, </a:t>
            </a:r>
            <a:r>
              <a:rPr lang="en-ID" dirty="0" err="1"/>
              <a:t>sikap</a:t>
            </a:r>
            <a:r>
              <a:rPr lang="en-ID" dirty="0"/>
              <a:t> mental dan </a:t>
            </a:r>
            <a:r>
              <a:rPr lang="en-ID" dirty="0" err="1"/>
              <a:t>pola</a:t>
            </a:r>
            <a:r>
              <a:rPr lang="en-ID" dirty="0"/>
              <a:t> </a:t>
            </a:r>
            <a:r>
              <a:rPr lang="en-ID" dirty="0" err="1"/>
              <a:t>pikirnya</a:t>
            </a:r>
            <a:r>
              <a:rPr lang="en-ID" dirty="0"/>
              <a:t>.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ID" dirty="0" err="1"/>
              <a:t>Berkomunikasi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empati</a:t>
            </a:r>
            <a:r>
              <a:rPr lang="en-ID" dirty="0"/>
              <a:t>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ID" dirty="0" err="1"/>
              <a:t>Menata</a:t>
            </a:r>
            <a:r>
              <a:rPr lang="en-ID" dirty="0"/>
              <a:t> dan </a:t>
            </a:r>
            <a:r>
              <a:rPr lang="en-ID" dirty="0" err="1"/>
              <a:t>menyesuaikan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atas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menguntungkan</a:t>
            </a:r>
            <a:r>
              <a:rPr lang="en-ID" dirty="0"/>
              <a:t>. </a:t>
            </a:r>
          </a:p>
          <a:p>
            <a:pPr marL="342900" lvl="1" indent="-342900"/>
            <a:endParaRPr lang="en-ID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dirty="0"/>
          </a:p>
          <a:p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286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51768-4204-AB46-9EBB-A80526EF3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KELOMPOK DAN MEMBANGUN KERJASAMA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2E9E276-B92B-4F4A-9798-A06B172F4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err="1"/>
              <a:t>Dikatakan</a:t>
            </a:r>
            <a:r>
              <a:rPr lang="en-US" sz="1800" dirty="0"/>
              <a:t> </a:t>
            </a:r>
            <a:r>
              <a:rPr lang="en-US" sz="1800" dirty="0" err="1"/>
              <a:t>kelompok</a:t>
            </a:r>
            <a:r>
              <a:rPr lang="en-US" sz="1800" dirty="0"/>
              <a:t> </a:t>
            </a:r>
            <a:r>
              <a:rPr lang="en-US" sz="1800" dirty="0" err="1"/>
              <a:t>bila</a:t>
            </a:r>
            <a:r>
              <a:rPr lang="en-US" sz="18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400" dirty="0" err="1"/>
              <a:t>Keanggotaan</a:t>
            </a:r>
            <a:r>
              <a:rPr lang="en-ID" sz="1400" dirty="0"/>
              <a:t> yang </a:t>
            </a:r>
            <a:r>
              <a:rPr lang="en-ID" sz="1400" dirty="0" err="1"/>
              <a:t>jelas</a:t>
            </a:r>
            <a:r>
              <a:rPr lang="en-ID" sz="1400" dirty="0"/>
              <a:t>, </a:t>
            </a:r>
            <a:r>
              <a:rPr lang="en-ID" sz="1400" dirty="0" err="1"/>
              <a:t>teridentifikasi</a:t>
            </a:r>
            <a:r>
              <a:rPr lang="en-ID" sz="1400" dirty="0"/>
              <a:t> </a:t>
            </a:r>
            <a:r>
              <a:rPr lang="en-ID" sz="1400" dirty="0" err="1"/>
              <a:t>melalui</a:t>
            </a:r>
            <a:r>
              <a:rPr lang="en-ID" sz="1400" dirty="0"/>
              <a:t> </a:t>
            </a:r>
            <a:r>
              <a:rPr lang="en-ID" sz="1400" dirty="0" err="1"/>
              <a:t>nama</a:t>
            </a:r>
            <a:r>
              <a:rPr lang="en-ID" sz="1400" dirty="0"/>
              <a:t>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identitas</a:t>
            </a:r>
            <a:r>
              <a:rPr lang="en-ID" sz="1400" dirty="0"/>
              <a:t> </a:t>
            </a:r>
            <a:r>
              <a:rPr lang="en-ID" sz="1400" dirty="0" err="1"/>
              <a:t>lainnya</a:t>
            </a:r>
            <a:r>
              <a:rPr lang="en-ID" sz="1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400" dirty="0" err="1"/>
              <a:t>Adanya</a:t>
            </a:r>
            <a:r>
              <a:rPr lang="en-ID" sz="1400" dirty="0"/>
              <a:t> </a:t>
            </a:r>
            <a:r>
              <a:rPr lang="en-ID" sz="1400" dirty="0" err="1"/>
              <a:t>kesadaran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, </a:t>
            </a:r>
            <a:r>
              <a:rPr lang="en-ID" sz="1400" dirty="0" err="1"/>
              <a:t>dimana</a:t>
            </a:r>
            <a:r>
              <a:rPr lang="en-ID" sz="1400" dirty="0"/>
              <a:t> </a:t>
            </a:r>
            <a:r>
              <a:rPr lang="en-ID" sz="1400" dirty="0" err="1"/>
              <a:t>semua</a:t>
            </a:r>
            <a:r>
              <a:rPr lang="en-ID" sz="1400" dirty="0"/>
              <a:t> </a:t>
            </a:r>
            <a:r>
              <a:rPr lang="en-ID" sz="1400" dirty="0" err="1"/>
              <a:t>anggotanya</a:t>
            </a:r>
            <a:r>
              <a:rPr lang="en-ID" sz="1400" dirty="0"/>
              <a:t> </a:t>
            </a:r>
            <a:r>
              <a:rPr lang="en-ID" sz="1400" dirty="0" err="1"/>
              <a:t>merasa</a:t>
            </a:r>
            <a:r>
              <a:rPr lang="en-ID" sz="1400" dirty="0"/>
              <a:t> </a:t>
            </a:r>
            <a:r>
              <a:rPr lang="en-ID" sz="1400" dirty="0" err="1"/>
              <a:t>bahwa</a:t>
            </a:r>
            <a:r>
              <a:rPr lang="en-ID" sz="1400" dirty="0"/>
              <a:t> </a:t>
            </a:r>
            <a:r>
              <a:rPr lang="en-ID" sz="1400" dirty="0" err="1"/>
              <a:t>mereka</a:t>
            </a:r>
            <a:r>
              <a:rPr lang="en-ID" sz="1400" dirty="0"/>
              <a:t> </a:t>
            </a:r>
            <a:r>
              <a:rPr lang="en-ID" sz="1400" dirty="0" err="1"/>
              <a:t>merupakan</a:t>
            </a:r>
            <a:r>
              <a:rPr lang="en-ID" sz="1400" dirty="0"/>
              <a:t> </a:t>
            </a:r>
            <a:r>
              <a:rPr lang="en-ID" sz="1400" dirty="0" err="1"/>
              <a:t>sebuah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 dan </a:t>
            </a:r>
            <a:r>
              <a:rPr lang="en-ID" sz="1400" dirty="0" err="1"/>
              <a:t>ada</a:t>
            </a:r>
            <a:r>
              <a:rPr lang="en-ID" sz="1400" dirty="0"/>
              <a:t> orang lain di </a:t>
            </a:r>
            <a:r>
              <a:rPr lang="en-ID" sz="1400" dirty="0" err="1"/>
              <a:t>luar</a:t>
            </a:r>
            <a:r>
              <a:rPr lang="en-ID" sz="1400" dirty="0"/>
              <a:t> </a:t>
            </a:r>
            <a:r>
              <a:rPr lang="en-ID" sz="1400" dirty="0" err="1"/>
              <a:t>mereka</a:t>
            </a:r>
            <a:r>
              <a:rPr lang="en-ID" sz="1400" dirty="0"/>
              <a:t>, </a:t>
            </a:r>
            <a:r>
              <a:rPr lang="en-ID" sz="1400" dirty="0" err="1"/>
              <a:t>serta</a:t>
            </a:r>
            <a:r>
              <a:rPr lang="en-ID" sz="1400" dirty="0"/>
              <a:t> </a:t>
            </a:r>
            <a:r>
              <a:rPr lang="en-ID" sz="1400" dirty="0" err="1"/>
              <a:t>memiliki</a:t>
            </a:r>
            <a:r>
              <a:rPr lang="en-ID" sz="1400" dirty="0"/>
              <a:t> </a:t>
            </a:r>
            <a:r>
              <a:rPr lang="en-ID" sz="1400" dirty="0" err="1"/>
              <a:t>kesatuan</a:t>
            </a:r>
            <a:r>
              <a:rPr lang="en-ID" sz="1400" dirty="0"/>
              <a:t> </a:t>
            </a:r>
            <a:r>
              <a:rPr lang="en-ID" sz="1400" dirty="0" err="1"/>
              <a:t>persepsi</a:t>
            </a:r>
            <a:r>
              <a:rPr lang="en-ID" sz="1400" dirty="0"/>
              <a:t> </a:t>
            </a:r>
            <a:r>
              <a:rPr lang="en-ID" sz="1400" dirty="0" err="1"/>
              <a:t>tentang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400" dirty="0" err="1"/>
              <a:t>Suatu</a:t>
            </a:r>
            <a:r>
              <a:rPr lang="en-ID" sz="1400" dirty="0"/>
              <a:t> </a:t>
            </a:r>
            <a:r>
              <a:rPr lang="en-ID" sz="1400" dirty="0" err="1"/>
              <a:t>perasaan</a:t>
            </a:r>
            <a:r>
              <a:rPr lang="en-ID" sz="1400" dirty="0"/>
              <a:t> </a:t>
            </a:r>
            <a:r>
              <a:rPr lang="en-ID" sz="1400" dirty="0" err="1"/>
              <a:t>mengenai</a:t>
            </a:r>
            <a:r>
              <a:rPr lang="en-ID" sz="1400" dirty="0"/>
              <a:t> </a:t>
            </a:r>
            <a:r>
              <a:rPr lang="en-ID" sz="1400" dirty="0" err="1"/>
              <a:t>adanya</a:t>
            </a:r>
            <a:r>
              <a:rPr lang="en-ID" sz="1400" dirty="0"/>
              <a:t> </a:t>
            </a:r>
            <a:r>
              <a:rPr lang="en-ID" sz="1400" dirty="0" err="1"/>
              <a:t>kesamaan</a:t>
            </a:r>
            <a:r>
              <a:rPr lang="en-ID" sz="1400" dirty="0"/>
              <a:t> </a:t>
            </a:r>
            <a:r>
              <a:rPr lang="en-ID" sz="1400" dirty="0" err="1"/>
              <a:t>tujuan</a:t>
            </a:r>
            <a:r>
              <a:rPr lang="en-ID" sz="1400" dirty="0"/>
              <a:t>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sasaran</a:t>
            </a:r>
            <a:r>
              <a:rPr lang="en-ID" sz="1400" dirty="0"/>
              <a:t> </a:t>
            </a:r>
            <a:r>
              <a:rPr lang="en-ID" sz="1400" dirty="0" err="1"/>
              <a:t>atau</a:t>
            </a:r>
            <a:r>
              <a:rPr lang="en-ID" sz="1400" dirty="0"/>
              <a:t> </a:t>
            </a:r>
            <a:r>
              <a:rPr lang="en-ID" sz="1400" dirty="0" err="1"/>
              <a:t>gagasan</a:t>
            </a:r>
            <a:r>
              <a:rPr lang="en-ID" sz="1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400" dirty="0" err="1"/>
              <a:t>Saling</a:t>
            </a:r>
            <a:r>
              <a:rPr lang="en-ID" sz="1400" dirty="0"/>
              <a:t> </a:t>
            </a:r>
            <a:r>
              <a:rPr lang="en-ID" sz="1400" dirty="0" err="1"/>
              <a:t>ketergantungan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upaya</a:t>
            </a:r>
            <a:r>
              <a:rPr lang="en-ID" sz="1400" dirty="0"/>
              <a:t> </a:t>
            </a:r>
            <a:r>
              <a:rPr lang="en-ID" sz="1400" dirty="0" err="1"/>
              <a:t>pemenuhan</a:t>
            </a:r>
            <a:r>
              <a:rPr lang="en-ID" sz="1400" dirty="0"/>
              <a:t> </a:t>
            </a:r>
            <a:r>
              <a:rPr lang="en-ID" sz="1400" dirty="0" err="1"/>
              <a:t>kebutuhan-kebutuhan</a:t>
            </a:r>
            <a:r>
              <a:rPr lang="en-ID" sz="1400" dirty="0"/>
              <a:t>, </a:t>
            </a:r>
            <a:r>
              <a:rPr lang="en-ID" sz="1400" dirty="0" err="1"/>
              <a:t>artinya</a:t>
            </a:r>
            <a:r>
              <a:rPr lang="en-ID" sz="1400" dirty="0"/>
              <a:t> </a:t>
            </a:r>
            <a:r>
              <a:rPr lang="en-ID" sz="1400" dirty="0" err="1"/>
              <a:t>setiap</a:t>
            </a:r>
            <a:r>
              <a:rPr lang="en-ID" sz="1400" dirty="0"/>
              <a:t> </a:t>
            </a:r>
            <a:r>
              <a:rPr lang="en-ID" sz="1400" dirty="0" err="1"/>
              <a:t>anggota</a:t>
            </a:r>
            <a:r>
              <a:rPr lang="en-ID" sz="1400" dirty="0"/>
              <a:t> </a:t>
            </a:r>
            <a:r>
              <a:rPr lang="en-ID" sz="1400" dirty="0" err="1"/>
              <a:t>saling</a:t>
            </a:r>
            <a:r>
              <a:rPr lang="en-ID" sz="1400" dirty="0"/>
              <a:t> </a:t>
            </a:r>
            <a:r>
              <a:rPr lang="en-ID" sz="1400" dirty="0" err="1"/>
              <a:t>memerlukan</a:t>
            </a:r>
            <a:r>
              <a:rPr lang="en-ID" sz="1400" dirty="0"/>
              <a:t> </a:t>
            </a:r>
            <a:r>
              <a:rPr lang="en-ID" sz="1400" dirty="0" err="1"/>
              <a:t>pertolongan</a:t>
            </a:r>
            <a:r>
              <a:rPr lang="en-ID" sz="1400" dirty="0"/>
              <a:t> </a:t>
            </a:r>
            <a:r>
              <a:rPr lang="en-ID" sz="1400" dirty="0" err="1"/>
              <a:t>anggota</a:t>
            </a:r>
            <a:r>
              <a:rPr lang="en-ID" sz="1400" dirty="0"/>
              <a:t> </a:t>
            </a:r>
            <a:r>
              <a:rPr lang="en-ID" sz="1400" dirty="0" err="1"/>
              <a:t>lainya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mencapai</a:t>
            </a:r>
            <a:r>
              <a:rPr lang="en-ID" sz="1400" dirty="0"/>
              <a:t> </a:t>
            </a:r>
            <a:r>
              <a:rPr lang="en-ID" sz="1400" dirty="0" err="1"/>
              <a:t>tujuan-tujuan</a:t>
            </a:r>
            <a:r>
              <a:rPr lang="en-ID" sz="1400" dirty="0"/>
              <a:t> yang </a:t>
            </a:r>
            <a:r>
              <a:rPr lang="en-ID" sz="1400" dirty="0" err="1"/>
              <a:t>membuat</a:t>
            </a:r>
            <a:r>
              <a:rPr lang="en-ID" sz="1400" dirty="0"/>
              <a:t> </a:t>
            </a:r>
            <a:r>
              <a:rPr lang="en-ID" sz="1400" dirty="0" err="1"/>
              <a:t>mereka</a:t>
            </a:r>
            <a:r>
              <a:rPr lang="en-ID" sz="1400" dirty="0"/>
              <a:t> </a:t>
            </a:r>
            <a:r>
              <a:rPr lang="en-ID" sz="1400" dirty="0" err="1"/>
              <a:t>bisa</a:t>
            </a:r>
            <a:r>
              <a:rPr lang="en-ID" sz="1400" dirty="0"/>
              <a:t> </a:t>
            </a:r>
            <a:r>
              <a:rPr lang="en-ID" sz="1400" dirty="0" err="1"/>
              <a:t>menyatu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400" dirty="0" err="1"/>
              <a:t>Terjadinya</a:t>
            </a:r>
            <a:r>
              <a:rPr lang="en-ID" sz="1400" dirty="0"/>
              <a:t> </a:t>
            </a:r>
            <a:r>
              <a:rPr lang="en-ID" sz="1400" dirty="0" err="1"/>
              <a:t>interaksi</a:t>
            </a:r>
            <a:r>
              <a:rPr lang="en-ID" sz="1400" dirty="0"/>
              <a:t>, </a:t>
            </a:r>
            <a:r>
              <a:rPr lang="en-ID" sz="1400" dirty="0" err="1"/>
              <a:t>dimana</a:t>
            </a:r>
            <a:r>
              <a:rPr lang="en-ID" sz="1400" dirty="0"/>
              <a:t> </a:t>
            </a:r>
            <a:r>
              <a:rPr lang="en-ID" sz="1400" dirty="0" err="1"/>
              <a:t>setiap</a:t>
            </a:r>
            <a:r>
              <a:rPr lang="en-ID" sz="1400" dirty="0"/>
              <a:t> </a:t>
            </a:r>
            <a:r>
              <a:rPr lang="en-ID" sz="1400" dirty="0" err="1"/>
              <a:t>anggota</a:t>
            </a:r>
            <a:r>
              <a:rPr lang="en-ID" sz="1400" dirty="0"/>
              <a:t> </a:t>
            </a:r>
            <a:r>
              <a:rPr lang="en-ID" sz="1400" dirty="0" err="1"/>
              <a:t>saling</a:t>
            </a:r>
            <a:r>
              <a:rPr lang="en-ID" sz="1400" dirty="0"/>
              <a:t> </a:t>
            </a:r>
            <a:r>
              <a:rPr lang="en-ID" sz="1400" dirty="0" err="1"/>
              <a:t>mengkomunikasikan</a:t>
            </a:r>
            <a:r>
              <a:rPr lang="en-ID" sz="1400" dirty="0"/>
              <a:t>, </a:t>
            </a:r>
            <a:r>
              <a:rPr lang="en-ID" sz="1400" dirty="0" err="1"/>
              <a:t>mempengaruhi</a:t>
            </a:r>
            <a:r>
              <a:rPr lang="en-ID" sz="1400" dirty="0"/>
              <a:t> dan </a:t>
            </a:r>
            <a:r>
              <a:rPr lang="en-ID" sz="1400" dirty="0" err="1"/>
              <a:t>bereaksi</a:t>
            </a:r>
            <a:r>
              <a:rPr lang="en-ID" sz="1400" dirty="0"/>
              <a:t> </a:t>
            </a:r>
            <a:r>
              <a:rPr lang="en-ID" sz="1400" dirty="0" err="1"/>
              <a:t>terhadap</a:t>
            </a:r>
            <a:r>
              <a:rPr lang="en-ID" sz="1400" dirty="0"/>
              <a:t> </a:t>
            </a:r>
            <a:r>
              <a:rPr lang="en-ID" sz="1400" dirty="0" err="1"/>
              <a:t>anggota</a:t>
            </a:r>
            <a:r>
              <a:rPr lang="en-ID" sz="1400" dirty="0"/>
              <a:t> lain.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400" dirty="0" err="1"/>
              <a:t>Kemampuan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bertindak</a:t>
            </a:r>
            <a:r>
              <a:rPr lang="en-ID" sz="1400" dirty="0"/>
              <a:t> </a:t>
            </a:r>
            <a:r>
              <a:rPr lang="en-ID" sz="1400" dirty="0" err="1"/>
              <a:t>dengan</a:t>
            </a:r>
            <a:r>
              <a:rPr lang="en-ID" sz="1400" dirty="0"/>
              <a:t> </a:t>
            </a:r>
            <a:r>
              <a:rPr lang="en-ID" sz="1400" dirty="0" err="1"/>
              <a:t>suatu</a:t>
            </a:r>
            <a:r>
              <a:rPr lang="en-ID" sz="1400" dirty="0"/>
              <a:t> </a:t>
            </a:r>
            <a:r>
              <a:rPr lang="en-ID" sz="1400" dirty="0" err="1"/>
              <a:t>cara</a:t>
            </a:r>
            <a:r>
              <a:rPr lang="en-ID" sz="1400" dirty="0"/>
              <a:t> </a:t>
            </a:r>
            <a:r>
              <a:rPr lang="en-ID" sz="1400" dirty="0" err="1"/>
              <a:t>tertentu</a:t>
            </a:r>
            <a:r>
              <a:rPr lang="en-ID" sz="1400" dirty="0"/>
              <a:t> yang </a:t>
            </a:r>
            <a:r>
              <a:rPr lang="en-ID" sz="1400" dirty="0" err="1"/>
              <a:t>telah</a:t>
            </a:r>
            <a:r>
              <a:rPr lang="en-ID" sz="1400" dirty="0"/>
              <a:t> </a:t>
            </a:r>
            <a:r>
              <a:rPr lang="en-ID" sz="1400" dirty="0" err="1"/>
              <a:t>disepakati</a:t>
            </a:r>
            <a:r>
              <a:rPr lang="en-ID" sz="1400" dirty="0"/>
              <a:t>, </a:t>
            </a:r>
            <a:r>
              <a:rPr lang="en-ID" sz="1400" dirty="0" err="1"/>
              <a:t>artinya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 </a:t>
            </a:r>
            <a:r>
              <a:rPr lang="en-ID" sz="1400" dirty="0" err="1"/>
              <a:t>sudah</a:t>
            </a:r>
            <a:r>
              <a:rPr lang="en-ID" sz="1400" dirty="0"/>
              <a:t> </a:t>
            </a:r>
            <a:r>
              <a:rPr lang="en-ID" sz="1400" dirty="0" err="1"/>
              <a:t>merupakan</a:t>
            </a:r>
            <a:r>
              <a:rPr lang="en-ID" sz="1400" dirty="0"/>
              <a:t> </a:t>
            </a:r>
            <a:r>
              <a:rPr lang="en-ID" sz="1400" dirty="0" err="1"/>
              <a:t>satu</a:t>
            </a:r>
            <a:r>
              <a:rPr lang="en-ID" sz="1400" dirty="0"/>
              <a:t> </a:t>
            </a:r>
            <a:r>
              <a:rPr lang="en-ID" sz="1400" dirty="0" err="1"/>
              <a:t>kesatuan</a:t>
            </a:r>
            <a:r>
              <a:rPr lang="en-ID" sz="1400" dirty="0"/>
              <a:t> </a:t>
            </a:r>
            <a:r>
              <a:rPr lang="en-ID" sz="1400" dirty="0" err="1"/>
              <a:t>organisasi</a:t>
            </a:r>
            <a:r>
              <a:rPr lang="en-ID" sz="1400" dirty="0"/>
              <a:t> yang </a:t>
            </a:r>
            <a:r>
              <a:rPr lang="en-ID" sz="1400" dirty="0" err="1"/>
              <a:t>tunggal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pencapaian</a:t>
            </a:r>
            <a:r>
              <a:rPr lang="en-ID" sz="1400" dirty="0"/>
              <a:t> </a:t>
            </a:r>
            <a:r>
              <a:rPr lang="en-ID" sz="1400" dirty="0" err="1"/>
              <a:t>tujuan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sz="1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42809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34AF24-FA36-A84D-904A-8C59E0E46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829" y="1528527"/>
            <a:ext cx="4421731" cy="4542073"/>
          </a:xfrm>
        </p:spPr>
        <p:txBody>
          <a:bodyPr anchor="t">
            <a:normAutofit/>
          </a:bodyPr>
          <a:lstStyle/>
          <a:p>
            <a:r>
              <a:rPr lang="en-US" dirty="0"/>
              <a:t>PERTUMBUHAN KELOMPOK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ED2C98F-B668-4CD9-862F-6BF4AE5D2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3976378" cy="127377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A32213E-A17E-4AB1-A2C0-EB31C6882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4082676"/>
              </p:ext>
            </p:extLst>
          </p:nvPr>
        </p:nvGraphicFramePr>
        <p:xfrm>
          <a:off x="5068561" y="582842"/>
          <a:ext cx="6449246" cy="548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0374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03A2D-B879-3443-B8DC-1BF820F86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Menurut</a:t>
            </a:r>
            <a:r>
              <a:rPr lang="en-ID" dirty="0"/>
              <a:t> Reitz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Suprapti</a:t>
            </a:r>
            <a:r>
              <a:rPr lang="en-ID" dirty="0"/>
              <a:t> (2007)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beberapa</a:t>
            </a:r>
            <a:r>
              <a:rPr lang="en-ID" dirty="0"/>
              <a:t> model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: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B792-F7CB-904B-8133-5CA3906C5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Model lima </a:t>
            </a:r>
            <a:r>
              <a:rPr lang="en-US" dirty="0" err="1"/>
              <a:t>tahap</a:t>
            </a:r>
            <a:r>
              <a:rPr lang="en-US" dirty="0"/>
              <a:t>:</a:t>
            </a:r>
          </a:p>
          <a:p>
            <a:r>
              <a:rPr lang="en-ID" sz="1400" b="1" dirty="0" err="1"/>
              <a:t>Pembentukan</a:t>
            </a:r>
            <a:r>
              <a:rPr lang="en-ID" sz="1400" b="1" dirty="0"/>
              <a:t>, </a:t>
            </a:r>
            <a:r>
              <a:rPr lang="en-ID" sz="1400" dirty="0" err="1"/>
              <a:t>mempunyai</a:t>
            </a:r>
            <a:r>
              <a:rPr lang="en-ID" sz="1400" dirty="0"/>
              <a:t> </a:t>
            </a:r>
            <a:r>
              <a:rPr lang="en-ID" sz="1400" dirty="0" err="1"/>
              <a:t>ciri</a:t>
            </a:r>
            <a:r>
              <a:rPr lang="en-ID" sz="1400" dirty="0"/>
              <a:t> </a:t>
            </a:r>
            <a:r>
              <a:rPr lang="en-ID" sz="1400" dirty="0" err="1"/>
              <a:t>banyak</a:t>
            </a:r>
            <a:r>
              <a:rPr lang="en-ID" sz="1400" dirty="0"/>
              <a:t> </a:t>
            </a:r>
            <a:r>
              <a:rPr lang="en-ID" sz="1400" dirty="0" err="1"/>
              <a:t>sekali</a:t>
            </a:r>
            <a:r>
              <a:rPr lang="en-ID" sz="1400" dirty="0"/>
              <a:t> </a:t>
            </a:r>
            <a:r>
              <a:rPr lang="en-ID" sz="1400" dirty="0" err="1"/>
              <a:t>ketidakpastian</a:t>
            </a:r>
            <a:r>
              <a:rPr lang="en-ID" sz="1400" dirty="0"/>
              <a:t> </a:t>
            </a:r>
            <a:r>
              <a:rPr lang="en-ID" sz="1400" dirty="0" err="1"/>
              <a:t>mengenai</a:t>
            </a:r>
            <a:r>
              <a:rPr lang="en-ID" sz="1400" dirty="0"/>
              <a:t> </a:t>
            </a:r>
            <a:r>
              <a:rPr lang="en-ID" sz="1400" dirty="0" err="1"/>
              <a:t>maksud</a:t>
            </a:r>
            <a:r>
              <a:rPr lang="en-ID" sz="1400" dirty="0"/>
              <a:t>, </a:t>
            </a:r>
            <a:r>
              <a:rPr lang="en-ID" sz="1400" dirty="0" err="1"/>
              <a:t>struktur</a:t>
            </a:r>
            <a:r>
              <a:rPr lang="en-ID" sz="1400" dirty="0"/>
              <a:t> dan </a:t>
            </a:r>
            <a:r>
              <a:rPr lang="en-ID" sz="1400" dirty="0" err="1"/>
              <a:t>kepemimpinan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. </a:t>
            </a:r>
          </a:p>
          <a:p>
            <a:r>
              <a:rPr lang="en-ID" sz="1400" b="1" dirty="0" err="1"/>
              <a:t>Keributan</a:t>
            </a:r>
            <a:r>
              <a:rPr lang="en-ID" sz="1400" dirty="0"/>
              <a:t>,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dirty="0" err="1"/>
              <a:t>tahap</a:t>
            </a:r>
            <a:r>
              <a:rPr lang="en-ID" sz="1400" dirty="0"/>
              <a:t> </a:t>
            </a:r>
            <a:r>
              <a:rPr lang="en-ID" sz="1400" dirty="0" err="1"/>
              <a:t>konflik</a:t>
            </a:r>
            <a:r>
              <a:rPr lang="en-ID" sz="1400" dirty="0"/>
              <a:t> 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. </a:t>
            </a:r>
          </a:p>
          <a:p>
            <a:r>
              <a:rPr lang="en-ID" sz="1400" b="1" dirty="0" err="1"/>
              <a:t>Penormaan</a:t>
            </a:r>
            <a:r>
              <a:rPr lang="en-ID" sz="1400" dirty="0"/>
              <a:t>, </a:t>
            </a:r>
            <a:r>
              <a:rPr lang="en-ID" sz="1400" dirty="0" err="1"/>
              <a:t>adalah</a:t>
            </a:r>
            <a:r>
              <a:rPr lang="en-ID" sz="1400" dirty="0"/>
              <a:t> </a:t>
            </a:r>
            <a:r>
              <a:rPr lang="en-ID" sz="1400" dirty="0" err="1"/>
              <a:t>tahap</a:t>
            </a:r>
            <a:r>
              <a:rPr lang="en-ID" sz="1400" dirty="0"/>
              <a:t> </a:t>
            </a:r>
            <a:r>
              <a:rPr lang="en-ID" sz="1400" dirty="0" err="1"/>
              <a:t>dimana</a:t>
            </a:r>
            <a:r>
              <a:rPr lang="en-ID" sz="1400" dirty="0"/>
              <a:t> </a:t>
            </a:r>
            <a:r>
              <a:rPr lang="en-ID" sz="1400" dirty="0" err="1"/>
              <a:t>berkembang</a:t>
            </a:r>
            <a:r>
              <a:rPr lang="en-ID" sz="1400" dirty="0"/>
              <a:t> </a:t>
            </a:r>
            <a:r>
              <a:rPr lang="en-ID" sz="1400" dirty="0" err="1"/>
              <a:t>hubungan</a:t>
            </a:r>
            <a:r>
              <a:rPr lang="en-ID" sz="1400" dirty="0"/>
              <a:t> yang </a:t>
            </a:r>
            <a:r>
              <a:rPr lang="en-ID" sz="1400" dirty="0" err="1"/>
              <a:t>karib</a:t>
            </a:r>
            <a:r>
              <a:rPr lang="en-ID" sz="1400" dirty="0"/>
              <a:t> dan </a:t>
            </a:r>
            <a:r>
              <a:rPr lang="en-ID" sz="1400" dirty="0" err="1"/>
              <a:t>kelompok</a:t>
            </a:r>
            <a:r>
              <a:rPr lang="en-ID" sz="1400" dirty="0"/>
              <a:t>, </a:t>
            </a:r>
            <a:r>
              <a:rPr lang="en-ID" sz="1400" dirty="0" err="1"/>
              <a:t>memperagakan</a:t>
            </a:r>
            <a:r>
              <a:rPr lang="en-ID" sz="1400" dirty="0"/>
              <a:t> </a:t>
            </a:r>
            <a:r>
              <a:rPr lang="en-ID" sz="1400" dirty="0" err="1"/>
              <a:t>kekohesifan</a:t>
            </a:r>
            <a:r>
              <a:rPr lang="en-ID" sz="1400" dirty="0"/>
              <a:t> (</a:t>
            </a:r>
            <a:r>
              <a:rPr lang="en-ID" sz="1400" dirty="0" err="1"/>
              <a:t>kesalingtertarikan</a:t>
            </a:r>
            <a:r>
              <a:rPr lang="en-ID" sz="1400" dirty="0"/>
              <a:t>). </a:t>
            </a:r>
          </a:p>
          <a:p>
            <a:r>
              <a:rPr lang="en-ID" sz="1400" b="1" dirty="0" err="1"/>
              <a:t>Pelaksanaan</a:t>
            </a:r>
            <a:r>
              <a:rPr lang="en-ID" sz="1400" dirty="0"/>
              <a:t>, </a:t>
            </a:r>
            <a:r>
              <a:rPr lang="en-ID" sz="1400" dirty="0" err="1"/>
              <a:t>kelompok</a:t>
            </a:r>
            <a:r>
              <a:rPr lang="en-ID" sz="1400" dirty="0"/>
              <a:t> </a:t>
            </a:r>
            <a:r>
              <a:rPr lang="en-ID" sz="1400" dirty="0" err="1"/>
              <a:t>telah</a:t>
            </a:r>
            <a:r>
              <a:rPr lang="en-ID" sz="1400" dirty="0"/>
              <a:t> </a:t>
            </a:r>
            <a:r>
              <a:rPr lang="en-ID" sz="1400" dirty="0" err="1"/>
              <a:t>sepenuhnya</a:t>
            </a:r>
            <a:r>
              <a:rPr lang="en-ID" sz="1400" dirty="0"/>
              <a:t> </a:t>
            </a:r>
            <a:r>
              <a:rPr lang="en-ID" sz="1400" dirty="0" err="1"/>
              <a:t>fungsional</a:t>
            </a:r>
            <a:r>
              <a:rPr lang="en-ID" sz="1400" dirty="0"/>
              <a:t> dan </a:t>
            </a:r>
            <a:r>
              <a:rPr lang="en-ID" sz="1400" dirty="0" err="1"/>
              <a:t>diterima</a:t>
            </a:r>
            <a:r>
              <a:rPr lang="en-ID" sz="1400" dirty="0"/>
              <a:t> </a:t>
            </a:r>
            <a:r>
              <a:rPr lang="en-ID" sz="1400" dirty="0" err="1"/>
              <a:t>baik</a:t>
            </a:r>
            <a:r>
              <a:rPr lang="en-ID" sz="1400" dirty="0"/>
              <a:t>. </a:t>
            </a:r>
          </a:p>
          <a:p>
            <a:r>
              <a:rPr lang="en-ID" sz="1400" b="1" dirty="0"/>
              <a:t>Reses</a:t>
            </a:r>
            <a:r>
              <a:rPr lang="en-ID" sz="1400" dirty="0"/>
              <a:t>, </a:t>
            </a:r>
            <a:r>
              <a:rPr lang="en-ID" sz="1400" dirty="0" err="1"/>
              <a:t>merupakan</a:t>
            </a:r>
            <a:r>
              <a:rPr lang="en-ID" sz="1400" dirty="0"/>
              <a:t> </a:t>
            </a:r>
            <a:r>
              <a:rPr lang="en-ID" sz="1400" dirty="0" err="1"/>
              <a:t>kelompok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mempersiapkan</a:t>
            </a:r>
            <a:r>
              <a:rPr lang="en-ID" sz="1400" dirty="0"/>
              <a:t> </a:t>
            </a:r>
            <a:r>
              <a:rPr lang="en-ID" sz="1400" dirty="0" err="1"/>
              <a:t>pembubaran</a:t>
            </a:r>
            <a:r>
              <a:rPr lang="en-ID" sz="1400" dirty="0"/>
              <a:t>. </a:t>
            </a:r>
          </a:p>
          <a:p>
            <a:r>
              <a:rPr lang="en-ID" sz="1400" dirty="0" err="1"/>
              <a:t>Ciri</a:t>
            </a:r>
            <a:r>
              <a:rPr lang="en-ID" sz="1400" dirty="0"/>
              <a:t> </a:t>
            </a:r>
            <a:r>
              <a:rPr lang="en-ID" sz="1400" dirty="0" err="1"/>
              <a:t>tahap</a:t>
            </a:r>
            <a:r>
              <a:rPr lang="en-ID" sz="1400" dirty="0"/>
              <a:t> </a:t>
            </a:r>
            <a:r>
              <a:rPr lang="en-ID" sz="1400" dirty="0" err="1"/>
              <a:t>ini</a:t>
            </a:r>
            <a:r>
              <a:rPr lang="en-ID" sz="1400" dirty="0"/>
              <a:t> </a:t>
            </a:r>
            <a:r>
              <a:rPr lang="en-ID" sz="1400" dirty="0" err="1"/>
              <a:t>adanya</a:t>
            </a:r>
            <a:r>
              <a:rPr lang="en-ID" sz="1400" dirty="0"/>
              <a:t> </a:t>
            </a:r>
            <a:r>
              <a:rPr lang="en-ID" sz="1400" dirty="0" err="1"/>
              <a:t>kepedulian</a:t>
            </a:r>
            <a:r>
              <a:rPr lang="en-ID" sz="1400" dirty="0"/>
              <a:t> </a:t>
            </a:r>
            <a:r>
              <a:rPr lang="en-ID" sz="1400" dirty="0" err="1"/>
              <a:t>untuk</a:t>
            </a:r>
            <a:r>
              <a:rPr lang="en-ID" sz="1400" dirty="0"/>
              <a:t> </a:t>
            </a:r>
            <a:r>
              <a:rPr lang="en-ID" sz="1400" dirty="0" err="1"/>
              <a:t>menyelesaikan</a:t>
            </a:r>
            <a:r>
              <a:rPr lang="en-ID" sz="1400" dirty="0"/>
              <a:t> </a:t>
            </a:r>
            <a:r>
              <a:rPr lang="en-ID" sz="1400" dirty="0" err="1"/>
              <a:t>kegiatan</a:t>
            </a:r>
            <a:r>
              <a:rPr lang="en-ID" sz="1400" dirty="0"/>
              <a:t>- </a:t>
            </a:r>
            <a:r>
              <a:rPr lang="en-ID" sz="1400" dirty="0" err="1"/>
              <a:t>kegiatan</a:t>
            </a:r>
            <a:r>
              <a:rPr lang="en-ID" sz="1400" dirty="0"/>
              <a:t> </a:t>
            </a:r>
            <a:r>
              <a:rPr lang="en-ID" sz="1400" dirty="0" err="1"/>
              <a:t>daripada</a:t>
            </a:r>
            <a:r>
              <a:rPr lang="en-ID" sz="1400" dirty="0"/>
              <a:t> </a:t>
            </a:r>
            <a:r>
              <a:rPr lang="en-ID" sz="1400" dirty="0" err="1"/>
              <a:t>melaksanakan</a:t>
            </a:r>
            <a:r>
              <a:rPr lang="en-ID" sz="1400" dirty="0"/>
              <a:t> </a:t>
            </a:r>
            <a:r>
              <a:rPr lang="en-ID" sz="1400" dirty="0" err="1"/>
              <a:t>tugas</a:t>
            </a:r>
            <a:r>
              <a:rPr lang="en-ID" sz="1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9708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B174C-D85D-F14C-AFB8-00849DA8E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Kesetimbangan</a:t>
            </a:r>
            <a:r>
              <a:rPr lang="en-US" dirty="0"/>
              <a:t> </a:t>
            </a:r>
            <a:r>
              <a:rPr lang="en-US" dirty="0" err="1"/>
              <a:t>Tersela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AF6A9-0260-0A49-AC01-4F64D6716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521885"/>
            <a:ext cx="10809940" cy="3549045"/>
          </a:xfrm>
        </p:spPr>
        <p:txBody>
          <a:bodyPr/>
          <a:lstStyle/>
          <a:p>
            <a:r>
              <a:rPr lang="en-ID" sz="1600" b="1" dirty="0" err="1"/>
              <a:t>Pertemuan</a:t>
            </a:r>
            <a:r>
              <a:rPr lang="en-ID" sz="1600" b="1" dirty="0"/>
              <a:t> </a:t>
            </a:r>
            <a:r>
              <a:rPr lang="en-ID" sz="1600" b="1" dirty="0" err="1"/>
              <a:t>pertama</a:t>
            </a:r>
            <a:r>
              <a:rPr lang="en-ID" sz="1600" dirty="0"/>
              <a:t> </a:t>
            </a:r>
            <a:r>
              <a:rPr lang="en-ID" sz="1600" dirty="0" err="1"/>
              <a:t>menentukan</a:t>
            </a:r>
            <a:r>
              <a:rPr lang="en-ID" sz="1600" dirty="0"/>
              <a:t> </a:t>
            </a:r>
            <a:r>
              <a:rPr lang="en-ID" sz="1600" dirty="0" err="1"/>
              <a:t>arah</a:t>
            </a:r>
            <a:r>
              <a:rPr lang="en-ID" sz="1600" dirty="0"/>
              <a:t> </a:t>
            </a:r>
            <a:r>
              <a:rPr lang="en-ID" sz="1600" dirty="0" err="1"/>
              <a:t>kelompok</a:t>
            </a:r>
            <a:r>
              <a:rPr lang="en-ID" sz="1600" dirty="0"/>
              <a:t>. </a:t>
            </a:r>
          </a:p>
          <a:p>
            <a:r>
              <a:rPr lang="en-ID" sz="1600" b="1" dirty="0" err="1"/>
              <a:t>Fase</a:t>
            </a:r>
            <a:r>
              <a:rPr lang="en-ID" sz="1600" b="1" dirty="0"/>
              <a:t> </a:t>
            </a:r>
            <a:r>
              <a:rPr lang="en-ID" sz="1600" b="1" dirty="0" err="1"/>
              <a:t>pertama</a:t>
            </a:r>
            <a:r>
              <a:rPr lang="en-ID" sz="1600" b="1" dirty="0"/>
              <a:t> </a:t>
            </a:r>
            <a:r>
              <a:rPr lang="en-ID" sz="1600" dirty="0" err="1"/>
              <a:t>kegiatan</a:t>
            </a:r>
            <a:r>
              <a:rPr lang="en-ID" sz="1600" dirty="0"/>
              <a:t> </a:t>
            </a:r>
            <a:r>
              <a:rPr lang="en-ID" sz="1600" dirty="0" err="1"/>
              <a:t>kelompok</a:t>
            </a:r>
            <a:r>
              <a:rPr lang="en-ID" sz="1600" dirty="0"/>
              <a:t> </a:t>
            </a:r>
            <a:r>
              <a:rPr lang="en-ID" sz="1600" dirty="0" err="1"/>
              <a:t>adalah</a:t>
            </a:r>
            <a:r>
              <a:rPr lang="en-ID" sz="1600" dirty="0"/>
              <a:t> </a:t>
            </a:r>
            <a:r>
              <a:rPr lang="en-ID" sz="1600" dirty="0" err="1"/>
              <a:t>fase</a:t>
            </a:r>
            <a:r>
              <a:rPr lang="en-ID" sz="1600" dirty="0"/>
              <a:t> </a:t>
            </a:r>
            <a:r>
              <a:rPr lang="en-ID" sz="1600" dirty="0" err="1"/>
              <a:t>inersi</a:t>
            </a:r>
            <a:r>
              <a:rPr lang="en-ID" sz="1600" dirty="0"/>
              <a:t> </a:t>
            </a:r>
            <a:r>
              <a:rPr lang="en-ID" sz="1600" dirty="0" err="1"/>
              <a:t>yaitu</a:t>
            </a:r>
            <a:r>
              <a:rPr lang="en-ID" sz="1600" dirty="0"/>
              <a:t> </a:t>
            </a:r>
            <a:r>
              <a:rPr lang="en-ID" sz="1600" dirty="0" err="1"/>
              <a:t>kelompok</a:t>
            </a:r>
            <a:r>
              <a:rPr lang="en-ID" sz="1600" dirty="0"/>
              <a:t> </a:t>
            </a:r>
          </a:p>
          <a:p>
            <a:r>
              <a:rPr lang="en-ID" sz="1600" dirty="0" err="1"/>
              <a:t>cenderung</a:t>
            </a:r>
            <a:r>
              <a:rPr lang="en-ID" sz="1600" dirty="0"/>
              <a:t> </a:t>
            </a:r>
            <a:r>
              <a:rPr lang="en-ID" sz="1600" dirty="0" err="1"/>
              <a:t>berdiam</a:t>
            </a:r>
            <a:r>
              <a:rPr lang="en-ID" sz="1600" dirty="0"/>
              <a:t> </a:t>
            </a:r>
            <a:r>
              <a:rPr lang="en-ID" sz="1600" dirty="0" err="1"/>
              <a:t>diri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menjadi</a:t>
            </a:r>
            <a:r>
              <a:rPr lang="en-ID" sz="1600" dirty="0"/>
              <a:t> </a:t>
            </a:r>
            <a:r>
              <a:rPr lang="en-ID" sz="1600" dirty="0" err="1"/>
              <a:t>terkunci</a:t>
            </a:r>
            <a:r>
              <a:rPr lang="en-ID" sz="1600" dirty="0"/>
              <a:t> </a:t>
            </a:r>
            <a:r>
              <a:rPr lang="en-ID" sz="1600" dirty="0" err="1"/>
              <a:t>ke</a:t>
            </a:r>
            <a:r>
              <a:rPr lang="en-ID" sz="1600" dirty="0"/>
              <a:t>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arah</a:t>
            </a:r>
            <a:r>
              <a:rPr lang="en-ID" sz="1600" dirty="0"/>
              <a:t>  </a:t>
            </a:r>
            <a:r>
              <a:rPr lang="en-ID" sz="1600" dirty="0" err="1"/>
              <a:t>tindakan</a:t>
            </a:r>
            <a:r>
              <a:rPr lang="en-ID" sz="1600" dirty="0"/>
              <a:t> yang </a:t>
            </a:r>
            <a:r>
              <a:rPr lang="en-ID" sz="1600" dirty="0" err="1"/>
              <a:t>tetap</a:t>
            </a:r>
            <a:r>
              <a:rPr lang="en-ID" sz="1600" dirty="0"/>
              <a:t>. </a:t>
            </a:r>
          </a:p>
          <a:p>
            <a:r>
              <a:rPr lang="en-ID" sz="1600" dirty="0" err="1"/>
              <a:t>Terjadi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peralihan</a:t>
            </a:r>
            <a:r>
              <a:rPr lang="en-ID" sz="1600" dirty="0"/>
              <a:t> (</a:t>
            </a:r>
            <a:r>
              <a:rPr lang="en-ID" sz="1600" dirty="0" err="1"/>
              <a:t>transisi</a:t>
            </a:r>
            <a:r>
              <a:rPr lang="en-ID" sz="1600" dirty="0"/>
              <a:t>) pada </a:t>
            </a:r>
            <a:r>
              <a:rPr lang="en-ID" sz="1600" b="1" dirty="0" err="1"/>
              <a:t>akhir</a:t>
            </a:r>
            <a:r>
              <a:rPr lang="en-ID" sz="1600" b="1" dirty="0"/>
              <a:t> </a:t>
            </a:r>
            <a:r>
              <a:rPr lang="en-ID" sz="1600" b="1" dirty="0" err="1"/>
              <a:t>fase</a:t>
            </a:r>
            <a:r>
              <a:rPr lang="en-ID" sz="1600" b="1" dirty="0"/>
              <a:t> </a:t>
            </a:r>
            <a:r>
              <a:rPr lang="en-ID" sz="1600" b="1" dirty="0" err="1"/>
              <a:t>pertama</a:t>
            </a:r>
            <a:r>
              <a:rPr lang="en-ID" sz="1600" dirty="0"/>
              <a:t>, yang </a:t>
            </a:r>
            <a:r>
              <a:rPr lang="en-ID" sz="1600" dirty="0" err="1"/>
              <a:t>terjadi</a:t>
            </a:r>
            <a:r>
              <a:rPr lang="en-ID" sz="1600" dirty="0"/>
              <a:t> </a:t>
            </a:r>
          </a:p>
          <a:p>
            <a:r>
              <a:rPr lang="en-ID" sz="1600" dirty="0" err="1"/>
              <a:t>tepat</a:t>
            </a:r>
            <a:r>
              <a:rPr lang="en-ID" sz="1600" dirty="0"/>
              <a:t> </a:t>
            </a:r>
            <a:r>
              <a:rPr lang="en-ID" sz="1600" dirty="0" err="1"/>
              <a:t>ketika</a:t>
            </a:r>
            <a:r>
              <a:rPr lang="en-ID" sz="1600" dirty="0"/>
              <a:t> </a:t>
            </a:r>
            <a:r>
              <a:rPr lang="en-ID" sz="1600" dirty="0" err="1"/>
              <a:t>kelompok</a:t>
            </a:r>
            <a:r>
              <a:rPr lang="en-ID" sz="1600" dirty="0"/>
              <a:t> </a:t>
            </a:r>
            <a:r>
              <a:rPr lang="en-ID" sz="1600" dirty="0" err="1"/>
              <a:t>telah</a:t>
            </a:r>
            <a:r>
              <a:rPr lang="en-ID" sz="1600" dirty="0"/>
              <a:t> </a:t>
            </a:r>
            <a:r>
              <a:rPr lang="en-ID" sz="1600" dirty="0" err="1"/>
              <a:t>menghabiskan</a:t>
            </a:r>
            <a:r>
              <a:rPr lang="en-ID" sz="1600" dirty="0"/>
              <a:t> </a:t>
            </a:r>
            <a:r>
              <a:rPr lang="en-ID" sz="1600" dirty="0" err="1"/>
              <a:t>separuh</a:t>
            </a:r>
            <a:r>
              <a:rPr lang="en-ID" sz="1600" dirty="0"/>
              <a:t> </a:t>
            </a:r>
            <a:r>
              <a:rPr lang="en-ID" sz="1600" dirty="0" err="1"/>
              <a:t>dari</a:t>
            </a:r>
            <a:r>
              <a:rPr lang="en-ID" sz="1600" dirty="0"/>
              <a:t> </a:t>
            </a:r>
            <a:r>
              <a:rPr lang="en-ID" sz="1600" dirty="0" err="1"/>
              <a:t>waktu</a:t>
            </a:r>
            <a:r>
              <a:rPr lang="en-ID" sz="1600" dirty="0"/>
              <a:t> yang </a:t>
            </a:r>
            <a:r>
              <a:rPr lang="en-ID" sz="1600" dirty="0" err="1"/>
              <a:t>disediakan</a:t>
            </a:r>
            <a:r>
              <a:rPr lang="en-ID" sz="1600" dirty="0"/>
              <a:t>. </a:t>
            </a:r>
          </a:p>
          <a:p>
            <a:r>
              <a:rPr lang="en-ID" sz="1600" dirty="0" err="1"/>
              <a:t>Transisi</a:t>
            </a:r>
            <a:r>
              <a:rPr lang="en-ID" sz="1600" dirty="0"/>
              <a:t> </a:t>
            </a:r>
            <a:r>
              <a:rPr lang="en-ID" sz="1600" dirty="0" err="1"/>
              <a:t>itu</a:t>
            </a:r>
            <a:r>
              <a:rPr lang="en-ID" sz="1600" dirty="0"/>
              <a:t> </a:t>
            </a:r>
            <a:r>
              <a:rPr lang="en-ID" sz="1600" dirty="0" err="1"/>
              <a:t>mengawali</a:t>
            </a:r>
            <a:r>
              <a:rPr lang="en-ID" sz="1600" dirty="0"/>
              <a:t> </a:t>
            </a:r>
            <a:r>
              <a:rPr lang="en-ID" sz="1600" dirty="0" err="1"/>
              <a:t>perubahan-perubahan</a:t>
            </a:r>
            <a:r>
              <a:rPr lang="en-ID" sz="1600" dirty="0"/>
              <a:t> </a:t>
            </a:r>
            <a:r>
              <a:rPr lang="en-ID" sz="1600" dirty="0" err="1"/>
              <a:t>utama</a:t>
            </a:r>
            <a:r>
              <a:rPr lang="en-ID" sz="1600" dirty="0"/>
              <a:t>. </a:t>
            </a:r>
          </a:p>
          <a:p>
            <a:r>
              <a:rPr lang="en-ID" sz="1600" b="1" dirty="0" err="1"/>
              <a:t>Fase</a:t>
            </a:r>
            <a:r>
              <a:rPr lang="en-ID" sz="1600" b="1" dirty="0"/>
              <a:t> </a:t>
            </a:r>
            <a:r>
              <a:rPr lang="en-ID" sz="1600" b="1" dirty="0" err="1"/>
              <a:t>kedua</a:t>
            </a:r>
            <a:r>
              <a:rPr lang="en-ID" sz="1600" b="1" dirty="0"/>
              <a:t> </a:t>
            </a:r>
            <a:r>
              <a:rPr lang="en-ID" sz="1600" b="1" dirty="0" err="1"/>
              <a:t>inersia</a:t>
            </a:r>
            <a:r>
              <a:rPr lang="en-ID" sz="1600" b="1" dirty="0"/>
              <a:t> </a:t>
            </a:r>
            <a:r>
              <a:rPr lang="en-ID" sz="1600" dirty="0" err="1"/>
              <a:t>mengikuti</a:t>
            </a:r>
            <a:r>
              <a:rPr lang="en-ID" sz="1600" dirty="0"/>
              <a:t> </a:t>
            </a:r>
            <a:r>
              <a:rPr lang="en-ID" sz="1600" dirty="0" err="1"/>
              <a:t>transisi</a:t>
            </a:r>
            <a:r>
              <a:rPr lang="en-ID" sz="1600" dirty="0"/>
              <a:t> </a:t>
            </a:r>
            <a:r>
              <a:rPr lang="en-ID" sz="1600" dirty="0" err="1"/>
              <a:t>yaitu</a:t>
            </a:r>
            <a:r>
              <a:rPr lang="en-ID" sz="1600" dirty="0"/>
              <a:t> </a:t>
            </a:r>
            <a:r>
              <a:rPr lang="en-ID" sz="1600" dirty="0" err="1"/>
              <a:t>fase</a:t>
            </a:r>
            <a:r>
              <a:rPr lang="en-ID" sz="1600" dirty="0"/>
              <a:t> </a:t>
            </a:r>
            <a:r>
              <a:rPr lang="en-ID" sz="1600" dirty="0" err="1"/>
              <a:t>suatu</a:t>
            </a:r>
            <a:r>
              <a:rPr lang="en-ID" sz="1600" dirty="0"/>
              <a:t> </a:t>
            </a:r>
            <a:r>
              <a:rPr lang="en-ID" sz="1600" dirty="0" err="1"/>
              <a:t>keseimbangan</a:t>
            </a:r>
            <a:r>
              <a:rPr lang="en-ID" sz="1600" dirty="0"/>
              <a:t> </a:t>
            </a:r>
            <a:r>
              <a:rPr lang="en-ID" sz="1600" dirty="0" err="1"/>
              <a:t>baru</a:t>
            </a:r>
            <a:r>
              <a:rPr lang="en-ID" sz="1600" dirty="0"/>
              <a:t> </a:t>
            </a:r>
            <a:r>
              <a:rPr lang="en-ID" sz="1600" dirty="0" err="1"/>
              <a:t>atau</a:t>
            </a:r>
            <a:r>
              <a:rPr lang="en-ID" sz="1600" dirty="0"/>
              <a:t> </a:t>
            </a:r>
            <a:r>
              <a:rPr lang="en-ID" sz="1600" dirty="0" err="1"/>
              <a:t>kurun</a:t>
            </a:r>
            <a:r>
              <a:rPr lang="en-ID" sz="1600" dirty="0"/>
              <a:t> </a:t>
            </a:r>
            <a:r>
              <a:rPr lang="en-ID" sz="1600" dirty="0" err="1"/>
              <a:t>waktu</a:t>
            </a:r>
            <a:r>
              <a:rPr lang="en-ID" sz="1600" dirty="0"/>
              <a:t> </a:t>
            </a:r>
            <a:r>
              <a:rPr lang="en-ID" sz="1600" dirty="0" err="1"/>
              <a:t>inersia</a:t>
            </a:r>
            <a:r>
              <a:rPr lang="en-ID" sz="1600" dirty="0"/>
              <a:t> </a:t>
            </a:r>
            <a:r>
              <a:rPr lang="en-ID" sz="1600" dirty="0" err="1"/>
              <a:t>baru</a:t>
            </a:r>
            <a:r>
              <a:rPr lang="en-ID" sz="1600" dirty="0"/>
              <a:t>. </a:t>
            </a:r>
            <a:r>
              <a:rPr lang="en-ID" sz="1600" dirty="0" err="1"/>
              <a:t>Dalam</a:t>
            </a:r>
            <a:r>
              <a:rPr lang="en-ID" sz="1600" dirty="0"/>
              <a:t> </a:t>
            </a:r>
            <a:r>
              <a:rPr lang="en-ID" sz="1600" dirty="0" err="1"/>
              <a:t>fase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kelompok</a:t>
            </a:r>
            <a:r>
              <a:rPr lang="en-ID" sz="1600" dirty="0"/>
              <a:t> </a:t>
            </a:r>
            <a:r>
              <a:rPr lang="en-ID" sz="1600" dirty="0" err="1"/>
              <a:t>menjalankan</a:t>
            </a:r>
            <a:r>
              <a:rPr lang="en-ID" sz="1600" dirty="0"/>
              <a:t> </a:t>
            </a:r>
            <a:r>
              <a:rPr lang="en-ID" sz="1600" dirty="0" err="1"/>
              <a:t>rencana-rencana</a:t>
            </a:r>
            <a:r>
              <a:rPr lang="en-ID" sz="1600" dirty="0"/>
              <a:t> yang </a:t>
            </a:r>
            <a:r>
              <a:rPr lang="en-ID" sz="1600" dirty="0" err="1"/>
              <a:t>diciptakan</a:t>
            </a:r>
            <a:r>
              <a:rPr lang="en-ID" sz="1600" dirty="0"/>
              <a:t> </a:t>
            </a:r>
            <a:r>
              <a:rPr lang="en-ID" sz="1600" dirty="0" err="1"/>
              <a:t>selama</a:t>
            </a:r>
            <a:r>
              <a:rPr lang="en-ID" sz="1600" dirty="0"/>
              <a:t> </a:t>
            </a:r>
            <a:r>
              <a:rPr lang="en-ID" sz="1600" dirty="0" err="1"/>
              <a:t>periode</a:t>
            </a:r>
            <a:r>
              <a:rPr lang="en-ID" sz="1600" dirty="0"/>
              <a:t> </a:t>
            </a:r>
            <a:r>
              <a:rPr lang="en-ID" sz="1600" dirty="0" err="1"/>
              <a:t>transisi</a:t>
            </a:r>
            <a:r>
              <a:rPr lang="en-ID" sz="1600" dirty="0"/>
              <a:t>. </a:t>
            </a:r>
          </a:p>
          <a:p>
            <a:r>
              <a:rPr lang="en-ID" sz="1600" b="1" dirty="0" err="1"/>
              <a:t>Pertemuan</a:t>
            </a:r>
            <a:r>
              <a:rPr lang="en-ID" sz="1600" b="1" dirty="0"/>
              <a:t> </a:t>
            </a:r>
            <a:r>
              <a:rPr lang="en-ID" sz="1600" b="1" dirty="0" err="1"/>
              <a:t>terakhir</a:t>
            </a:r>
            <a:r>
              <a:rPr lang="en-ID" sz="1600" b="1" dirty="0"/>
              <a:t> </a:t>
            </a:r>
            <a:r>
              <a:rPr lang="en-ID" sz="1600" dirty="0" err="1"/>
              <a:t>kelompok</a:t>
            </a:r>
            <a:r>
              <a:rPr lang="en-ID" sz="1600" dirty="0"/>
              <a:t> </a:t>
            </a:r>
            <a:r>
              <a:rPr lang="en-ID" sz="1600" dirty="0" err="1"/>
              <a:t>dicirikan</a:t>
            </a:r>
            <a:r>
              <a:rPr lang="en-ID" sz="1600" dirty="0"/>
              <a:t> oleh </a:t>
            </a:r>
            <a:r>
              <a:rPr lang="en-ID" sz="1600" dirty="0" err="1"/>
              <a:t>kegiatan</a:t>
            </a:r>
            <a:r>
              <a:rPr lang="en-ID" sz="1600" dirty="0"/>
              <a:t> yang </a:t>
            </a:r>
            <a:r>
              <a:rPr lang="en-ID" sz="1600" dirty="0" err="1"/>
              <a:t>percepatannya</a:t>
            </a:r>
            <a:r>
              <a:rPr lang="en-ID" sz="1600" dirty="0"/>
              <a:t> </a:t>
            </a:r>
            <a:r>
              <a:rPr lang="en-ID" sz="1600" dirty="0" err="1"/>
              <a:t>mencolok</a:t>
            </a:r>
            <a:r>
              <a:rPr lang="en-ID" sz="16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9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C6024-C2AE-D84D-974F-9CA9D76A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kerjasama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F6323-A883-B245-9E64-88AD48D20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Pengenalan</a:t>
            </a:r>
            <a:r>
              <a:rPr lang="en-ID" dirty="0"/>
              <a:t> </a:t>
            </a:r>
            <a:r>
              <a:rPr lang="en-ID" dirty="0" err="1"/>
              <a:t>Sesama</a:t>
            </a:r>
            <a:r>
              <a:rPr lang="en-ID" dirty="0"/>
              <a:t> </a:t>
            </a:r>
            <a:r>
              <a:rPr lang="en-ID" dirty="0" err="1"/>
              <a:t>Peserta</a:t>
            </a:r>
            <a:r>
              <a:rPr lang="en-ID" dirty="0"/>
              <a:t> (</a:t>
            </a:r>
            <a:r>
              <a:rPr lang="en-ID" i="1" dirty="0"/>
              <a:t>Ice Breaking</a:t>
            </a:r>
            <a:r>
              <a:rPr lang="en-ID" dirty="0"/>
              <a:t>) </a:t>
            </a:r>
          </a:p>
          <a:p>
            <a:r>
              <a:rPr lang="en-ID" dirty="0" err="1"/>
              <a:t>Pemahaman</a:t>
            </a:r>
            <a:r>
              <a:rPr lang="en-ID" dirty="0"/>
              <a:t> Gaya </a:t>
            </a:r>
            <a:r>
              <a:rPr lang="en-ID" dirty="0" err="1"/>
              <a:t>Belajar</a:t>
            </a:r>
            <a:r>
              <a:rPr lang="en-ID" dirty="0"/>
              <a:t> (</a:t>
            </a:r>
            <a:r>
              <a:rPr lang="en-ID" i="1" dirty="0"/>
              <a:t>Learning Style Assessment</a:t>
            </a:r>
            <a:r>
              <a:rPr lang="en-ID" dirty="0"/>
              <a:t>) </a:t>
            </a:r>
          </a:p>
          <a:p>
            <a:r>
              <a:rPr lang="en-ID" dirty="0" err="1"/>
              <a:t>Pembentukan</a:t>
            </a:r>
            <a:r>
              <a:rPr lang="en-ID" dirty="0"/>
              <a:t> Nilai-</a:t>
            </a:r>
            <a:r>
              <a:rPr lang="en-ID" dirty="0" err="1"/>
              <a:t>nilai</a:t>
            </a:r>
            <a:r>
              <a:rPr lang="en-ID" dirty="0"/>
              <a:t> dan Norma </a:t>
            </a:r>
            <a:r>
              <a:rPr lang="en-ID" i="1" dirty="0"/>
              <a:t>(Values and Norms)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Komitmen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i="1" dirty="0"/>
              <a:t>(Learning Commitment). 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8186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BC151-6155-C045-8198-B752769A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FAKTOR-FAKTOR YANG MEMPENGARUHI DINAMIKA KELOMPOK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5CF39-43E8-474F-88C3-59862D7BC3D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MASALAH DALAM DINAMIKA KELOMPOK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Kepemimpinan</a:t>
            </a:r>
            <a:r>
              <a:rPr lang="en-ID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dan </a:t>
            </a:r>
            <a:r>
              <a:rPr lang="en-ID" dirty="0" err="1"/>
              <a:t>pemecahan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Komunikasi</a:t>
            </a:r>
            <a:r>
              <a:rPr lang="en-ID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Konflik</a:t>
            </a:r>
            <a:r>
              <a:rPr lang="en-ID" dirty="0"/>
              <a:t>. 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DA4262-7959-D647-9BDF-E08EFDA23D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FAKTOR YANG MEMPENGARUHI DINAMIKA KELOMPOK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Interaksi</a:t>
            </a:r>
            <a:r>
              <a:rPr lang="en-ID" dirty="0"/>
              <a:t>. </a:t>
            </a:r>
          </a:p>
          <a:p>
            <a:pPr marL="800100" lvl="2" indent="-342900"/>
            <a:r>
              <a:rPr lang="en-ID" i="1" dirty="0"/>
              <a:t>Acting </a:t>
            </a:r>
            <a:endParaRPr lang="en-ID" dirty="0"/>
          </a:p>
          <a:p>
            <a:pPr marL="800100" lvl="2" indent="-342900"/>
            <a:r>
              <a:rPr lang="en-ID" i="1" dirty="0"/>
              <a:t>Interacting, </a:t>
            </a:r>
            <a:endParaRPr lang="en-ID" dirty="0"/>
          </a:p>
          <a:p>
            <a:pPr marL="800100" lvl="2" indent="-342900"/>
            <a:r>
              <a:rPr lang="en-ID" i="1" dirty="0"/>
              <a:t>Co-acting </a:t>
            </a:r>
            <a:endParaRPr lang="en-ID" dirty="0"/>
          </a:p>
          <a:p>
            <a:pPr marL="800100" lvl="2" indent="-342900"/>
            <a:r>
              <a:rPr lang="en-ID" i="1" dirty="0"/>
              <a:t>Counter acting </a:t>
            </a:r>
            <a:endParaRPr lang="en-ID" dirty="0"/>
          </a:p>
          <a:p>
            <a:pPr marL="800100" lvl="2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101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7FD25-3E9C-4145-A699-DC72073D9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PENTINGNYA DINAMIKA KELOMPOK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30AF-0122-2E47-8AF3-3D720620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yang </a:t>
            </a:r>
            <a:r>
              <a:rPr lang="en-ID" dirty="0" err="1"/>
              <a:t>besar</a:t>
            </a:r>
            <a:r>
              <a:rPr lang="en-ID" dirty="0"/>
              <a:t> pada </a:t>
            </a:r>
            <a:r>
              <a:rPr lang="en-ID" dirty="0" err="1"/>
              <a:t>individu</a:t>
            </a:r>
            <a:r>
              <a:rPr lang="en-ID" dirty="0"/>
              <a:t> </a:t>
            </a:r>
          </a:p>
          <a:p>
            <a:r>
              <a:rPr lang="en-ID" dirty="0" err="1"/>
              <a:t>Sikap,nilai</a:t>
            </a:r>
            <a:r>
              <a:rPr lang="en-ID" dirty="0"/>
              <a:t> dan </a:t>
            </a:r>
            <a:r>
              <a:rPr lang="en-ID" dirty="0" err="1"/>
              <a:t>perilaku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pribadi</a:t>
            </a:r>
            <a:r>
              <a:rPr lang="en-ID" dirty="0"/>
              <a:t>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 </a:t>
            </a:r>
            <a:r>
              <a:rPr lang="en-ID" dirty="0" err="1"/>
              <a:t>dipengaruhi</a:t>
            </a:r>
            <a:r>
              <a:rPr lang="en-ID" dirty="0"/>
              <a:t> oleh </a:t>
            </a:r>
            <a:r>
              <a:rPr lang="en-ID" dirty="0" err="1"/>
              <a:t>interaksi</a:t>
            </a:r>
            <a:r>
              <a:rPr lang="en-ID" dirty="0"/>
              <a:t> </a:t>
            </a:r>
            <a:r>
              <a:rPr lang="en-ID" dirty="0" err="1"/>
              <a:t>kita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yang lain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memberikan</a:t>
            </a:r>
            <a:r>
              <a:rPr lang="en-ID" dirty="0"/>
              <a:t> </a:t>
            </a:r>
            <a:r>
              <a:rPr lang="en-ID" dirty="0" err="1"/>
              <a:t>pengaruh</a:t>
            </a:r>
            <a:r>
              <a:rPr lang="en-ID" dirty="0"/>
              <a:t> yang </a:t>
            </a:r>
            <a:r>
              <a:rPr lang="en-ID" dirty="0" err="1"/>
              <a:t>kuat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lain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D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30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FE501-BB40-B748-B861-36C92CCC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Teknik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5A9544-5B3E-C245-941B-1197D8CDA8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Mengakui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. </a:t>
            </a:r>
          </a:p>
          <a:p>
            <a:r>
              <a:rPr lang="en-ID" dirty="0" err="1"/>
              <a:t>Identifikasi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. </a:t>
            </a:r>
          </a:p>
          <a:p>
            <a:r>
              <a:rPr lang="en-ID" dirty="0" err="1"/>
              <a:t>Dengarkan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sudut</a:t>
            </a:r>
            <a:r>
              <a:rPr lang="en-ID" dirty="0"/>
              <a:t> </a:t>
            </a:r>
            <a:r>
              <a:rPr lang="en-ID" dirty="0" err="1"/>
              <a:t>pandang</a:t>
            </a:r>
            <a:r>
              <a:rPr lang="en-ID" dirty="0"/>
              <a:t> dan </a:t>
            </a:r>
            <a:r>
              <a:rPr lang="en-ID" dirty="0" err="1"/>
              <a:t>kumpulkan</a:t>
            </a:r>
            <a:r>
              <a:rPr lang="en-ID" dirty="0"/>
              <a:t> </a:t>
            </a:r>
            <a:r>
              <a:rPr lang="en-ID" dirty="0" err="1"/>
              <a:t>fakta</a:t>
            </a:r>
            <a:r>
              <a:rPr lang="en-ID" dirty="0"/>
              <a:t>, </a:t>
            </a:r>
            <a:r>
              <a:rPr lang="en-ID" dirty="0" err="1"/>
              <a:t>akibat</a:t>
            </a:r>
            <a:r>
              <a:rPr lang="en-ID" dirty="0"/>
              <a:t> dan </a:t>
            </a:r>
            <a:r>
              <a:rPr lang="en-ID" dirty="0" err="1"/>
              <a:t>opini</a:t>
            </a:r>
            <a:r>
              <a:rPr lang="en-ID" dirty="0"/>
              <a:t>. </a:t>
            </a:r>
          </a:p>
          <a:p>
            <a:r>
              <a:rPr lang="en-ID" dirty="0" err="1"/>
              <a:t>Lakukan</a:t>
            </a:r>
            <a:r>
              <a:rPr lang="en-ID" dirty="0"/>
              <a:t> </a:t>
            </a:r>
            <a:r>
              <a:rPr lang="en-ID" dirty="0" err="1"/>
              <a:t>pengkajian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masalah</a:t>
            </a:r>
            <a:r>
              <a:rPr lang="en-ID" dirty="0"/>
              <a:t>. </a:t>
            </a:r>
          </a:p>
          <a:p>
            <a:r>
              <a:rPr lang="en-ID" dirty="0" err="1"/>
              <a:t>Dapatkan</a:t>
            </a:r>
            <a:r>
              <a:rPr lang="en-ID" dirty="0"/>
              <a:t> </a:t>
            </a:r>
            <a:r>
              <a:rPr lang="en-ID" dirty="0" err="1"/>
              <a:t>kesepakatan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solusi</a:t>
            </a:r>
            <a:r>
              <a:rPr lang="en-ID" dirty="0"/>
              <a:t>. </a:t>
            </a:r>
          </a:p>
          <a:p>
            <a:r>
              <a:rPr lang="en-ID" dirty="0" err="1"/>
              <a:t>Jadwalkan</a:t>
            </a:r>
            <a:r>
              <a:rPr lang="en-ID" dirty="0"/>
              <a:t> </a:t>
            </a:r>
            <a:r>
              <a:rPr lang="en-ID" dirty="0" err="1"/>
              <a:t>sesi</a:t>
            </a:r>
            <a:r>
              <a:rPr lang="en-ID" dirty="0"/>
              <a:t> </a:t>
            </a:r>
            <a:r>
              <a:rPr lang="en-ID" dirty="0" err="1"/>
              <a:t>tindak</a:t>
            </a:r>
            <a:r>
              <a:rPr lang="en-ID" dirty="0"/>
              <a:t> </a:t>
            </a:r>
            <a:r>
              <a:rPr lang="en-ID" dirty="0" err="1"/>
              <a:t>lanjut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mengkaji</a:t>
            </a:r>
            <a:r>
              <a:rPr lang="en-ID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538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A2956-F6BE-8049-A0EB-7DC078398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Konflik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2A9A5-4F2E-B24B-B600-957811D98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 err="1"/>
              <a:t>Persepsi</a:t>
            </a:r>
            <a:r>
              <a:rPr lang="en-ID" dirty="0"/>
              <a:t> yang </a:t>
            </a:r>
            <a:r>
              <a:rPr lang="en-ID" dirty="0" err="1"/>
              <a:t>terganggu</a:t>
            </a:r>
            <a:r>
              <a:rPr lang="en-ID" dirty="0"/>
              <a:t>, </a:t>
            </a:r>
            <a:r>
              <a:rPr lang="en-ID" dirty="0" err="1"/>
              <a:t>merasa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/</a:t>
            </a:r>
            <a:r>
              <a:rPr lang="en-ID" dirty="0" err="1"/>
              <a:t>kelompoknya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yang lain. </a:t>
            </a:r>
          </a:p>
          <a:p>
            <a:r>
              <a:rPr lang="en-ID" dirty="0" err="1"/>
              <a:t>Stereotip</a:t>
            </a:r>
            <a:r>
              <a:rPr lang="en-ID" dirty="0"/>
              <a:t> </a:t>
            </a:r>
            <a:r>
              <a:rPr lang="en-ID" dirty="0" err="1"/>
              <a:t>negatif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menonjol</a:t>
            </a:r>
            <a:r>
              <a:rPr lang="en-ID" dirty="0"/>
              <a:t>, </a:t>
            </a:r>
            <a:r>
              <a:rPr lang="en-ID" dirty="0" err="1"/>
              <a:t>hal-hal</a:t>
            </a:r>
            <a:r>
              <a:rPr lang="en-ID" dirty="0"/>
              <a:t> </a:t>
            </a:r>
            <a:r>
              <a:rPr lang="en-ID" dirty="0" err="1"/>
              <a:t>negatif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terpendam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kembali</a:t>
            </a:r>
            <a:r>
              <a:rPr lang="en-ID" dirty="0"/>
              <a:t>. </a:t>
            </a:r>
          </a:p>
          <a:p>
            <a:r>
              <a:rPr lang="en-ID" dirty="0" err="1"/>
              <a:t>Menurunnya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.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terjadinya</a:t>
            </a:r>
            <a:r>
              <a:rPr lang="en-ID" dirty="0"/>
              <a:t> </a:t>
            </a:r>
            <a:r>
              <a:rPr lang="en-ID" dirty="0" err="1"/>
              <a:t>konflik</a:t>
            </a:r>
            <a:r>
              <a:rPr lang="en-ID" dirty="0"/>
              <a:t> </a:t>
            </a:r>
            <a:r>
              <a:rPr lang="en-ID" dirty="0" err="1"/>
              <a:t>biasanya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antar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menurun</a:t>
            </a:r>
            <a:r>
              <a:rPr lang="en-ID" dirty="0"/>
              <a:t> </a:t>
            </a:r>
            <a:r>
              <a:rPr lang="en-ID" dirty="0" err="1"/>
              <a:t>dratis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justru</a:t>
            </a:r>
            <a:r>
              <a:rPr lang="en-ID" dirty="0"/>
              <a:t> </a:t>
            </a:r>
            <a:r>
              <a:rPr lang="en-ID" dirty="0" err="1"/>
              <a:t>malah</a:t>
            </a:r>
            <a:r>
              <a:rPr lang="en-ID" dirty="0"/>
              <a:t> </a:t>
            </a:r>
            <a:r>
              <a:rPr lang="en-ID" dirty="0" err="1"/>
              <a:t>hilang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sekali</a:t>
            </a:r>
            <a:r>
              <a:rPr lang="en-ID" dirty="0"/>
              <a:t>, </a:t>
            </a:r>
            <a:r>
              <a:rPr lang="en-ID" dirty="0" err="1"/>
              <a:t>pengambilan</a:t>
            </a:r>
            <a:r>
              <a:rPr lang="en-ID" dirty="0"/>
              <a:t> </a:t>
            </a:r>
            <a:r>
              <a:rPr lang="en-ID" dirty="0" err="1"/>
              <a:t>keputusan</a:t>
            </a:r>
            <a:r>
              <a:rPr lang="en-ID" dirty="0"/>
              <a:t> </a:t>
            </a:r>
            <a:r>
              <a:rPr lang="en-ID" dirty="0" err="1"/>
              <a:t>sulit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(</a:t>
            </a:r>
            <a:r>
              <a:rPr lang="en-ID" dirty="0" err="1"/>
              <a:t>terganggu</a:t>
            </a:r>
            <a:r>
              <a:rPr lang="en-ID" dirty="0"/>
              <a:t>), para </a:t>
            </a:r>
            <a:r>
              <a:rPr lang="en-ID" dirty="0" err="1"/>
              <a:t>pelanggan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fihak-fihak</a:t>
            </a:r>
            <a:r>
              <a:rPr lang="en-ID" dirty="0"/>
              <a:t> yang </a:t>
            </a:r>
            <a:r>
              <a:rPr lang="en-ID" dirty="0" err="1"/>
              <a:t>dilayani</a:t>
            </a:r>
            <a:r>
              <a:rPr lang="en-ID" dirty="0"/>
              <a:t> </a:t>
            </a:r>
            <a:r>
              <a:rPr lang="en-ID" dirty="0" err="1"/>
              <a:t>terganggu</a:t>
            </a:r>
            <a:r>
              <a:rPr lang="en-ID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13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>
            <a:extLst>
              <a:ext uri="{FF2B5EF4-FFF2-40B4-BE49-F238E27FC236}">
                <a16:creationId xmlns:a16="http://schemas.microsoft.com/office/drawing/2014/main" id="{7E48E557-BE80-0748-BDDC-3F4D8AD54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6322" name="Picture 2" descr="Doa Sebelum dan Sesudah Belajar Beserta Arab, Latin, dan Artinya">
            <a:extLst>
              <a:ext uri="{FF2B5EF4-FFF2-40B4-BE49-F238E27FC236}">
                <a16:creationId xmlns:a16="http://schemas.microsoft.com/office/drawing/2014/main" id="{166DFF11-D035-7145-A8EE-97E6698DD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4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3" name="Picture 6" descr="Doa Setelah Belajar Beserta Keutamaan dan Manfaatnya - AnekaDoa.com">
            <a:extLst>
              <a:ext uri="{FF2B5EF4-FFF2-40B4-BE49-F238E27FC236}">
                <a16:creationId xmlns:a16="http://schemas.microsoft.com/office/drawing/2014/main" id="{7A3DCB97-6A91-6C40-B11E-6850C9B799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6114" y="361875"/>
            <a:ext cx="5065486" cy="5184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9C493A-9F03-49B4-B3FB-19CE5AC11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E9C1A8-AC1E-F140-91B8-3B1C7BABD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717" y="787068"/>
            <a:ext cx="5566263" cy="1455091"/>
          </a:xfrm>
        </p:spPr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0A46C7D-C1BB-49B8-8D37-39742820E9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2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aphic 78">
            <a:extLst>
              <a:ext uri="{FF2B5EF4-FFF2-40B4-BE49-F238E27FC236}">
                <a16:creationId xmlns:a16="http://schemas.microsoft.com/office/drawing/2014/main" id="{61BBAB6F-65E6-4E2B-B363-6AB27C84E0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5717" y="2585111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4" name="Graphic 78">
              <a:extLst>
                <a:ext uri="{FF2B5EF4-FFF2-40B4-BE49-F238E27FC236}">
                  <a16:creationId xmlns:a16="http://schemas.microsoft.com/office/drawing/2014/main" id="{6DA3BBB2-E620-4C13-98C9-FE1EF7D2E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aphic 78">
              <a:extLst>
                <a:ext uri="{FF2B5EF4-FFF2-40B4-BE49-F238E27FC236}">
                  <a16:creationId xmlns:a16="http://schemas.microsoft.com/office/drawing/2014/main" id="{ADC9AB5D-88A1-4FA9-B467-E8EF8FFE5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0867B8E5-4535-4743-8235-6612FEA410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BE48FEA7-5915-4751-8090-63F3094324A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Graphic 78">
                <a:extLst>
                  <a:ext uri="{FF2B5EF4-FFF2-40B4-BE49-F238E27FC236}">
                    <a16:creationId xmlns:a16="http://schemas.microsoft.com/office/drawing/2014/main" id="{32B378CE-44FD-4120-B9ED-7828D4EE9A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Graphic 78">
                <a:extLst>
                  <a:ext uri="{FF2B5EF4-FFF2-40B4-BE49-F238E27FC236}">
                    <a16:creationId xmlns:a16="http://schemas.microsoft.com/office/drawing/2014/main" id="{40FA43D3-D34B-4BC7-80D0-F3E75A222AC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21912F-768F-1046-A134-847849135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796427"/>
            <a:ext cx="5566263" cy="3274503"/>
          </a:xfrm>
        </p:spPr>
        <p:txBody>
          <a:bodyPr>
            <a:normAutofit/>
          </a:bodyPr>
          <a:lstStyle/>
          <a:p>
            <a:r>
              <a:rPr lang="en-US" dirty="0"/>
              <a:t>PENGERTIAN DAN PROSES DINAMIKA KELOMPOK</a:t>
            </a:r>
          </a:p>
          <a:p>
            <a:r>
              <a:rPr lang="en-US" dirty="0"/>
              <a:t>KELOMPOK DAN MEMBANGUN KERJASAMA</a:t>
            </a:r>
          </a:p>
          <a:p>
            <a:r>
              <a:rPr lang="en-US" dirty="0"/>
              <a:t>FAKTOR-FAKTOR YANG MEMPENGARUHI DINAMIKA KELOMPOK</a:t>
            </a:r>
          </a:p>
          <a:p>
            <a:r>
              <a:rPr lang="en-US" dirty="0"/>
              <a:t>KONFLIK</a:t>
            </a:r>
          </a:p>
          <a:p>
            <a:endParaRPr lang="en-US" dirty="0"/>
          </a:p>
        </p:txBody>
      </p:sp>
      <p:pic>
        <p:nvPicPr>
          <p:cNvPr id="5" name="Picture 4" descr="Tiga panah pada sasaran">
            <a:extLst>
              <a:ext uri="{FF2B5EF4-FFF2-40B4-BE49-F238E27FC236}">
                <a16:creationId xmlns:a16="http://schemas.microsoft.com/office/drawing/2014/main" id="{88E4C7FC-35B6-414F-8F5B-17D3EA91D0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964" r="2150"/>
          <a:stretch/>
        </p:blipFill>
        <p:spPr>
          <a:xfrm>
            <a:off x="6531789" y="10"/>
            <a:ext cx="5660211" cy="6857990"/>
          </a:xfrm>
          <a:prstGeom prst="rect">
            <a:avLst/>
          </a:prstGeom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820E42-2F9D-41EF-B67F-522A133B3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53030" y="5516668"/>
            <a:ext cx="2438970" cy="1341332"/>
          </a:xfrm>
          <a:custGeom>
            <a:avLst/>
            <a:gdLst>
              <a:gd name="connsiteX0" fmla="*/ 2025355 w 2438970"/>
              <a:gd name="connsiteY0" fmla="*/ 235 h 1341332"/>
              <a:gd name="connsiteX1" fmla="*/ 2381960 w 2438970"/>
              <a:gd name="connsiteY1" fmla="*/ 44517 h 1341332"/>
              <a:gd name="connsiteX2" fmla="*/ 2438970 w 2438970"/>
              <a:gd name="connsiteY2" fmla="*/ 58872 h 1341332"/>
              <a:gd name="connsiteX3" fmla="*/ 2438970 w 2438970"/>
              <a:gd name="connsiteY3" fmla="*/ 1341332 h 1341332"/>
              <a:gd name="connsiteX4" fmla="*/ 0 w 2438970"/>
              <a:gd name="connsiteY4" fmla="*/ 1341332 h 1341332"/>
              <a:gd name="connsiteX5" fmla="*/ 13333 w 2438970"/>
              <a:gd name="connsiteY5" fmla="*/ 1328018 h 1341332"/>
              <a:gd name="connsiteX6" fmla="*/ 936262 w 2438970"/>
              <a:gd name="connsiteY6" fmla="*/ 459947 h 1341332"/>
              <a:gd name="connsiteX7" fmla="*/ 1554028 w 2438970"/>
              <a:gd name="connsiteY7" fmla="*/ 71153 h 1341332"/>
              <a:gd name="connsiteX8" fmla="*/ 2025355 w 2438970"/>
              <a:gd name="connsiteY8" fmla="*/ 235 h 1341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970" h="1341332">
                <a:moveTo>
                  <a:pt x="2025355" y="235"/>
                </a:moveTo>
                <a:cubicBezTo>
                  <a:pt x="2143847" y="2306"/>
                  <a:pt x="2262766" y="17993"/>
                  <a:pt x="2381960" y="44517"/>
                </a:cubicBezTo>
                <a:lnTo>
                  <a:pt x="2438970" y="58872"/>
                </a:lnTo>
                <a:lnTo>
                  <a:pt x="2438970" y="1341332"/>
                </a:lnTo>
                <a:lnTo>
                  <a:pt x="0" y="1341332"/>
                </a:lnTo>
                <a:lnTo>
                  <a:pt x="13333" y="1328018"/>
                </a:lnTo>
                <a:cubicBezTo>
                  <a:pt x="324723" y="1028950"/>
                  <a:pt x="645390" y="738459"/>
                  <a:pt x="936262" y="459947"/>
                </a:cubicBezTo>
                <a:cubicBezTo>
                  <a:pt x="1139660" y="265152"/>
                  <a:pt x="1345794" y="140817"/>
                  <a:pt x="1554028" y="71153"/>
                </a:cubicBezTo>
                <a:cubicBezTo>
                  <a:pt x="1710136" y="18918"/>
                  <a:pt x="1867365" y="-2526"/>
                  <a:pt x="2025355" y="23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3D9BC31-B57D-4933-AD83-94F462D4C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776050" y="5204025"/>
            <a:ext cx="886141" cy="802496"/>
            <a:chOff x="10948005" y="3272152"/>
            <a:chExt cx="868640" cy="786648"/>
          </a:xfrm>
          <a:solidFill>
            <a:schemeClr val="accent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84AFEA3-A055-41AE-96F3-34BA58142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94317" y="3944888"/>
              <a:ext cx="128449" cy="113912"/>
            </a:xfrm>
            <a:custGeom>
              <a:avLst/>
              <a:gdLst>
                <a:gd name="connsiteX0" fmla="*/ 237621 w 453152"/>
                <a:gd name="connsiteY0" fmla="*/ 965 h 401867"/>
                <a:gd name="connsiteX1" fmla="*/ 370246 w 453152"/>
                <a:gd name="connsiteY1" fmla="*/ 23666 h 401867"/>
                <a:gd name="connsiteX2" fmla="*/ 437392 w 453152"/>
                <a:gd name="connsiteY2" fmla="*/ 198545 h 401867"/>
                <a:gd name="connsiteX3" fmla="*/ 67745 w 453152"/>
                <a:gd name="connsiteY3" fmla="*/ 392003 h 401867"/>
                <a:gd name="connsiteX4" fmla="*/ 911 w 453152"/>
                <a:gd name="connsiteY4" fmla="*/ 254095 h 401867"/>
                <a:gd name="connsiteX5" fmla="*/ 115564 w 453152"/>
                <a:gd name="connsiteY5" fmla="*/ 51160 h 401867"/>
                <a:gd name="connsiteX6" fmla="*/ 237621 w 453152"/>
                <a:gd name="connsiteY6" fmla="*/ 965 h 401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152" h="401867">
                  <a:moveTo>
                    <a:pt x="237621" y="965"/>
                  </a:moveTo>
                  <a:cubicBezTo>
                    <a:pt x="283632" y="-2971"/>
                    <a:pt x="331405" y="5243"/>
                    <a:pt x="370246" y="23666"/>
                  </a:cubicBezTo>
                  <a:cubicBezTo>
                    <a:pt x="436830" y="55275"/>
                    <a:pt x="477168" y="116810"/>
                    <a:pt x="437392" y="198545"/>
                  </a:cubicBezTo>
                  <a:cubicBezTo>
                    <a:pt x="391568" y="292624"/>
                    <a:pt x="176850" y="441630"/>
                    <a:pt x="67745" y="392003"/>
                  </a:cubicBezTo>
                  <a:cubicBezTo>
                    <a:pt x="18056" y="369372"/>
                    <a:pt x="-5012" y="308398"/>
                    <a:pt x="911" y="254095"/>
                  </a:cubicBezTo>
                  <a:cubicBezTo>
                    <a:pt x="9203" y="178033"/>
                    <a:pt x="61012" y="103094"/>
                    <a:pt x="115564" y="51160"/>
                  </a:cubicBezTo>
                  <a:cubicBezTo>
                    <a:pt x="147361" y="20985"/>
                    <a:pt x="191610" y="4900"/>
                    <a:pt x="237621" y="96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028771F-62FA-4349-B7A8-CE1682D2CE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53045" y="3808430"/>
              <a:ext cx="144912" cy="193414"/>
            </a:xfrm>
            <a:custGeom>
              <a:avLst/>
              <a:gdLst>
                <a:gd name="connsiteX0" fmla="*/ 390625 w 511232"/>
                <a:gd name="connsiteY0" fmla="*/ 1621 h 682341"/>
                <a:gd name="connsiteX1" fmla="*/ 508142 w 511232"/>
                <a:gd name="connsiteY1" fmla="*/ 64038 h 682341"/>
                <a:gd name="connsiteX2" fmla="*/ 508453 w 511232"/>
                <a:gd name="connsiteY2" fmla="*/ 121832 h 682341"/>
                <a:gd name="connsiteX3" fmla="*/ 316492 w 511232"/>
                <a:gd name="connsiteY3" fmla="*/ 567602 h 682341"/>
                <a:gd name="connsiteX4" fmla="*/ 80265 w 511232"/>
                <a:gd name="connsiteY4" fmla="*/ 640359 h 682341"/>
                <a:gd name="connsiteX5" fmla="*/ 13306 w 511232"/>
                <a:gd name="connsiteY5" fmla="*/ 274828 h 682341"/>
                <a:gd name="connsiteX6" fmla="*/ 140989 w 511232"/>
                <a:gd name="connsiteY6" fmla="*/ 107181 h 682341"/>
                <a:gd name="connsiteX7" fmla="*/ 390625 w 511232"/>
                <a:gd name="connsiteY7" fmla="*/ 1621 h 682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11232" h="682341">
                  <a:moveTo>
                    <a:pt x="390625" y="1621"/>
                  </a:moveTo>
                  <a:cubicBezTo>
                    <a:pt x="446543" y="-5212"/>
                    <a:pt x="493343" y="8441"/>
                    <a:pt x="508142" y="64038"/>
                  </a:cubicBezTo>
                  <a:cubicBezTo>
                    <a:pt x="513192" y="82866"/>
                    <a:pt x="511134" y="102754"/>
                    <a:pt x="508453" y="121832"/>
                  </a:cubicBezTo>
                  <a:cubicBezTo>
                    <a:pt x="485324" y="287796"/>
                    <a:pt x="417242" y="443971"/>
                    <a:pt x="316492" y="567602"/>
                  </a:cubicBezTo>
                  <a:cubicBezTo>
                    <a:pt x="253024" y="645534"/>
                    <a:pt x="165055" y="737743"/>
                    <a:pt x="80265" y="640359"/>
                  </a:cubicBezTo>
                  <a:cubicBezTo>
                    <a:pt x="5014" y="553948"/>
                    <a:pt x="-17368" y="383621"/>
                    <a:pt x="13306" y="274828"/>
                  </a:cubicBezTo>
                  <a:cubicBezTo>
                    <a:pt x="33443" y="203318"/>
                    <a:pt x="83382" y="146521"/>
                    <a:pt x="140989" y="107181"/>
                  </a:cubicBezTo>
                  <a:cubicBezTo>
                    <a:pt x="178904" y="81308"/>
                    <a:pt x="297428" y="13010"/>
                    <a:pt x="390625" y="162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19CDEE6-CB2F-49F0-B237-2A26A3D1D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84524" y="3907536"/>
              <a:ext cx="132121" cy="93006"/>
            </a:xfrm>
            <a:custGeom>
              <a:avLst/>
              <a:gdLst>
                <a:gd name="connsiteX0" fmla="*/ 252822 w 466107"/>
                <a:gd name="connsiteY0" fmla="*/ 1539 h 328114"/>
                <a:gd name="connsiteX1" fmla="*/ 451641 w 466107"/>
                <a:gd name="connsiteY1" fmla="*/ 122177 h 328114"/>
                <a:gd name="connsiteX2" fmla="*/ 391790 w 466107"/>
                <a:gd name="connsiteY2" fmla="*/ 297430 h 328114"/>
                <a:gd name="connsiteX3" fmla="*/ 8614 w 466107"/>
                <a:gd name="connsiteY3" fmla="*/ 243252 h 328114"/>
                <a:gd name="connsiteX4" fmla="*/ 45897 w 466107"/>
                <a:gd name="connsiteY4" fmla="*/ 97302 h 328114"/>
                <a:gd name="connsiteX5" fmla="*/ 252822 w 466107"/>
                <a:gd name="connsiteY5" fmla="*/ 1539 h 328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66107" h="328114">
                  <a:moveTo>
                    <a:pt x="252822" y="1539"/>
                  </a:moveTo>
                  <a:cubicBezTo>
                    <a:pt x="335429" y="-10494"/>
                    <a:pt x="418848" y="49794"/>
                    <a:pt x="451641" y="122177"/>
                  </a:cubicBezTo>
                  <a:cubicBezTo>
                    <a:pt x="479697" y="184273"/>
                    <a:pt x="470594" y="255285"/>
                    <a:pt x="391790" y="297430"/>
                  </a:cubicBezTo>
                  <a:cubicBezTo>
                    <a:pt x="301077" y="345935"/>
                    <a:pt x="55935" y="343254"/>
                    <a:pt x="8614" y="243252"/>
                  </a:cubicBezTo>
                  <a:cubicBezTo>
                    <a:pt x="-12895" y="197678"/>
                    <a:pt x="8240" y="136766"/>
                    <a:pt x="45897" y="97302"/>
                  </a:cubicBezTo>
                  <a:cubicBezTo>
                    <a:pt x="98704" y="42064"/>
                    <a:pt x="181872" y="11950"/>
                    <a:pt x="252822" y="153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venir Next LT Pro Light"/>
                <a:ea typeface="+mn-ea"/>
                <a:cs typeface="+mn-cs"/>
              </a:endParaRPr>
            </a:p>
          </p:txBody>
        </p:sp>
        <p:sp>
          <p:nvSpPr>
            <p:cNvPr id="27" name="Graphic 12">
              <a:extLst>
                <a:ext uri="{FF2B5EF4-FFF2-40B4-BE49-F238E27FC236}">
                  <a16:creationId xmlns:a16="http://schemas.microsoft.com/office/drawing/2014/main" id="{3DD82286-02D2-4210-A797-5D502D44A3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142141" y="3272152"/>
              <a:ext cx="180625" cy="158824"/>
            </a:xfrm>
            <a:custGeom>
              <a:avLst/>
              <a:gdLst>
                <a:gd name="connsiteX0" fmla="*/ 63289 w 3341477"/>
                <a:gd name="connsiteY0" fmla="*/ 1933384 h 2938167"/>
                <a:gd name="connsiteX1" fmla="*/ 263314 w 3341477"/>
                <a:gd name="connsiteY1" fmla="*/ 514159 h 2938167"/>
                <a:gd name="connsiteX2" fmla="*/ 1098276 w 3341477"/>
                <a:gd name="connsiteY2" fmla="*/ 952 h 2938167"/>
                <a:gd name="connsiteX3" fmla="*/ 2654089 w 3341477"/>
                <a:gd name="connsiteY3" fmla="*/ 371284 h 2938167"/>
                <a:gd name="connsiteX4" fmla="*/ 3219398 w 3341477"/>
                <a:gd name="connsiteY4" fmla="*/ 2080926 h 2938167"/>
                <a:gd name="connsiteX5" fmla="*/ 2044489 w 3341477"/>
                <a:gd name="connsiteY5" fmla="*/ 2933509 h 2938167"/>
                <a:gd name="connsiteX6" fmla="*/ 453814 w 3341477"/>
                <a:gd name="connsiteY6" fmla="*/ 2495359 h 2938167"/>
                <a:gd name="connsiteX7" fmla="*/ 63289 w 3341477"/>
                <a:gd name="connsiteY7" fmla="*/ 1933384 h 2938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341477" h="2938167">
                  <a:moveTo>
                    <a:pt x="63289" y="1933384"/>
                  </a:moveTo>
                  <a:cubicBezTo>
                    <a:pt x="56717" y="1895856"/>
                    <a:pt x="-165311" y="914209"/>
                    <a:pt x="263314" y="514159"/>
                  </a:cubicBezTo>
                  <a:cubicBezTo>
                    <a:pt x="691939" y="114109"/>
                    <a:pt x="609262" y="11620"/>
                    <a:pt x="1098276" y="952"/>
                  </a:cubicBezTo>
                  <a:cubicBezTo>
                    <a:pt x="1587289" y="-9716"/>
                    <a:pt x="2320714" y="66484"/>
                    <a:pt x="2654089" y="371284"/>
                  </a:cubicBezTo>
                  <a:cubicBezTo>
                    <a:pt x="2987464" y="676084"/>
                    <a:pt x="3603732" y="1514094"/>
                    <a:pt x="3219398" y="2080926"/>
                  </a:cubicBezTo>
                  <a:cubicBezTo>
                    <a:pt x="2835064" y="2647759"/>
                    <a:pt x="2558839" y="2895409"/>
                    <a:pt x="2044489" y="2933509"/>
                  </a:cubicBezTo>
                  <a:cubicBezTo>
                    <a:pt x="1530139" y="2971609"/>
                    <a:pt x="701464" y="2771584"/>
                    <a:pt x="453814" y="2495359"/>
                  </a:cubicBezTo>
                  <a:cubicBezTo>
                    <a:pt x="206164" y="2219134"/>
                    <a:pt x="101389" y="2152459"/>
                    <a:pt x="63289" y="1933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Graphic 15">
              <a:extLst>
                <a:ext uri="{FF2B5EF4-FFF2-40B4-BE49-F238E27FC236}">
                  <a16:creationId xmlns:a16="http://schemas.microsoft.com/office/drawing/2014/main" id="{735449F4-80DA-4E06-B3B6-B9F519F4A6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02136" y="3379098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Graphic 15">
              <a:extLst>
                <a:ext uri="{FF2B5EF4-FFF2-40B4-BE49-F238E27FC236}">
                  <a16:creationId xmlns:a16="http://schemas.microsoft.com/office/drawing/2014/main" id="{61FABA3B-05B6-433C-90F9-8D9691A84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8005" y="3504095"/>
              <a:ext cx="82388" cy="75292"/>
            </a:xfrm>
            <a:custGeom>
              <a:avLst/>
              <a:gdLst>
                <a:gd name="connsiteX0" fmla="*/ 17664 w 5240764"/>
                <a:gd name="connsiteY0" fmla="*/ 2947947 h 4789394"/>
                <a:gd name="connsiteX1" fmla="*/ 903489 w 5240764"/>
                <a:gd name="connsiteY1" fmla="*/ 195222 h 4789394"/>
                <a:gd name="connsiteX2" fmla="*/ 3560964 w 5240764"/>
                <a:gd name="connsiteY2" fmla="*/ 357147 h 4789394"/>
                <a:gd name="connsiteX3" fmla="*/ 5240602 w 5240764"/>
                <a:gd name="connsiteY3" fmla="*/ 2076409 h 4789394"/>
                <a:gd name="connsiteX4" fmla="*/ 4568328 w 5240764"/>
                <a:gd name="connsiteY4" fmla="*/ 3879397 h 4789394"/>
                <a:gd name="connsiteX5" fmla="*/ 3284739 w 5240764"/>
                <a:gd name="connsiteY5" fmla="*/ 4605297 h 4789394"/>
                <a:gd name="connsiteX6" fmla="*/ 1074939 w 5240764"/>
                <a:gd name="connsiteY6" fmla="*/ 4357647 h 4789394"/>
                <a:gd name="connsiteX7" fmla="*/ 15187 w 5240764"/>
                <a:gd name="connsiteY7" fmla="*/ 2830313 h 4789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40764" h="4789394">
                  <a:moveTo>
                    <a:pt x="17664" y="2947947"/>
                  </a:moveTo>
                  <a:cubicBezTo>
                    <a:pt x="17664" y="2900322"/>
                    <a:pt x="-201411" y="490497"/>
                    <a:pt x="903489" y="195222"/>
                  </a:cubicBezTo>
                  <a:cubicBezTo>
                    <a:pt x="2008389" y="-100053"/>
                    <a:pt x="2598939" y="-71478"/>
                    <a:pt x="3560964" y="357147"/>
                  </a:cubicBezTo>
                  <a:cubicBezTo>
                    <a:pt x="4522989" y="785772"/>
                    <a:pt x="5253271" y="1338222"/>
                    <a:pt x="5240602" y="2076409"/>
                  </a:cubicBezTo>
                  <a:cubicBezTo>
                    <a:pt x="5227934" y="2814597"/>
                    <a:pt x="4842267" y="3677276"/>
                    <a:pt x="4568328" y="3879397"/>
                  </a:cubicBezTo>
                  <a:cubicBezTo>
                    <a:pt x="4294389" y="4081422"/>
                    <a:pt x="4065789" y="4548147"/>
                    <a:pt x="3284739" y="4605297"/>
                  </a:cubicBezTo>
                  <a:cubicBezTo>
                    <a:pt x="2503689" y="4662447"/>
                    <a:pt x="1579764" y="5110122"/>
                    <a:pt x="1074939" y="4357647"/>
                  </a:cubicBezTo>
                  <a:cubicBezTo>
                    <a:pt x="570114" y="3605172"/>
                    <a:pt x="12615" y="3617554"/>
                    <a:pt x="15187" y="2830313"/>
                  </a:cubicBez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FEBA45-D0A3-4091-9956-161EDA21A0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43727" y="3666564"/>
              <a:ext cx="173527" cy="138496"/>
            </a:xfrm>
            <a:custGeom>
              <a:avLst/>
              <a:gdLst>
                <a:gd name="connsiteX0" fmla="*/ 237392 w 789043"/>
                <a:gd name="connsiteY0" fmla="*/ 81 h 629754"/>
                <a:gd name="connsiteX1" fmla="*/ 758692 w 789043"/>
                <a:gd name="connsiteY1" fmla="*/ 233550 h 629754"/>
                <a:gd name="connsiteX2" fmla="*/ 650647 w 789043"/>
                <a:gd name="connsiteY2" fmla="*/ 335111 h 629754"/>
                <a:gd name="connsiteX3" fmla="*/ 315041 w 789043"/>
                <a:gd name="connsiteY3" fmla="*/ 584992 h 629754"/>
                <a:gd name="connsiteX4" fmla="*/ 192159 w 789043"/>
                <a:gd name="connsiteY4" fmla="*/ 625953 h 629754"/>
                <a:gd name="connsiteX5" fmla="*/ 124264 w 789043"/>
                <a:gd name="connsiteY5" fmla="*/ 552260 h 629754"/>
                <a:gd name="connsiteX6" fmla="*/ 1631 w 789043"/>
                <a:gd name="connsiteY6" fmla="*/ 133735 h 629754"/>
                <a:gd name="connsiteX7" fmla="*/ 35422 w 789043"/>
                <a:gd name="connsiteY7" fmla="*/ 14157 h 629754"/>
                <a:gd name="connsiteX8" fmla="*/ 113728 w 789043"/>
                <a:gd name="connsiteY8" fmla="*/ 378 h 629754"/>
                <a:gd name="connsiteX9" fmla="*/ 237392 w 789043"/>
                <a:gd name="connsiteY9" fmla="*/ 81 h 629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89043" h="629754">
                  <a:moveTo>
                    <a:pt x="237392" y="81"/>
                  </a:moveTo>
                  <a:cubicBezTo>
                    <a:pt x="474795" y="-992"/>
                    <a:pt x="907215" y="10463"/>
                    <a:pt x="758692" y="233550"/>
                  </a:cubicBezTo>
                  <a:cubicBezTo>
                    <a:pt x="731135" y="274948"/>
                    <a:pt x="690486" y="305435"/>
                    <a:pt x="650647" y="335111"/>
                  </a:cubicBezTo>
                  <a:cubicBezTo>
                    <a:pt x="538737" y="418405"/>
                    <a:pt x="426889" y="501698"/>
                    <a:pt x="315041" y="584992"/>
                  </a:cubicBezTo>
                  <a:cubicBezTo>
                    <a:pt x="278943" y="611863"/>
                    <a:pt x="234865" y="640167"/>
                    <a:pt x="192159" y="625953"/>
                  </a:cubicBezTo>
                  <a:cubicBezTo>
                    <a:pt x="159614" y="615105"/>
                    <a:pt x="139851" y="582810"/>
                    <a:pt x="124264" y="552260"/>
                  </a:cubicBezTo>
                  <a:cubicBezTo>
                    <a:pt x="57742" y="422021"/>
                    <a:pt x="15908" y="279250"/>
                    <a:pt x="1631" y="133735"/>
                  </a:cubicBezTo>
                  <a:cubicBezTo>
                    <a:pt x="-2671" y="90343"/>
                    <a:pt x="-676" y="38596"/>
                    <a:pt x="35422" y="14157"/>
                  </a:cubicBezTo>
                  <a:cubicBezTo>
                    <a:pt x="57804" y="-931"/>
                    <a:pt x="86795" y="-557"/>
                    <a:pt x="113728" y="378"/>
                  </a:cubicBezTo>
                  <a:cubicBezTo>
                    <a:pt x="138207" y="1243"/>
                    <a:pt x="182606" y="328"/>
                    <a:pt x="237392" y="8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59975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42D98E1-37D2-4470-BF74-845E89795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CBC038-4558-A549-806E-BFE2DF95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52" y="638176"/>
            <a:ext cx="4266544" cy="2861770"/>
          </a:xfrm>
        </p:spPr>
        <p:txBody>
          <a:bodyPr anchor="b">
            <a:normAutofit/>
          </a:bodyPr>
          <a:lstStyle/>
          <a:p>
            <a:r>
              <a:rPr lang="en-US" dirty="0"/>
              <a:t>PENGERTIAN DAN PROSES DINAMIKA KELOMPOK</a:t>
            </a:r>
          </a:p>
        </p:txBody>
      </p:sp>
      <p:grpSp>
        <p:nvGrpSpPr>
          <p:cNvPr id="11" name="Graphic 78">
            <a:extLst>
              <a:ext uri="{FF2B5EF4-FFF2-40B4-BE49-F238E27FC236}">
                <a16:creationId xmlns:a16="http://schemas.microsoft.com/office/drawing/2014/main" id="{91868ACA-CC8C-4FA4-8E32-6DB1C7DA9E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225" y="3695859"/>
            <a:ext cx="972241" cy="45718"/>
            <a:chOff x="4886325" y="3371754"/>
            <a:chExt cx="2418492" cy="113728"/>
          </a:xfrm>
          <a:solidFill>
            <a:schemeClr val="accent1"/>
          </a:solidFill>
        </p:grpSpPr>
        <p:sp>
          <p:nvSpPr>
            <p:cNvPr id="12" name="Graphic 78">
              <a:extLst>
                <a:ext uri="{FF2B5EF4-FFF2-40B4-BE49-F238E27FC236}">
                  <a16:creationId xmlns:a16="http://schemas.microsoft.com/office/drawing/2014/main" id="{7C343158-D3CD-4482-AAA0-375D2E6667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86325" y="3428428"/>
              <a:ext cx="2418302" cy="9525"/>
            </a:xfrm>
            <a:custGeom>
              <a:avLst/>
              <a:gdLst>
                <a:gd name="connsiteX0" fmla="*/ 0 w 2418302"/>
                <a:gd name="connsiteY0" fmla="*/ 0 h 9525"/>
                <a:gd name="connsiteX1" fmla="*/ 2418302 w 2418302"/>
                <a:gd name="connsiteY1" fmla="*/ 0 h 9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418302" h="9525">
                  <a:moveTo>
                    <a:pt x="0" y="0"/>
                  </a:moveTo>
                  <a:lnTo>
                    <a:pt x="2418302" y="0"/>
                  </a:lnTo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78">
              <a:extLst>
                <a:ext uri="{FF2B5EF4-FFF2-40B4-BE49-F238E27FC236}">
                  <a16:creationId xmlns:a16="http://schemas.microsoft.com/office/drawing/2014/main" id="{12BFE3E3-92EC-47DC-8E6A-6E77132C2D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886709" y="3371754"/>
              <a:ext cx="2418108" cy="113728"/>
              <a:chOff x="4886709" y="3371754"/>
              <a:chExt cx="2418108" cy="113728"/>
            </a:xfrm>
            <a:grpFill/>
          </p:grpSpPr>
          <p:sp>
            <p:nvSpPr>
              <p:cNvPr id="14" name="Graphic 78">
                <a:extLst>
                  <a:ext uri="{FF2B5EF4-FFF2-40B4-BE49-F238E27FC236}">
                    <a16:creationId xmlns:a16="http://schemas.microsoft.com/office/drawing/2014/main" id="{1F0F2188-9504-4EAD-A8A2-B1779FB86B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95088" y="3474384"/>
                <a:ext cx="32575" cy="2906"/>
              </a:xfrm>
              <a:custGeom>
                <a:avLst/>
                <a:gdLst>
                  <a:gd name="connsiteX0" fmla="*/ 0 w 32575"/>
                  <a:gd name="connsiteY0" fmla="*/ 49 h 2906"/>
                  <a:gd name="connsiteX1" fmla="*/ 32576 w 32575"/>
                  <a:gd name="connsiteY1" fmla="*/ 2907 h 2906"/>
                  <a:gd name="connsiteX2" fmla="*/ 0 w 32575"/>
                  <a:gd name="connsiteY2" fmla="*/ 49 h 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2575" h="2906">
                    <a:moveTo>
                      <a:pt x="0" y="49"/>
                    </a:moveTo>
                    <a:cubicBezTo>
                      <a:pt x="7430" y="2335"/>
                      <a:pt x="20384" y="2526"/>
                      <a:pt x="32576" y="2907"/>
                    </a:cubicBezTo>
                    <a:cubicBezTo>
                      <a:pt x="23146" y="716"/>
                      <a:pt x="13240" y="-236"/>
                      <a:pt x="0" y="4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Graphic 78">
                <a:extLst>
                  <a:ext uri="{FF2B5EF4-FFF2-40B4-BE49-F238E27FC236}">
                    <a16:creationId xmlns:a16="http://schemas.microsoft.com/office/drawing/2014/main" id="{14602C7D-08A5-44A5-B005-E79603849E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27758" y="3477344"/>
                <a:ext cx="380" cy="42"/>
              </a:xfrm>
              <a:custGeom>
                <a:avLst/>
                <a:gdLst>
                  <a:gd name="connsiteX0" fmla="*/ 190 w 380"/>
                  <a:gd name="connsiteY0" fmla="*/ 42 h 42"/>
                  <a:gd name="connsiteX1" fmla="*/ 381 w 380"/>
                  <a:gd name="connsiteY1" fmla="*/ 42 h 42"/>
                  <a:gd name="connsiteX2" fmla="*/ 0 w 380"/>
                  <a:gd name="connsiteY2" fmla="*/ 42 h 42"/>
                  <a:gd name="connsiteX3" fmla="*/ 190 w 380"/>
                  <a:gd name="connsiteY3" fmla="*/ 42 h 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0" h="42">
                    <a:moveTo>
                      <a:pt x="190" y="42"/>
                    </a:moveTo>
                    <a:cubicBezTo>
                      <a:pt x="190" y="42"/>
                      <a:pt x="286" y="42"/>
                      <a:pt x="381" y="42"/>
                    </a:cubicBezTo>
                    <a:cubicBezTo>
                      <a:pt x="190" y="42"/>
                      <a:pt x="95" y="42"/>
                      <a:pt x="0" y="42"/>
                    </a:cubicBezTo>
                    <a:cubicBezTo>
                      <a:pt x="0" y="-53"/>
                      <a:pt x="95" y="42"/>
                      <a:pt x="190" y="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Graphic 78">
                <a:extLst>
                  <a:ext uri="{FF2B5EF4-FFF2-40B4-BE49-F238E27FC236}">
                    <a16:creationId xmlns:a16="http://schemas.microsoft.com/office/drawing/2014/main" id="{099F2E62-E605-487B-AC3C-11052444D83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285577" y="3374517"/>
                <a:ext cx="10001" cy="190"/>
              </a:xfrm>
              <a:custGeom>
                <a:avLst/>
                <a:gdLst>
                  <a:gd name="connsiteX0" fmla="*/ 10001 w 10001"/>
                  <a:gd name="connsiteY0" fmla="*/ 0 h 190"/>
                  <a:gd name="connsiteX1" fmla="*/ 0 w 10001"/>
                  <a:gd name="connsiteY1" fmla="*/ 191 h 190"/>
                  <a:gd name="connsiteX2" fmla="*/ 10001 w 10001"/>
                  <a:gd name="connsiteY2" fmla="*/ 0 h 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1" h="190">
                    <a:moveTo>
                      <a:pt x="10001" y="0"/>
                    </a:moveTo>
                    <a:cubicBezTo>
                      <a:pt x="6953" y="0"/>
                      <a:pt x="3524" y="95"/>
                      <a:pt x="0" y="191"/>
                    </a:cubicBezTo>
                    <a:cubicBezTo>
                      <a:pt x="3334" y="191"/>
                      <a:pt x="6763" y="191"/>
                      <a:pt x="10001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Graphic 78">
                <a:extLst>
                  <a:ext uri="{FF2B5EF4-FFF2-40B4-BE49-F238E27FC236}">
                    <a16:creationId xmlns:a16="http://schemas.microsoft.com/office/drawing/2014/main" id="{02A21D38-C00D-4E35-8B0F-3E63C4B376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886709" y="3371754"/>
                <a:ext cx="2418108" cy="113728"/>
              </a:xfrm>
              <a:custGeom>
                <a:avLst/>
                <a:gdLst>
                  <a:gd name="connsiteX0" fmla="*/ 632266 w 2418108"/>
                  <a:gd name="connsiteY0" fmla="*/ 112205 h 113728"/>
                  <a:gd name="connsiteX1" fmla="*/ 723039 w 2418108"/>
                  <a:gd name="connsiteY1" fmla="*/ 109538 h 113728"/>
                  <a:gd name="connsiteX2" fmla="*/ 735136 w 2418108"/>
                  <a:gd name="connsiteY2" fmla="*/ 111823 h 113728"/>
                  <a:gd name="connsiteX3" fmla="*/ 752471 w 2418108"/>
                  <a:gd name="connsiteY3" fmla="*/ 108680 h 113728"/>
                  <a:gd name="connsiteX4" fmla="*/ 772569 w 2418108"/>
                  <a:gd name="connsiteY4" fmla="*/ 110585 h 113728"/>
                  <a:gd name="connsiteX5" fmla="*/ 1112993 w 2418108"/>
                  <a:gd name="connsiteY5" fmla="*/ 112967 h 113728"/>
                  <a:gd name="connsiteX6" fmla="*/ 1083465 w 2418108"/>
                  <a:gd name="connsiteY6" fmla="*/ 108776 h 113728"/>
                  <a:gd name="connsiteX7" fmla="*/ 1296825 w 2418108"/>
                  <a:gd name="connsiteY7" fmla="*/ 108966 h 113728"/>
                  <a:gd name="connsiteX8" fmla="*/ 1346736 w 2418108"/>
                  <a:gd name="connsiteY8" fmla="*/ 103632 h 113728"/>
                  <a:gd name="connsiteX9" fmla="*/ 1360643 w 2418108"/>
                  <a:gd name="connsiteY9" fmla="*/ 107633 h 113728"/>
                  <a:gd name="connsiteX10" fmla="*/ 1381788 w 2418108"/>
                  <a:gd name="connsiteY10" fmla="*/ 107442 h 113728"/>
                  <a:gd name="connsiteX11" fmla="*/ 1371692 w 2418108"/>
                  <a:gd name="connsiteY11" fmla="*/ 106490 h 113728"/>
                  <a:gd name="connsiteX12" fmla="*/ 1430080 w 2418108"/>
                  <a:gd name="connsiteY12" fmla="*/ 105537 h 113728"/>
                  <a:gd name="connsiteX13" fmla="*/ 1420269 w 2418108"/>
                  <a:gd name="connsiteY13" fmla="*/ 104108 h 113728"/>
                  <a:gd name="connsiteX14" fmla="*/ 1455702 w 2418108"/>
                  <a:gd name="connsiteY14" fmla="*/ 107061 h 113728"/>
                  <a:gd name="connsiteX15" fmla="*/ 1439414 w 2418108"/>
                  <a:gd name="connsiteY15" fmla="*/ 108109 h 113728"/>
                  <a:gd name="connsiteX16" fmla="*/ 1503613 w 2418108"/>
                  <a:gd name="connsiteY16" fmla="*/ 105918 h 113728"/>
                  <a:gd name="connsiteX17" fmla="*/ 1495802 w 2418108"/>
                  <a:gd name="connsiteY17" fmla="*/ 105823 h 113728"/>
                  <a:gd name="connsiteX18" fmla="*/ 1695923 w 2418108"/>
                  <a:gd name="connsiteY18" fmla="*/ 95155 h 113728"/>
                  <a:gd name="connsiteX19" fmla="*/ 1684016 w 2418108"/>
                  <a:gd name="connsiteY19" fmla="*/ 92488 h 113728"/>
                  <a:gd name="connsiteX20" fmla="*/ 1706210 w 2418108"/>
                  <a:gd name="connsiteY20" fmla="*/ 90202 h 113728"/>
                  <a:gd name="connsiteX21" fmla="*/ 1693351 w 2418108"/>
                  <a:gd name="connsiteY21" fmla="*/ 98108 h 113728"/>
                  <a:gd name="connsiteX22" fmla="*/ 2058539 w 2418108"/>
                  <a:gd name="connsiteY22" fmla="*/ 102203 h 113728"/>
                  <a:gd name="connsiteX23" fmla="*/ 2064540 w 2418108"/>
                  <a:gd name="connsiteY23" fmla="*/ 95060 h 113728"/>
                  <a:gd name="connsiteX24" fmla="*/ 2227132 w 2418108"/>
                  <a:gd name="connsiteY24" fmla="*/ 96203 h 113728"/>
                  <a:gd name="connsiteX25" fmla="*/ 2245229 w 2418108"/>
                  <a:gd name="connsiteY25" fmla="*/ 96869 h 113728"/>
                  <a:gd name="connsiteX26" fmla="*/ 2254278 w 2418108"/>
                  <a:gd name="connsiteY26" fmla="*/ 94393 h 113728"/>
                  <a:gd name="connsiteX27" fmla="*/ 2418108 w 2418108"/>
                  <a:gd name="connsiteY27" fmla="*/ 5810 h 113728"/>
                  <a:gd name="connsiteX28" fmla="*/ 2399058 w 2418108"/>
                  <a:gd name="connsiteY28" fmla="*/ 2858 h 113728"/>
                  <a:gd name="connsiteX29" fmla="*/ 2241039 w 2418108"/>
                  <a:gd name="connsiteY29" fmla="*/ 1905 h 113728"/>
                  <a:gd name="connsiteX30" fmla="*/ 2243991 w 2418108"/>
                  <a:gd name="connsiteY30" fmla="*/ 1048 h 113728"/>
                  <a:gd name="connsiteX31" fmla="*/ 2197128 w 2418108"/>
                  <a:gd name="connsiteY31" fmla="*/ 0 h 113728"/>
                  <a:gd name="connsiteX32" fmla="*/ 1710591 w 2418108"/>
                  <a:gd name="connsiteY32" fmla="*/ 6287 h 113728"/>
                  <a:gd name="connsiteX33" fmla="*/ 1713353 w 2418108"/>
                  <a:gd name="connsiteY33" fmla="*/ 5906 h 113728"/>
                  <a:gd name="connsiteX34" fmla="*/ 1210814 w 2418108"/>
                  <a:gd name="connsiteY34" fmla="*/ 7715 h 113728"/>
                  <a:gd name="connsiteX35" fmla="*/ 684463 w 2418108"/>
                  <a:gd name="connsiteY35" fmla="*/ 13716 h 113728"/>
                  <a:gd name="connsiteX36" fmla="*/ 687511 w 2418108"/>
                  <a:gd name="connsiteY36" fmla="*/ 12859 h 113728"/>
                  <a:gd name="connsiteX37" fmla="*/ 435670 w 2418108"/>
                  <a:gd name="connsiteY37" fmla="*/ 12192 h 113728"/>
                  <a:gd name="connsiteX38" fmla="*/ 440718 w 2418108"/>
                  <a:gd name="connsiteY38" fmla="*/ 12668 h 113728"/>
                  <a:gd name="connsiteX39" fmla="*/ 386807 w 2418108"/>
                  <a:gd name="connsiteY39" fmla="*/ 9906 h 113728"/>
                  <a:gd name="connsiteX40" fmla="*/ 16856 w 2418108"/>
                  <a:gd name="connsiteY40" fmla="*/ 12192 h 113728"/>
                  <a:gd name="connsiteX41" fmla="*/ 63528 w 2418108"/>
                  <a:gd name="connsiteY41" fmla="*/ 102870 h 113728"/>
                  <a:gd name="connsiteX42" fmla="*/ 42668 w 2418108"/>
                  <a:gd name="connsiteY42" fmla="*/ 102584 h 113728"/>
                  <a:gd name="connsiteX43" fmla="*/ 41430 w 2418108"/>
                  <a:gd name="connsiteY43" fmla="*/ 105537 h 113728"/>
                  <a:gd name="connsiteX44" fmla="*/ 54575 w 2418108"/>
                  <a:gd name="connsiteY44" fmla="*/ 105347 h 113728"/>
                  <a:gd name="connsiteX45" fmla="*/ 388140 w 2418108"/>
                  <a:gd name="connsiteY45" fmla="*/ 112109 h 113728"/>
                  <a:gd name="connsiteX46" fmla="*/ 482152 w 2418108"/>
                  <a:gd name="connsiteY46" fmla="*/ 113729 h 113728"/>
                  <a:gd name="connsiteX47" fmla="*/ 632266 w 2418108"/>
                  <a:gd name="connsiteY47" fmla="*/ 112205 h 113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</a:cxnLst>
                <a:rect l="l" t="t" r="r" b="b"/>
                <a:pathLst>
                  <a:path w="2418108" h="113728">
                    <a:moveTo>
                      <a:pt x="632266" y="112205"/>
                    </a:moveTo>
                    <a:cubicBezTo>
                      <a:pt x="656364" y="104680"/>
                      <a:pt x="694940" y="114110"/>
                      <a:pt x="723039" y="109538"/>
                    </a:cubicBezTo>
                    <a:cubicBezTo>
                      <a:pt x="722849" y="109919"/>
                      <a:pt x="735898" y="110109"/>
                      <a:pt x="735136" y="111823"/>
                    </a:cubicBezTo>
                    <a:cubicBezTo>
                      <a:pt x="735041" y="108776"/>
                      <a:pt x="767616" y="112300"/>
                      <a:pt x="752471" y="108680"/>
                    </a:cubicBezTo>
                    <a:cubicBezTo>
                      <a:pt x="754757" y="107633"/>
                      <a:pt x="790571" y="107633"/>
                      <a:pt x="772569" y="110585"/>
                    </a:cubicBezTo>
                    <a:cubicBezTo>
                      <a:pt x="822099" y="111633"/>
                      <a:pt x="1059653" y="114395"/>
                      <a:pt x="1112993" y="112967"/>
                    </a:cubicBezTo>
                    <a:cubicBezTo>
                      <a:pt x="1106135" y="110776"/>
                      <a:pt x="1089656" y="112205"/>
                      <a:pt x="1083465" y="108776"/>
                    </a:cubicBezTo>
                    <a:cubicBezTo>
                      <a:pt x="1153950" y="111728"/>
                      <a:pt x="1230626" y="113157"/>
                      <a:pt x="1296825" y="108966"/>
                    </a:cubicBezTo>
                    <a:cubicBezTo>
                      <a:pt x="1277680" y="103251"/>
                      <a:pt x="1356071" y="110966"/>
                      <a:pt x="1346736" y="103632"/>
                    </a:cubicBezTo>
                    <a:cubicBezTo>
                      <a:pt x="1351213" y="105347"/>
                      <a:pt x="1374454" y="106109"/>
                      <a:pt x="1360643" y="107633"/>
                    </a:cubicBezTo>
                    <a:cubicBezTo>
                      <a:pt x="1368548" y="107728"/>
                      <a:pt x="1376168" y="108299"/>
                      <a:pt x="1381788" y="107442"/>
                    </a:cubicBezTo>
                    <a:lnTo>
                      <a:pt x="1371692" y="106490"/>
                    </a:lnTo>
                    <a:cubicBezTo>
                      <a:pt x="1398266" y="106013"/>
                      <a:pt x="1412744" y="108680"/>
                      <a:pt x="1430080" y="105537"/>
                    </a:cubicBezTo>
                    <a:lnTo>
                      <a:pt x="1420269" y="104108"/>
                    </a:lnTo>
                    <a:cubicBezTo>
                      <a:pt x="1436176" y="103918"/>
                      <a:pt x="1449416" y="103632"/>
                      <a:pt x="1455702" y="107061"/>
                    </a:cubicBezTo>
                    <a:lnTo>
                      <a:pt x="1439414" y="108109"/>
                    </a:lnTo>
                    <a:cubicBezTo>
                      <a:pt x="1465799" y="108014"/>
                      <a:pt x="1481610" y="107823"/>
                      <a:pt x="1503613" y="105918"/>
                    </a:cubicBezTo>
                    <a:lnTo>
                      <a:pt x="1495802" y="105823"/>
                    </a:lnTo>
                    <a:cubicBezTo>
                      <a:pt x="1523806" y="102394"/>
                      <a:pt x="1670110" y="99441"/>
                      <a:pt x="1695923" y="95155"/>
                    </a:cubicBezTo>
                    <a:lnTo>
                      <a:pt x="1684016" y="92488"/>
                    </a:lnTo>
                    <a:lnTo>
                      <a:pt x="1706210" y="90202"/>
                    </a:lnTo>
                    <a:cubicBezTo>
                      <a:pt x="1703543" y="90202"/>
                      <a:pt x="1695542" y="98965"/>
                      <a:pt x="1693351" y="98108"/>
                    </a:cubicBezTo>
                    <a:cubicBezTo>
                      <a:pt x="1757549" y="99441"/>
                      <a:pt x="2045109" y="91345"/>
                      <a:pt x="2058539" y="102203"/>
                    </a:cubicBezTo>
                    <a:cubicBezTo>
                      <a:pt x="2079780" y="101917"/>
                      <a:pt x="2071303" y="103918"/>
                      <a:pt x="2064540" y="95060"/>
                    </a:cubicBezTo>
                    <a:cubicBezTo>
                      <a:pt x="2086638" y="95441"/>
                      <a:pt x="2259707" y="88773"/>
                      <a:pt x="2227132" y="96203"/>
                    </a:cubicBezTo>
                    <a:cubicBezTo>
                      <a:pt x="2232371" y="96298"/>
                      <a:pt x="2240372" y="95917"/>
                      <a:pt x="2245229" y="96869"/>
                    </a:cubicBezTo>
                    <a:cubicBezTo>
                      <a:pt x="2235704" y="94583"/>
                      <a:pt x="2261708" y="95345"/>
                      <a:pt x="2254278" y="94393"/>
                    </a:cubicBezTo>
                    <a:cubicBezTo>
                      <a:pt x="2395724" y="108776"/>
                      <a:pt x="2341527" y="36576"/>
                      <a:pt x="2418108" y="5810"/>
                    </a:cubicBezTo>
                    <a:cubicBezTo>
                      <a:pt x="2398772" y="4763"/>
                      <a:pt x="2335717" y="7239"/>
                      <a:pt x="2399058" y="2858"/>
                    </a:cubicBezTo>
                    <a:cubicBezTo>
                      <a:pt x="2343527" y="-572"/>
                      <a:pt x="2296283" y="1238"/>
                      <a:pt x="2241039" y="1905"/>
                    </a:cubicBezTo>
                    <a:lnTo>
                      <a:pt x="2243991" y="1048"/>
                    </a:lnTo>
                    <a:cubicBezTo>
                      <a:pt x="2234181" y="-381"/>
                      <a:pt x="2214845" y="1524"/>
                      <a:pt x="2197128" y="0"/>
                    </a:cubicBezTo>
                    <a:cubicBezTo>
                      <a:pt x="2115880" y="6096"/>
                      <a:pt x="1816128" y="3524"/>
                      <a:pt x="1710591" y="6287"/>
                    </a:cubicBezTo>
                    <a:lnTo>
                      <a:pt x="1713353" y="5906"/>
                    </a:lnTo>
                    <a:cubicBezTo>
                      <a:pt x="1577146" y="5429"/>
                      <a:pt x="1349308" y="11240"/>
                      <a:pt x="1210814" y="7715"/>
                    </a:cubicBezTo>
                    <a:cubicBezTo>
                      <a:pt x="1095848" y="23717"/>
                      <a:pt x="819051" y="5429"/>
                      <a:pt x="684463" y="13716"/>
                    </a:cubicBezTo>
                    <a:lnTo>
                      <a:pt x="687511" y="12859"/>
                    </a:lnTo>
                    <a:cubicBezTo>
                      <a:pt x="655316" y="14192"/>
                      <a:pt x="473008" y="10954"/>
                      <a:pt x="435670" y="12192"/>
                    </a:cubicBezTo>
                    <a:lnTo>
                      <a:pt x="440718" y="12668"/>
                    </a:lnTo>
                    <a:cubicBezTo>
                      <a:pt x="408047" y="14764"/>
                      <a:pt x="412524" y="11049"/>
                      <a:pt x="386807" y="9906"/>
                    </a:cubicBezTo>
                    <a:cubicBezTo>
                      <a:pt x="275174" y="28004"/>
                      <a:pt x="142395" y="18764"/>
                      <a:pt x="16856" y="12192"/>
                    </a:cubicBezTo>
                    <a:cubicBezTo>
                      <a:pt x="-6195" y="35528"/>
                      <a:pt x="-17434" y="114395"/>
                      <a:pt x="63528" y="102870"/>
                    </a:cubicBezTo>
                    <a:cubicBezTo>
                      <a:pt x="63528" y="102870"/>
                      <a:pt x="42668" y="102584"/>
                      <a:pt x="42668" y="102584"/>
                    </a:cubicBezTo>
                    <a:cubicBezTo>
                      <a:pt x="58004" y="103156"/>
                      <a:pt x="47336" y="104299"/>
                      <a:pt x="41430" y="105537"/>
                    </a:cubicBezTo>
                    <a:cubicBezTo>
                      <a:pt x="46764" y="105537"/>
                      <a:pt x="68386" y="107442"/>
                      <a:pt x="54575" y="105347"/>
                    </a:cubicBezTo>
                    <a:cubicBezTo>
                      <a:pt x="158588" y="108109"/>
                      <a:pt x="297462" y="110109"/>
                      <a:pt x="388140" y="112109"/>
                    </a:cubicBezTo>
                    <a:cubicBezTo>
                      <a:pt x="420525" y="113348"/>
                      <a:pt x="453577" y="106680"/>
                      <a:pt x="482152" y="113729"/>
                    </a:cubicBezTo>
                    <a:cubicBezTo>
                      <a:pt x="477580" y="111919"/>
                      <a:pt x="629885" y="111728"/>
                      <a:pt x="632266" y="11220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B42707-BDA0-41BB-B0EB-61F57E5F2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5796363"/>
              </p:ext>
            </p:extLst>
          </p:nvPr>
        </p:nvGraphicFramePr>
        <p:xfrm>
          <a:off x="5402620" y="497732"/>
          <a:ext cx="6151831" cy="5707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681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5553C-2C55-6045-A624-71F031F90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PENGERTIAN DINAMIKA KELOMPOK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CEEB6-0C69-3B45-B02A-73E57F0D4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DINAMIKA </a:t>
            </a:r>
            <a:r>
              <a:rPr lang="en-US" dirty="0">
                <a:sym typeface="Wingdings" pitchFamily="2" charset="2"/>
              </a:rPr>
              <a:t></a:t>
            </a:r>
            <a:r>
              <a:rPr lang="en-ID" dirty="0">
                <a:sym typeface="Wingdings" pitchFamily="2" charset="2"/>
              </a:rPr>
              <a:t>G</a:t>
            </a:r>
            <a:r>
              <a:rPr lang="en-ID" dirty="0"/>
              <a:t>erakan yang </a:t>
            </a:r>
            <a:r>
              <a:rPr lang="en-ID" dirty="0" err="1"/>
              <a:t>timbul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sendiri</a:t>
            </a:r>
            <a:r>
              <a:rPr lang="en-ID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Pola </a:t>
            </a:r>
            <a:r>
              <a:rPr lang="en-US" dirty="0" err="1">
                <a:sym typeface="Wingdings" pitchFamily="2" charset="2"/>
              </a:rPr>
              <a:t>atau</a:t>
            </a:r>
            <a:r>
              <a:rPr lang="en-US" dirty="0">
                <a:sym typeface="Wingdings" pitchFamily="2" charset="2"/>
              </a:rPr>
              <a:t> proses </a:t>
            </a:r>
            <a:r>
              <a:rPr lang="en-US" dirty="0" err="1">
                <a:sym typeface="Wingdings" pitchFamily="2" charset="2"/>
              </a:rPr>
              <a:t>tumbuh</a:t>
            </a:r>
            <a:r>
              <a:rPr lang="en-US" dirty="0">
                <a:sym typeface="Wingdings" pitchFamily="2" charset="2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>
                <a:sym typeface="Wingdings" pitchFamily="2" charset="2"/>
              </a:rPr>
              <a:t>Perubahan</a:t>
            </a:r>
            <a:r>
              <a:rPr lang="en-US" dirty="0">
                <a:sym typeface="Wingdings" pitchFamily="2" charset="2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>
                <a:sym typeface="Wingdings" pitchFamily="2" charset="2"/>
              </a:rPr>
              <a:t>Perkembangan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r>
              <a:rPr lang="en-US" dirty="0">
                <a:sym typeface="Wingdings" pitchFamily="2" charset="2"/>
              </a:rPr>
              <a:t>UNSUR MANUSIA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Ego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Gaya/</a:t>
            </a:r>
            <a:r>
              <a:rPr lang="en-US" dirty="0" err="1">
                <a:sym typeface="Wingdings" pitchFamily="2" charset="2"/>
              </a:rPr>
              <a:t>perilaku</a:t>
            </a:r>
            <a:r>
              <a:rPr lang="en-US" dirty="0">
                <a:sym typeface="Wingdings" pitchFamily="2" charset="2"/>
              </a:rPr>
              <a:t>  Tarik </a:t>
            </a:r>
            <a:r>
              <a:rPr lang="en-US" dirty="0" err="1">
                <a:sym typeface="Wingdings" pitchFamily="2" charset="2"/>
              </a:rPr>
              <a:t>menarik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resultan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kekuatan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7243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1CF06-AEAA-6B48-8EEA-15B4303AE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 Field Theory: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B6283-CB4B-C749-848E-902A5526B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D" b="1" i="1" dirty="0"/>
              <a:t>Unfreezing :</a:t>
            </a:r>
            <a:r>
              <a:rPr lang="en-ID" i="1" dirty="0"/>
              <a:t> </a:t>
            </a:r>
            <a:r>
              <a:rPr lang="en-ID" dirty="0" err="1"/>
              <a:t>upaya</a:t>
            </a:r>
            <a:r>
              <a:rPr lang="en-ID" dirty="0"/>
              <a:t> </a:t>
            </a:r>
            <a:r>
              <a:rPr lang="en-ID" dirty="0" err="1"/>
              <a:t>meminimalkan</a:t>
            </a:r>
            <a:r>
              <a:rPr lang="en-ID" dirty="0"/>
              <a:t> </a:t>
            </a:r>
            <a:r>
              <a:rPr lang="en-ID" dirty="0" err="1"/>
              <a:t>kekuatan</a:t>
            </a:r>
            <a:r>
              <a:rPr lang="en-ID" dirty="0"/>
              <a:t> </a:t>
            </a:r>
            <a:r>
              <a:rPr lang="en-ID" dirty="0" err="1"/>
              <a:t>perlawanan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endParaRPr lang="en-ID" i="1" dirty="0"/>
          </a:p>
          <a:p>
            <a:pPr marL="457200" indent="-457200">
              <a:buFont typeface="+mj-lt"/>
              <a:buAutoNum type="arabicPeriod"/>
            </a:pPr>
            <a:r>
              <a:rPr lang="en-ID" b="1" i="1" dirty="0"/>
              <a:t>Moving : </a:t>
            </a:r>
            <a:r>
              <a:rPr lang="en-ID" dirty="0" err="1"/>
              <a:t>tahap</a:t>
            </a:r>
            <a:r>
              <a:rPr lang="en-ID" b="1" dirty="0"/>
              <a:t> </a:t>
            </a:r>
            <a:r>
              <a:rPr lang="en-ID" dirty="0" err="1"/>
              <a:t>pergerakan</a:t>
            </a:r>
            <a:r>
              <a:rPr lang="en-ID" dirty="0"/>
              <a:t>,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mengubah</a:t>
            </a:r>
            <a:r>
              <a:rPr lang="en-ID" dirty="0"/>
              <a:t> orang, </a:t>
            </a:r>
            <a:r>
              <a:rPr lang="en-ID" dirty="0" err="1"/>
              <a:t>individu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, </a:t>
            </a:r>
            <a:r>
              <a:rPr lang="en-ID" dirty="0" err="1"/>
              <a:t>tugas-tugas</a:t>
            </a:r>
            <a:r>
              <a:rPr lang="en-ID" dirty="0"/>
              <a:t>, </a:t>
            </a:r>
            <a:r>
              <a:rPr lang="en-ID" dirty="0" err="1"/>
              <a:t>struktur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, dan </a:t>
            </a:r>
            <a:r>
              <a:rPr lang="en-ID" dirty="0" err="1"/>
              <a:t>teknologi</a:t>
            </a:r>
            <a:r>
              <a:rPr lang="en-ID" dirty="0"/>
              <a:t> </a:t>
            </a:r>
            <a:endParaRPr lang="en-ID" i="1" dirty="0"/>
          </a:p>
          <a:p>
            <a:pPr marL="457200" indent="-457200">
              <a:buFont typeface="+mj-lt"/>
              <a:buAutoNum type="arabicPeriod"/>
            </a:pPr>
            <a:r>
              <a:rPr lang="en-ID" b="1" i="1" dirty="0"/>
              <a:t>Refreezing :</a:t>
            </a:r>
            <a:r>
              <a:rPr lang="en-ID" i="1" dirty="0"/>
              <a:t> </a:t>
            </a:r>
            <a:r>
              <a:rPr lang="en-ID" dirty="0" err="1"/>
              <a:t>tahap</a:t>
            </a:r>
            <a:r>
              <a:rPr lang="en-ID" dirty="0"/>
              <a:t> </a:t>
            </a:r>
            <a:r>
              <a:rPr lang="en-ID" dirty="0" err="1"/>
              <a:t>penstabilan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upaya</a:t>
            </a:r>
            <a:r>
              <a:rPr lang="en-ID" dirty="0"/>
              <a:t> </a:t>
            </a:r>
            <a:r>
              <a:rPr lang="en-ID" dirty="0" err="1"/>
              <a:t>penguatan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, </a:t>
            </a:r>
            <a:r>
              <a:rPr lang="en-ID" dirty="0" err="1"/>
              <a:t>evaluasi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perubahan</a:t>
            </a:r>
            <a:r>
              <a:rPr lang="en-ID" dirty="0"/>
              <a:t> dan </a:t>
            </a:r>
            <a:r>
              <a:rPr lang="en-ID" dirty="0" err="1"/>
              <a:t>modifikasi-modifikasi</a:t>
            </a:r>
            <a:r>
              <a:rPr lang="en-ID" dirty="0"/>
              <a:t> yang </a:t>
            </a:r>
            <a:r>
              <a:rPr lang="en-ID" dirty="0" err="1"/>
              <a:t>bersifat</a:t>
            </a:r>
            <a:r>
              <a:rPr lang="en-ID" dirty="0"/>
              <a:t> </a:t>
            </a:r>
            <a:r>
              <a:rPr lang="en-ID" dirty="0" err="1"/>
              <a:t>konstruktif</a:t>
            </a:r>
            <a:r>
              <a:rPr lang="en-ID" dirty="0"/>
              <a:t> </a:t>
            </a:r>
          </a:p>
          <a:p>
            <a:r>
              <a:rPr lang="en-ID" dirty="0"/>
              <a:t>TINDAKAN: feed back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optimalisasi</a:t>
            </a:r>
            <a:r>
              <a:rPr lang="en-ID" dirty="0"/>
              <a:t> </a:t>
            </a:r>
            <a:r>
              <a:rPr lang="en-ID" i="1" dirty="0"/>
              <a:t>Team Building</a:t>
            </a:r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10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879CE-A1B4-4F48-B491-8003E36D6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MENGENAL DIRI SENDIRI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4A51A-BB70-F045-BC90-C40B31FE6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potensi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(</a:t>
            </a:r>
            <a:r>
              <a:rPr lang="en-US" dirty="0" err="1"/>
              <a:t>pengetahuan</a:t>
            </a:r>
            <a:r>
              <a:rPr lang="en-US" dirty="0"/>
              <a:t>, </a:t>
            </a:r>
            <a:r>
              <a:rPr lang="en-US" dirty="0" err="1"/>
              <a:t>pemahaman</a:t>
            </a:r>
            <a:r>
              <a:rPr lang="en-US" dirty="0"/>
              <a:t>, </a:t>
            </a:r>
            <a:r>
              <a:rPr lang="en-US" dirty="0" err="1"/>
              <a:t>ketrampilan</a:t>
            </a:r>
            <a:r>
              <a:rPr lang="en-US" dirty="0"/>
              <a:t>);</a:t>
            </a:r>
          </a:p>
          <a:p>
            <a:pPr marL="800100" lvl="2" indent="-342900">
              <a:buFontTx/>
              <a:buChar char="-"/>
            </a:pPr>
            <a:r>
              <a:rPr lang="en-ID" dirty="0" err="1"/>
              <a:t>potensi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 </a:t>
            </a:r>
            <a:r>
              <a:rPr lang="en-ID" dirty="0" err="1"/>
              <a:t>badaniah</a:t>
            </a:r>
            <a:r>
              <a:rPr lang="en-ID" dirty="0"/>
              <a:t>, </a:t>
            </a:r>
            <a:r>
              <a:rPr lang="en-ID" dirty="0" err="1"/>
              <a:t>potensi</a:t>
            </a:r>
            <a:r>
              <a:rPr lang="en-ID" dirty="0"/>
              <a:t> mental </a:t>
            </a:r>
            <a:r>
              <a:rPr lang="en-ID" dirty="0" err="1"/>
              <a:t>intelektual</a:t>
            </a:r>
            <a:r>
              <a:rPr lang="en-ID" dirty="0"/>
              <a:t>, </a:t>
            </a:r>
            <a:r>
              <a:rPr lang="en-ID" dirty="0" err="1"/>
              <a:t>potensi</a:t>
            </a:r>
            <a:r>
              <a:rPr lang="en-ID" dirty="0"/>
              <a:t> mental spiritual dan </a:t>
            </a:r>
            <a:r>
              <a:rPr lang="en-ID" dirty="0" err="1"/>
              <a:t>potensi</a:t>
            </a:r>
            <a:r>
              <a:rPr lang="en-ID" dirty="0"/>
              <a:t> </a:t>
            </a:r>
            <a:r>
              <a:rPr lang="en-ID" dirty="0" err="1"/>
              <a:t>sosial</a:t>
            </a:r>
            <a:r>
              <a:rPr lang="en-ID" dirty="0"/>
              <a:t> </a:t>
            </a:r>
            <a:r>
              <a:rPr lang="en-ID" dirty="0" err="1"/>
              <a:t>emosional</a:t>
            </a:r>
            <a:r>
              <a:rPr lang="en-ID" dirty="0"/>
              <a:t> </a:t>
            </a:r>
          </a:p>
          <a:p>
            <a:pPr marL="342900" lvl="1" indent="-342900">
              <a:buFontTx/>
              <a:buChar char="-"/>
            </a:pPr>
            <a:r>
              <a:rPr lang="en-ID" dirty="0" err="1"/>
              <a:t>Meningkatkan</a:t>
            </a:r>
            <a:r>
              <a:rPr lang="en-ID" dirty="0"/>
              <a:t> dan </a:t>
            </a:r>
            <a:r>
              <a:rPr lang="en-ID" dirty="0" err="1"/>
              <a:t>mengembangkan</a:t>
            </a:r>
            <a:r>
              <a:rPr lang="en-ID" dirty="0"/>
              <a:t> </a:t>
            </a:r>
            <a:r>
              <a:rPr lang="en-ID" dirty="0" err="1"/>
              <a:t>potensi</a:t>
            </a:r>
            <a:r>
              <a:rPr lang="en-ID" dirty="0"/>
              <a:t>;</a:t>
            </a:r>
          </a:p>
          <a:p>
            <a:pPr marL="342900" lvl="1" indent="-342900">
              <a:buFontTx/>
              <a:buChar char="-"/>
            </a:pPr>
            <a:r>
              <a:rPr lang="en-ID" dirty="0" err="1"/>
              <a:t>Memunculkan</a:t>
            </a:r>
            <a:r>
              <a:rPr lang="en-ID" dirty="0"/>
              <a:t>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,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kepemimpinan</a:t>
            </a:r>
            <a:r>
              <a:rPr lang="en-ID" dirty="0"/>
              <a:t>, </a:t>
            </a:r>
            <a:r>
              <a:rPr lang="en-ID" dirty="0" err="1"/>
              <a:t>analisis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>
                <a:sym typeface="Wingdings" pitchFamily="2" charset="2"/>
              </a:rPr>
              <a:t> </a:t>
            </a:r>
            <a:r>
              <a:rPr lang="en-ID" dirty="0" err="1">
                <a:sym typeface="Wingdings" pitchFamily="2" charset="2"/>
              </a:rPr>
              <a:t>perbaikan</a:t>
            </a:r>
            <a:r>
              <a:rPr lang="en-ID" dirty="0">
                <a:sym typeface="Wingdings" pitchFamily="2" charset="2"/>
              </a:rPr>
              <a:t> (</a:t>
            </a:r>
            <a:r>
              <a:rPr lang="en-ID" dirty="0" err="1">
                <a:sym typeface="Wingdings" pitchFamily="2" charset="2"/>
              </a:rPr>
              <a:t>adakah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semangat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untuk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maju</a:t>
            </a:r>
            <a:r>
              <a:rPr lang="en-ID" dirty="0">
                <a:sym typeface="Wingdings" pitchFamily="2" charset="2"/>
              </a:rPr>
              <a:t>)</a:t>
            </a:r>
          </a:p>
          <a:p>
            <a:pPr marL="342900" lvl="1" indent="-342900">
              <a:buFontTx/>
              <a:buChar char="-"/>
            </a:pPr>
            <a:r>
              <a:rPr lang="en-ID" b="1" dirty="0" err="1">
                <a:sym typeface="Wingdings" pitchFamily="2" charset="2"/>
              </a:rPr>
              <a:t>Simpulan</a:t>
            </a:r>
            <a:r>
              <a:rPr lang="en-ID" b="1" dirty="0">
                <a:sym typeface="Wingdings" pitchFamily="2" charset="2"/>
              </a:rPr>
              <a:t>: </a:t>
            </a:r>
            <a:r>
              <a:rPr lang="en-ID" dirty="0" err="1">
                <a:sym typeface="Wingdings" pitchFamily="2" charset="2"/>
              </a:rPr>
              <a:t>pengenalan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diri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fokus</a:t>
            </a:r>
            <a:r>
              <a:rPr lang="en-ID" dirty="0">
                <a:sym typeface="Wingdings" pitchFamily="2" charset="2"/>
              </a:rPr>
              <a:t> pada 4 </a:t>
            </a:r>
            <a:r>
              <a:rPr lang="en-ID" dirty="0" err="1">
                <a:sym typeface="Wingdings" pitchFamily="2" charset="2"/>
              </a:rPr>
              <a:t>aspek</a:t>
            </a:r>
            <a:r>
              <a:rPr lang="en-ID" dirty="0">
                <a:sym typeface="Wingdings" pitchFamily="2" charset="2"/>
              </a:rPr>
              <a:t> </a:t>
            </a:r>
            <a:r>
              <a:rPr lang="en-ID" dirty="0" err="1">
                <a:sym typeface="Wingdings" pitchFamily="2" charset="2"/>
              </a:rPr>
              <a:t>gaya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belajar</a:t>
            </a:r>
            <a:r>
              <a:rPr lang="en-ID" dirty="0">
                <a:sym typeface="Wingdings" pitchFamily="2" charset="2"/>
              </a:rPr>
              <a:t>, </a:t>
            </a:r>
            <a:r>
              <a:rPr lang="en-ID" dirty="0" err="1">
                <a:sym typeface="Wingdings" pitchFamily="2" charset="2"/>
              </a:rPr>
              <a:t>gaya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kepemimpinan</a:t>
            </a:r>
            <a:r>
              <a:rPr lang="en-ID" dirty="0">
                <a:sym typeface="Wingdings" pitchFamily="2" charset="2"/>
              </a:rPr>
              <a:t>, </a:t>
            </a:r>
            <a:r>
              <a:rPr lang="en-ID" dirty="0" err="1">
                <a:sym typeface="Wingdings" pitchFamily="2" charset="2"/>
              </a:rPr>
              <a:t>semangat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untuk</a:t>
            </a:r>
            <a:r>
              <a:rPr lang="en-ID" dirty="0">
                <a:sym typeface="Wingdings" pitchFamily="2" charset="2"/>
              </a:rPr>
              <a:t> </a:t>
            </a:r>
            <a:r>
              <a:rPr lang="en-ID" dirty="0" err="1">
                <a:sym typeface="Wingdings" pitchFamily="2" charset="2"/>
              </a:rPr>
              <a:t>maju</a:t>
            </a:r>
            <a:r>
              <a:rPr lang="en-ID" dirty="0">
                <a:sym typeface="Wingdings" pitchFamily="2" charset="2"/>
              </a:rPr>
              <a:t>, </a:t>
            </a:r>
            <a:r>
              <a:rPr lang="en-ID" dirty="0" err="1">
                <a:sym typeface="Wingdings" pitchFamily="2" charset="2"/>
              </a:rPr>
              <a:t>pribadi</a:t>
            </a:r>
            <a:r>
              <a:rPr lang="en-ID" dirty="0">
                <a:sym typeface="Wingdings" pitchFamily="2" charset="2"/>
              </a:rPr>
              <a:t> yang </a:t>
            </a:r>
            <a:r>
              <a:rPr lang="en-ID" dirty="0" err="1">
                <a:sym typeface="Wingdings" pitchFamily="2" charset="2"/>
              </a:rPr>
              <a:t>berkembang</a:t>
            </a:r>
            <a:endParaRPr lang="en-ID" dirty="0"/>
          </a:p>
          <a:p>
            <a:pPr marL="342900" lvl="1" indent="-342900">
              <a:buFontTx/>
              <a:buChar char="-"/>
            </a:pPr>
            <a:endParaRPr lang="en-US" dirty="0"/>
          </a:p>
          <a:p>
            <a:pPr marL="342900" indent="-34290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5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CCFC-68A9-4446-BEC3-8027397D6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GAYA BELAJAR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A022C-02CC-3C48-BF26-E0A7871D7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717" y="2377441"/>
            <a:ext cx="10077557" cy="3693490"/>
          </a:xfrm>
        </p:spPr>
        <p:txBody>
          <a:bodyPr/>
          <a:lstStyle/>
          <a:p>
            <a:r>
              <a:rPr lang="en-ID" sz="1800" dirty="0" err="1"/>
              <a:t>Belajar</a:t>
            </a:r>
            <a:r>
              <a:rPr lang="en-ID" sz="1800" dirty="0"/>
              <a:t>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pengalaman</a:t>
            </a:r>
            <a:r>
              <a:rPr lang="en-ID" sz="1800" dirty="0"/>
              <a:t> </a:t>
            </a:r>
            <a:r>
              <a:rPr lang="en-ID" sz="1800" dirty="0" err="1"/>
              <a:t>nyata</a:t>
            </a:r>
            <a:r>
              <a:rPr lang="en-ID" sz="1800" dirty="0"/>
              <a:t> (</a:t>
            </a:r>
            <a:r>
              <a:rPr lang="en-ID" sz="1800" i="1" dirty="0"/>
              <a:t>concrete experience</a:t>
            </a:r>
            <a:r>
              <a:rPr lang="en-ID" sz="1800" dirty="0"/>
              <a:t>). </a:t>
            </a:r>
          </a:p>
          <a:p>
            <a:r>
              <a:rPr lang="en-ID" sz="1800" dirty="0" err="1"/>
              <a:t>Belajar</a:t>
            </a:r>
            <a:r>
              <a:rPr lang="en-ID" sz="1800" dirty="0"/>
              <a:t> </a:t>
            </a:r>
            <a:r>
              <a:rPr lang="en-ID" sz="1800" dirty="0" err="1"/>
              <a:t>dari</a:t>
            </a:r>
            <a:r>
              <a:rPr lang="en-ID" sz="1800" dirty="0"/>
              <a:t> </a:t>
            </a:r>
            <a:r>
              <a:rPr lang="en-ID" sz="1800" dirty="0" err="1"/>
              <a:t>observasi</a:t>
            </a:r>
            <a:r>
              <a:rPr lang="en-ID" sz="1800" dirty="0"/>
              <a:t> </a:t>
            </a:r>
            <a:r>
              <a:rPr lang="en-ID" sz="1800" dirty="0" err="1"/>
              <a:t>reflektif</a:t>
            </a:r>
            <a:r>
              <a:rPr lang="en-ID" sz="1800" dirty="0"/>
              <a:t> (</a:t>
            </a:r>
            <a:r>
              <a:rPr lang="en-ID" sz="1800" i="1" dirty="0"/>
              <a:t>reflective observation</a:t>
            </a:r>
            <a:r>
              <a:rPr lang="en-ID" sz="1800" dirty="0"/>
              <a:t>). </a:t>
            </a:r>
          </a:p>
          <a:p>
            <a:r>
              <a:rPr lang="en-ID" sz="1800" dirty="0" err="1"/>
              <a:t>Belajar</a:t>
            </a:r>
            <a:r>
              <a:rPr lang="en-ID" sz="1800" dirty="0"/>
              <a:t> </a:t>
            </a:r>
            <a:r>
              <a:rPr lang="en-ID" sz="1800" dirty="0" err="1"/>
              <a:t>melalui</a:t>
            </a:r>
            <a:r>
              <a:rPr lang="en-ID" sz="1800" dirty="0"/>
              <a:t> </a:t>
            </a:r>
            <a:r>
              <a:rPr lang="en-ID" sz="1800" dirty="0" err="1"/>
              <a:t>percobaan</a:t>
            </a:r>
            <a:r>
              <a:rPr lang="en-ID" sz="1800" dirty="0"/>
              <a:t> (</a:t>
            </a:r>
            <a:r>
              <a:rPr lang="en-ID" sz="1800" i="1" dirty="0"/>
              <a:t>active experimentation</a:t>
            </a:r>
            <a:r>
              <a:rPr lang="en-ID" sz="1800" dirty="0"/>
              <a:t>). </a:t>
            </a:r>
          </a:p>
          <a:p>
            <a:r>
              <a:rPr lang="en-ID" sz="1800" dirty="0" err="1"/>
              <a:t>Belajar</a:t>
            </a:r>
            <a:r>
              <a:rPr lang="en-ID" sz="1800" dirty="0"/>
              <a:t> </a:t>
            </a:r>
            <a:r>
              <a:rPr lang="en-ID" sz="1800" dirty="0" err="1"/>
              <a:t>dengan</a:t>
            </a:r>
            <a:r>
              <a:rPr lang="en-ID" sz="1800" dirty="0"/>
              <a:t> </a:t>
            </a:r>
            <a:r>
              <a:rPr lang="en-ID" sz="1800" dirty="0" err="1"/>
              <a:t>konsepsualisasi</a:t>
            </a:r>
            <a:r>
              <a:rPr lang="en-ID" sz="1800" dirty="0"/>
              <a:t> </a:t>
            </a:r>
            <a:r>
              <a:rPr lang="en-ID" sz="1800" dirty="0" err="1"/>
              <a:t>abstrak</a:t>
            </a:r>
            <a:r>
              <a:rPr lang="en-ID" sz="1800" dirty="0"/>
              <a:t> (</a:t>
            </a:r>
            <a:r>
              <a:rPr lang="en-ID" sz="1800" i="1" dirty="0"/>
              <a:t>abstract conceptualization). </a:t>
            </a:r>
            <a:endParaRPr lang="en-ID" sz="1800" dirty="0"/>
          </a:p>
          <a:p>
            <a:r>
              <a:rPr lang="en-US" sz="1800" dirty="0"/>
              <a:t>TIPE PEMBELAJARAN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800" dirty="0" err="1"/>
              <a:t>atas</a:t>
            </a:r>
            <a:r>
              <a:rPr lang="en-ID" sz="1800" dirty="0"/>
              <a:t> </a:t>
            </a:r>
            <a:r>
              <a:rPr lang="en-ID" sz="1800" dirty="0" err="1"/>
              <a:t>dasar</a:t>
            </a:r>
            <a:r>
              <a:rPr lang="en-ID" sz="1800" dirty="0"/>
              <a:t> </a:t>
            </a:r>
            <a:r>
              <a:rPr lang="en-ID" sz="1800" dirty="0" err="1"/>
              <a:t>konsep</a:t>
            </a:r>
            <a:r>
              <a:rPr lang="en-ID" sz="1800" dirty="0"/>
              <a:t> </a:t>
            </a:r>
            <a:r>
              <a:rPr lang="en-ID" sz="1800" dirty="0" err="1"/>
              <a:t>perangsang</a:t>
            </a:r>
            <a:r>
              <a:rPr lang="en-ID" sz="1800" dirty="0"/>
              <a:t>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800" dirty="0" err="1"/>
              <a:t>atas</a:t>
            </a:r>
            <a:r>
              <a:rPr lang="en-ID" sz="1800" dirty="0"/>
              <a:t> </a:t>
            </a:r>
            <a:r>
              <a:rPr lang="en-ID" sz="1800" dirty="0" err="1"/>
              <a:t>dasar</a:t>
            </a:r>
            <a:r>
              <a:rPr lang="en-ID" sz="1800" dirty="0"/>
              <a:t> </a:t>
            </a:r>
            <a:r>
              <a:rPr lang="en-ID" sz="1800" dirty="0" err="1"/>
              <a:t>konsep</a:t>
            </a:r>
            <a:r>
              <a:rPr lang="en-ID" sz="1800" dirty="0"/>
              <a:t> stimulus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sz="1800" dirty="0" err="1"/>
              <a:t>atas</a:t>
            </a:r>
            <a:r>
              <a:rPr lang="en-ID" sz="1800" dirty="0"/>
              <a:t> </a:t>
            </a:r>
            <a:r>
              <a:rPr lang="en-ID" sz="1800" dirty="0" err="1"/>
              <a:t>dasar</a:t>
            </a:r>
            <a:r>
              <a:rPr lang="en-ID" sz="1800" dirty="0"/>
              <a:t> </a:t>
            </a:r>
            <a:r>
              <a:rPr lang="en-ID" sz="1800" dirty="0" err="1"/>
              <a:t>konsep</a:t>
            </a:r>
            <a:r>
              <a:rPr lang="en-ID" sz="1800" dirty="0"/>
              <a:t> </a:t>
            </a:r>
            <a:r>
              <a:rPr lang="en-ID" sz="1800" dirty="0" err="1"/>
              <a:t>penguat</a:t>
            </a:r>
            <a:r>
              <a:rPr lang="en-ID" sz="1800" dirty="0"/>
              <a:t> (</a:t>
            </a:r>
            <a:r>
              <a:rPr lang="en-ID" sz="1800" i="1" dirty="0"/>
              <a:t>reinforcer</a:t>
            </a:r>
            <a:r>
              <a:rPr lang="en-ID" sz="1800" dirty="0"/>
              <a:t>)</a:t>
            </a:r>
            <a:r>
              <a:rPr lang="en-ID" sz="1800" i="1" dirty="0"/>
              <a:t>. </a:t>
            </a:r>
          </a:p>
          <a:p>
            <a:r>
              <a:rPr lang="en-ID" sz="1800" i="1" dirty="0"/>
              <a:t>PEMBELAJARAN </a:t>
            </a:r>
            <a:r>
              <a:rPr lang="en-ID" sz="1800" i="1" dirty="0">
                <a:sym typeface="Wingdings" pitchFamily="2" charset="2"/>
              </a:rPr>
              <a:t> </a:t>
            </a:r>
            <a:r>
              <a:rPr lang="en-ID" sz="1800" dirty="0"/>
              <a:t>proses </a:t>
            </a:r>
            <a:r>
              <a:rPr lang="en-ID" sz="1800" dirty="0" err="1"/>
              <a:t>terjadinya</a:t>
            </a:r>
            <a:r>
              <a:rPr lang="en-ID" sz="1800" dirty="0"/>
              <a:t> </a:t>
            </a:r>
            <a:r>
              <a:rPr lang="en-ID" sz="1800" dirty="0" err="1"/>
              <a:t>perubahan</a:t>
            </a:r>
            <a:r>
              <a:rPr lang="en-ID" sz="1800" dirty="0"/>
              <a:t> </a:t>
            </a:r>
            <a:r>
              <a:rPr lang="en-ID" sz="1800" dirty="0" err="1"/>
              <a:t>perilaku</a:t>
            </a:r>
            <a:r>
              <a:rPr lang="en-ID" sz="1800" dirty="0"/>
              <a:t> </a:t>
            </a:r>
          </a:p>
          <a:p>
            <a:endParaRPr lang="en-ID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39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30FD6-020A-F64C-BD3F-B9A72E1B3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GAYA KEPEMIMPINAN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34A0C-3782-1646-95F2-D05458315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 err="1">
                <a:sym typeface="Wingdings" pitchFamily="2" charset="2"/>
              </a:rPr>
              <a:t>kepemimpinan</a:t>
            </a:r>
            <a:r>
              <a:rPr lang="en-US" dirty="0">
                <a:sym typeface="Wingdings" pitchFamily="2" charset="2"/>
              </a:rPr>
              <a:t> modern, </a:t>
            </a:r>
            <a:r>
              <a:rPr lang="en-US" dirty="0" err="1">
                <a:sym typeface="Wingdings" pitchFamily="2" charset="2"/>
              </a:rPr>
              <a:t>demokratis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lebih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terbuka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lebih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rasional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lebih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luwes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 err="1">
                <a:sym typeface="Wingdings" pitchFamily="2" charset="2"/>
              </a:rPr>
              <a:t>lebih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terdesentralisasi</a:t>
            </a:r>
            <a:r>
              <a:rPr lang="en-US" dirty="0">
                <a:sym typeface="Wingdings" pitchFamily="2" charset="2"/>
              </a:rPr>
              <a:t> </a:t>
            </a:r>
            <a:r>
              <a:rPr lang="en-US" dirty="0" err="1">
                <a:sym typeface="Wingdings" pitchFamily="2" charset="2"/>
              </a:rPr>
              <a:t>manajemen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efektif</a:t>
            </a:r>
            <a:r>
              <a:rPr lang="en-US" dirty="0">
                <a:sym typeface="Wingdings" pitchFamily="2" charset="2"/>
              </a:rPr>
              <a:t> dan </a:t>
            </a:r>
            <a:r>
              <a:rPr lang="en-US" dirty="0" err="1">
                <a:sym typeface="Wingdings" pitchFamily="2" charset="2"/>
              </a:rPr>
              <a:t>efisien</a:t>
            </a:r>
            <a:r>
              <a:rPr lang="en-US" dirty="0">
                <a:sym typeface="Wingdings" pitchFamily="2" charset="2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D" dirty="0"/>
              <a:t>Peran </a:t>
            </a:r>
            <a:r>
              <a:rPr lang="en-ID" dirty="0" err="1"/>
              <a:t>pemimpin</a:t>
            </a:r>
            <a:r>
              <a:rPr lang="en-ID" dirty="0"/>
              <a:t> </a:t>
            </a:r>
            <a:r>
              <a:rPr lang="en-ID" dirty="0" err="1"/>
              <a:t>organisasi</a:t>
            </a:r>
            <a:r>
              <a:rPr lang="en-ID" dirty="0"/>
              <a:t> </a:t>
            </a:r>
            <a:r>
              <a:rPr lang="en-ID" dirty="0" err="1"/>
              <a:t>pembelajar</a:t>
            </a:r>
            <a:r>
              <a:rPr lang="en-ID" dirty="0"/>
              <a:t> </a:t>
            </a:r>
            <a:r>
              <a:rPr lang="en-ID" dirty="0" err="1"/>
              <a:t>dimasa</a:t>
            </a:r>
            <a:r>
              <a:rPr lang="en-ID" dirty="0"/>
              <a:t> </a:t>
            </a:r>
            <a:r>
              <a:rPr lang="en-ID" dirty="0" err="1"/>
              <a:t>depan</a:t>
            </a:r>
            <a:r>
              <a:rPr lang="en-ID" dirty="0"/>
              <a:t>: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perencana</a:t>
            </a:r>
            <a:r>
              <a:rPr lang="en-ID" dirty="0"/>
              <a:t>/</a:t>
            </a:r>
            <a:r>
              <a:rPr lang="en-ID" dirty="0" err="1"/>
              <a:t>perancang</a:t>
            </a:r>
            <a:r>
              <a:rPr lang="en-ID" dirty="0"/>
              <a:t>.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ID" dirty="0" err="1"/>
              <a:t>Sebagai</a:t>
            </a:r>
            <a:r>
              <a:rPr lang="en-ID" dirty="0"/>
              <a:t> guru/</a:t>
            </a:r>
            <a:r>
              <a:rPr lang="en-ID" dirty="0" err="1"/>
              <a:t>pelatih</a:t>
            </a:r>
            <a:r>
              <a:rPr lang="en-ID" dirty="0"/>
              <a:t>. </a:t>
            </a:r>
          </a:p>
          <a:p>
            <a:pPr marL="800100" lvl="2" indent="-342900">
              <a:buFont typeface="Arial" panose="020B0604020202020204" pitchFamily="34" charset="0"/>
              <a:buChar char="•"/>
            </a:pP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pelayan</a:t>
            </a:r>
            <a:r>
              <a:rPr lang="en-ID" dirty="0"/>
              <a:t>. </a:t>
            </a:r>
          </a:p>
          <a:p>
            <a:pPr marL="800100" lvl="2" indent="-342900"/>
            <a:endParaRPr lang="en-ID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241244"/>
      </p:ext>
    </p:extLst>
  </p:cSld>
  <p:clrMapOvr>
    <a:masterClrMapping/>
  </p:clrMapOvr>
</p:sld>
</file>

<file path=ppt/theme/theme1.xml><?xml version="1.0" encoding="utf-8"?>
<a:theme xmlns:a="http://schemas.openxmlformats.org/drawingml/2006/main" name="RocaVTI">
  <a:themeElements>
    <a:clrScheme name="Custom 101">
      <a:dk1>
        <a:sysClr val="windowText" lastClr="000000"/>
      </a:dk1>
      <a:lt1>
        <a:sysClr val="window" lastClr="FFFFFF"/>
      </a:lt1>
      <a:dk2>
        <a:srgbClr val="463443"/>
      </a:dk2>
      <a:lt2>
        <a:srgbClr val="F3F0E9"/>
      </a:lt2>
      <a:accent1>
        <a:srgbClr val="D45E5E"/>
      </a:accent1>
      <a:accent2>
        <a:srgbClr val="D49D8C"/>
      </a:accent2>
      <a:accent3>
        <a:srgbClr val="BF873A"/>
      </a:accent3>
      <a:accent4>
        <a:srgbClr val="C05050"/>
      </a:accent4>
      <a:accent5>
        <a:srgbClr val="A89F68"/>
      </a:accent5>
      <a:accent6>
        <a:srgbClr val="8F6B8A"/>
      </a:accent6>
      <a:hlink>
        <a:srgbClr val="D75681"/>
      </a:hlink>
      <a:folHlink>
        <a:srgbClr val="6C9D92"/>
      </a:folHlink>
    </a:clrScheme>
    <a:fontScheme name="Custom 36">
      <a:majorFont>
        <a:latin typeface="Yu Mincho Demibold"/>
        <a:ea typeface=""/>
        <a:cs typeface=""/>
      </a:majorFont>
      <a:minorFont>
        <a:latin typeface="Yu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ocaVTI" id="{D79FE1D1-0489-4A69-8531-D0B8CDC31CBE}" vid="{CEBA7FE6-C04B-474E-964F-B022887AD13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1041</Words>
  <Application>Microsoft Macintosh PowerPoint</Application>
  <PresentationFormat>Widescreen</PresentationFormat>
  <Paragraphs>146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Yu Gothic</vt:lpstr>
      <vt:lpstr>Yu Mincho Demibold</vt:lpstr>
      <vt:lpstr>Arial</vt:lpstr>
      <vt:lpstr>Avenir Next LT Pro Light</vt:lpstr>
      <vt:lpstr>RocaVTI</vt:lpstr>
      <vt:lpstr>DINAMIKA KELOMPOK</vt:lpstr>
      <vt:lpstr>PENTINGNYA DINAMIKA KELOMPOK</vt:lpstr>
      <vt:lpstr>OUTLINE</vt:lpstr>
      <vt:lpstr>PENGERTIAN DAN PROSES DINAMIKA KELOMPOK</vt:lpstr>
      <vt:lpstr>PENGERTIAN DINAMIKA KELOMPOK</vt:lpstr>
      <vt:lpstr>Force Field Theory:</vt:lpstr>
      <vt:lpstr>MENGENAL DIRI SENDIRI</vt:lpstr>
      <vt:lpstr>GAYA BELAJAR</vt:lpstr>
      <vt:lpstr>GAYA KEPEMIMPINAN</vt:lpstr>
      <vt:lpstr>SEMANGAT KERJA</vt:lpstr>
      <vt:lpstr>FAKTOR INTERNAL</vt:lpstr>
      <vt:lpstr>PRIBADI YANG BERKEMBANG</vt:lpstr>
      <vt:lpstr>MENGENALI ORANG LAIN</vt:lpstr>
      <vt:lpstr>KELOMPOK DAN MEMBANGUN KERJASAMA</vt:lpstr>
      <vt:lpstr>PERTUMBUHAN KELOMPOK</vt:lpstr>
      <vt:lpstr>Menurut Reitz dalam Suprapti (2007) ada beberapa model tahap perkembangan kelompok: </vt:lpstr>
      <vt:lpstr>Model Kesetimbangan Tersela</vt:lpstr>
      <vt:lpstr>Langkah membangun kerjasama</vt:lpstr>
      <vt:lpstr>FAKTOR-FAKTOR YANG MEMPENGARUHI DINAMIKA KELOMPOK</vt:lpstr>
      <vt:lpstr>Teknik pemecahan Konflik</vt:lpstr>
      <vt:lpstr>Akibat dari Konflik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DINAMIKA KELOMPOK</dc:title>
  <dc:creator>Office 365</dc:creator>
  <cp:lastModifiedBy>Office 365</cp:lastModifiedBy>
  <cp:revision>2</cp:revision>
  <dcterms:created xsi:type="dcterms:W3CDTF">2021-12-14T03:12:25Z</dcterms:created>
  <dcterms:modified xsi:type="dcterms:W3CDTF">2021-12-14T10:34:40Z</dcterms:modified>
</cp:coreProperties>
</file>