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sldIdLst>
    <p:sldId id="256" r:id="rId2"/>
    <p:sldId id="270" r:id="rId3"/>
    <p:sldId id="257" r:id="rId4"/>
    <p:sldId id="258" r:id="rId5"/>
    <p:sldId id="261" r:id="rId6"/>
    <p:sldId id="263" r:id="rId7"/>
    <p:sldId id="262" r:id="rId8"/>
    <p:sldId id="264" r:id="rId9"/>
    <p:sldId id="267" r:id="rId10"/>
    <p:sldId id="265" r:id="rId11"/>
    <p:sldId id="266" r:id="rId12"/>
    <p:sldId id="268" r:id="rId13"/>
    <p:sldId id="269" r:id="rId14"/>
    <p:sldId id="259" r:id="rId15"/>
    <p:sldId id="271" r:id="rId16"/>
    <p:sldId id="272" r:id="rId17"/>
    <p:sldId id="273" r:id="rId18"/>
    <p:sldId id="274" r:id="rId19"/>
    <p:sldId id="260" r:id="rId20"/>
    <p:sldId id="275" r:id="rId21"/>
    <p:sldId id="276" r:id="rId22"/>
    <p:sldId id="30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6"/>
  </p:normalViewPr>
  <p:slideViewPr>
    <p:cSldViewPr snapToGrid="0" snapToObjects="1">
      <p:cViewPr varScale="1">
        <p:scale>
          <a:sx n="98" d="100"/>
          <a:sy n="98" d="100"/>
        </p:scale>
        <p:origin x="1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D85ACB-A771-4B1B-B038-11C0A5261EF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9EAD94C-EA58-47E1-892F-6A48D69D84D3}">
      <dgm:prSet/>
      <dgm:spPr/>
      <dgm:t>
        <a:bodyPr/>
        <a:lstStyle/>
        <a:p>
          <a:r>
            <a:rPr lang="en-US"/>
            <a:t>PENGERTIAN DINAMIKA KELOMPOK</a:t>
          </a:r>
        </a:p>
      </dgm:t>
    </dgm:pt>
    <dgm:pt modelId="{19C22912-FD31-419B-867E-4066C3AA1F69}" type="parTrans" cxnId="{4F736EE2-6D03-44CD-90C0-E27E1C8EC10F}">
      <dgm:prSet/>
      <dgm:spPr/>
      <dgm:t>
        <a:bodyPr/>
        <a:lstStyle/>
        <a:p>
          <a:endParaRPr lang="en-US"/>
        </a:p>
      </dgm:t>
    </dgm:pt>
    <dgm:pt modelId="{1A04BFDD-ED43-489C-978F-1F2DD7790D66}" type="sibTrans" cxnId="{4F736EE2-6D03-44CD-90C0-E27E1C8EC10F}">
      <dgm:prSet/>
      <dgm:spPr/>
      <dgm:t>
        <a:bodyPr/>
        <a:lstStyle/>
        <a:p>
          <a:endParaRPr lang="en-US"/>
        </a:p>
      </dgm:t>
    </dgm:pt>
    <dgm:pt modelId="{825EC3E4-AAC5-40FC-9024-4909E0E50D2D}">
      <dgm:prSet/>
      <dgm:spPr/>
      <dgm:t>
        <a:bodyPr/>
        <a:lstStyle/>
        <a:p>
          <a:r>
            <a:rPr lang="en-US"/>
            <a:t>MENGENAL DIRI SENDIRI</a:t>
          </a:r>
        </a:p>
      </dgm:t>
    </dgm:pt>
    <dgm:pt modelId="{F6C8E71E-7A6A-4D4E-8AC4-3D867794CE29}" type="parTrans" cxnId="{1C7C8DA5-28CA-4E78-8745-B7358302B6C5}">
      <dgm:prSet/>
      <dgm:spPr/>
      <dgm:t>
        <a:bodyPr/>
        <a:lstStyle/>
        <a:p>
          <a:endParaRPr lang="en-US"/>
        </a:p>
      </dgm:t>
    </dgm:pt>
    <dgm:pt modelId="{D16995E8-B477-4C28-9B4D-5B60BAE2DB30}" type="sibTrans" cxnId="{1C7C8DA5-28CA-4E78-8745-B7358302B6C5}">
      <dgm:prSet/>
      <dgm:spPr/>
      <dgm:t>
        <a:bodyPr/>
        <a:lstStyle/>
        <a:p>
          <a:endParaRPr lang="en-US"/>
        </a:p>
      </dgm:t>
    </dgm:pt>
    <dgm:pt modelId="{005D5883-A000-49C1-9727-81BCA2E138B1}">
      <dgm:prSet/>
      <dgm:spPr/>
      <dgm:t>
        <a:bodyPr/>
        <a:lstStyle/>
        <a:p>
          <a:r>
            <a:rPr lang="en-US"/>
            <a:t>MENGENALI ORANG LAIN</a:t>
          </a:r>
        </a:p>
      </dgm:t>
    </dgm:pt>
    <dgm:pt modelId="{0E8CDDF3-B094-4D30-AF77-E0B93CFCEDFB}" type="parTrans" cxnId="{0378587D-4FD6-42E8-9645-A7BF3859BE3D}">
      <dgm:prSet/>
      <dgm:spPr/>
      <dgm:t>
        <a:bodyPr/>
        <a:lstStyle/>
        <a:p>
          <a:endParaRPr lang="en-US"/>
        </a:p>
      </dgm:t>
    </dgm:pt>
    <dgm:pt modelId="{C148190F-6AED-4409-9766-48CF40A6B171}" type="sibTrans" cxnId="{0378587D-4FD6-42E8-9645-A7BF3859BE3D}">
      <dgm:prSet/>
      <dgm:spPr/>
      <dgm:t>
        <a:bodyPr/>
        <a:lstStyle/>
        <a:p>
          <a:endParaRPr lang="en-US"/>
        </a:p>
      </dgm:t>
    </dgm:pt>
    <dgm:pt modelId="{515D19A2-DD9B-0D48-A4B8-998538A3DAFE}" type="pres">
      <dgm:prSet presAssocID="{54D85ACB-A771-4B1B-B038-11C0A5261EFA}" presName="vert0" presStyleCnt="0">
        <dgm:presLayoutVars>
          <dgm:dir/>
          <dgm:animOne val="branch"/>
          <dgm:animLvl val="lvl"/>
        </dgm:presLayoutVars>
      </dgm:prSet>
      <dgm:spPr/>
    </dgm:pt>
    <dgm:pt modelId="{570DC7E6-AD4D-7D41-A6BA-5096362D334F}" type="pres">
      <dgm:prSet presAssocID="{89EAD94C-EA58-47E1-892F-6A48D69D84D3}" presName="thickLine" presStyleLbl="alignNode1" presStyleIdx="0" presStyleCnt="3"/>
      <dgm:spPr/>
    </dgm:pt>
    <dgm:pt modelId="{B6E0560C-BB40-2444-A96F-F96A5AE37669}" type="pres">
      <dgm:prSet presAssocID="{89EAD94C-EA58-47E1-892F-6A48D69D84D3}" presName="horz1" presStyleCnt="0"/>
      <dgm:spPr/>
    </dgm:pt>
    <dgm:pt modelId="{C22A3793-4F38-D140-B7E4-C5A4674AA940}" type="pres">
      <dgm:prSet presAssocID="{89EAD94C-EA58-47E1-892F-6A48D69D84D3}" presName="tx1" presStyleLbl="revTx" presStyleIdx="0" presStyleCnt="3"/>
      <dgm:spPr/>
    </dgm:pt>
    <dgm:pt modelId="{75A4AC92-E842-7B45-B74C-1772BE2CA0F8}" type="pres">
      <dgm:prSet presAssocID="{89EAD94C-EA58-47E1-892F-6A48D69D84D3}" presName="vert1" presStyleCnt="0"/>
      <dgm:spPr/>
    </dgm:pt>
    <dgm:pt modelId="{DE2CAB11-E12D-624A-806E-99DA5F4C66CF}" type="pres">
      <dgm:prSet presAssocID="{825EC3E4-AAC5-40FC-9024-4909E0E50D2D}" presName="thickLine" presStyleLbl="alignNode1" presStyleIdx="1" presStyleCnt="3"/>
      <dgm:spPr/>
    </dgm:pt>
    <dgm:pt modelId="{107E5384-E521-E64C-852D-4726D3DBBAAD}" type="pres">
      <dgm:prSet presAssocID="{825EC3E4-AAC5-40FC-9024-4909E0E50D2D}" presName="horz1" presStyleCnt="0"/>
      <dgm:spPr/>
    </dgm:pt>
    <dgm:pt modelId="{85807F08-68A5-F848-B5D7-B7359A95BC3C}" type="pres">
      <dgm:prSet presAssocID="{825EC3E4-AAC5-40FC-9024-4909E0E50D2D}" presName="tx1" presStyleLbl="revTx" presStyleIdx="1" presStyleCnt="3"/>
      <dgm:spPr/>
    </dgm:pt>
    <dgm:pt modelId="{6E12D807-02EE-1E47-9F51-E21DE53F30E6}" type="pres">
      <dgm:prSet presAssocID="{825EC3E4-AAC5-40FC-9024-4909E0E50D2D}" presName="vert1" presStyleCnt="0"/>
      <dgm:spPr/>
    </dgm:pt>
    <dgm:pt modelId="{0013B1E0-FF6E-424D-B999-283B37956A65}" type="pres">
      <dgm:prSet presAssocID="{005D5883-A000-49C1-9727-81BCA2E138B1}" presName="thickLine" presStyleLbl="alignNode1" presStyleIdx="2" presStyleCnt="3"/>
      <dgm:spPr/>
    </dgm:pt>
    <dgm:pt modelId="{DBC9EF2E-15FE-4046-A8E1-D09091F40938}" type="pres">
      <dgm:prSet presAssocID="{005D5883-A000-49C1-9727-81BCA2E138B1}" presName="horz1" presStyleCnt="0"/>
      <dgm:spPr/>
    </dgm:pt>
    <dgm:pt modelId="{E798723A-495D-5941-BBD5-8B26D79D5DE0}" type="pres">
      <dgm:prSet presAssocID="{005D5883-A000-49C1-9727-81BCA2E138B1}" presName="tx1" presStyleLbl="revTx" presStyleIdx="2" presStyleCnt="3"/>
      <dgm:spPr/>
    </dgm:pt>
    <dgm:pt modelId="{AE7958EB-0D9F-DB43-B7FE-E1BD94F43EC6}" type="pres">
      <dgm:prSet presAssocID="{005D5883-A000-49C1-9727-81BCA2E138B1}" presName="vert1" presStyleCnt="0"/>
      <dgm:spPr/>
    </dgm:pt>
  </dgm:ptLst>
  <dgm:cxnLst>
    <dgm:cxn modelId="{B8573903-4F51-F446-98FA-890D73EC337C}" type="presOf" srcId="{54D85ACB-A771-4B1B-B038-11C0A5261EFA}" destId="{515D19A2-DD9B-0D48-A4B8-998538A3DAFE}" srcOrd="0" destOrd="0" presId="urn:microsoft.com/office/officeart/2008/layout/LinedList"/>
    <dgm:cxn modelId="{0378587D-4FD6-42E8-9645-A7BF3859BE3D}" srcId="{54D85ACB-A771-4B1B-B038-11C0A5261EFA}" destId="{005D5883-A000-49C1-9727-81BCA2E138B1}" srcOrd="2" destOrd="0" parTransId="{0E8CDDF3-B094-4D30-AF77-E0B93CFCEDFB}" sibTransId="{C148190F-6AED-4409-9766-48CF40A6B171}"/>
    <dgm:cxn modelId="{C67DB285-C2E6-F849-AC23-B816EFBBCB9F}" type="presOf" srcId="{89EAD94C-EA58-47E1-892F-6A48D69D84D3}" destId="{C22A3793-4F38-D140-B7E4-C5A4674AA940}" srcOrd="0" destOrd="0" presId="urn:microsoft.com/office/officeart/2008/layout/LinedList"/>
    <dgm:cxn modelId="{AD84FBA3-690A-E74E-ADEA-F56430D5BA90}" type="presOf" srcId="{005D5883-A000-49C1-9727-81BCA2E138B1}" destId="{E798723A-495D-5941-BBD5-8B26D79D5DE0}" srcOrd="0" destOrd="0" presId="urn:microsoft.com/office/officeart/2008/layout/LinedList"/>
    <dgm:cxn modelId="{1C7C8DA5-28CA-4E78-8745-B7358302B6C5}" srcId="{54D85ACB-A771-4B1B-B038-11C0A5261EFA}" destId="{825EC3E4-AAC5-40FC-9024-4909E0E50D2D}" srcOrd="1" destOrd="0" parTransId="{F6C8E71E-7A6A-4D4E-8AC4-3D867794CE29}" sibTransId="{D16995E8-B477-4C28-9B4D-5B60BAE2DB30}"/>
    <dgm:cxn modelId="{1D73BAB6-62B0-B74B-9F31-30B358D1C67C}" type="presOf" srcId="{825EC3E4-AAC5-40FC-9024-4909E0E50D2D}" destId="{85807F08-68A5-F848-B5D7-B7359A95BC3C}" srcOrd="0" destOrd="0" presId="urn:microsoft.com/office/officeart/2008/layout/LinedList"/>
    <dgm:cxn modelId="{4F736EE2-6D03-44CD-90C0-E27E1C8EC10F}" srcId="{54D85ACB-A771-4B1B-B038-11C0A5261EFA}" destId="{89EAD94C-EA58-47E1-892F-6A48D69D84D3}" srcOrd="0" destOrd="0" parTransId="{19C22912-FD31-419B-867E-4066C3AA1F69}" sibTransId="{1A04BFDD-ED43-489C-978F-1F2DD7790D66}"/>
    <dgm:cxn modelId="{407CE27F-308E-CB43-8617-564175FD8455}" type="presParOf" srcId="{515D19A2-DD9B-0D48-A4B8-998538A3DAFE}" destId="{570DC7E6-AD4D-7D41-A6BA-5096362D334F}" srcOrd="0" destOrd="0" presId="urn:microsoft.com/office/officeart/2008/layout/LinedList"/>
    <dgm:cxn modelId="{ADB2A216-44E7-534B-A012-87494DEA4F8C}" type="presParOf" srcId="{515D19A2-DD9B-0D48-A4B8-998538A3DAFE}" destId="{B6E0560C-BB40-2444-A96F-F96A5AE37669}" srcOrd="1" destOrd="0" presId="urn:microsoft.com/office/officeart/2008/layout/LinedList"/>
    <dgm:cxn modelId="{CCC9634E-6B26-8843-B37D-0453C963081A}" type="presParOf" srcId="{B6E0560C-BB40-2444-A96F-F96A5AE37669}" destId="{C22A3793-4F38-D140-B7E4-C5A4674AA940}" srcOrd="0" destOrd="0" presId="urn:microsoft.com/office/officeart/2008/layout/LinedList"/>
    <dgm:cxn modelId="{0F3F3049-88FB-4340-B34A-E3D6B6C77B90}" type="presParOf" srcId="{B6E0560C-BB40-2444-A96F-F96A5AE37669}" destId="{75A4AC92-E842-7B45-B74C-1772BE2CA0F8}" srcOrd="1" destOrd="0" presId="urn:microsoft.com/office/officeart/2008/layout/LinedList"/>
    <dgm:cxn modelId="{3ADBEC02-FA74-5048-BF23-BE179BFAD154}" type="presParOf" srcId="{515D19A2-DD9B-0D48-A4B8-998538A3DAFE}" destId="{DE2CAB11-E12D-624A-806E-99DA5F4C66CF}" srcOrd="2" destOrd="0" presId="urn:microsoft.com/office/officeart/2008/layout/LinedList"/>
    <dgm:cxn modelId="{815D9429-0D70-D541-A74D-DE38BF57B946}" type="presParOf" srcId="{515D19A2-DD9B-0D48-A4B8-998538A3DAFE}" destId="{107E5384-E521-E64C-852D-4726D3DBBAAD}" srcOrd="3" destOrd="0" presId="urn:microsoft.com/office/officeart/2008/layout/LinedList"/>
    <dgm:cxn modelId="{CDA8E4E1-53E4-B141-AFC2-6D2F272A24D8}" type="presParOf" srcId="{107E5384-E521-E64C-852D-4726D3DBBAAD}" destId="{85807F08-68A5-F848-B5D7-B7359A95BC3C}" srcOrd="0" destOrd="0" presId="urn:microsoft.com/office/officeart/2008/layout/LinedList"/>
    <dgm:cxn modelId="{28FC2225-BC1B-F142-B355-55411A066443}" type="presParOf" srcId="{107E5384-E521-E64C-852D-4726D3DBBAAD}" destId="{6E12D807-02EE-1E47-9F51-E21DE53F30E6}" srcOrd="1" destOrd="0" presId="urn:microsoft.com/office/officeart/2008/layout/LinedList"/>
    <dgm:cxn modelId="{F58364CF-9250-454E-8162-A226EC3DF235}" type="presParOf" srcId="{515D19A2-DD9B-0D48-A4B8-998538A3DAFE}" destId="{0013B1E0-FF6E-424D-B999-283B37956A65}" srcOrd="4" destOrd="0" presId="urn:microsoft.com/office/officeart/2008/layout/LinedList"/>
    <dgm:cxn modelId="{6444FAD1-666F-1C40-A6C7-CE899D5589DE}" type="presParOf" srcId="{515D19A2-DD9B-0D48-A4B8-998538A3DAFE}" destId="{DBC9EF2E-15FE-4046-A8E1-D09091F40938}" srcOrd="5" destOrd="0" presId="urn:microsoft.com/office/officeart/2008/layout/LinedList"/>
    <dgm:cxn modelId="{056016EB-0459-C34B-834B-54B26DE1F104}" type="presParOf" srcId="{DBC9EF2E-15FE-4046-A8E1-D09091F40938}" destId="{E798723A-495D-5941-BBD5-8B26D79D5DE0}" srcOrd="0" destOrd="0" presId="urn:microsoft.com/office/officeart/2008/layout/LinedList"/>
    <dgm:cxn modelId="{07A1D4C5-8F41-EC41-B3BE-B4A2B144BC9A}" type="presParOf" srcId="{DBC9EF2E-15FE-4046-A8E1-D09091F40938}" destId="{AE7958EB-0D9F-DB43-B7FE-E1BD94F43EC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78036B-38D1-684B-98D0-AEBBE116CB94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4285AED8-04F1-D24D-964A-330D2178E9AE}">
      <dgm:prSet phldrT="[Text]"/>
      <dgm:spPr/>
      <dgm:t>
        <a:bodyPr/>
        <a:lstStyle/>
        <a:p>
          <a:r>
            <a:rPr lang="en-US" dirty="0" err="1"/>
            <a:t>Faktor-faktor</a:t>
          </a:r>
          <a:r>
            <a:rPr lang="en-US" dirty="0"/>
            <a:t> internal</a:t>
          </a:r>
        </a:p>
      </dgm:t>
    </dgm:pt>
    <dgm:pt modelId="{714956FA-AC87-5C47-97EF-BD422554251B}" type="parTrans" cxnId="{00E6A12C-62D1-A543-A7BA-3022908A5B71}">
      <dgm:prSet/>
      <dgm:spPr/>
      <dgm:t>
        <a:bodyPr/>
        <a:lstStyle/>
        <a:p>
          <a:endParaRPr lang="en-US"/>
        </a:p>
      </dgm:t>
    </dgm:pt>
    <dgm:pt modelId="{F089AB40-76F7-A74A-8739-C575A06265F5}" type="sibTrans" cxnId="{00E6A12C-62D1-A543-A7BA-3022908A5B71}">
      <dgm:prSet/>
      <dgm:spPr/>
      <dgm:t>
        <a:bodyPr/>
        <a:lstStyle/>
        <a:p>
          <a:endParaRPr lang="en-US"/>
        </a:p>
      </dgm:t>
    </dgm:pt>
    <dgm:pt modelId="{022F542C-717C-C049-8639-749BEF196F47}">
      <dgm:prSet phldrT="[Text]"/>
      <dgm:spPr/>
      <dgm:t>
        <a:bodyPr/>
        <a:lstStyle/>
        <a:p>
          <a:r>
            <a:rPr lang="en-US" dirty="0" err="1"/>
            <a:t>Peningkatan</a:t>
          </a:r>
          <a:r>
            <a:rPr lang="en-US" dirty="0"/>
            <a:t> </a:t>
          </a:r>
          <a:r>
            <a:rPr lang="en-US" dirty="0" err="1"/>
            <a:t>semangat</a:t>
          </a:r>
          <a:r>
            <a:rPr lang="en-US" dirty="0"/>
            <a:t> </a:t>
          </a:r>
          <a:r>
            <a:rPr lang="en-US" dirty="0" err="1"/>
            <a:t>kerja</a:t>
          </a:r>
          <a:endParaRPr lang="en-US" dirty="0"/>
        </a:p>
      </dgm:t>
    </dgm:pt>
    <dgm:pt modelId="{E8738EE7-3F17-9746-BE96-1EFF0C6109C5}" type="parTrans" cxnId="{166AA9EF-101C-994A-9161-A25F6B29DBEE}">
      <dgm:prSet/>
      <dgm:spPr/>
      <dgm:t>
        <a:bodyPr/>
        <a:lstStyle/>
        <a:p>
          <a:endParaRPr lang="en-US"/>
        </a:p>
      </dgm:t>
    </dgm:pt>
    <dgm:pt modelId="{0F2961F4-53E7-BD4F-8D67-D01E5D8C3838}" type="sibTrans" cxnId="{166AA9EF-101C-994A-9161-A25F6B29DBEE}">
      <dgm:prSet/>
      <dgm:spPr/>
      <dgm:t>
        <a:bodyPr/>
        <a:lstStyle/>
        <a:p>
          <a:endParaRPr lang="en-US"/>
        </a:p>
      </dgm:t>
    </dgm:pt>
    <dgm:pt modelId="{8D664EE8-21AE-4042-86FF-20320B5046BA}">
      <dgm:prSet phldrT="[Text]"/>
      <dgm:spPr/>
      <dgm:t>
        <a:bodyPr/>
        <a:lstStyle/>
        <a:p>
          <a:r>
            <a:rPr lang="en-US" dirty="0" err="1"/>
            <a:t>Pemikiran</a:t>
          </a:r>
          <a:r>
            <a:rPr lang="en-US" dirty="0"/>
            <a:t> </a:t>
          </a:r>
          <a:r>
            <a:rPr lang="en-US" dirty="0" err="1"/>
            <a:t>konsepsional</a:t>
          </a:r>
          <a:endParaRPr lang="en-US" dirty="0"/>
        </a:p>
      </dgm:t>
    </dgm:pt>
    <dgm:pt modelId="{BB4A44D8-70A0-6040-ACA3-BC1E66FE49C8}" type="parTrans" cxnId="{A2C546E4-50A2-9D42-8B3E-F31E3E21FDD0}">
      <dgm:prSet/>
      <dgm:spPr/>
      <dgm:t>
        <a:bodyPr/>
        <a:lstStyle/>
        <a:p>
          <a:endParaRPr lang="en-US"/>
        </a:p>
      </dgm:t>
    </dgm:pt>
    <dgm:pt modelId="{67B42DFA-8048-6D4F-9A53-3D69D419B990}" type="sibTrans" cxnId="{A2C546E4-50A2-9D42-8B3E-F31E3E21FDD0}">
      <dgm:prSet/>
      <dgm:spPr/>
      <dgm:t>
        <a:bodyPr/>
        <a:lstStyle/>
        <a:p>
          <a:endParaRPr lang="en-US"/>
        </a:p>
      </dgm:t>
    </dgm:pt>
    <dgm:pt modelId="{A153667D-44AB-0C46-B6F9-4D51B10BF735}" type="pres">
      <dgm:prSet presAssocID="{F278036B-38D1-684B-98D0-AEBBE116CB94}" presName="linearFlow" presStyleCnt="0">
        <dgm:presLayoutVars>
          <dgm:resizeHandles val="exact"/>
        </dgm:presLayoutVars>
      </dgm:prSet>
      <dgm:spPr/>
    </dgm:pt>
    <dgm:pt modelId="{1FFC1DD0-1F38-F548-85A5-5AB645C74E64}" type="pres">
      <dgm:prSet presAssocID="{4285AED8-04F1-D24D-964A-330D2178E9AE}" presName="node" presStyleLbl="node1" presStyleIdx="0" presStyleCnt="3">
        <dgm:presLayoutVars>
          <dgm:bulletEnabled val="1"/>
        </dgm:presLayoutVars>
      </dgm:prSet>
      <dgm:spPr/>
    </dgm:pt>
    <dgm:pt modelId="{7AE264F0-35E1-5443-B65B-B57A5963C1D0}" type="pres">
      <dgm:prSet presAssocID="{F089AB40-76F7-A74A-8739-C575A06265F5}" presName="sibTrans" presStyleLbl="sibTrans2D1" presStyleIdx="0" presStyleCnt="2"/>
      <dgm:spPr/>
    </dgm:pt>
    <dgm:pt modelId="{F2B69394-8A1D-4D4B-A1D6-68AB92BEDED8}" type="pres">
      <dgm:prSet presAssocID="{F089AB40-76F7-A74A-8739-C575A06265F5}" presName="connectorText" presStyleLbl="sibTrans2D1" presStyleIdx="0" presStyleCnt="2"/>
      <dgm:spPr/>
    </dgm:pt>
    <dgm:pt modelId="{8D5634BE-94EF-174F-9BF8-945C55A87834}" type="pres">
      <dgm:prSet presAssocID="{022F542C-717C-C049-8639-749BEF196F47}" presName="node" presStyleLbl="node1" presStyleIdx="1" presStyleCnt="3">
        <dgm:presLayoutVars>
          <dgm:bulletEnabled val="1"/>
        </dgm:presLayoutVars>
      </dgm:prSet>
      <dgm:spPr/>
    </dgm:pt>
    <dgm:pt modelId="{45B331B6-98FD-C344-B0F4-AEEC3915FF9B}" type="pres">
      <dgm:prSet presAssocID="{0F2961F4-53E7-BD4F-8D67-D01E5D8C3838}" presName="sibTrans" presStyleLbl="sibTrans2D1" presStyleIdx="1" presStyleCnt="2"/>
      <dgm:spPr/>
    </dgm:pt>
    <dgm:pt modelId="{9FF8A10A-6DCF-3746-BA86-54A8C0263C5B}" type="pres">
      <dgm:prSet presAssocID="{0F2961F4-53E7-BD4F-8D67-D01E5D8C3838}" presName="connectorText" presStyleLbl="sibTrans2D1" presStyleIdx="1" presStyleCnt="2"/>
      <dgm:spPr/>
    </dgm:pt>
    <dgm:pt modelId="{1E28F104-15DC-0D4C-9B86-D00760133D34}" type="pres">
      <dgm:prSet presAssocID="{8D664EE8-21AE-4042-86FF-20320B5046BA}" presName="node" presStyleLbl="node1" presStyleIdx="2" presStyleCnt="3">
        <dgm:presLayoutVars>
          <dgm:bulletEnabled val="1"/>
        </dgm:presLayoutVars>
      </dgm:prSet>
      <dgm:spPr/>
    </dgm:pt>
  </dgm:ptLst>
  <dgm:cxnLst>
    <dgm:cxn modelId="{00E6A12C-62D1-A543-A7BA-3022908A5B71}" srcId="{F278036B-38D1-684B-98D0-AEBBE116CB94}" destId="{4285AED8-04F1-D24D-964A-330D2178E9AE}" srcOrd="0" destOrd="0" parTransId="{714956FA-AC87-5C47-97EF-BD422554251B}" sibTransId="{F089AB40-76F7-A74A-8739-C575A06265F5}"/>
    <dgm:cxn modelId="{1CD04842-4869-F74E-9C29-4C51D0F3608A}" type="presOf" srcId="{0F2961F4-53E7-BD4F-8D67-D01E5D8C3838}" destId="{45B331B6-98FD-C344-B0F4-AEEC3915FF9B}" srcOrd="0" destOrd="0" presId="urn:microsoft.com/office/officeart/2005/8/layout/process2"/>
    <dgm:cxn modelId="{D0551B55-4E31-6145-91F8-0474B4360BF6}" type="presOf" srcId="{4285AED8-04F1-D24D-964A-330D2178E9AE}" destId="{1FFC1DD0-1F38-F548-85A5-5AB645C74E64}" srcOrd="0" destOrd="0" presId="urn:microsoft.com/office/officeart/2005/8/layout/process2"/>
    <dgm:cxn modelId="{A6AB197B-34D2-AD4B-862E-868FCB85FBB8}" type="presOf" srcId="{8D664EE8-21AE-4042-86FF-20320B5046BA}" destId="{1E28F104-15DC-0D4C-9B86-D00760133D34}" srcOrd="0" destOrd="0" presId="urn:microsoft.com/office/officeart/2005/8/layout/process2"/>
    <dgm:cxn modelId="{A8FDD7AE-55C0-034C-877D-4CE4E38AAE5B}" type="presOf" srcId="{0F2961F4-53E7-BD4F-8D67-D01E5D8C3838}" destId="{9FF8A10A-6DCF-3746-BA86-54A8C0263C5B}" srcOrd="1" destOrd="0" presId="urn:microsoft.com/office/officeart/2005/8/layout/process2"/>
    <dgm:cxn modelId="{DE9939B7-C61F-B34C-8E09-17050ACF6CF4}" type="presOf" srcId="{F089AB40-76F7-A74A-8739-C575A06265F5}" destId="{F2B69394-8A1D-4D4B-A1D6-68AB92BEDED8}" srcOrd="1" destOrd="0" presId="urn:microsoft.com/office/officeart/2005/8/layout/process2"/>
    <dgm:cxn modelId="{053C9CD6-6622-2044-BE2D-E0C7D9E73B87}" type="presOf" srcId="{F089AB40-76F7-A74A-8739-C575A06265F5}" destId="{7AE264F0-35E1-5443-B65B-B57A5963C1D0}" srcOrd="0" destOrd="0" presId="urn:microsoft.com/office/officeart/2005/8/layout/process2"/>
    <dgm:cxn modelId="{4D6D08DC-D904-1144-9358-F7ECA50B2676}" type="presOf" srcId="{F278036B-38D1-684B-98D0-AEBBE116CB94}" destId="{A153667D-44AB-0C46-B6F9-4D51B10BF735}" srcOrd="0" destOrd="0" presId="urn:microsoft.com/office/officeart/2005/8/layout/process2"/>
    <dgm:cxn modelId="{A2C546E4-50A2-9D42-8B3E-F31E3E21FDD0}" srcId="{F278036B-38D1-684B-98D0-AEBBE116CB94}" destId="{8D664EE8-21AE-4042-86FF-20320B5046BA}" srcOrd="2" destOrd="0" parTransId="{BB4A44D8-70A0-6040-ACA3-BC1E66FE49C8}" sibTransId="{67B42DFA-8048-6D4F-9A53-3D69D419B990}"/>
    <dgm:cxn modelId="{166AA9EF-101C-994A-9161-A25F6B29DBEE}" srcId="{F278036B-38D1-684B-98D0-AEBBE116CB94}" destId="{022F542C-717C-C049-8639-749BEF196F47}" srcOrd="1" destOrd="0" parTransId="{E8738EE7-3F17-9746-BE96-1EFF0C6109C5}" sibTransId="{0F2961F4-53E7-BD4F-8D67-D01E5D8C3838}"/>
    <dgm:cxn modelId="{44DB63F9-E0B1-014A-86F6-7B4AF0DFF14E}" type="presOf" srcId="{022F542C-717C-C049-8639-749BEF196F47}" destId="{8D5634BE-94EF-174F-9BF8-945C55A87834}" srcOrd="0" destOrd="0" presId="urn:microsoft.com/office/officeart/2005/8/layout/process2"/>
    <dgm:cxn modelId="{98351055-3C38-D749-A176-9D87AC8551F2}" type="presParOf" srcId="{A153667D-44AB-0C46-B6F9-4D51B10BF735}" destId="{1FFC1DD0-1F38-F548-85A5-5AB645C74E64}" srcOrd="0" destOrd="0" presId="urn:microsoft.com/office/officeart/2005/8/layout/process2"/>
    <dgm:cxn modelId="{0249A33D-DE6A-2F40-A981-52A225B4C4A2}" type="presParOf" srcId="{A153667D-44AB-0C46-B6F9-4D51B10BF735}" destId="{7AE264F0-35E1-5443-B65B-B57A5963C1D0}" srcOrd="1" destOrd="0" presId="urn:microsoft.com/office/officeart/2005/8/layout/process2"/>
    <dgm:cxn modelId="{64A5F547-0E7B-DE47-8556-05EB9A5DBF5E}" type="presParOf" srcId="{7AE264F0-35E1-5443-B65B-B57A5963C1D0}" destId="{F2B69394-8A1D-4D4B-A1D6-68AB92BEDED8}" srcOrd="0" destOrd="0" presId="urn:microsoft.com/office/officeart/2005/8/layout/process2"/>
    <dgm:cxn modelId="{03E677BB-0393-B048-87CC-0619197DF608}" type="presParOf" srcId="{A153667D-44AB-0C46-B6F9-4D51B10BF735}" destId="{8D5634BE-94EF-174F-9BF8-945C55A87834}" srcOrd="2" destOrd="0" presId="urn:microsoft.com/office/officeart/2005/8/layout/process2"/>
    <dgm:cxn modelId="{7F1938CA-AF0C-6D4D-A930-CD8E8E7E9491}" type="presParOf" srcId="{A153667D-44AB-0C46-B6F9-4D51B10BF735}" destId="{45B331B6-98FD-C344-B0F4-AEEC3915FF9B}" srcOrd="3" destOrd="0" presId="urn:microsoft.com/office/officeart/2005/8/layout/process2"/>
    <dgm:cxn modelId="{1657E432-8A8E-9B47-9384-769AA09996BA}" type="presParOf" srcId="{45B331B6-98FD-C344-B0F4-AEEC3915FF9B}" destId="{9FF8A10A-6DCF-3746-BA86-54A8C0263C5B}" srcOrd="0" destOrd="0" presId="urn:microsoft.com/office/officeart/2005/8/layout/process2"/>
    <dgm:cxn modelId="{9A98CDA3-232F-EF45-AD8E-161668C2E907}" type="presParOf" srcId="{A153667D-44AB-0C46-B6F9-4D51B10BF735}" destId="{1E28F104-15DC-0D4C-9B86-D00760133D3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73BBD2-BCC0-4A0E-BEEE-13CFE22292DA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41AA882-95E0-4808-BBEA-25EEBBE0789C}">
      <dgm:prSet/>
      <dgm:spPr/>
      <dgm:t>
        <a:bodyPr/>
        <a:lstStyle/>
        <a:p>
          <a:r>
            <a:rPr lang="en-ID"/>
            <a:t>Pola pikir. </a:t>
          </a:r>
          <a:endParaRPr lang="en-US"/>
        </a:p>
      </dgm:t>
    </dgm:pt>
    <dgm:pt modelId="{D5BEF662-F3BF-4C38-A51A-7756CA6AE6EA}" type="parTrans" cxnId="{DA41F248-82FB-4569-A8B1-2C5182D7A58D}">
      <dgm:prSet/>
      <dgm:spPr/>
      <dgm:t>
        <a:bodyPr/>
        <a:lstStyle/>
        <a:p>
          <a:endParaRPr lang="en-US"/>
        </a:p>
      </dgm:t>
    </dgm:pt>
    <dgm:pt modelId="{21797405-EB0A-4114-9B43-FFC383055706}" type="sibTrans" cxnId="{DA41F248-82FB-4569-A8B1-2C5182D7A58D}">
      <dgm:prSet/>
      <dgm:spPr/>
      <dgm:t>
        <a:bodyPr/>
        <a:lstStyle/>
        <a:p>
          <a:endParaRPr lang="en-US"/>
        </a:p>
      </dgm:t>
    </dgm:pt>
    <dgm:pt modelId="{03DB51CF-6622-4B72-8E7C-3EB8924FD6B4}">
      <dgm:prSet/>
      <dgm:spPr/>
      <dgm:t>
        <a:bodyPr/>
        <a:lstStyle/>
        <a:p>
          <a:r>
            <a:rPr lang="en-ID"/>
            <a:t>Keyakinan. </a:t>
          </a:r>
          <a:endParaRPr lang="en-US"/>
        </a:p>
      </dgm:t>
    </dgm:pt>
    <dgm:pt modelId="{B72B3EB3-EEFC-4520-8D89-27F61C509F91}" type="parTrans" cxnId="{874B9AFC-A5CB-4BF1-87E4-17A560B4EEA0}">
      <dgm:prSet/>
      <dgm:spPr/>
      <dgm:t>
        <a:bodyPr/>
        <a:lstStyle/>
        <a:p>
          <a:endParaRPr lang="en-US"/>
        </a:p>
      </dgm:t>
    </dgm:pt>
    <dgm:pt modelId="{96173746-1514-484B-BD2B-5363B872A170}" type="sibTrans" cxnId="{874B9AFC-A5CB-4BF1-87E4-17A560B4EEA0}">
      <dgm:prSet/>
      <dgm:spPr/>
      <dgm:t>
        <a:bodyPr/>
        <a:lstStyle/>
        <a:p>
          <a:endParaRPr lang="en-US"/>
        </a:p>
      </dgm:t>
    </dgm:pt>
    <dgm:pt modelId="{D1F2988D-3721-4D37-8030-E025749785D4}">
      <dgm:prSet/>
      <dgm:spPr/>
      <dgm:t>
        <a:bodyPr/>
        <a:lstStyle/>
        <a:p>
          <a:r>
            <a:rPr lang="en-ID"/>
            <a:t>Budaya. </a:t>
          </a:r>
          <a:endParaRPr lang="en-US"/>
        </a:p>
      </dgm:t>
    </dgm:pt>
    <dgm:pt modelId="{EE7C15CD-0396-4205-8C65-63865064C365}" type="parTrans" cxnId="{D358814F-DF60-4938-A476-64ED5F1779DE}">
      <dgm:prSet/>
      <dgm:spPr/>
      <dgm:t>
        <a:bodyPr/>
        <a:lstStyle/>
        <a:p>
          <a:endParaRPr lang="en-US"/>
        </a:p>
      </dgm:t>
    </dgm:pt>
    <dgm:pt modelId="{B4DAD9C1-4E07-4439-AF8C-569740D12FDE}" type="sibTrans" cxnId="{D358814F-DF60-4938-A476-64ED5F1779DE}">
      <dgm:prSet/>
      <dgm:spPr/>
      <dgm:t>
        <a:bodyPr/>
        <a:lstStyle/>
        <a:p>
          <a:endParaRPr lang="en-US"/>
        </a:p>
      </dgm:t>
    </dgm:pt>
    <dgm:pt modelId="{74FB0E79-22CB-495C-912B-67E4068D9375}">
      <dgm:prSet/>
      <dgm:spPr/>
      <dgm:t>
        <a:bodyPr/>
        <a:lstStyle/>
        <a:p>
          <a:r>
            <a:rPr lang="en-ID"/>
            <a:t>Kepentingan. </a:t>
          </a:r>
          <a:endParaRPr lang="en-US"/>
        </a:p>
      </dgm:t>
    </dgm:pt>
    <dgm:pt modelId="{FAFE29E7-0561-4B38-AF28-E172584FD184}" type="parTrans" cxnId="{8E22B2C9-E0B6-4115-848A-59E2A9DED63E}">
      <dgm:prSet/>
      <dgm:spPr/>
      <dgm:t>
        <a:bodyPr/>
        <a:lstStyle/>
        <a:p>
          <a:endParaRPr lang="en-US"/>
        </a:p>
      </dgm:t>
    </dgm:pt>
    <dgm:pt modelId="{B8189AC3-45D6-4025-903D-903B3E2AD75F}" type="sibTrans" cxnId="{8E22B2C9-E0B6-4115-848A-59E2A9DED63E}">
      <dgm:prSet/>
      <dgm:spPr/>
      <dgm:t>
        <a:bodyPr/>
        <a:lstStyle/>
        <a:p>
          <a:endParaRPr lang="en-US"/>
        </a:p>
      </dgm:t>
    </dgm:pt>
    <dgm:pt modelId="{EC58FAC2-BE3C-4518-9FF4-CF843F5362EA}">
      <dgm:prSet/>
      <dgm:spPr/>
      <dgm:t>
        <a:bodyPr/>
        <a:lstStyle/>
        <a:p>
          <a:r>
            <a:rPr lang="en-ID"/>
            <a:t>Keterlibatan. </a:t>
          </a:r>
          <a:endParaRPr lang="en-US"/>
        </a:p>
      </dgm:t>
    </dgm:pt>
    <dgm:pt modelId="{B7514694-2A5C-49D1-9FEB-4E09F3B3FC07}" type="parTrans" cxnId="{8A1AF4A3-9C9E-4634-A524-370BA80D0737}">
      <dgm:prSet/>
      <dgm:spPr/>
      <dgm:t>
        <a:bodyPr/>
        <a:lstStyle/>
        <a:p>
          <a:endParaRPr lang="en-US"/>
        </a:p>
      </dgm:t>
    </dgm:pt>
    <dgm:pt modelId="{72EF1904-9E8B-42FD-B8AE-4A96EF2A631B}" type="sibTrans" cxnId="{8A1AF4A3-9C9E-4634-A524-370BA80D0737}">
      <dgm:prSet/>
      <dgm:spPr/>
      <dgm:t>
        <a:bodyPr/>
        <a:lstStyle/>
        <a:p>
          <a:endParaRPr lang="en-US"/>
        </a:p>
      </dgm:t>
    </dgm:pt>
    <dgm:pt modelId="{222FEE0A-6593-4220-9B4E-2CBB29B45361}">
      <dgm:prSet/>
      <dgm:spPr/>
      <dgm:t>
        <a:bodyPr/>
        <a:lstStyle/>
        <a:p>
          <a:r>
            <a:rPr lang="en-ID"/>
            <a:t>Kinerja. </a:t>
          </a:r>
          <a:endParaRPr lang="en-US"/>
        </a:p>
      </dgm:t>
    </dgm:pt>
    <dgm:pt modelId="{2AEEA7D0-3D5C-414C-8C2F-B0239D79529F}" type="parTrans" cxnId="{97FFC858-8C29-45BA-BAD0-DB55B99D00A9}">
      <dgm:prSet/>
      <dgm:spPr/>
      <dgm:t>
        <a:bodyPr/>
        <a:lstStyle/>
        <a:p>
          <a:endParaRPr lang="en-US"/>
        </a:p>
      </dgm:t>
    </dgm:pt>
    <dgm:pt modelId="{56BD5A87-6C5A-4CF9-8BC2-0C535E3C5252}" type="sibTrans" cxnId="{97FFC858-8C29-45BA-BAD0-DB55B99D00A9}">
      <dgm:prSet/>
      <dgm:spPr/>
      <dgm:t>
        <a:bodyPr/>
        <a:lstStyle/>
        <a:p>
          <a:endParaRPr lang="en-US"/>
        </a:p>
      </dgm:t>
    </dgm:pt>
    <dgm:pt modelId="{61AEA9A3-664F-4C2A-8EEC-F82858BEAD76}">
      <dgm:prSet/>
      <dgm:spPr/>
      <dgm:t>
        <a:bodyPr/>
        <a:lstStyle/>
        <a:p>
          <a:r>
            <a:rPr lang="en-ID"/>
            <a:t>Gaya Hidup. </a:t>
          </a:r>
          <a:endParaRPr lang="en-US"/>
        </a:p>
      </dgm:t>
    </dgm:pt>
    <dgm:pt modelId="{882006D8-B159-4015-B4FB-90637894508E}" type="parTrans" cxnId="{AA5ABF4B-7EB2-4FFF-A1AE-D052CCF237F5}">
      <dgm:prSet/>
      <dgm:spPr/>
      <dgm:t>
        <a:bodyPr/>
        <a:lstStyle/>
        <a:p>
          <a:endParaRPr lang="en-US"/>
        </a:p>
      </dgm:t>
    </dgm:pt>
    <dgm:pt modelId="{45917D60-C105-4483-9AB1-5608207FEF38}" type="sibTrans" cxnId="{AA5ABF4B-7EB2-4FFF-A1AE-D052CCF237F5}">
      <dgm:prSet/>
      <dgm:spPr/>
      <dgm:t>
        <a:bodyPr/>
        <a:lstStyle/>
        <a:p>
          <a:endParaRPr lang="en-US"/>
        </a:p>
      </dgm:t>
    </dgm:pt>
    <dgm:pt modelId="{7EFCA563-EE11-4891-827E-4AE35C5854F7}">
      <dgm:prSet/>
      <dgm:spPr/>
      <dgm:t>
        <a:bodyPr/>
        <a:lstStyle/>
        <a:p>
          <a:r>
            <a:rPr lang="en-ID"/>
            <a:t>Tujuan yang ingin dicapainya. </a:t>
          </a:r>
          <a:endParaRPr lang="en-US"/>
        </a:p>
      </dgm:t>
    </dgm:pt>
    <dgm:pt modelId="{C68E6C38-0BD6-4632-88B5-8F3925122442}" type="parTrans" cxnId="{A5485811-F5E2-4AB0-AC4F-85EF80EDEE1E}">
      <dgm:prSet/>
      <dgm:spPr/>
      <dgm:t>
        <a:bodyPr/>
        <a:lstStyle/>
        <a:p>
          <a:endParaRPr lang="en-US"/>
        </a:p>
      </dgm:t>
    </dgm:pt>
    <dgm:pt modelId="{056B3BC5-B819-40AE-B303-82500B5E84F8}" type="sibTrans" cxnId="{A5485811-F5E2-4AB0-AC4F-85EF80EDEE1E}">
      <dgm:prSet/>
      <dgm:spPr/>
      <dgm:t>
        <a:bodyPr/>
        <a:lstStyle/>
        <a:p>
          <a:endParaRPr lang="en-US"/>
        </a:p>
      </dgm:t>
    </dgm:pt>
    <dgm:pt modelId="{501CE4ED-3288-204E-B69C-8006AD785B35}" type="pres">
      <dgm:prSet presAssocID="{7F73BBD2-BCC0-4A0E-BEEE-13CFE22292DA}" presName="diagram" presStyleCnt="0">
        <dgm:presLayoutVars>
          <dgm:dir/>
          <dgm:resizeHandles val="exact"/>
        </dgm:presLayoutVars>
      </dgm:prSet>
      <dgm:spPr/>
    </dgm:pt>
    <dgm:pt modelId="{91B4D760-A747-D943-B5B2-6EB29E547B1D}" type="pres">
      <dgm:prSet presAssocID="{C41AA882-95E0-4808-BBEA-25EEBBE0789C}" presName="node" presStyleLbl="node1" presStyleIdx="0" presStyleCnt="8">
        <dgm:presLayoutVars>
          <dgm:bulletEnabled val="1"/>
        </dgm:presLayoutVars>
      </dgm:prSet>
      <dgm:spPr/>
    </dgm:pt>
    <dgm:pt modelId="{B0C56CE3-EF3A-4A4D-9A92-6878B4588CFD}" type="pres">
      <dgm:prSet presAssocID="{21797405-EB0A-4114-9B43-FFC383055706}" presName="sibTrans" presStyleCnt="0"/>
      <dgm:spPr/>
    </dgm:pt>
    <dgm:pt modelId="{C20B4B18-C826-A841-9A07-1F6CBFA3F1DE}" type="pres">
      <dgm:prSet presAssocID="{03DB51CF-6622-4B72-8E7C-3EB8924FD6B4}" presName="node" presStyleLbl="node1" presStyleIdx="1" presStyleCnt="8">
        <dgm:presLayoutVars>
          <dgm:bulletEnabled val="1"/>
        </dgm:presLayoutVars>
      </dgm:prSet>
      <dgm:spPr/>
    </dgm:pt>
    <dgm:pt modelId="{3BC844B7-B17A-6945-8297-7AFDC95E4CBF}" type="pres">
      <dgm:prSet presAssocID="{96173746-1514-484B-BD2B-5363B872A170}" presName="sibTrans" presStyleCnt="0"/>
      <dgm:spPr/>
    </dgm:pt>
    <dgm:pt modelId="{3C932FB9-0F99-324E-946F-1E8C62474BFF}" type="pres">
      <dgm:prSet presAssocID="{D1F2988D-3721-4D37-8030-E025749785D4}" presName="node" presStyleLbl="node1" presStyleIdx="2" presStyleCnt="8">
        <dgm:presLayoutVars>
          <dgm:bulletEnabled val="1"/>
        </dgm:presLayoutVars>
      </dgm:prSet>
      <dgm:spPr/>
    </dgm:pt>
    <dgm:pt modelId="{57AB7A82-8227-8640-BCC8-5B779C070807}" type="pres">
      <dgm:prSet presAssocID="{B4DAD9C1-4E07-4439-AF8C-569740D12FDE}" presName="sibTrans" presStyleCnt="0"/>
      <dgm:spPr/>
    </dgm:pt>
    <dgm:pt modelId="{C8F5338D-92D8-104B-A3B0-43F4B09F39BC}" type="pres">
      <dgm:prSet presAssocID="{74FB0E79-22CB-495C-912B-67E4068D9375}" presName="node" presStyleLbl="node1" presStyleIdx="3" presStyleCnt="8">
        <dgm:presLayoutVars>
          <dgm:bulletEnabled val="1"/>
        </dgm:presLayoutVars>
      </dgm:prSet>
      <dgm:spPr/>
    </dgm:pt>
    <dgm:pt modelId="{2CD3F6DC-2E1B-3A48-84AF-95E0BA1AFBA1}" type="pres">
      <dgm:prSet presAssocID="{B8189AC3-45D6-4025-903D-903B3E2AD75F}" presName="sibTrans" presStyleCnt="0"/>
      <dgm:spPr/>
    </dgm:pt>
    <dgm:pt modelId="{6418BB95-90D1-8647-86EB-96D42E672346}" type="pres">
      <dgm:prSet presAssocID="{EC58FAC2-BE3C-4518-9FF4-CF843F5362EA}" presName="node" presStyleLbl="node1" presStyleIdx="4" presStyleCnt="8">
        <dgm:presLayoutVars>
          <dgm:bulletEnabled val="1"/>
        </dgm:presLayoutVars>
      </dgm:prSet>
      <dgm:spPr/>
    </dgm:pt>
    <dgm:pt modelId="{DC94D4BE-270D-0740-ABD1-79CBE799ECCC}" type="pres">
      <dgm:prSet presAssocID="{72EF1904-9E8B-42FD-B8AE-4A96EF2A631B}" presName="sibTrans" presStyleCnt="0"/>
      <dgm:spPr/>
    </dgm:pt>
    <dgm:pt modelId="{8AD4BE42-08C8-5845-A9A3-AC76008099ED}" type="pres">
      <dgm:prSet presAssocID="{222FEE0A-6593-4220-9B4E-2CBB29B45361}" presName="node" presStyleLbl="node1" presStyleIdx="5" presStyleCnt="8">
        <dgm:presLayoutVars>
          <dgm:bulletEnabled val="1"/>
        </dgm:presLayoutVars>
      </dgm:prSet>
      <dgm:spPr/>
    </dgm:pt>
    <dgm:pt modelId="{E4768A38-2CCE-C34A-917A-9E799E49FE52}" type="pres">
      <dgm:prSet presAssocID="{56BD5A87-6C5A-4CF9-8BC2-0C535E3C5252}" presName="sibTrans" presStyleCnt="0"/>
      <dgm:spPr/>
    </dgm:pt>
    <dgm:pt modelId="{544812D7-0434-E04C-9BB0-3BF2AAADC4DA}" type="pres">
      <dgm:prSet presAssocID="{61AEA9A3-664F-4C2A-8EEC-F82858BEAD76}" presName="node" presStyleLbl="node1" presStyleIdx="6" presStyleCnt="8">
        <dgm:presLayoutVars>
          <dgm:bulletEnabled val="1"/>
        </dgm:presLayoutVars>
      </dgm:prSet>
      <dgm:spPr/>
    </dgm:pt>
    <dgm:pt modelId="{66EDBE1C-518E-6144-8940-02140B177CFB}" type="pres">
      <dgm:prSet presAssocID="{45917D60-C105-4483-9AB1-5608207FEF38}" presName="sibTrans" presStyleCnt="0"/>
      <dgm:spPr/>
    </dgm:pt>
    <dgm:pt modelId="{DE0BDE7E-26C5-B841-BF34-51DE1E58C695}" type="pres">
      <dgm:prSet presAssocID="{7EFCA563-EE11-4891-827E-4AE35C5854F7}" presName="node" presStyleLbl="node1" presStyleIdx="7" presStyleCnt="8">
        <dgm:presLayoutVars>
          <dgm:bulletEnabled val="1"/>
        </dgm:presLayoutVars>
      </dgm:prSet>
      <dgm:spPr/>
    </dgm:pt>
  </dgm:ptLst>
  <dgm:cxnLst>
    <dgm:cxn modelId="{A5485811-F5E2-4AB0-AC4F-85EF80EDEE1E}" srcId="{7F73BBD2-BCC0-4A0E-BEEE-13CFE22292DA}" destId="{7EFCA563-EE11-4891-827E-4AE35C5854F7}" srcOrd="7" destOrd="0" parTransId="{C68E6C38-0BD6-4632-88B5-8F3925122442}" sibTransId="{056B3BC5-B819-40AE-B303-82500B5E84F8}"/>
    <dgm:cxn modelId="{2DC4D92B-7D5E-5247-B491-7788A8906315}" type="presOf" srcId="{61AEA9A3-664F-4C2A-8EEC-F82858BEAD76}" destId="{544812D7-0434-E04C-9BB0-3BF2AAADC4DA}" srcOrd="0" destOrd="0" presId="urn:microsoft.com/office/officeart/2005/8/layout/default"/>
    <dgm:cxn modelId="{97F4C62D-3DE2-7E40-87A5-6E1BB847D258}" type="presOf" srcId="{7F73BBD2-BCC0-4A0E-BEEE-13CFE22292DA}" destId="{501CE4ED-3288-204E-B69C-8006AD785B35}" srcOrd="0" destOrd="0" presId="urn:microsoft.com/office/officeart/2005/8/layout/default"/>
    <dgm:cxn modelId="{80569C48-F3F5-1D4F-85BE-AB7ECA21725E}" type="presOf" srcId="{EC58FAC2-BE3C-4518-9FF4-CF843F5362EA}" destId="{6418BB95-90D1-8647-86EB-96D42E672346}" srcOrd="0" destOrd="0" presId="urn:microsoft.com/office/officeart/2005/8/layout/default"/>
    <dgm:cxn modelId="{DA41F248-82FB-4569-A8B1-2C5182D7A58D}" srcId="{7F73BBD2-BCC0-4A0E-BEEE-13CFE22292DA}" destId="{C41AA882-95E0-4808-BBEA-25EEBBE0789C}" srcOrd="0" destOrd="0" parTransId="{D5BEF662-F3BF-4C38-A51A-7756CA6AE6EA}" sibTransId="{21797405-EB0A-4114-9B43-FFC383055706}"/>
    <dgm:cxn modelId="{AD42194A-31F8-424F-BF7E-07C2A93D7441}" type="presOf" srcId="{C41AA882-95E0-4808-BBEA-25EEBBE0789C}" destId="{91B4D760-A747-D943-B5B2-6EB29E547B1D}" srcOrd="0" destOrd="0" presId="urn:microsoft.com/office/officeart/2005/8/layout/default"/>
    <dgm:cxn modelId="{AA5ABF4B-7EB2-4FFF-A1AE-D052CCF237F5}" srcId="{7F73BBD2-BCC0-4A0E-BEEE-13CFE22292DA}" destId="{61AEA9A3-664F-4C2A-8EEC-F82858BEAD76}" srcOrd="6" destOrd="0" parTransId="{882006D8-B159-4015-B4FB-90637894508E}" sibTransId="{45917D60-C105-4483-9AB1-5608207FEF38}"/>
    <dgm:cxn modelId="{6524BE4D-F7D6-3A47-B38E-83E5F09DFA22}" type="presOf" srcId="{03DB51CF-6622-4B72-8E7C-3EB8924FD6B4}" destId="{C20B4B18-C826-A841-9A07-1F6CBFA3F1DE}" srcOrd="0" destOrd="0" presId="urn:microsoft.com/office/officeart/2005/8/layout/default"/>
    <dgm:cxn modelId="{D358814F-DF60-4938-A476-64ED5F1779DE}" srcId="{7F73BBD2-BCC0-4A0E-BEEE-13CFE22292DA}" destId="{D1F2988D-3721-4D37-8030-E025749785D4}" srcOrd="2" destOrd="0" parTransId="{EE7C15CD-0396-4205-8C65-63865064C365}" sibTransId="{B4DAD9C1-4E07-4439-AF8C-569740D12FDE}"/>
    <dgm:cxn modelId="{97FFC858-8C29-45BA-BAD0-DB55B99D00A9}" srcId="{7F73BBD2-BCC0-4A0E-BEEE-13CFE22292DA}" destId="{222FEE0A-6593-4220-9B4E-2CBB29B45361}" srcOrd="5" destOrd="0" parTransId="{2AEEA7D0-3D5C-414C-8C2F-B0239D79529F}" sibTransId="{56BD5A87-6C5A-4CF9-8BC2-0C535E3C5252}"/>
    <dgm:cxn modelId="{1A63315A-8CEE-F444-B06A-D583730E1B40}" type="presOf" srcId="{7EFCA563-EE11-4891-827E-4AE35C5854F7}" destId="{DE0BDE7E-26C5-B841-BF34-51DE1E58C695}" srcOrd="0" destOrd="0" presId="urn:microsoft.com/office/officeart/2005/8/layout/default"/>
    <dgm:cxn modelId="{CE8FB45F-508F-8046-8DE1-B3BEDA1794CB}" type="presOf" srcId="{74FB0E79-22CB-495C-912B-67E4068D9375}" destId="{C8F5338D-92D8-104B-A3B0-43F4B09F39BC}" srcOrd="0" destOrd="0" presId="urn:microsoft.com/office/officeart/2005/8/layout/default"/>
    <dgm:cxn modelId="{8B43366D-BE0C-0045-B5A8-2AE6BA2EA967}" type="presOf" srcId="{D1F2988D-3721-4D37-8030-E025749785D4}" destId="{3C932FB9-0F99-324E-946F-1E8C62474BFF}" srcOrd="0" destOrd="0" presId="urn:microsoft.com/office/officeart/2005/8/layout/default"/>
    <dgm:cxn modelId="{8A1AF4A3-9C9E-4634-A524-370BA80D0737}" srcId="{7F73BBD2-BCC0-4A0E-BEEE-13CFE22292DA}" destId="{EC58FAC2-BE3C-4518-9FF4-CF843F5362EA}" srcOrd="4" destOrd="0" parTransId="{B7514694-2A5C-49D1-9FEB-4E09F3B3FC07}" sibTransId="{72EF1904-9E8B-42FD-B8AE-4A96EF2A631B}"/>
    <dgm:cxn modelId="{278BC9A7-BDA1-0549-97D7-A4EDA18D12B4}" type="presOf" srcId="{222FEE0A-6593-4220-9B4E-2CBB29B45361}" destId="{8AD4BE42-08C8-5845-A9A3-AC76008099ED}" srcOrd="0" destOrd="0" presId="urn:microsoft.com/office/officeart/2005/8/layout/default"/>
    <dgm:cxn modelId="{8E22B2C9-E0B6-4115-848A-59E2A9DED63E}" srcId="{7F73BBD2-BCC0-4A0E-BEEE-13CFE22292DA}" destId="{74FB0E79-22CB-495C-912B-67E4068D9375}" srcOrd="3" destOrd="0" parTransId="{FAFE29E7-0561-4B38-AF28-E172584FD184}" sibTransId="{B8189AC3-45D6-4025-903D-903B3E2AD75F}"/>
    <dgm:cxn modelId="{874B9AFC-A5CB-4BF1-87E4-17A560B4EEA0}" srcId="{7F73BBD2-BCC0-4A0E-BEEE-13CFE22292DA}" destId="{03DB51CF-6622-4B72-8E7C-3EB8924FD6B4}" srcOrd="1" destOrd="0" parTransId="{B72B3EB3-EEFC-4520-8D89-27F61C509F91}" sibTransId="{96173746-1514-484B-BD2B-5363B872A170}"/>
    <dgm:cxn modelId="{3F172839-AF53-0747-BFBE-B81F668A40F4}" type="presParOf" srcId="{501CE4ED-3288-204E-B69C-8006AD785B35}" destId="{91B4D760-A747-D943-B5B2-6EB29E547B1D}" srcOrd="0" destOrd="0" presId="urn:microsoft.com/office/officeart/2005/8/layout/default"/>
    <dgm:cxn modelId="{C046CA91-5448-3D4F-BF91-41597E6F0B7B}" type="presParOf" srcId="{501CE4ED-3288-204E-B69C-8006AD785B35}" destId="{B0C56CE3-EF3A-4A4D-9A92-6878B4588CFD}" srcOrd="1" destOrd="0" presId="urn:microsoft.com/office/officeart/2005/8/layout/default"/>
    <dgm:cxn modelId="{9B60ABE2-745D-5343-BCFD-6B28777E44B8}" type="presParOf" srcId="{501CE4ED-3288-204E-B69C-8006AD785B35}" destId="{C20B4B18-C826-A841-9A07-1F6CBFA3F1DE}" srcOrd="2" destOrd="0" presId="urn:microsoft.com/office/officeart/2005/8/layout/default"/>
    <dgm:cxn modelId="{C99CC37B-A16D-A04E-87FD-61B206EB0352}" type="presParOf" srcId="{501CE4ED-3288-204E-B69C-8006AD785B35}" destId="{3BC844B7-B17A-6945-8297-7AFDC95E4CBF}" srcOrd="3" destOrd="0" presId="urn:microsoft.com/office/officeart/2005/8/layout/default"/>
    <dgm:cxn modelId="{53D7E71D-0339-604A-8660-E31D7B3FB899}" type="presParOf" srcId="{501CE4ED-3288-204E-B69C-8006AD785B35}" destId="{3C932FB9-0F99-324E-946F-1E8C62474BFF}" srcOrd="4" destOrd="0" presId="urn:microsoft.com/office/officeart/2005/8/layout/default"/>
    <dgm:cxn modelId="{20F186D8-7825-E640-988C-B43BE24A306E}" type="presParOf" srcId="{501CE4ED-3288-204E-B69C-8006AD785B35}" destId="{57AB7A82-8227-8640-BCC8-5B779C070807}" srcOrd="5" destOrd="0" presId="urn:microsoft.com/office/officeart/2005/8/layout/default"/>
    <dgm:cxn modelId="{0CA69B30-85A6-4941-BAAC-73090427205F}" type="presParOf" srcId="{501CE4ED-3288-204E-B69C-8006AD785B35}" destId="{C8F5338D-92D8-104B-A3B0-43F4B09F39BC}" srcOrd="6" destOrd="0" presId="urn:microsoft.com/office/officeart/2005/8/layout/default"/>
    <dgm:cxn modelId="{DCC8B987-7339-1448-8936-0DAEFA9AD71D}" type="presParOf" srcId="{501CE4ED-3288-204E-B69C-8006AD785B35}" destId="{2CD3F6DC-2E1B-3A48-84AF-95E0BA1AFBA1}" srcOrd="7" destOrd="0" presId="urn:microsoft.com/office/officeart/2005/8/layout/default"/>
    <dgm:cxn modelId="{DA2714D1-01B2-8E47-B421-418B35F16C11}" type="presParOf" srcId="{501CE4ED-3288-204E-B69C-8006AD785B35}" destId="{6418BB95-90D1-8647-86EB-96D42E672346}" srcOrd="8" destOrd="0" presId="urn:microsoft.com/office/officeart/2005/8/layout/default"/>
    <dgm:cxn modelId="{2D5B6D4D-114C-5449-8F36-45052D43081C}" type="presParOf" srcId="{501CE4ED-3288-204E-B69C-8006AD785B35}" destId="{DC94D4BE-270D-0740-ABD1-79CBE799ECCC}" srcOrd="9" destOrd="0" presId="urn:microsoft.com/office/officeart/2005/8/layout/default"/>
    <dgm:cxn modelId="{D7D2F72F-C715-7B4A-893F-64988EA1F3B1}" type="presParOf" srcId="{501CE4ED-3288-204E-B69C-8006AD785B35}" destId="{8AD4BE42-08C8-5845-A9A3-AC76008099ED}" srcOrd="10" destOrd="0" presId="urn:microsoft.com/office/officeart/2005/8/layout/default"/>
    <dgm:cxn modelId="{6A2DC7E5-C14C-E740-BFA3-2191A39C7C10}" type="presParOf" srcId="{501CE4ED-3288-204E-B69C-8006AD785B35}" destId="{E4768A38-2CCE-C34A-917A-9E799E49FE52}" srcOrd="11" destOrd="0" presId="urn:microsoft.com/office/officeart/2005/8/layout/default"/>
    <dgm:cxn modelId="{13407C97-1398-9C43-AD8F-10116E8D792E}" type="presParOf" srcId="{501CE4ED-3288-204E-B69C-8006AD785B35}" destId="{544812D7-0434-E04C-9BB0-3BF2AAADC4DA}" srcOrd="12" destOrd="0" presId="urn:microsoft.com/office/officeart/2005/8/layout/default"/>
    <dgm:cxn modelId="{3B329E2E-AD98-9E47-805B-6EE6F6389198}" type="presParOf" srcId="{501CE4ED-3288-204E-B69C-8006AD785B35}" destId="{66EDBE1C-518E-6144-8940-02140B177CFB}" srcOrd="13" destOrd="0" presId="urn:microsoft.com/office/officeart/2005/8/layout/default"/>
    <dgm:cxn modelId="{996A9F1A-F5DA-AA47-8E92-BAFFB0DFC627}" type="presParOf" srcId="{501CE4ED-3288-204E-B69C-8006AD785B35}" destId="{DE0BDE7E-26C5-B841-BF34-51DE1E58C695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D503F0-E3C8-4AE6-B244-9E23A397C329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EFBB8FB-6A30-49ED-BD9F-1AAEECFE3A23}">
      <dgm:prSet/>
      <dgm:spPr/>
      <dgm:t>
        <a:bodyPr/>
        <a:lstStyle/>
        <a:p>
          <a:r>
            <a:rPr lang="en-ID" i="1"/>
            <a:t>Fase Forming </a:t>
          </a:r>
          <a:r>
            <a:rPr lang="en-ID"/>
            <a:t>(fase kekelompokan), </a:t>
          </a:r>
          <a:endParaRPr lang="en-US"/>
        </a:p>
      </dgm:t>
    </dgm:pt>
    <dgm:pt modelId="{81C4811F-5416-4B16-9A0D-F5807771A3B3}" type="parTrans" cxnId="{58683201-68D3-4605-AA8F-0EF44C24B3E6}">
      <dgm:prSet/>
      <dgm:spPr/>
      <dgm:t>
        <a:bodyPr/>
        <a:lstStyle/>
        <a:p>
          <a:endParaRPr lang="en-US"/>
        </a:p>
      </dgm:t>
    </dgm:pt>
    <dgm:pt modelId="{BCAD6B68-71FE-4172-A43F-2D244D9AB24E}" type="sibTrans" cxnId="{58683201-68D3-4605-AA8F-0EF44C24B3E6}">
      <dgm:prSet/>
      <dgm:spPr/>
      <dgm:t>
        <a:bodyPr/>
        <a:lstStyle/>
        <a:p>
          <a:endParaRPr lang="en-US"/>
        </a:p>
      </dgm:t>
    </dgm:pt>
    <dgm:pt modelId="{AFB75B58-F069-454B-9A29-12DADA0AB778}">
      <dgm:prSet/>
      <dgm:spPr/>
      <dgm:t>
        <a:bodyPr/>
        <a:lstStyle/>
        <a:p>
          <a:r>
            <a:rPr lang="en-ID"/>
            <a:t>fase </a:t>
          </a:r>
          <a:r>
            <a:rPr lang="en-ID" i="1"/>
            <a:t>storming </a:t>
          </a:r>
          <a:r>
            <a:rPr lang="en-ID"/>
            <a:t>(fase peralihan), </a:t>
          </a:r>
          <a:endParaRPr lang="en-US"/>
        </a:p>
      </dgm:t>
    </dgm:pt>
    <dgm:pt modelId="{15294E86-CCC1-4228-834C-DCE53A6A6091}" type="parTrans" cxnId="{779528FF-2D88-40F0-962B-14BFBBEF90FC}">
      <dgm:prSet/>
      <dgm:spPr/>
      <dgm:t>
        <a:bodyPr/>
        <a:lstStyle/>
        <a:p>
          <a:endParaRPr lang="en-US"/>
        </a:p>
      </dgm:t>
    </dgm:pt>
    <dgm:pt modelId="{FA3A4D67-5C24-46D7-9728-A1833F345F3B}" type="sibTrans" cxnId="{779528FF-2D88-40F0-962B-14BFBBEF90FC}">
      <dgm:prSet/>
      <dgm:spPr/>
      <dgm:t>
        <a:bodyPr/>
        <a:lstStyle/>
        <a:p>
          <a:endParaRPr lang="en-US"/>
        </a:p>
      </dgm:t>
    </dgm:pt>
    <dgm:pt modelId="{EB4082E1-12FD-4F4A-AE25-1FD4F77496E0}">
      <dgm:prSet/>
      <dgm:spPr/>
      <dgm:t>
        <a:bodyPr/>
        <a:lstStyle/>
        <a:p>
          <a:r>
            <a:rPr lang="en-ID"/>
            <a:t>fase </a:t>
          </a:r>
          <a:r>
            <a:rPr lang="en-ID" i="1"/>
            <a:t>norming </a:t>
          </a:r>
          <a:r>
            <a:rPr lang="en-ID"/>
            <a:t>(fase pembentukan norma) dan </a:t>
          </a:r>
          <a:endParaRPr lang="en-US"/>
        </a:p>
      </dgm:t>
    </dgm:pt>
    <dgm:pt modelId="{FE2EB504-F351-45B7-B2B3-66C75A25F944}" type="parTrans" cxnId="{7000CED9-3802-41D5-93AC-4667753D3A81}">
      <dgm:prSet/>
      <dgm:spPr/>
      <dgm:t>
        <a:bodyPr/>
        <a:lstStyle/>
        <a:p>
          <a:endParaRPr lang="en-US"/>
        </a:p>
      </dgm:t>
    </dgm:pt>
    <dgm:pt modelId="{A356DD1F-BDB9-41C6-BB5E-B50EF746A3BE}" type="sibTrans" cxnId="{7000CED9-3802-41D5-93AC-4667753D3A81}">
      <dgm:prSet/>
      <dgm:spPr/>
      <dgm:t>
        <a:bodyPr/>
        <a:lstStyle/>
        <a:p>
          <a:endParaRPr lang="en-US"/>
        </a:p>
      </dgm:t>
    </dgm:pt>
    <dgm:pt modelId="{F94BB162-A804-42A5-A2BD-2B593EFF8728}">
      <dgm:prSet/>
      <dgm:spPr/>
      <dgm:t>
        <a:bodyPr/>
        <a:lstStyle/>
        <a:p>
          <a:r>
            <a:rPr lang="en-ID"/>
            <a:t>fase </a:t>
          </a:r>
          <a:r>
            <a:rPr lang="en-ID" i="1"/>
            <a:t>performing </a:t>
          </a:r>
          <a:r>
            <a:rPr lang="en-ID"/>
            <a:t>(fase berprestasi) </a:t>
          </a:r>
          <a:endParaRPr lang="en-US"/>
        </a:p>
      </dgm:t>
    </dgm:pt>
    <dgm:pt modelId="{A75E7D9B-A7D0-4798-AFEE-A1F02A0DE932}" type="parTrans" cxnId="{A620298A-DFD5-49FE-9905-6C3B8D1225EC}">
      <dgm:prSet/>
      <dgm:spPr/>
      <dgm:t>
        <a:bodyPr/>
        <a:lstStyle/>
        <a:p>
          <a:endParaRPr lang="en-US"/>
        </a:p>
      </dgm:t>
    </dgm:pt>
    <dgm:pt modelId="{E049ED73-E99F-473F-A236-B3E6B44885C7}" type="sibTrans" cxnId="{A620298A-DFD5-49FE-9905-6C3B8D1225EC}">
      <dgm:prSet/>
      <dgm:spPr/>
      <dgm:t>
        <a:bodyPr/>
        <a:lstStyle/>
        <a:p>
          <a:endParaRPr lang="en-US"/>
        </a:p>
      </dgm:t>
    </dgm:pt>
    <dgm:pt modelId="{3BF940A0-DE50-984E-AD6C-2459023C6EAC}" type="pres">
      <dgm:prSet presAssocID="{C4D503F0-E3C8-4AE6-B244-9E23A397C329}" presName="outerComposite" presStyleCnt="0">
        <dgm:presLayoutVars>
          <dgm:chMax val="5"/>
          <dgm:dir/>
          <dgm:resizeHandles val="exact"/>
        </dgm:presLayoutVars>
      </dgm:prSet>
      <dgm:spPr/>
    </dgm:pt>
    <dgm:pt modelId="{F93AA369-3625-4B4F-95B4-8D16B596A5A4}" type="pres">
      <dgm:prSet presAssocID="{C4D503F0-E3C8-4AE6-B244-9E23A397C329}" presName="dummyMaxCanvas" presStyleCnt="0">
        <dgm:presLayoutVars/>
      </dgm:prSet>
      <dgm:spPr/>
    </dgm:pt>
    <dgm:pt modelId="{FF2B16A7-E411-D54B-806C-484592212A2F}" type="pres">
      <dgm:prSet presAssocID="{C4D503F0-E3C8-4AE6-B244-9E23A397C329}" presName="FourNodes_1" presStyleLbl="node1" presStyleIdx="0" presStyleCnt="4">
        <dgm:presLayoutVars>
          <dgm:bulletEnabled val="1"/>
        </dgm:presLayoutVars>
      </dgm:prSet>
      <dgm:spPr/>
    </dgm:pt>
    <dgm:pt modelId="{8BF4B6A0-57E7-3C4A-BBD7-F6EDC41C3760}" type="pres">
      <dgm:prSet presAssocID="{C4D503F0-E3C8-4AE6-B244-9E23A397C329}" presName="FourNodes_2" presStyleLbl="node1" presStyleIdx="1" presStyleCnt="4">
        <dgm:presLayoutVars>
          <dgm:bulletEnabled val="1"/>
        </dgm:presLayoutVars>
      </dgm:prSet>
      <dgm:spPr/>
    </dgm:pt>
    <dgm:pt modelId="{ADB081E1-441C-744A-ABC8-9ACFF6A6CD72}" type="pres">
      <dgm:prSet presAssocID="{C4D503F0-E3C8-4AE6-B244-9E23A397C329}" presName="FourNodes_3" presStyleLbl="node1" presStyleIdx="2" presStyleCnt="4">
        <dgm:presLayoutVars>
          <dgm:bulletEnabled val="1"/>
        </dgm:presLayoutVars>
      </dgm:prSet>
      <dgm:spPr/>
    </dgm:pt>
    <dgm:pt modelId="{36A598EA-0ADE-9947-A74A-601CC623D333}" type="pres">
      <dgm:prSet presAssocID="{C4D503F0-E3C8-4AE6-B244-9E23A397C329}" presName="FourNodes_4" presStyleLbl="node1" presStyleIdx="3" presStyleCnt="4">
        <dgm:presLayoutVars>
          <dgm:bulletEnabled val="1"/>
        </dgm:presLayoutVars>
      </dgm:prSet>
      <dgm:spPr/>
    </dgm:pt>
    <dgm:pt modelId="{81E17B54-0748-3B47-AE61-8357C15309E4}" type="pres">
      <dgm:prSet presAssocID="{C4D503F0-E3C8-4AE6-B244-9E23A397C329}" presName="FourConn_1-2" presStyleLbl="fgAccFollowNode1" presStyleIdx="0" presStyleCnt="3">
        <dgm:presLayoutVars>
          <dgm:bulletEnabled val="1"/>
        </dgm:presLayoutVars>
      </dgm:prSet>
      <dgm:spPr/>
    </dgm:pt>
    <dgm:pt modelId="{FD4B73F7-E2C3-3941-97E4-B8B3AEB96405}" type="pres">
      <dgm:prSet presAssocID="{C4D503F0-E3C8-4AE6-B244-9E23A397C329}" presName="FourConn_2-3" presStyleLbl="fgAccFollowNode1" presStyleIdx="1" presStyleCnt="3">
        <dgm:presLayoutVars>
          <dgm:bulletEnabled val="1"/>
        </dgm:presLayoutVars>
      </dgm:prSet>
      <dgm:spPr/>
    </dgm:pt>
    <dgm:pt modelId="{05E6B3CC-F435-CF48-93AC-01460210B8FF}" type="pres">
      <dgm:prSet presAssocID="{C4D503F0-E3C8-4AE6-B244-9E23A397C329}" presName="FourConn_3-4" presStyleLbl="fgAccFollowNode1" presStyleIdx="2" presStyleCnt="3">
        <dgm:presLayoutVars>
          <dgm:bulletEnabled val="1"/>
        </dgm:presLayoutVars>
      </dgm:prSet>
      <dgm:spPr/>
    </dgm:pt>
    <dgm:pt modelId="{78BC199D-66AB-3640-BC94-91425C06EF27}" type="pres">
      <dgm:prSet presAssocID="{C4D503F0-E3C8-4AE6-B244-9E23A397C329}" presName="FourNodes_1_text" presStyleLbl="node1" presStyleIdx="3" presStyleCnt="4">
        <dgm:presLayoutVars>
          <dgm:bulletEnabled val="1"/>
        </dgm:presLayoutVars>
      </dgm:prSet>
      <dgm:spPr/>
    </dgm:pt>
    <dgm:pt modelId="{4725AEAD-346D-704C-B210-287000D5AD43}" type="pres">
      <dgm:prSet presAssocID="{C4D503F0-E3C8-4AE6-B244-9E23A397C329}" presName="FourNodes_2_text" presStyleLbl="node1" presStyleIdx="3" presStyleCnt="4">
        <dgm:presLayoutVars>
          <dgm:bulletEnabled val="1"/>
        </dgm:presLayoutVars>
      </dgm:prSet>
      <dgm:spPr/>
    </dgm:pt>
    <dgm:pt modelId="{EE997C09-8B91-B645-9179-8D00BE0F190A}" type="pres">
      <dgm:prSet presAssocID="{C4D503F0-E3C8-4AE6-B244-9E23A397C329}" presName="FourNodes_3_text" presStyleLbl="node1" presStyleIdx="3" presStyleCnt="4">
        <dgm:presLayoutVars>
          <dgm:bulletEnabled val="1"/>
        </dgm:presLayoutVars>
      </dgm:prSet>
      <dgm:spPr/>
    </dgm:pt>
    <dgm:pt modelId="{E533652B-1514-D343-A116-C43C1671F6A2}" type="pres">
      <dgm:prSet presAssocID="{C4D503F0-E3C8-4AE6-B244-9E23A397C32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58683201-68D3-4605-AA8F-0EF44C24B3E6}" srcId="{C4D503F0-E3C8-4AE6-B244-9E23A397C329}" destId="{5EFBB8FB-6A30-49ED-BD9F-1AAEECFE3A23}" srcOrd="0" destOrd="0" parTransId="{81C4811F-5416-4B16-9A0D-F5807771A3B3}" sibTransId="{BCAD6B68-71FE-4172-A43F-2D244D9AB24E}"/>
    <dgm:cxn modelId="{BD63512D-69CD-254C-9813-7619CAF1C6A5}" type="presOf" srcId="{FA3A4D67-5C24-46D7-9728-A1833F345F3B}" destId="{FD4B73F7-E2C3-3941-97E4-B8B3AEB96405}" srcOrd="0" destOrd="0" presId="urn:microsoft.com/office/officeart/2005/8/layout/vProcess5"/>
    <dgm:cxn modelId="{62B8543E-F106-704D-8A19-BE1DAD875A75}" type="presOf" srcId="{C4D503F0-E3C8-4AE6-B244-9E23A397C329}" destId="{3BF940A0-DE50-984E-AD6C-2459023C6EAC}" srcOrd="0" destOrd="0" presId="urn:microsoft.com/office/officeart/2005/8/layout/vProcess5"/>
    <dgm:cxn modelId="{72500F41-5271-DF4C-8052-8510CF627525}" type="presOf" srcId="{A356DD1F-BDB9-41C6-BB5E-B50EF746A3BE}" destId="{05E6B3CC-F435-CF48-93AC-01460210B8FF}" srcOrd="0" destOrd="0" presId="urn:microsoft.com/office/officeart/2005/8/layout/vProcess5"/>
    <dgm:cxn modelId="{97C29F47-3678-7F41-8B6E-5A9B94D9EC7F}" type="presOf" srcId="{5EFBB8FB-6A30-49ED-BD9F-1AAEECFE3A23}" destId="{FF2B16A7-E411-D54B-806C-484592212A2F}" srcOrd="0" destOrd="0" presId="urn:microsoft.com/office/officeart/2005/8/layout/vProcess5"/>
    <dgm:cxn modelId="{E12A707E-EABA-E84C-A753-005950E8E0AF}" type="presOf" srcId="{F94BB162-A804-42A5-A2BD-2B593EFF8728}" destId="{36A598EA-0ADE-9947-A74A-601CC623D333}" srcOrd="0" destOrd="0" presId="urn:microsoft.com/office/officeart/2005/8/layout/vProcess5"/>
    <dgm:cxn modelId="{90320388-04B9-EF41-9C28-478558B6E590}" type="presOf" srcId="{AFB75B58-F069-454B-9A29-12DADA0AB778}" destId="{4725AEAD-346D-704C-B210-287000D5AD43}" srcOrd="1" destOrd="0" presId="urn:microsoft.com/office/officeart/2005/8/layout/vProcess5"/>
    <dgm:cxn modelId="{A620298A-DFD5-49FE-9905-6C3B8D1225EC}" srcId="{C4D503F0-E3C8-4AE6-B244-9E23A397C329}" destId="{F94BB162-A804-42A5-A2BD-2B593EFF8728}" srcOrd="3" destOrd="0" parTransId="{A75E7D9B-A7D0-4798-AFEE-A1F02A0DE932}" sibTransId="{E049ED73-E99F-473F-A236-B3E6B44885C7}"/>
    <dgm:cxn modelId="{A2BC4193-DC5E-F744-A047-22688704A43E}" type="presOf" srcId="{5EFBB8FB-6A30-49ED-BD9F-1AAEECFE3A23}" destId="{78BC199D-66AB-3640-BC94-91425C06EF27}" srcOrd="1" destOrd="0" presId="urn:microsoft.com/office/officeart/2005/8/layout/vProcess5"/>
    <dgm:cxn modelId="{0DCE4EAA-8AE7-4548-ABE6-EE8F4B9C4FC6}" type="presOf" srcId="{BCAD6B68-71FE-4172-A43F-2D244D9AB24E}" destId="{81E17B54-0748-3B47-AE61-8357C15309E4}" srcOrd="0" destOrd="0" presId="urn:microsoft.com/office/officeart/2005/8/layout/vProcess5"/>
    <dgm:cxn modelId="{46B883B4-D52F-2B4E-B323-89DC54AA31F1}" type="presOf" srcId="{AFB75B58-F069-454B-9A29-12DADA0AB778}" destId="{8BF4B6A0-57E7-3C4A-BBD7-F6EDC41C3760}" srcOrd="0" destOrd="0" presId="urn:microsoft.com/office/officeart/2005/8/layout/vProcess5"/>
    <dgm:cxn modelId="{E89C60B5-D5E6-4446-B751-9E68F6E720E9}" type="presOf" srcId="{F94BB162-A804-42A5-A2BD-2B593EFF8728}" destId="{E533652B-1514-D343-A116-C43C1671F6A2}" srcOrd="1" destOrd="0" presId="urn:microsoft.com/office/officeart/2005/8/layout/vProcess5"/>
    <dgm:cxn modelId="{FAF58DB5-25EC-D348-B0CC-4A3F87D29F2F}" type="presOf" srcId="{EB4082E1-12FD-4F4A-AE25-1FD4F77496E0}" destId="{ADB081E1-441C-744A-ABC8-9ACFF6A6CD72}" srcOrd="0" destOrd="0" presId="urn:microsoft.com/office/officeart/2005/8/layout/vProcess5"/>
    <dgm:cxn modelId="{7000CED9-3802-41D5-93AC-4667753D3A81}" srcId="{C4D503F0-E3C8-4AE6-B244-9E23A397C329}" destId="{EB4082E1-12FD-4F4A-AE25-1FD4F77496E0}" srcOrd="2" destOrd="0" parTransId="{FE2EB504-F351-45B7-B2B3-66C75A25F944}" sibTransId="{A356DD1F-BDB9-41C6-BB5E-B50EF746A3BE}"/>
    <dgm:cxn modelId="{835AF5F5-4513-D641-AB9B-60DAA5D8B68B}" type="presOf" srcId="{EB4082E1-12FD-4F4A-AE25-1FD4F77496E0}" destId="{EE997C09-8B91-B645-9179-8D00BE0F190A}" srcOrd="1" destOrd="0" presId="urn:microsoft.com/office/officeart/2005/8/layout/vProcess5"/>
    <dgm:cxn modelId="{779528FF-2D88-40F0-962B-14BFBBEF90FC}" srcId="{C4D503F0-E3C8-4AE6-B244-9E23A397C329}" destId="{AFB75B58-F069-454B-9A29-12DADA0AB778}" srcOrd="1" destOrd="0" parTransId="{15294E86-CCC1-4228-834C-DCE53A6A6091}" sibTransId="{FA3A4D67-5C24-46D7-9728-A1833F345F3B}"/>
    <dgm:cxn modelId="{BE627C83-B32A-2F46-9CE8-FFBDF75D2D67}" type="presParOf" srcId="{3BF940A0-DE50-984E-AD6C-2459023C6EAC}" destId="{F93AA369-3625-4B4F-95B4-8D16B596A5A4}" srcOrd="0" destOrd="0" presId="urn:microsoft.com/office/officeart/2005/8/layout/vProcess5"/>
    <dgm:cxn modelId="{4E050D50-793A-0C48-AF9B-4CD09412B3D0}" type="presParOf" srcId="{3BF940A0-DE50-984E-AD6C-2459023C6EAC}" destId="{FF2B16A7-E411-D54B-806C-484592212A2F}" srcOrd="1" destOrd="0" presId="urn:microsoft.com/office/officeart/2005/8/layout/vProcess5"/>
    <dgm:cxn modelId="{72742E52-8CEE-DE42-9100-D03F6BF24195}" type="presParOf" srcId="{3BF940A0-DE50-984E-AD6C-2459023C6EAC}" destId="{8BF4B6A0-57E7-3C4A-BBD7-F6EDC41C3760}" srcOrd="2" destOrd="0" presId="urn:microsoft.com/office/officeart/2005/8/layout/vProcess5"/>
    <dgm:cxn modelId="{6ED9F9AF-977C-A443-8A42-EA5701B28A4D}" type="presParOf" srcId="{3BF940A0-DE50-984E-AD6C-2459023C6EAC}" destId="{ADB081E1-441C-744A-ABC8-9ACFF6A6CD72}" srcOrd="3" destOrd="0" presId="urn:microsoft.com/office/officeart/2005/8/layout/vProcess5"/>
    <dgm:cxn modelId="{B473750A-918D-F346-B9AE-8D68F1C6D810}" type="presParOf" srcId="{3BF940A0-DE50-984E-AD6C-2459023C6EAC}" destId="{36A598EA-0ADE-9947-A74A-601CC623D333}" srcOrd="4" destOrd="0" presId="urn:microsoft.com/office/officeart/2005/8/layout/vProcess5"/>
    <dgm:cxn modelId="{2510D71B-6102-3D42-94A8-C87A5381D8EA}" type="presParOf" srcId="{3BF940A0-DE50-984E-AD6C-2459023C6EAC}" destId="{81E17B54-0748-3B47-AE61-8357C15309E4}" srcOrd="5" destOrd="0" presId="urn:microsoft.com/office/officeart/2005/8/layout/vProcess5"/>
    <dgm:cxn modelId="{553289C7-4DAC-824F-8726-9B851417CFB4}" type="presParOf" srcId="{3BF940A0-DE50-984E-AD6C-2459023C6EAC}" destId="{FD4B73F7-E2C3-3941-97E4-B8B3AEB96405}" srcOrd="6" destOrd="0" presId="urn:microsoft.com/office/officeart/2005/8/layout/vProcess5"/>
    <dgm:cxn modelId="{5A807F87-BF4C-3C41-BDFB-D1460E0ACF3E}" type="presParOf" srcId="{3BF940A0-DE50-984E-AD6C-2459023C6EAC}" destId="{05E6B3CC-F435-CF48-93AC-01460210B8FF}" srcOrd="7" destOrd="0" presId="urn:microsoft.com/office/officeart/2005/8/layout/vProcess5"/>
    <dgm:cxn modelId="{E4897339-9EFF-EE4B-91B3-88CCBBBACEA7}" type="presParOf" srcId="{3BF940A0-DE50-984E-AD6C-2459023C6EAC}" destId="{78BC199D-66AB-3640-BC94-91425C06EF27}" srcOrd="8" destOrd="0" presId="urn:microsoft.com/office/officeart/2005/8/layout/vProcess5"/>
    <dgm:cxn modelId="{8CE521AB-00FB-BD4D-BFD0-6FC54D5860BC}" type="presParOf" srcId="{3BF940A0-DE50-984E-AD6C-2459023C6EAC}" destId="{4725AEAD-346D-704C-B210-287000D5AD43}" srcOrd="9" destOrd="0" presId="urn:microsoft.com/office/officeart/2005/8/layout/vProcess5"/>
    <dgm:cxn modelId="{9AC2DE4D-0A4A-394C-850A-2E13FF469E78}" type="presParOf" srcId="{3BF940A0-DE50-984E-AD6C-2459023C6EAC}" destId="{EE997C09-8B91-B645-9179-8D00BE0F190A}" srcOrd="10" destOrd="0" presId="urn:microsoft.com/office/officeart/2005/8/layout/vProcess5"/>
    <dgm:cxn modelId="{DDEEAA29-884B-854C-9AD8-4AF44C84192F}" type="presParOf" srcId="{3BF940A0-DE50-984E-AD6C-2459023C6EAC}" destId="{E533652B-1514-D343-A116-C43C1671F6A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DC7E6-AD4D-7D41-A6BA-5096362D334F}">
      <dsp:nvSpPr>
        <dsp:cNvPr id="0" name=""/>
        <dsp:cNvSpPr/>
      </dsp:nvSpPr>
      <dsp:spPr>
        <a:xfrm>
          <a:off x="0" y="2786"/>
          <a:ext cx="615183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2A3793-4F38-D140-B7E4-C5A4674AA940}">
      <dsp:nvSpPr>
        <dsp:cNvPr id="0" name=""/>
        <dsp:cNvSpPr/>
      </dsp:nvSpPr>
      <dsp:spPr>
        <a:xfrm>
          <a:off x="0" y="2786"/>
          <a:ext cx="6151830" cy="1900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PENGERTIAN DINAMIKA KELOMPOK</a:t>
          </a:r>
        </a:p>
      </dsp:txBody>
      <dsp:txXfrm>
        <a:off x="0" y="2786"/>
        <a:ext cx="6151830" cy="1900628"/>
      </dsp:txXfrm>
    </dsp:sp>
    <dsp:sp modelId="{DE2CAB11-E12D-624A-806E-99DA5F4C66CF}">
      <dsp:nvSpPr>
        <dsp:cNvPr id="0" name=""/>
        <dsp:cNvSpPr/>
      </dsp:nvSpPr>
      <dsp:spPr>
        <a:xfrm>
          <a:off x="0" y="1903414"/>
          <a:ext cx="6151830" cy="0"/>
        </a:xfrm>
        <a:prstGeom prst="line">
          <a:avLst/>
        </a:prstGeom>
        <a:solidFill>
          <a:schemeClr val="accent2">
            <a:hueOff val="617113"/>
            <a:satOff val="3922"/>
            <a:lumOff val="-10098"/>
            <a:alphaOff val="0"/>
          </a:schemeClr>
        </a:solidFill>
        <a:ln w="12700" cap="flat" cmpd="sng" algn="ctr">
          <a:solidFill>
            <a:schemeClr val="accent2">
              <a:hueOff val="617113"/>
              <a:satOff val="3922"/>
              <a:lumOff val="-100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07F08-68A5-F848-B5D7-B7359A95BC3C}">
      <dsp:nvSpPr>
        <dsp:cNvPr id="0" name=""/>
        <dsp:cNvSpPr/>
      </dsp:nvSpPr>
      <dsp:spPr>
        <a:xfrm>
          <a:off x="0" y="1903414"/>
          <a:ext cx="6151830" cy="1900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MENGENAL DIRI SENDIRI</a:t>
          </a:r>
        </a:p>
      </dsp:txBody>
      <dsp:txXfrm>
        <a:off x="0" y="1903414"/>
        <a:ext cx="6151830" cy="1900628"/>
      </dsp:txXfrm>
    </dsp:sp>
    <dsp:sp modelId="{0013B1E0-FF6E-424D-B999-283B37956A65}">
      <dsp:nvSpPr>
        <dsp:cNvPr id="0" name=""/>
        <dsp:cNvSpPr/>
      </dsp:nvSpPr>
      <dsp:spPr>
        <a:xfrm>
          <a:off x="0" y="3804043"/>
          <a:ext cx="6151830" cy="0"/>
        </a:xfrm>
        <a:prstGeom prst="line">
          <a:avLst/>
        </a:prstGeom>
        <a:solidFill>
          <a:schemeClr val="accent2">
            <a:hueOff val="1234227"/>
            <a:satOff val="7845"/>
            <a:lumOff val="-20196"/>
            <a:alphaOff val="0"/>
          </a:schemeClr>
        </a:solidFill>
        <a:ln w="12700" cap="flat" cmpd="sng" algn="ctr">
          <a:solidFill>
            <a:schemeClr val="accent2">
              <a:hueOff val="1234227"/>
              <a:satOff val="7845"/>
              <a:lumOff val="-20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8723A-495D-5941-BBD5-8B26D79D5DE0}">
      <dsp:nvSpPr>
        <dsp:cNvPr id="0" name=""/>
        <dsp:cNvSpPr/>
      </dsp:nvSpPr>
      <dsp:spPr>
        <a:xfrm>
          <a:off x="0" y="3804043"/>
          <a:ext cx="6151830" cy="1900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MENGENALI ORANG LAIN</a:t>
          </a:r>
        </a:p>
      </dsp:txBody>
      <dsp:txXfrm>
        <a:off x="0" y="3804043"/>
        <a:ext cx="6151830" cy="1900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C1DD0-1F38-F548-85A5-5AB645C74E64}">
      <dsp:nvSpPr>
        <dsp:cNvPr id="0" name=""/>
        <dsp:cNvSpPr/>
      </dsp:nvSpPr>
      <dsp:spPr>
        <a:xfrm>
          <a:off x="3426678" y="0"/>
          <a:ext cx="3224093" cy="8870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Faktor-faktor</a:t>
          </a:r>
          <a:r>
            <a:rPr lang="en-US" sz="1800" kern="1200" dirty="0"/>
            <a:t> internal</a:t>
          </a:r>
        </a:p>
      </dsp:txBody>
      <dsp:txXfrm>
        <a:off x="3452658" y="25980"/>
        <a:ext cx="3172133" cy="835055"/>
      </dsp:txXfrm>
    </dsp:sp>
    <dsp:sp modelId="{7AE264F0-35E1-5443-B65B-B57A5963C1D0}">
      <dsp:nvSpPr>
        <dsp:cNvPr id="0" name=""/>
        <dsp:cNvSpPr/>
      </dsp:nvSpPr>
      <dsp:spPr>
        <a:xfrm rot="5400000">
          <a:off x="4872409" y="909190"/>
          <a:ext cx="332630" cy="3991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4918978" y="942453"/>
        <a:ext cx="239494" cy="232841"/>
      </dsp:txXfrm>
    </dsp:sp>
    <dsp:sp modelId="{8D5634BE-94EF-174F-9BF8-945C55A87834}">
      <dsp:nvSpPr>
        <dsp:cNvPr id="0" name=""/>
        <dsp:cNvSpPr/>
      </dsp:nvSpPr>
      <dsp:spPr>
        <a:xfrm>
          <a:off x="3426678" y="1330523"/>
          <a:ext cx="3224093" cy="8870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Peningkatan</a:t>
          </a:r>
          <a:r>
            <a:rPr lang="en-US" sz="1800" kern="1200" dirty="0"/>
            <a:t> </a:t>
          </a:r>
          <a:r>
            <a:rPr lang="en-US" sz="1800" kern="1200" dirty="0" err="1"/>
            <a:t>semangat</a:t>
          </a:r>
          <a:r>
            <a:rPr lang="en-US" sz="1800" kern="1200" dirty="0"/>
            <a:t> </a:t>
          </a:r>
          <a:r>
            <a:rPr lang="en-US" sz="1800" kern="1200" dirty="0" err="1"/>
            <a:t>kerja</a:t>
          </a:r>
          <a:endParaRPr lang="en-US" sz="1800" kern="1200" dirty="0"/>
        </a:p>
      </dsp:txBody>
      <dsp:txXfrm>
        <a:off x="3452658" y="1356503"/>
        <a:ext cx="3172133" cy="835055"/>
      </dsp:txXfrm>
    </dsp:sp>
    <dsp:sp modelId="{45B331B6-98FD-C344-B0F4-AEEC3915FF9B}">
      <dsp:nvSpPr>
        <dsp:cNvPr id="0" name=""/>
        <dsp:cNvSpPr/>
      </dsp:nvSpPr>
      <dsp:spPr>
        <a:xfrm rot="5400000">
          <a:off x="4872409" y="2239714"/>
          <a:ext cx="332630" cy="3991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4918978" y="2272977"/>
        <a:ext cx="239494" cy="232841"/>
      </dsp:txXfrm>
    </dsp:sp>
    <dsp:sp modelId="{1E28F104-15DC-0D4C-9B86-D00760133D34}">
      <dsp:nvSpPr>
        <dsp:cNvPr id="0" name=""/>
        <dsp:cNvSpPr/>
      </dsp:nvSpPr>
      <dsp:spPr>
        <a:xfrm>
          <a:off x="3426678" y="2661046"/>
          <a:ext cx="3224093" cy="8870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Pemikiran</a:t>
          </a:r>
          <a:r>
            <a:rPr lang="en-US" sz="1800" kern="1200" dirty="0"/>
            <a:t> </a:t>
          </a:r>
          <a:r>
            <a:rPr lang="en-US" sz="1800" kern="1200" dirty="0" err="1"/>
            <a:t>konsepsional</a:t>
          </a:r>
          <a:endParaRPr lang="en-US" sz="1800" kern="1200" dirty="0"/>
        </a:p>
      </dsp:txBody>
      <dsp:txXfrm>
        <a:off x="3452658" y="2687026"/>
        <a:ext cx="3172133" cy="8350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4D760-A747-D943-B5B2-6EB29E547B1D}">
      <dsp:nvSpPr>
        <dsp:cNvPr id="0" name=""/>
        <dsp:cNvSpPr/>
      </dsp:nvSpPr>
      <dsp:spPr>
        <a:xfrm>
          <a:off x="2679" y="392550"/>
          <a:ext cx="2125354" cy="12752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Pola pikir. </a:t>
          </a:r>
          <a:endParaRPr lang="en-US" sz="2000" kern="1200"/>
        </a:p>
      </dsp:txBody>
      <dsp:txXfrm>
        <a:off x="2679" y="392550"/>
        <a:ext cx="2125354" cy="1275212"/>
      </dsp:txXfrm>
    </dsp:sp>
    <dsp:sp modelId="{C20B4B18-C826-A841-9A07-1F6CBFA3F1DE}">
      <dsp:nvSpPr>
        <dsp:cNvPr id="0" name=""/>
        <dsp:cNvSpPr/>
      </dsp:nvSpPr>
      <dsp:spPr>
        <a:xfrm>
          <a:off x="2340568" y="392550"/>
          <a:ext cx="2125354" cy="1275212"/>
        </a:xfrm>
        <a:prstGeom prst="rect">
          <a:avLst/>
        </a:prstGeom>
        <a:solidFill>
          <a:schemeClr val="accent5">
            <a:hueOff val="2200913"/>
            <a:satOff val="-1784"/>
            <a:lumOff val="-6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Keyakinan. </a:t>
          </a:r>
          <a:endParaRPr lang="en-US" sz="2000" kern="1200"/>
        </a:p>
      </dsp:txBody>
      <dsp:txXfrm>
        <a:off x="2340568" y="392550"/>
        <a:ext cx="2125354" cy="1275212"/>
      </dsp:txXfrm>
    </dsp:sp>
    <dsp:sp modelId="{3C932FB9-0F99-324E-946F-1E8C62474BFF}">
      <dsp:nvSpPr>
        <dsp:cNvPr id="0" name=""/>
        <dsp:cNvSpPr/>
      </dsp:nvSpPr>
      <dsp:spPr>
        <a:xfrm>
          <a:off x="4678458" y="392550"/>
          <a:ext cx="2125354" cy="1275212"/>
        </a:xfrm>
        <a:prstGeom prst="rect">
          <a:avLst/>
        </a:prstGeom>
        <a:solidFill>
          <a:schemeClr val="accent5">
            <a:hueOff val="4401826"/>
            <a:satOff val="-3569"/>
            <a:lumOff val="-12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Budaya. </a:t>
          </a:r>
          <a:endParaRPr lang="en-US" sz="2000" kern="1200"/>
        </a:p>
      </dsp:txBody>
      <dsp:txXfrm>
        <a:off x="4678458" y="392550"/>
        <a:ext cx="2125354" cy="1275212"/>
      </dsp:txXfrm>
    </dsp:sp>
    <dsp:sp modelId="{C8F5338D-92D8-104B-A3B0-43F4B09F39BC}">
      <dsp:nvSpPr>
        <dsp:cNvPr id="0" name=""/>
        <dsp:cNvSpPr/>
      </dsp:nvSpPr>
      <dsp:spPr>
        <a:xfrm>
          <a:off x="7016347" y="392550"/>
          <a:ext cx="2125354" cy="1275212"/>
        </a:xfrm>
        <a:prstGeom prst="rect">
          <a:avLst/>
        </a:prstGeom>
        <a:solidFill>
          <a:schemeClr val="accent5">
            <a:hueOff val="6602738"/>
            <a:satOff val="-5353"/>
            <a:lumOff val="-18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Kepentingan. </a:t>
          </a:r>
          <a:endParaRPr lang="en-US" sz="2000" kern="1200"/>
        </a:p>
      </dsp:txBody>
      <dsp:txXfrm>
        <a:off x="7016347" y="392550"/>
        <a:ext cx="2125354" cy="1275212"/>
      </dsp:txXfrm>
    </dsp:sp>
    <dsp:sp modelId="{6418BB95-90D1-8647-86EB-96D42E672346}">
      <dsp:nvSpPr>
        <dsp:cNvPr id="0" name=""/>
        <dsp:cNvSpPr/>
      </dsp:nvSpPr>
      <dsp:spPr>
        <a:xfrm>
          <a:off x="2679" y="1880298"/>
          <a:ext cx="2125354" cy="1275212"/>
        </a:xfrm>
        <a:prstGeom prst="rect">
          <a:avLst/>
        </a:prstGeom>
        <a:solidFill>
          <a:schemeClr val="accent5">
            <a:hueOff val="8803651"/>
            <a:satOff val="-7138"/>
            <a:lumOff val="-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Keterlibatan. </a:t>
          </a:r>
          <a:endParaRPr lang="en-US" sz="2000" kern="1200"/>
        </a:p>
      </dsp:txBody>
      <dsp:txXfrm>
        <a:off x="2679" y="1880298"/>
        <a:ext cx="2125354" cy="1275212"/>
      </dsp:txXfrm>
    </dsp:sp>
    <dsp:sp modelId="{8AD4BE42-08C8-5845-A9A3-AC76008099ED}">
      <dsp:nvSpPr>
        <dsp:cNvPr id="0" name=""/>
        <dsp:cNvSpPr/>
      </dsp:nvSpPr>
      <dsp:spPr>
        <a:xfrm>
          <a:off x="2340568" y="1880298"/>
          <a:ext cx="2125354" cy="1275212"/>
        </a:xfrm>
        <a:prstGeom prst="rect">
          <a:avLst/>
        </a:prstGeom>
        <a:solidFill>
          <a:schemeClr val="accent5">
            <a:hueOff val="11004565"/>
            <a:satOff val="-8922"/>
            <a:lumOff val="-3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Kinerja. </a:t>
          </a:r>
          <a:endParaRPr lang="en-US" sz="2000" kern="1200"/>
        </a:p>
      </dsp:txBody>
      <dsp:txXfrm>
        <a:off x="2340568" y="1880298"/>
        <a:ext cx="2125354" cy="1275212"/>
      </dsp:txXfrm>
    </dsp:sp>
    <dsp:sp modelId="{544812D7-0434-E04C-9BB0-3BF2AAADC4DA}">
      <dsp:nvSpPr>
        <dsp:cNvPr id="0" name=""/>
        <dsp:cNvSpPr/>
      </dsp:nvSpPr>
      <dsp:spPr>
        <a:xfrm>
          <a:off x="4678458" y="1880298"/>
          <a:ext cx="2125354" cy="1275212"/>
        </a:xfrm>
        <a:prstGeom prst="rect">
          <a:avLst/>
        </a:prstGeom>
        <a:solidFill>
          <a:schemeClr val="accent5">
            <a:hueOff val="13205477"/>
            <a:satOff val="-10707"/>
            <a:lumOff val="-36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Gaya Hidup. </a:t>
          </a:r>
          <a:endParaRPr lang="en-US" sz="2000" kern="1200"/>
        </a:p>
      </dsp:txBody>
      <dsp:txXfrm>
        <a:off x="4678458" y="1880298"/>
        <a:ext cx="2125354" cy="1275212"/>
      </dsp:txXfrm>
    </dsp:sp>
    <dsp:sp modelId="{DE0BDE7E-26C5-B841-BF34-51DE1E58C695}">
      <dsp:nvSpPr>
        <dsp:cNvPr id="0" name=""/>
        <dsp:cNvSpPr/>
      </dsp:nvSpPr>
      <dsp:spPr>
        <a:xfrm>
          <a:off x="7016347" y="1880298"/>
          <a:ext cx="2125354" cy="1275212"/>
        </a:xfrm>
        <a:prstGeom prst="rect">
          <a:avLst/>
        </a:prstGeom>
        <a:solidFill>
          <a:schemeClr val="accent5">
            <a:hueOff val="15406390"/>
            <a:satOff val="-12491"/>
            <a:lumOff val="-43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Tujuan yang ingin dicapainya. </a:t>
          </a:r>
          <a:endParaRPr lang="en-US" sz="2000" kern="1200"/>
        </a:p>
      </dsp:txBody>
      <dsp:txXfrm>
        <a:off x="7016347" y="1880298"/>
        <a:ext cx="2125354" cy="12752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B16A7-E411-D54B-806C-484592212A2F}">
      <dsp:nvSpPr>
        <dsp:cNvPr id="0" name=""/>
        <dsp:cNvSpPr/>
      </dsp:nvSpPr>
      <dsp:spPr>
        <a:xfrm>
          <a:off x="0" y="0"/>
          <a:ext cx="5159396" cy="12073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i="1" kern="1200"/>
            <a:t>Fase Forming </a:t>
          </a:r>
          <a:r>
            <a:rPr lang="en-ID" sz="2400" kern="1200"/>
            <a:t>(fase kekelompokan), </a:t>
          </a:r>
          <a:endParaRPr lang="en-US" sz="2400" kern="1200"/>
        </a:p>
      </dsp:txBody>
      <dsp:txXfrm>
        <a:off x="35361" y="35361"/>
        <a:ext cx="3754600" cy="1136584"/>
      </dsp:txXfrm>
    </dsp:sp>
    <dsp:sp modelId="{8BF4B6A0-57E7-3C4A-BBD7-F6EDC41C3760}">
      <dsp:nvSpPr>
        <dsp:cNvPr id="0" name=""/>
        <dsp:cNvSpPr/>
      </dsp:nvSpPr>
      <dsp:spPr>
        <a:xfrm>
          <a:off x="432099" y="1426817"/>
          <a:ext cx="5159396" cy="12073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fase </a:t>
          </a:r>
          <a:r>
            <a:rPr lang="en-ID" sz="2400" i="1" kern="1200"/>
            <a:t>storming </a:t>
          </a:r>
          <a:r>
            <a:rPr lang="en-ID" sz="2400" kern="1200"/>
            <a:t>(fase peralihan), </a:t>
          </a:r>
          <a:endParaRPr lang="en-US" sz="2400" kern="1200"/>
        </a:p>
      </dsp:txBody>
      <dsp:txXfrm>
        <a:off x="467460" y="1462178"/>
        <a:ext cx="3871825" cy="1136584"/>
      </dsp:txXfrm>
    </dsp:sp>
    <dsp:sp modelId="{ADB081E1-441C-744A-ABC8-9ACFF6A6CD72}">
      <dsp:nvSpPr>
        <dsp:cNvPr id="0" name=""/>
        <dsp:cNvSpPr/>
      </dsp:nvSpPr>
      <dsp:spPr>
        <a:xfrm>
          <a:off x="857749" y="2853634"/>
          <a:ext cx="5159396" cy="12073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fase </a:t>
          </a:r>
          <a:r>
            <a:rPr lang="en-ID" sz="2400" i="1" kern="1200"/>
            <a:t>norming </a:t>
          </a:r>
          <a:r>
            <a:rPr lang="en-ID" sz="2400" kern="1200"/>
            <a:t>(fase pembentukan norma) dan </a:t>
          </a:r>
          <a:endParaRPr lang="en-US" sz="2400" kern="1200"/>
        </a:p>
      </dsp:txBody>
      <dsp:txXfrm>
        <a:off x="893110" y="2888995"/>
        <a:ext cx="3878275" cy="1136584"/>
      </dsp:txXfrm>
    </dsp:sp>
    <dsp:sp modelId="{36A598EA-0ADE-9947-A74A-601CC623D333}">
      <dsp:nvSpPr>
        <dsp:cNvPr id="0" name=""/>
        <dsp:cNvSpPr/>
      </dsp:nvSpPr>
      <dsp:spPr>
        <a:xfrm>
          <a:off x="1289849" y="4280451"/>
          <a:ext cx="5159396" cy="12073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fase </a:t>
          </a:r>
          <a:r>
            <a:rPr lang="en-ID" sz="2400" i="1" kern="1200"/>
            <a:t>performing </a:t>
          </a:r>
          <a:r>
            <a:rPr lang="en-ID" sz="2400" kern="1200"/>
            <a:t>(fase berprestasi) </a:t>
          </a:r>
          <a:endParaRPr lang="en-US" sz="2400" kern="1200"/>
        </a:p>
      </dsp:txBody>
      <dsp:txXfrm>
        <a:off x="1325210" y="4315812"/>
        <a:ext cx="3871825" cy="1136584"/>
      </dsp:txXfrm>
    </dsp:sp>
    <dsp:sp modelId="{81E17B54-0748-3B47-AE61-8357C15309E4}">
      <dsp:nvSpPr>
        <dsp:cNvPr id="0" name=""/>
        <dsp:cNvSpPr/>
      </dsp:nvSpPr>
      <dsp:spPr>
        <a:xfrm>
          <a:off x="4374647" y="924687"/>
          <a:ext cx="784749" cy="78474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4551216" y="924687"/>
        <a:ext cx="431611" cy="590524"/>
      </dsp:txXfrm>
    </dsp:sp>
    <dsp:sp modelId="{FD4B73F7-E2C3-3941-97E4-B8B3AEB96405}">
      <dsp:nvSpPr>
        <dsp:cNvPr id="0" name=""/>
        <dsp:cNvSpPr/>
      </dsp:nvSpPr>
      <dsp:spPr>
        <a:xfrm>
          <a:off x="4806746" y="2351504"/>
          <a:ext cx="784749" cy="78474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4983315" y="2351504"/>
        <a:ext cx="431611" cy="590524"/>
      </dsp:txXfrm>
    </dsp:sp>
    <dsp:sp modelId="{05E6B3CC-F435-CF48-93AC-01460210B8FF}">
      <dsp:nvSpPr>
        <dsp:cNvPr id="0" name=""/>
        <dsp:cNvSpPr/>
      </dsp:nvSpPr>
      <dsp:spPr>
        <a:xfrm>
          <a:off x="5232397" y="3778321"/>
          <a:ext cx="784749" cy="78474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408966" y="3778321"/>
        <a:ext cx="431611" cy="590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9399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573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2050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130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81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12/14/21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916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12/14/21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836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12/14/21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9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12/14/21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0290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12/14/21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289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lIns="109728" tIns="109728" rIns="109728" bIns="9144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900" cap="none" spc="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900" cap="none" spc="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5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94" r:id="rId6"/>
    <p:sldLayoutId id="2147483689" r:id="rId7"/>
    <p:sldLayoutId id="2147483690" r:id="rId8"/>
    <p:sldLayoutId id="2147483691" r:id="rId9"/>
    <p:sldLayoutId id="2147483693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117000"/>
        </a:lnSpc>
        <a:spcBef>
          <a:spcPct val="0"/>
        </a:spcBef>
        <a:buNone/>
        <a:defRPr sz="3600" i="0" kern="1200" spc="1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7000"/>
        </a:lnSpc>
        <a:spcBef>
          <a:spcPts val="1000"/>
        </a:spcBef>
        <a:buFont typeface="Arial" panose="020B0604020202020204" pitchFamily="34" charset="0"/>
        <a:buNone/>
        <a:defRPr sz="2000" kern="1200" spc="9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7000"/>
        </a:lnSpc>
        <a:spcBef>
          <a:spcPts val="500"/>
        </a:spcBef>
        <a:buFont typeface="Arial" panose="020B0604020202020204" pitchFamily="34" charset="0"/>
        <a:buChar char="•"/>
        <a:defRPr sz="1800" kern="1200" spc="9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7000"/>
        </a:lnSpc>
        <a:spcBef>
          <a:spcPts val="500"/>
        </a:spcBef>
        <a:buFont typeface="Arial" panose="020B0604020202020204" pitchFamily="34" charset="0"/>
        <a:buNone/>
        <a:defRPr sz="1600" kern="1200" spc="9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7000"/>
        </a:lnSpc>
        <a:spcBef>
          <a:spcPts val="500"/>
        </a:spcBef>
        <a:buFont typeface="Arial" panose="020B0604020202020204" pitchFamily="34" charset="0"/>
        <a:buChar char="•"/>
        <a:defRPr sz="1400" kern="1200" spc="9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7000"/>
        </a:lnSpc>
        <a:spcBef>
          <a:spcPts val="500"/>
        </a:spcBef>
        <a:buFont typeface="Arial" panose="020B0604020202020204" pitchFamily="34" charset="0"/>
        <a:buNone/>
        <a:defRPr sz="1400" kern="1200" spc="9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Pensil berwarna dan buku">
            <a:extLst>
              <a:ext uri="{FF2B5EF4-FFF2-40B4-BE49-F238E27FC236}">
                <a16:creationId xmlns:a16="http://schemas.microsoft.com/office/drawing/2014/main" id="{0F44AEB5-EEAC-4219-8995-7E4FC24818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355" r="-1" b="667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CF4BC1-75CA-574B-A335-1BCDE21C5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1" y="1122363"/>
            <a:ext cx="7630931" cy="197834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DINAMIKA KELOMPOK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F7A24-AFDC-3F42-8DB8-95874F130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1" y="3509963"/>
            <a:ext cx="7630931" cy="17478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TIM DINAMIKA KELOMPOK IPE 2021</a:t>
            </a:r>
          </a:p>
        </p:txBody>
      </p:sp>
      <p:grpSp>
        <p:nvGrpSpPr>
          <p:cNvPr id="18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9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1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2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3460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E7C5D-4557-AC43-88EE-63021AA42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SEMANGAT KERJA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A8DB09-C2C3-AC45-AF8B-39DADAADC8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543075"/>
              </p:ext>
            </p:extLst>
          </p:nvPr>
        </p:nvGraphicFramePr>
        <p:xfrm>
          <a:off x="525463" y="2522538"/>
          <a:ext cx="10077450" cy="354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945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420BC5C-C418-4843-B04B-6918968D0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229D022-7D27-C34C-AEBF-739D33EA0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735307"/>
            <a:ext cx="10915158" cy="1432559"/>
          </a:xfrm>
        </p:spPr>
        <p:txBody>
          <a:bodyPr>
            <a:normAutofit/>
          </a:bodyPr>
          <a:lstStyle/>
          <a:p>
            <a:r>
              <a:rPr lang="en-US" dirty="0"/>
              <a:t>FAKTOR INTERNAL</a:t>
            </a:r>
          </a:p>
        </p:txBody>
      </p:sp>
      <p:grpSp>
        <p:nvGrpSpPr>
          <p:cNvPr id="17" name="Graphic 78">
            <a:extLst>
              <a:ext uri="{FF2B5EF4-FFF2-40B4-BE49-F238E27FC236}">
                <a16:creationId xmlns:a16="http://schemas.microsoft.com/office/drawing/2014/main" id="{D262907E-3263-4F8C-8D5C-69E491552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22314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8" name="Graphic 78">
              <a:extLst>
                <a:ext uri="{FF2B5EF4-FFF2-40B4-BE49-F238E27FC236}">
                  <a16:creationId xmlns:a16="http://schemas.microsoft.com/office/drawing/2014/main" id="{5E9DBF64-4177-41D3-AA4D-C099F5F4C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aphic 78">
              <a:extLst>
                <a:ext uri="{FF2B5EF4-FFF2-40B4-BE49-F238E27FC236}">
                  <a16:creationId xmlns:a16="http://schemas.microsoft.com/office/drawing/2014/main" id="{5546CA24-A5EF-409F-99A2-D0131AE908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0" name="Graphic 78">
                <a:extLst>
                  <a:ext uri="{FF2B5EF4-FFF2-40B4-BE49-F238E27FC236}">
                    <a16:creationId xmlns:a16="http://schemas.microsoft.com/office/drawing/2014/main" id="{79E62C40-0CA5-4755-86D8-03D076F84F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Graphic 78">
                <a:extLst>
                  <a:ext uri="{FF2B5EF4-FFF2-40B4-BE49-F238E27FC236}">
                    <a16:creationId xmlns:a16="http://schemas.microsoft.com/office/drawing/2014/main" id="{596152FA-4464-4219-802D-3ED79BA322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Graphic 78">
                <a:extLst>
                  <a:ext uri="{FF2B5EF4-FFF2-40B4-BE49-F238E27FC236}">
                    <a16:creationId xmlns:a16="http://schemas.microsoft.com/office/drawing/2014/main" id="{170D7D1A-E2C7-49B3-92C2-A96021793D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Graphic 78">
                <a:extLst>
                  <a:ext uri="{FF2B5EF4-FFF2-40B4-BE49-F238E27FC236}">
                    <a16:creationId xmlns:a16="http://schemas.microsoft.com/office/drawing/2014/main" id="{CCCDE866-922A-4BE9-A245-42CB249801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2597A8B-414A-4F6D-9710-2F1BE256E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506502" y="5652122"/>
            <a:ext cx="2685498" cy="1205872"/>
          </a:xfrm>
          <a:custGeom>
            <a:avLst/>
            <a:gdLst>
              <a:gd name="connsiteX0" fmla="*/ 0 w 4238069"/>
              <a:gd name="connsiteY0" fmla="*/ 0 h 1903025"/>
              <a:gd name="connsiteX1" fmla="*/ 113310 w 4238069"/>
              <a:gd name="connsiteY1" fmla="*/ 8960 h 1903025"/>
              <a:gd name="connsiteX2" fmla="*/ 291503 w 4238069"/>
              <a:gd name="connsiteY2" fmla="*/ 37000 h 1903025"/>
              <a:gd name="connsiteX3" fmla="*/ 3082930 w 4238069"/>
              <a:gd name="connsiteY3" fmla="*/ 1104916 h 1903025"/>
              <a:gd name="connsiteX4" fmla="*/ 3881548 w 4238069"/>
              <a:gd name="connsiteY4" fmla="*/ 1668276 h 1903025"/>
              <a:gd name="connsiteX5" fmla="*/ 4238069 w 4238069"/>
              <a:gd name="connsiteY5" fmla="*/ 1903025 h 1903025"/>
              <a:gd name="connsiteX6" fmla="*/ 0 w 4238069"/>
              <a:gd name="connsiteY6" fmla="*/ 1903025 h 190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8069" h="1903025">
                <a:moveTo>
                  <a:pt x="0" y="0"/>
                </a:moveTo>
                <a:lnTo>
                  <a:pt x="113310" y="8960"/>
                </a:lnTo>
                <a:cubicBezTo>
                  <a:pt x="173365" y="16155"/>
                  <a:pt x="232870" y="25632"/>
                  <a:pt x="291503" y="37000"/>
                </a:cubicBezTo>
                <a:cubicBezTo>
                  <a:pt x="1250780" y="222537"/>
                  <a:pt x="2264787" y="499636"/>
                  <a:pt x="3082930" y="1104916"/>
                </a:cubicBezTo>
                <a:cubicBezTo>
                  <a:pt x="3348371" y="1301283"/>
                  <a:pt x="3614239" y="1488349"/>
                  <a:pt x="3881548" y="1668276"/>
                </a:cubicBezTo>
                <a:lnTo>
                  <a:pt x="4238069" y="1903025"/>
                </a:lnTo>
                <a:lnTo>
                  <a:pt x="0" y="1903025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9BA142B-E03A-4CCD-8C46-8BDDD96AB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548459" y="5639171"/>
            <a:ext cx="886144" cy="635293"/>
            <a:chOff x="10948005" y="3379098"/>
            <a:chExt cx="868640" cy="622746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9071096-5B07-42AC-9C76-6B3D847D0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86A8581-41D2-4ED9-94DE-6EE3A38B2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0" name="Graphic 15">
              <a:extLst>
                <a:ext uri="{FF2B5EF4-FFF2-40B4-BE49-F238E27FC236}">
                  <a16:creationId xmlns:a16="http://schemas.microsoft.com/office/drawing/2014/main" id="{DA930EF0-907F-46F9-B728-0C189FCB4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15">
              <a:extLst>
                <a:ext uri="{FF2B5EF4-FFF2-40B4-BE49-F238E27FC236}">
                  <a16:creationId xmlns:a16="http://schemas.microsoft.com/office/drawing/2014/main" id="{F8E83A83-33D7-4E07-98AC-CA07C0F1E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DA03248-3CE4-4D20-8293-BFDF226CDB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3F90A5C1-9B5A-442F-9252-B89B8A7C03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786152"/>
              </p:ext>
            </p:extLst>
          </p:nvPr>
        </p:nvGraphicFramePr>
        <p:xfrm>
          <a:off x="525463" y="2522538"/>
          <a:ext cx="9144381" cy="354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1184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0E4BB-79DF-3B4E-A549-0B7702C0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PRIBADI YANG BERKEMBANG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FE15C-BF1B-6047-B110-6FE18170CA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7 TIPE KEPRIBADIAN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18194-9DE6-794D-8703-3D3579D9F9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ID" dirty="0" err="1"/>
              <a:t>Tipe</a:t>
            </a:r>
            <a:r>
              <a:rPr lang="en-ID" dirty="0"/>
              <a:t> A </a:t>
            </a:r>
            <a:r>
              <a:rPr lang="en-ID" dirty="0" err="1"/>
              <a:t>ambisius</a:t>
            </a:r>
            <a:r>
              <a:rPr lang="en-ID" dirty="0"/>
              <a:t>; </a:t>
            </a:r>
          </a:p>
          <a:p>
            <a:r>
              <a:rPr lang="en-ID" dirty="0" err="1"/>
              <a:t>Tipe</a:t>
            </a:r>
            <a:r>
              <a:rPr lang="en-ID" dirty="0"/>
              <a:t> B </a:t>
            </a:r>
            <a:r>
              <a:rPr lang="en-ID" dirty="0" err="1"/>
              <a:t>Tenang</a:t>
            </a:r>
            <a:r>
              <a:rPr lang="en-ID" dirty="0"/>
              <a:t>; </a:t>
            </a:r>
          </a:p>
          <a:p>
            <a:r>
              <a:rPr lang="en-ID" dirty="0" err="1"/>
              <a:t>Tipe</a:t>
            </a:r>
            <a:r>
              <a:rPr lang="en-ID" dirty="0"/>
              <a:t> C </a:t>
            </a:r>
            <a:r>
              <a:rPr lang="en-ID" dirty="0" err="1"/>
              <a:t>Cemas</a:t>
            </a:r>
            <a:r>
              <a:rPr lang="en-ID" dirty="0"/>
              <a:t>; </a:t>
            </a:r>
          </a:p>
          <a:p>
            <a:r>
              <a:rPr lang="en-ID" dirty="0" err="1"/>
              <a:t>Tipe</a:t>
            </a:r>
            <a:r>
              <a:rPr lang="en-ID" dirty="0"/>
              <a:t> D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ambil</a:t>
            </a:r>
            <a:r>
              <a:rPr lang="en-ID" dirty="0"/>
              <a:t> </a:t>
            </a:r>
            <a:r>
              <a:rPr lang="en-ID" dirty="0" err="1"/>
              <a:t>peduli</a:t>
            </a:r>
            <a:r>
              <a:rPr lang="en-ID" dirty="0"/>
              <a:t>; </a:t>
            </a:r>
          </a:p>
          <a:p>
            <a:r>
              <a:rPr lang="en-ID" dirty="0" err="1"/>
              <a:t>Tipe</a:t>
            </a:r>
            <a:r>
              <a:rPr lang="en-ID" dirty="0"/>
              <a:t> E </a:t>
            </a:r>
            <a:r>
              <a:rPr lang="en-ID" dirty="0" err="1"/>
              <a:t>Pencuriga</a:t>
            </a:r>
            <a:r>
              <a:rPr lang="en-ID" dirty="0"/>
              <a:t>; </a:t>
            </a:r>
          </a:p>
          <a:p>
            <a:r>
              <a:rPr lang="en-ID" dirty="0" err="1"/>
              <a:t>Tipe</a:t>
            </a:r>
            <a:r>
              <a:rPr lang="en-ID" dirty="0"/>
              <a:t> F </a:t>
            </a:r>
            <a:r>
              <a:rPr lang="en-ID" dirty="0" err="1"/>
              <a:t>Dependen</a:t>
            </a:r>
            <a:r>
              <a:rPr lang="en-ID" dirty="0"/>
              <a:t>, dan </a:t>
            </a:r>
            <a:r>
              <a:rPr lang="en-ID" dirty="0" err="1"/>
              <a:t>Tipe</a:t>
            </a:r>
            <a:r>
              <a:rPr lang="en-ID" dirty="0"/>
              <a:t> G Formal. 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74EBDE-A069-574F-9367-2B388F2907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ID" dirty="0"/>
              <a:t>6 </a:t>
            </a:r>
            <a:r>
              <a:rPr lang="en-ID" dirty="0" err="1"/>
              <a:t>ciri</a:t>
            </a:r>
            <a:r>
              <a:rPr lang="en-ID" dirty="0"/>
              <a:t> </a:t>
            </a:r>
            <a:r>
              <a:rPr lang="en-ID" dirty="0" err="1"/>
              <a:t>kepribadian</a:t>
            </a:r>
            <a:r>
              <a:rPr lang="en-ID" dirty="0"/>
              <a:t> yang </a:t>
            </a:r>
            <a:r>
              <a:rPr lang="en-ID" dirty="0" err="1"/>
              <a:t>berkembang</a:t>
            </a:r>
            <a:r>
              <a:rPr lang="en-ID" dirty="0"/>
              <a:t>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315F0C-E007-4A4F-BFEE-9AFAC280A5F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ID" dirty="0" err="1"/>
              <a:t>Sikap</a:t>
            </a:r>
            <a:r>
              <a:rPr lang="en-ID" dirty="0"/>
              <a:t> Mental </a:t>
            </a:r>
            <a:r>
              <a:rPr lang="en-ID" dirty="0" err="1"/>
              <a:t>Positif</a:t>
            </a:r>
            <a:r>
              <a:rPr lang="en-ID" dirty="0"/>
              <a:t>. </a:t>
            </a:r>
          </a:p>
          <a:p>
            <a:r>
              <a:rPr lang="en-ID" dirty="0" err="1"/>
              <a:t>Bertanggungjawab</a:t>
            </a:r>
            <a:r>
              <a:rPr lang="en-ID" dirty="0"/>
              <a:t>. </a:t>
            </a:r>
          </a:p>
          <a:p>
            <a:r>
              <a:rPr lang="en-ID" dirty="0" err="1"/>
              <a:t>Obyektif</a:t>
            </a:r>
            <a:r>
              <a:rPr lang="en-ID" dirty="0"/>
              <a:t>. </a:t>
            </a:r>
          </a:p>
          <a:p>
            <a:r>
              <a:rPr lang="en-ID" dirty="0" err="1"/>
              <a:t>Kendali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. </a:t>
            </a:r>
          </a:p>
          <a:p>
            <a:r>
              <a:rPr lang="en-ID" dirty="0" err="1"/>
              <a:t>Ketegasan</a:t>
            </a:r>
            <a:r>
              <a:rPr lang="en-ID" dirty="0"/>
              <a:t>. </a:t>
            </a:r>
          </a:p>
          <a:p>
            <a:r>
              <a:rPr lang="en-ID" dirty="0" err="1"/>
              <a:t>Tenggang</a:t>
            </a:r>
            <a:r>
              <a:rPr lang="en-ID" dirty="0"/>
              <a:t> Rasa.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49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92535E5-7BC7-B14C-8DC3-6C99EB69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MENGENALI ORANG LAIN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8EF52E-1989-FF40-BE96-7F288724E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Mengenali</a:t>
            </a:r>
            <a:r>
              <a:rPr lang="en-ID" dirty="0"/>
              <a:t> orang lain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keharusan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“</a:t>
            </a:r>
            <a:r>
              <a:rPr lang="en-ID" dirty="0" err="1"/>
              <a:t>masuk</a:t>
            </a:r>
            <a:r>
              <a:rPr lang="en-ID" dirty="0"/>
              <a:t>“, </a:t>
            </a:r>
            <a:r>
              <a:rPr lang="en-ID" dirty="0" err="1"/>
              <a:t>diterima</a:t>
            </a:r>
            <a:r>
              <a:rPr lang="en-ID" dirty="0"/>
              <a:t> dan </a:t>
            </a:r>
            <a:r>
              <a:rPr lang="en-ID" dirty="0" err="1"/>
              <a:t>berkomunikasi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Predikat</a:t>
            </a:r>
            <a:r>
              <a:rPr lang="en-ID" dirty="0"/>
              <a:t> yang </a:t>
            </a:r>
            <a:r>
              <a:rPr lang="en-ID" dirty="0" err="1"/>
              <a:t>idealnya</a:t>
            </a:r>
            <a:r>
              <a:rPr lang="en-ID" dirty="0"/>
              <a:t> </a:t>
            </a:r>
            <a:r>
              <a:rPr lang="en-ID" dirty="0" err="1"/>
              <a:t>dimiliki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: orang yang </a:t>
            </a:r>
            <a:r>
              <a:rPr lang="en-ID" dirty="0" err="1"/>
              <a:t>menyenangkan</a:t>
            </a:r>
            <a:r>
              <a:rPr lang="en-ID" dirty="0"/>
              <a:t>, orang yang </a:t>
            </a:r>
            <a:r>
              <a:rPr lang="en-ID" dirty="0" err="1"/>
              <a:t>luwes</a:t>
            </a:r>
            <a:r>
              <a:rPr lang="en-ID" dirty="0"/>
              <a:t>, </a:t>
            </a:r>
            <a:r>
              <a:rPr lang="en-ID" dirty="0" err="1"/>
              <a:t>pandai</a:t>
            </a:r>
            <a:r>
              <a:rPr lang="en-ID" dirty="0"/>
              <a:t> </a:t>
            </a:r>
            <a:r>
              <a:rPr lang="en-ID" dirty="0" err="1"/>
              <a:t>menyesuaikan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pergaulan</a:t>
            </a:r>
            <a:r>
              <a:rPr lang="en-ID" dirty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</a:t>
            </a:r>
            <a:r>
              <a:rPr lang="en-ID" dirty="0" err="1"/>
              <a:t>penyesuaian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: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ID" dirty="0" err="1"/>
              <a:t>Pemahaman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orang lain: </a:t>
            </a:r>
            <a:r>
              <a:rPr lang="en-ID" dirty="0" err="1"/>
              <a:t>kelebihan</a:t>
            </a:r>
            <a:r>
              <a:rPr lang="en-ID" dirty="0"/>
              <a:t> dan </a:t>
            </a:r>
            <a:r>
              <a:rPr lang="en-ID" dirty="0" err="1"/>
              <a:t>kekurangannya</a:t>
            </a:r>
            <a:r>
              <a:rPr lang="en-ID" dirty="0"/>
              <a:t>, </a:t>
            </a:r>
            <a:r>
              <a:rPr lang="en-ID" dirty="0" err="1"/>
              <a:t>perangai</a:t>
            </a:r>
            <a:r>
              <a:rPr lang="en-ID" dirty="0"/>
              <a:t>, </a:t>
            </a:r>
            <a:r>
              <a:rPr lang="en-ID" dirty="0" err="1"/>
              <a:t>kecerdasan</a:t>
            </a:r>
            <a:r>
              <a:rPr lang="en-ID" dirty="0"/>
              <a:t>, </a:t>
            </a:r>
            <a:r>
              <a:rPr lang="en-ID" dirty="0" err="1"/>
              <a:t>emosi</a:t>
            </a:r>
            <a:r>
              <a:rPr lang="en-ID" dirty="0"/>
              <a:t>, </a:t>
            </a:r>
            <a:r>
              <a:rPr lang="en-ID" dirty="0" err="1"/>
              <a:t>sikap</a:t>
            </a:r>
            <a:r>
              <a:rPr lang="en-ID" dirty="0"/>
              <a:t> mental dan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pikirnya</a:t>
            </a:r>
            <a:r>
              <a:rPr lang="en-ID" dirty="0"/>
              <a:t>.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ID" dirty="0" err="1"/>
              <a:t>Berkomunikasi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empati</a:t>
            </a:r>
            <a:r>
              <a:rPr lang="en-ID" dirty="0"/>
              <a:t>.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ID" dirty="0" err="1"/>
              <a:t>Menata</a:t>
            </a:r>
            <a:r>
              <a:rPr lang="en-ID" dirty="0"/>
              <a:t> dan </a:t>
            </a:r>
            <a:r>
              <a:rPr lang="en-ID" dirty="0" err="1"/>
              <a:t>menyesuaikan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menguntungkan</a:t>
            </a:r>
            <a:r>
              <a:rPr lang="en-ID" dirty="0"/>
              <a:t>. </a:t>
            </a:r>
          </a:p>
          <a:p>
            <a:pPr marL="342900" lvl="1" indent="-342900"/>
            <a:endParaRPr lang="en-ID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dirty="0"/>
          </a:p>
          <a:p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86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51768-4204-AB46-9EBB-A80526EF3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KELOMPOK DAN MEMBANGUN KERJASAMA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2E9E276-B92B-4F4A-9798-A06B172F4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/>
              <a:t>Dikatakan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 </a:t>
            </a:r>
            <a:r>
              <a:rPr lang="en-US" sz="1800" dirty="0" err="1"/>
              <a:t>bila</a:t>
            </a:r>
            <a:r>
              <a:rPr lang="en-US" sz="18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1400" dirty="0" err="1"/>
              <a:t>Keanggotaan</a:t>
            </a:r>
            <a:r>
              <a:rPr lang="en-ID" sz="1400" dirty="0"/>
              <a:t> yang </a:t>
            </a:r>
            <a:r>
              <a:rPr lang="en-ID" sz="1400" dirty="0" err="1"/>
              <a:t>jelas</a:t>
            </a:r>
            <a:r>
              <a:rPr lang="en-ID" sz="1400" dirty="0"/>
              <a:t>, </a:t>
            </a:r>
            <a:r>
              <a:rPr lang="en-ID" sz="1400" dirty="0" err="1"/>
              <a:t>teridentifikasi</a:t>
            </a:r>
            <a:r>
              <a:rPr lang="en-ID" sz="1400" dirty="0"/>
              <a:t> </a:t>
            </a:r>
            <a:r>
              <a:rPr lang="en-ID" sz="1400" dirty="0" err="1"/>
              <a:t>melalui</a:t>
            </a:r>
            <a:r>
              <a:rPr lang="en-ID" sz="1400" dirty="0"/>
              <a:t> </a:t>
            </a:r>
            <a:r>
              <a:rPr lang="en-ID" sz="1400" dirty="0" err="1"/>
              <a:t>nama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identitas</a:t>
            </a:r>
            <a:r>
              <a:rPr lang="en-ID" sz="1400" dirty="0"/>
              <a:t> </a:t>
            </a:r>
            <a:r>
              <a:rPr lang="en-ID" sz="1400" dirty="0" err="1"/>
              <a:t>lainnya</a:t>
            </a:r>
            <a:r>
              <a:rPr lang="en-ID" sz="14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1400" dirty="0" err="1"/>
              <a:t>Adanya</a:t>
            </a:r>
            <a:r>
              <a:rPr lang="en-ID" sz="1400" dirty="0"/>
              <a:t> </a:t>
            </a:r>
            <a:r>
              <a:rPr lang="en-ID" sz="1400" dirty="0" err="1"/>
              <a:t>kesadaran</a:t>
            </a:r>
            <a:r>
              <a:rPr lang="en-ID" sz="1400" dirty="0"/>
              <a:t> </a:t>
            </a:r>
            <a:r>
              <a:rPr lang="en-ID" sz="1400" dirty="0" err="1"/>
              <a:t>kelompok</a:t>
            </a:r>
            <a:r>
              <a:rPr lang="en-ID" sz="1400" dirty="0"/>
              <a:t>, </a:t>
            </a:r>
            <a:r>
              <a:rPr lang="en-ID" sz="1400" dirty="0" err="1"/>
              <a:t>dimana</a:t>
            </a:r>
            <a:r>
              <a:rPr lang="en-ID" sz="1400" dirty="0"/>
              <a:t> </a:t>
            </a:r>
            <a:r>
              <a:rPr lang="en-ID" sz="1400" dirty="0" err="1"/>
              <a:t>semua</a:t>
            </a:r>
            <a:r>
              <a:rPr lang="en-ID" sz="1400" dirty="0"/>
              <a:t> </a:t>
            </a:r>
            <a:r>
              <a:rPr lang="en-ID" sz="1400" dirty="0" err="1"/>
              <a:t>anggotanya</a:t>
            </a:r>
            <a:r>
              <a:rPr lang="en-ID" sz="1400" dirty="0"/>
              <a:t> </a:t>
            </a:r>
            <a:r>
              <a:rPr lang="en-ID" sz="1400" dirty="0" err="1"/>
              <a:t>merasa</a:t>
            </a:r>
            <a:r>
              <a:rPr lang="en-ID" sz="1400" dirty="0"/>
              <a:t> </a:t>
            </a:r>
            <a:r>
              <a:rPr lang="en-ID" sz="1400" dirty="0" err="1"/>
              <a:t>bahwa</a:t>
            </a:r>
            <a:r>
              <a:rPr lang="en-ID" sz="1400" dirty="0"/>
              <a:t> </a:t>
            </a:r>
            <a:r>
              <a:rPr lang="en-ID" sz="1400" dirty="0" err="1"/>
              <a:t>mereka</a:t>
            </a:r>
            <a:r>
              <a:rPr lang="en-ID" sz="1400" dirty="0"/>
              <a:t> </a:t>
            </a:r>
            <a:r>
              <a:rPr lang="en-ID" sz="1400" dirty="0" err="1"/>
              <a:t>merupakan</a:t>
            </a:r>
            <a:r>
              <a:rPr lang="en-ID" sz="1400" dirty="0"/>
              <a:t> </a:t>
            </a:r>
            <a:r>
              <a:rPr lang="en-ID" sz="1400" dirty="0" err="1"/>
              <a:t>sebuah</a:t>
            </a:r>
            <a:r>
              <a:rPr lang="en-ID" sz="1400" dirty="0"/>
              <a:t> </a:t>
            </a:r>
            <a:r>
              <a:rPr lang="en-ID" sz="1400" dirty="0" err="1"/>
              <a:t>kelompok</a:t>
            </a:r>
            <a:r>
              <a:rPr lang="en-ID" sz="1400" dirty="0"/>
              <a:t> dan </a:t>
            </a:r>
            <a:r>
              <a:rPr lang="en-ID" sz="1400" dirty="0" err="1"/>
              <a:t>ada</a:t>
            </a:r>
            <a:r>
              <a:rPr lang="en-ID" sz="1400" dirty="0"/>
              <a:t> orang lain di </a:t>
            </a:r>
            <a:r>
              <a:rPr lang="en-ID" sz="1400" dirty="0" err="1"/>
              <a:t>luar</a:t>
            </a:r>
            <a:r>
              <a:rPr lang="en-ID" sz="1400" dirty="0"/>
              <a:t> </a:t>
            </a:r>
            <a:r>
              <a:rPr lang="en-ID" sz="1400" dirty="0" err="1"/>
              <a:t>mereka</a:t>
            </a:r>
            <a:r>
              <a:rPr lang="en-ID" sz="1400" dirty="0"/>
              <a:t>, </a:t>
            </a:r>
            <a:r>
              <a:rPr lang="en-ID" sz="1400" dirty="0" err="1"/>
              <a:t>serta</a:t>
            </a:r>
            <a:r>
              <a:rPr lang="en-ID" sz="1400" dirty="0"/>
              <a:t> </a:t>
            </a:r>
            <a:r>
              <a:rPr lang="en-ID" sz="1400" dirty="0" err="1"/>
              <a:t>memiliki</a:t>
            </a:r>
            <a:r>
              <a:rPr lang="en-ID" sz="1400" dirty="0"/>
              <a:t> </a:t>
            </a:r>
            <a:r>
              <a:rPr lang="en-ID" sz="1400" dirty="0" err="1"/>
              <a:t>kesatuan</a:t>
            </a:r>
            <a:r>
              <a:rPr lang="en-ID" sz="1400" dirty="0"/>
              <a:t> </a:t>
            </a:r>
            <a:r>
              <a:rPr lang="en-ID" sz="1400" dirty="0" err="1"/>
              <a:t>persepsi</a:t>
            </a:r>
            <a:r>
              <a:rPr lang="en-ID" sz="1400" dirty="0"/>
              <a:t> </a:t>
            </a:r>
            <a:r>
              <a:rPr lang="en-ID" sz="1400" dirty="0" err="1"/>
              <a:t>tentang</a:t>
            </a:r>
            <a:r>
              <a:rPr lang="en-ID" sz="1400" dirty="0"/>
              <a:t> </a:t>
            </a:r>
            <a:r>
              <a:rPr lang="en-ID" sz="1400" dirty="0" err="1"/>
              <a:t>kelompok</a:t>
            </a:r>
            <a:r>
              <a:rPr lang="en-ID" sz="14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1400" dirty="0" err="1"/>
              <a:t>Suatu</a:t>
            </a:r>
            <a:r>
              <a:rPr lang="en-ID" sz="1400" dirty="0"/>
              <a:t> </a:t>
            </a:r>
            <a:r>
              <a:rPr lang="en-ID" sz="1400" dirty="0" err="1"/>
              <a:t>perasaan</a:t>
            </a:r>
            <a:r>
              <a:rPr lang="en-ID" sz="1400" dirty="0"/>
              <a:t> </a:t>
            </a:r>
            <a:r>
              <a:rPr lang="en-ID" sz="1400" dirty="0" err="1"/>
              <a:t>mengenai</a:t>
            </a:r>
            <a:r>
              <a:rPr lang="en-ID" sz="1400" dirty="0"/>
              <a:t> </a:t>
            </a:r>
            <a:r>
              <a:rPr lang="en-ID" sz="1400" dirty="0" err="1"/>
              <a:t>adanya</a:t>
            </a:r>
            <a:r>
              <a:rPr lang="en-ID" sz="1400" dirty="0"/>
              <a:t> </a:t>
            </a:r>
            <a:r>
              <a:rPr lang="en-ID" sz="1400" dirty="0" err="1"/>
              <a:t>kesamaan</a:t>
            </a:r>
            <a:r>
              <a:rPr lang="en-ID" sz="1400" dirty="0"/>
              <a:t> </a:t>
            </a:r>
            <a:r>
              <a:rPr lang="en-ID" sz="1400" dirty="0" err="1"/>
              <a:t>tujuan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sasaran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gagasan</a:t>
            </a:r>
            <a:r>
              <a:rPr lang="en-ID" sz="14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1400" dirty="0" err="1"/>
              <a:t>Saling</a:t>
            </a:r>
            <a:r>
              <a:rPr lang="en-ID" sz="1400" dirty="0"/>
              <a:t> </a:t>
            </a:r>
            <a:r>
              <a:rPr lang="en-ID" sz="1400" dirty="0" err="1"/>
              <a:t>ketergantungan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upaya</a:t>
            </a:r>
            <a:r>
              <a:rPr lang="en-ID" sz="1400" dirty="0"/>
              <a:t> </a:t>
            </a:r>
            <a:r>
              <a:rPr lang="en-ID" sz="1400" dirty="0" err="1"/>
              <a:t>pemenuhan</a:t>
            </a:r>
            <a:r>
              <a:rPr lang="en-ID" sz="1400" dirty="0"/>
              <a:t> </a:t>
            </a:r>
            <a:r>
              <a:rPr lang="en-ID" sz="1400" dirty="0" err="1"/>
              <a:t>kebutuhan-kebutuhan</a:t>
            </a:r>
            <a:r>
              <a:rPr lang="en-ID" sz="1400" dirty="0"/>
              <a:t>, </a:t>
            </a:r>
            <a:r>
              <a:rPr lang="en-ID" sz="1400" dirty="0" err="1"/>
              <a:t>artinya</a:t>
            </a:r>
            <a:r>
              <a:rPr lang="en-ID" sz="1400" dirty="0"/>
              <a:t> </a:t>
            </a:r>
            <a:r>
              <a:rPr lang="en-ID" sz="1400" dirty="0" err="1"/>
              <a:t>setiap</a:t>
            </a:r>
            <a:r>
              <a:rPr lang="en-ID" sz="1400" dirty="0"/>
              <a:t> </a:t>
            </a:r>
            <a:r>
              <a:rPr lang="en-ID" sz="1400" dirty="0" err="1"/>
              <a:t>anggota</a:t>
            </a:r>
            <a:r>
              <a:rPr lang="en-ID" sz="1400" dirty="0"/>
              <a:t> </a:t>
            </a:r>
            <a:r>
              <a:rPr lang="en-ID" sz="1400" dirty="0" err="1"/>
              <a:t>saling</a:t>
            </a:r>
            <a:r>
              <a:rPr lang="en-ID" sz="1400" dirty="0"/>
              <a:t> </a:t>
            </a:r>
            <a:r>
              <a:rPr lang="en-ID" sz="1400" dirty="0" err="1"/>
              <a:t>memerlukan</a:t>
            </a:r>
            <a:r>
              <a:rPr lang="en-ID" sz="1400" dirty="0"/>
              <a:t> </a:t>
            </a:r>
            <a:r>
              <a:rPr lang="en-ID" sz="1400" dirty="0" err="1"/>
              <a:t>pertolongan</a:t>
            </a:r>
            <a:r>
              <a:rPr lang="en-ID" sz="1400" dirty="0"/>
              <a:t> </a:t>
            </a:r>
            <a:r>
              <a:rPr lang="en-ID" sz="1400" dirty="0" err="1"/>
              <a:t>anggota</a:t>
            </a:r>
            <a:r>
              <a:rPr lang="en-ID" sz="1400" dirty="0"/>
              <a:t> </a:t>
            </a:r>
            <a:r>
              <a:rPr lang="en-ID" sz="1400" dirty="0" err="1"/>
              <a:t>lainya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mencapai</a:t>
            </a:r>
            <a:r>
              <a:rPr lang="en-ID" sz="1400" dirty="0"/>
              <a:t> </a:t>
            </a:r>
            <a:r>
              <a:rPr lang="en-ID" sz="1400" dirty="0" err="1"/>
              <a:t>tujuan-tujuan</a:t>
            </a:r>
            <a:r>
              <a:rPr lang="en-ID" sz="1400" dirty="0"/>
              <a:t> yang </a:t>
            </a:r>
            <a:r>
              <a:rPr lang="en-ID" sz="1400" dirty="0" err="1"/>
              <a:t>membuat</a:t>
            </a:r>
            <a:r>
              <a:rPr lang="en-ID" sz="1400" dirty="0"/>
              <a:t> </a:t>
            </a:r>
            <a:r>
              <a:rPr lang="en-ID" sz="1400" dirty="0" err="1"/>
              <a:t>mereka</a:t>
            </a:r>
            <a:r>
              <a:rPr lang="en-ID" sz="1400" dirty="0"/>
              <a:t> </a:t>
            </a:r>
            <a:r>
              <a:rPr lang="en-ID" sz="1400" dirty="0" err="1"/>
              <a:t>bisa</a:t>
            </a:r>
            <a:r>
              <a:rPr lang="en-ID" sz="1400" dirty="0"/>
              <a:t> </a:t>
            </a:r>
            <a:r>
              <a:rPr lang="en-ID" sz="1400" dirty="0" err="1"/>
              <a:t>menyatu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kelompok</a:t>
            </a:r>
            <a:r>
              <a:rPr lang="en-ID" sz="14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1400" dirty="0" err="1"/>
              <a:t>Terjadinya</a:t>
            </a:r>
            <a:r>
              <a:rPr lang="en-ID" sz="1400" dirty="0"/>
              <a:t> </a:t>
            </a:r>
            <a:r>
              <a:rPr lang="en-ID" sz="1400" dirty="0" err="1"/>
              <a:t>interaksi</a:t>
            </a:r>
            <a:r>
              <a:rPr lang="en-ID" sz="1400" dirty="0"/>
              <a:t>, </a:t>
            </a:r>
            <a:r>
              <a:rPr lang="en-ID" sz="1400" dirty="0" err="1"/>
              <a:t>dimana</a:t>
            </a:r>
            <a:r>
              <a:rPr lang="en-ID" sz="1400" dirty="0"/>
              <a:t> </a:t>
            </a:r>
            <a:r>
              <a:rPr lang="en-ID" sz="1400" dirty="0" err="1"/>
              <a:t>setiap</a:t>
            </a:r>
            <a:r>
              <a:rPr lang="en-ID" sz="1400" dirty="0"/>
              <a:t> </a:t>
            </a:r>
            <a:r>
              <a:rPr lang="en-ID" sz="1400" dirty="0" err="1"/>
              <a:t>anggota</a:t>
            </a:r>
            <a:r>
              <a:rPr lang="en-ID" sz="1400" dirty="0"/>
              <a:t> </a:t>
            </a:r>
            <a:r>
              <a:rPr lang="en-ID" sz="1400" dirty="0" err="1"/>
              <a:t>saling</a:t>
            </a:r>
            <a:r>
              <a:rPr lang="en-ID" sz="1400" dirty="0"/>
              <a:t> </a:t>
            </a:r>
            <a:r>
              <a:rPr lang="en-ID" sz="1400" dirty="0" err="1"/>
              <a:t>mengkomunikasikan</a:t>
            </a:r>
            <a:r>
              <a:rPr lang="en-ID" sz="1400" dirty="0"/>
              <a:t>, </a:t>
            </a:r>
            <a:r>
              <a:rPr lang="en-ID" sz="1400" dirty="0" err="1"/>
              <a:t>mempengaruhi</a:t>
            </a:r>
            <a:r>
              <a:rPr lang="en-ID" sz="1400" dirty="0"/>
              <a:t> dan </a:t>
            </a:r>
            <a:r>
              <a:rPr lang="en-ID" sz="1400" dirty="0" err="1"/>
              <a:t>bereaksi</a:t>
            </a:r>
            <a:r>
              <a:rPr lang="en-ID" sz="1400" dirty="0"/>
              <a:t> </a:t>
            </a:r>
            <a:r>
              <a:rPr lang="en-ID" sz="1400" dirty="0" err="1"/>
              <a:t>terhadap</a:t>
            </a:r>
            <a:r>
              <a:rPr lang="en-ID" sz="1400" dirty="0"/>
              <a:t> </a:t>
            </a:r>
            <a:r>
              <a:rPr lang="en-ID" sz="1400" dirty="0" err="1"/>
              <a:t>anggota</a:t>
            </a:r>
            <a:r>
              <a:rPr lang="en-ID" sz="1400" dirty="0"/>
              <a:t> lain.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1400" dirty="0" err="1"/>
              <a:t>Kemampuan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bertindak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suatu</a:t>
            </a:r>
            <a:r>
              <a:rPr lang="en-ID" sz="1400" dirty="0"/>
              <a:t> </a:t>
            </a:r>
            <a:r>
              <a:rPr lang="en-ID" sz="1400" dirty="0" err="1"/>
              <a:t>cara</a:t>
            </a:r>
            <a:r>
              <a:rPr lang="en-ID" sz="1400" dirty="0"/>
              <a:t> </a:t>
            </a:r>
            <a:r>
              <a:rPr lang="en-ID" sz="1400" dirty="0" err="1"/>
              <a:t>tertentu</a:t>
            </a:r>
            <a:r>
              <a:rPr lang="en-ID" sz="1400" dirty="0"/>
              <a:t> yang </a:t>
            </a:r>
            <a:r>
              <a:rPr lang="en-ID" sz="1400" dirty="0" err="1"/>
              <a:t>telah</a:t>
            </a:r>
            <a:r>
              <a:rPr lang="en-ID" sz="1400" dirty="0"/>
              <a:t> </a:t>
            </a:r>
            <a:r>
              <a:rPr lang="en-ID" sz="1400" dirty="0" err="1"/>
              <a:t>disepakati</a:t>
            </a:r>
            <a:r>
              <a:rPr lang="en-ID" sz="1400" dirty="0"/>
              <a:t>, </a:t>
            </a:r>
            <a:r>
              <a:rPr lang="en-ID" sz="1400" dirty="0" err="1"/>
              <a:t>artinya</a:t>
            </a:r>
            <a:r>
              <a:rPr lang="en-ID" sz="1400" dirty="0"/>
              <a:t> </a:t>
            </a:r>
            <a:r>
              <a:rPr lang="en-ID" sz="1400" dirty="0" err="1"/>
              <a:t>kelompok</a:t>
            </a:r>
            <a:r>
              <a:rPr lang="en-ID" sz="1400" dirty="0"/>
              <a:t> </a:t>
            </a:r>
            <a:r>
              <a:rPr lang="en-ID" sz="1400" dirty="0" err="1"/>
              <a:t>sudah</a:t>
            </a:r>
            <a:r>
              <a:rPr lang="en-ID" sz="1400" dirty="0"/>
              <a:t> </a:t>
            </a:r>
            <a:r>
              <a:rPr lang="en-ID" sz="1400" dirty="0" err="1"/>
              <a:t>merupakan</a:t>
            </a:r>
            <a:r>
              <a:rPr lang="en-ID" sz="1400" dirty="0"/>
              <a:t> </a:t>
            </a:r>
            <a:r>
              <a:rPr lang="en-ID" sz="1400" dirty="0" err="1"/>
              <a:t>satu</a:t>
            </a:r>
            <a:r>
              <a:rPr lang="en-ID" sz="1400" dirty="0"/>
              <a:t> </a:t>
            </a:r>
            <a:r>
              <a:rPr lang="en-ID" sz="1400" dirty="0" err="1"/>
              <a:t>kesatuan</a:t>
            </a:r>
            <a:r>
              <a:rPr lang="en-ID" sz="1400" dirty="0"/>
              <a:t> </a:t>
            </a:r>
            <a:r>
              <a:rPr lang="en-ID" sz="1400" dirty="0" err="1"/>
              <a:t>organisasi</a:t>
            </a:r>
            <a:r>
              <a:rPr lang="en-ID" sz="1400" dirty="0"/>
              <a:t> yang </a:t>
            </a:r>
            <a:r>
              <a:rPr lang="en-ID" sz="1400" dirty="0" err="1"/>
              <a:t>tunggal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pencapaian</a:t>
            </a:r>
            <a:r>
              <a:rPr lang="en-ID" sz="1400" dirty="0"/>
              <a:t> </a:t>
            </a:r>
            <a:r>
              <a:rPr lang="en-ID" sz="1400" dirty="0" err="1"/>
              <a:t>tujuan</a:t>
            </a:r>
            <a:r>
              <a:rPr lang="en-ID" sz="1400" dirty="0"/>
              <a:t> </a:t>
            </a:r>
            <a:r>
              <a:rPr lang="en-ID" sz="1400" dirty="0" err="1"/>
              <a:t>kelompok</a:t>
            </a:r>
            <a:r>
              <a:rPr lang="en-ID" sz="14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1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2809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42D98E1-37D2-4470-BF74-845E89795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34AF24-FA36-A84D-904A-8C59E0E46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829" y="1528527"/>
            <a:ext cx="4421731" cy="4542073"/>
          </a:xfrm>
        </p:spPr>
        <p:txBody>
          <a:bodyPr anchor="t">
            <a:normAutofit/>
          </a:bodyPr>
          <a:lstStyle/>
          <a:p>
            <a:r>
              <a:rPr lang="en-US" dirty="0"/>
              <a:t>PERTUMBUHAN KELOMPOK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ED2C98F-B668-4CD9-862F-6BF4AE5D2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0"/>
            <a:ext cx="3976378" cy="127377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32213E-A17E-4AB1-A2C0-EB31C68827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082676"/>
              </p:ext>
            </p:extLst>
          </p:nvPr>
        </p:nvGraphicFramePr>
        <p:xfrm>
          <a:off x="5068561" y="582842"/>
          <a:ext cx="6449246" cy="548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374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03A2D-B879-3443-B8DC-1BF820F86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Menurut</a:t>
            </a:r>
            <a:r>
              <a:rPr lang="en-ID" dirty="0"/>
              <a:t> Reitz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Suprapti</a:t>
            </a:r>
            <a:r>
              <a:rPr lang="en-ID" dirty="0"/>
              <a:t> (2007)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model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2B792-F7CB-904B-8133-5CA3906C5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lima </a:t>
            </a:r>
            <a:r>
              <a:rPr lang="en-US" dirty="0" err="1"/>
              <a:t>tahap</a:t>
            </a:r>
            <a:r>
              <a:rPr lang="en-US" dirty="0"/>
              <a:t>:</a:t>
            </a:r>
          </a:p>
          <a:p>
            <a:r>
              <a:rPr lang="en-ID" sz="1400" b="1" dirty="0" err="1"/>
              <a:t>Pembentukan</a:t>
            </a:r>
            <a:r>
              <a:rPr lang="en-ID" sz="1400" b="1" dirty="0"/>
              <a:t>, </a:t>
            </a:r>
            <a:r>
              <a:rPr lang="en-ID" sz="1400" dirty="0" err="1"/>
              <a:t>mempunyai</a:t>
            </a:r>
            <a:r>
              <a:rPr lang="en-ID" sz="1400" dirty="0"/>
              <a:t> </a:t>
            </a:r>
            <a:r>
              <a:rPr lang="en-ID" sz="1400" dirty="0" err="1"/>
              <a:t>ciri</a:t>
            </a:r>
            <a:r>
              <a:rPr lang="en-ID" sz="1400" dirty="0"/>
              <a:t> </a:t>
            </a:r>
            <a:r>
              <a:rPr lang="en-ID" sz="1400" dirty="0" err="1"/>
              <a:t>banyak</a:t>
            </a:r>
            <a:r>
              <a:rPr lang="en-ID" sz="1400" dirty="0"/>
              <a:t> </a:t>
            </a:r>
            <a:r>
              <a:rPr lang="en-ID" sz="1400" dirty="0" err="1"/>
              <a:t>sekali</a:t>
            </a:r>
            <a:r>
              <a:rPr lang="en-ID" sz="1400" dirty="0"/>
              <a:t> </a:t>
            </a:r>
            <a:r>
              <a:rPr lang="en-ID" sz="1400" dirty="0" err="1"/>
              <a:t>ketidakpastian</a:t>
            </a:r>
            <a:r>
              <a:rPr lang="en-ID" sz="1400" dirty="0"/>
              <a:t> </a:t>
            </a:r>
            <a:r>
              <a:rPr lang="en-ID" sz="1400" dirty="0" err="1"/>
              <a:t>mengenai</a:t>
            </a:r>
            <a:r>
              <a:rPr lang="en-ID" sz="1400" dirty="0"/>
              <a:t> </a:t>
            </a:r>
            <a:r>
              <a:rPr lang="en-ID" sz="1400" dirty="0" err="1"/>
              <a:t>maksud</a:t>
            </a:r>
            <a:r>
              <a:rPr lang="en-ID" sz="1400" dirty="0"/>
              <a:t>, </a:t>
            </a:r>
            <a:r>
              <a:rPr lang="en-ID" sz="1400" dirty="0" err="1"/>
              <a:t>struktur</a:t>
            </a:r>
            <a:r>
              <a:rPr lang="en-ID" sz="1400" dirty="0"/>
              <a:t> dan </a:t>
            </a:r>
            <a:r>
              <a:rPr lang="en-ID" sz="1400" dirty="0" err="1"/>
              <a:t>kepemimpinan</a:t>
            </a:r>
            <a:r>
              <a:rPr lang="en-ID" sz="1400" dirty="0"/>
              <a:t> </a:t>
            </a:r>
            <a:r>
              <a:rPr lang="en-ID" sz="1400" dirty="0" err="1"/>
              <a:t>kelompok</a:t>
            </a:r>
            <a:r>
              <a:rPr lang="en-ID" sz="1400" dirty="0"/>
              <a:t>. </a:t>
            </a:r>
          </a:p>
          <a:p>
            <a:r>
              <a:rPr lang="en-ID" sz="1400" b="1" dirty="0" err="1"/>
              <a:t>Keributan</a:t>
            </a:r>
            <a:r>
              <a:rPr lang="en-ID" sz="1400" dirty="0"/>
              <a:t>,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dirty="0" err="1"/>
              <a:t>tahap</a:t>
            </a:r>
            <a:r>
              <a:rPr lang="en-ID" sz="1400" dirty="0"/>
              <a:t> </a:t>
            </a:r>
            <a:r>
              <a:rPr lang="en-ID" sz="1400" dirty="0" err="1"/>
              <a:t>konflik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kelompok</a:t>
            </a:r>
            <a:r>
              <a:rPr lang="en-ID" sz="1400" dirty="0"/>
              <a:t>. </a:t>
            </a:r>
          </a:p>
          <a:p>
            <a:r>
              <a:rPr lang="en-ID" sz="1400" b="1" dirty="0" err="1"/>
              <a:t>Penormaan</a:t>
            </a:r>
            <a:r>
              <a:rPr lang="en-ID" sz="1400" dirty="0"/>
              <a:t>,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dirty="0" err="1"/>
              <a:t>tahap</a:t>
            </a:r>
            <a:r>
              <a:rPr lang="en-ID" sz="1400" dirty="0"/>
              <a:t> </a:t>
            </a:r>
            <a:r>
              <a:rPr lang="en-ID" sz="1400" dirty="0" err="1"/>
              <a:t>dimana</a:t>
            </a:r>
            <a:r>
              <a:rPr lang="en-ID" sz="1400" dirty="0"/>
              <a:t> </a:t>
            </a:r>
            <a:r>
              <a:rPr lang="en-ID" sz="1400" dirty="0" err="1"/>
              <a:t>berkembang</a:t>
            </a:r>
            <a:r>
              <a:rPr lang="en-ID" sz="1400" dirty="0"/>
              <a:t> </a:t>
            </a:r>
            <a:r>
              <a:rPr lang="en-ID" sz="1400" dirty="0" err="1"/>
              <a:t>hubungan</a:t>
            </a:r>
            <a:r>
              <a:rPr lang="en-ID" sz="1400" dirty="0"/>
              <a:t> yang </a:t>
            </a:r>
            <a:r>
              <a:rPr lang="en-ID" sz="1400" dirty="0" err="1"/>
              <a:t>karib</a:t>
            </a:r>
            <a:r>
              <a:rPr lang="en-ID" sz="1400" dirty="0"/>
              <a:t> dan </a:t>
            </a:r>
            <a:r>
              <a:rPr lang="en-ID" sz="1400" dirty="0" err="1"/>
              <a:t>kelompok</a:t>
            </a:r>
            <a:r>
              <a:rPr lang="en-ID" sz="1400" dirty="0"/>
              <a:t>, </a:t>
            </a:r>
            <a:r>
              <a:rPr lang="en-ID" sz="1400" dirty="0" err="1"/>
              <a:t>memperagakan</a:t>
            </a:r>
            <a:r>
              <a:rPr lang="en-ID" sz="1400" dirty="0"/>
              <a:t> </a:t>
            </a:r>
            <a:r>
              <a:rPr lang="en-ID" sz="1400" dirty="0" err="1"/>
              <a:t>kekohesifan</a:t>
            </a:r>
            <a:r>
              <a:rPr lang="en-ID" sz="1400" dirty="0"/>
              <a:t> (</a:t>
            </a:r>
            <a:r>
              <a:rPr lang="en-ID" sz="1400" dirty="0" err="1"/>
              <a:t>kesalingtertarikan</a:t>
            </a:r>
            <a:r>
              <a:rPr lang="en-ID" sz="1400" dirty="0"/>
              <a:t>). </a:t>
            </a:r>
          </a:p>
          <a:p>
            <a:r>
              <a:rPr lang="en-ID" sz="1400" b="1" dirty="0" err="1"/>
              <a:t>Pelaksanaan</a:t>
            </a:r>
            <a:r>
              <a:rPr lang="en-ID" sz="1400" dirty="0"/>
              <a:t>, </a:t>
            </a:r>
            <a:r>
              <a:rPr lang="en-ID" sz="1400" dirty="0" err="1"/>
              <a:t>kelompok</a:t>
            </a:r>
            <a:r>
              <a:rPr lang="en-ID" sz="1400" dirty="0"/>
              <a:t> </a:t>
            </a:r>
            <a:r>
              <a:rPr lang="en-ID" sz="1400" dirty="0" err="1"/>
              <a:t>telah</a:t>
            </a:r>
            <a:r>
              <a:rPr lang="en-ID" sz="1400" dirty="0"/>
              <a:t> </a:t>
            </a:r>
            <a:r>
              <a:rPr lang="en-ID" sz="1400" dirty="0" err="1"/>
              <a:t>sepenuhnya</a:t>
            </a:r>
            <a:r>
              <a:rPr lang="en-ID" sz="1400" dirty="0"/>
              <a:t> </a:t>
            </a:r>
            <a:r>
              <a:rPr lang="en-ID" sz="1400" dirty="0" err="1"/>
              <a:t>fungsional</a:t>
            </a:r>
            <a:r>
              <a:rPr lang="en-ID" sz="1400" dirty="0"/>
              <a:t> dan </a:t>
            </a:r>
            <a:r>
              <a:rPr lang="en-ID" sz="1400" dirty="0" err="1"/>
              <a:t>diterima</a:t>
            </a:r>
            <a:r>
              <a:rPr lang="en-ID" sz="1400" dirty="0"/>
              <a:t> </a:t>
            </a:r>
            <a:r>
              <a:rPr lang="en-ID" sz="1400" dirty="0" err="1"/>
              <a:t>baik</a:t>
            </a:r>
            <a:r>
              <a:rPr lang="en-ID" sz="1400" dirty="0"/>
              <a:t>. </a:t>
            </a:r>
          </a:p>
          <a:p>
            <a:r>
              <a:rPr lang="en-ID" sz="1400" b="1" dirty="0"/>
              <a:t>Reses</a:t>
            </a:r>
            <a:r>
              <a:rPr lang="en-ID" sz="1400" dirty="0"/>
              <a:t>, </a:t>
            </a:r>
            <a:r>
              <a:rPr lang="en-ID" sz="1400" dirty="0" err="1"/>
              <a:t>merupakan</a:t>
            </a:r>
            <a:r>
              <a:rPr lang="en-ID" sz="1400" dirty="0"/>
              <a:t> </a:t>
            </a:r>
            <a:r>
              <a:rPr lang="en-ID" sz="1400" dirty="0" err="1"/>
              <a:t>kelompok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mempersiapkan</a:t>
            </a:r>
            <a:r>
              <a:rPr lang="en-ID" sz="1400" dirty="0"/>
              <a:t> </a:t>
            </a:r>
            <a:r>
              <a:rPr lang="en-ID" sz="1400" dirty="0" err="1"/>
              <a:t>pembubaran</a:t>
            </a:r>
            <a:r>
              <a:rPr lang="en-ID" sz="1400" dirty="0"/>
              <a:t>. </a:t>
            </a:r>
          </a:p>
          <a:p>
            <a:r>
              <a:rPr lang="en-ID" sz="1400" dirty="0" err="1"/>
              <a:t>Ciri</a:t>
            </a:r>
            <a:r>
              <a:rPr lang="en-ID" sz="1400" dirty="0"/>
              <a:t> </a:t>
            </a:r>
            <a:r>
              <a:rPr lang="en-ID" sz="1400" dirty="0" err="1"/>
              <a:t>tahap</a:t>
            </a:r>
            <a:r>
              <a:rPr lang="en-ID" sz="1400" dirty="0"/>
              <a:t> </a:t>
            </a:r>
            <a:r>
              <a:rPr lang="en-ID" sz="1400" dirty="0" err="1"/>
              <a:t>ini</a:t>
            </a:r>
            <a:r>
              <a:rPr lang="en-ID" sz="1400" dirty="0"/>
              <a:t> </a:t>
            </a:r>
            <a:r>
              <a:rPr lang="en-ID" sz="1400" dirty="0" err="1"/>
              <a:t>adanya</a:t>
            </a:r>
            <a:r>
              <a:rPr lang="en-ID" sz="1400" dirty="0"/>
              <a:t> </a:t>
            </a:r>
            <a:r>
              <a:rPr lang="en-ID" sz="1400" dirty="0" err="1"/>
              <a:t>kepedulian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menyelesaikan</a:t>
            </a:r>
            <a:r>
              <a:rPr lang="en-ID" sz="1400" dirty="0"/>
              <a:t> </a:t>
            </a:r>
            <a:r>
              <a:rPr lang="en-ID" sz="1400" dirty="0" err="1"/>
              <a:t>kegiatan</a:t>
            </a:r>
            <a:r>
              <a:rPr lang="en-ID" sz="1400" dirty="0"/>
              <a:t>- </a:t>
            </a:r>
            <a:r>
              <a:rPr lang="en-ID" sz="1400" dirty="0" err="1"/>
              <a:t>kegiatan</a:t>
            </a:r>
            <a:r>
              <a:rPr lang="en-ID" sz="1400" dirty="0"/>
              <a:t> </a:t>
            </a:r>
            <a:r>
              <a:rPr lang="en-ID" sz="1400" dirty="0" err="1"/>
              <a:t>daripada</a:t>
            </a:r>
            <a:r>
              <a:rPr lang="en-ID" sz="1400" dirty="0"/>
              <a:t> </a:t>
            </a:r>
            <a:r>
              <a:rPr lang="en-ID" sz="1400" dirty="0" err="1"/>
              <a:t>melaksanakan</a:t>
            </a:r>
            <a:r>
              <a:rPr lang="en-ID" sz="1400" dirty="0"/>
              <a:t> </a:t>
            </a:r>
            <a:r>
              <a:rPr lang="en-ID" sz="1400" dirty="0" err="1"/>
              <a:t>tugas</a:t>
            </a:r>
            <a:r>
              <a:rPr lang="en-ID" sz="1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70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B174C-D85D-F14C-AFB8-00849DA8E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Kesetimbangan</a:t>
            </a:r>
            <a:r>
              <a:rPr lang="en-US" dirty="0"/>
              <a:t> </a:t>
            </a:r>
            <a:r>
              <a:rPr lang="en-US" dirty="0" err="1"/>
              <a:t>Tersela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AF6A9-0260-0A49-AC01-4F64D6716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521885"/>
            <a:ext cx="10809940" cy="3549045"/>
          </a:xfrm>
        </p:spPr>
        <p:txBody>
          <a:bodyPr/>
          <a:lstStyle/>
          <a:p>
            <a:r>
              <a:rPr lang="en-ID" sz="1600" b="1" dirty="0" err="1"/>
              <a:t>Pertemuan</a:t>
            </a:r>
            <a:r>
              <a:rPr lang="en-ID" sz="1600" b="1" dirty="0"/>
              <a:t> </a:t>
            </a:r>
            <a:r>
              <a:rPr lang="en-ID" sz="1600" b="1" dirty="0" err="1"/>
              <a:t>pertama</a:t>
            </a:r>
            <a:r>
              <a:rPr lang="en-ID" sz="1600" dirty="0"/>
              <a:t> </a:t>
            </a:r>
            <a:r>
              <a:rPr lang="en-ID" sz="1600" dirty="0" err="1"/>
              <a:t>menentukan</a:t>
            </a:r>
            <a:r>
              <a:rPr lang="en-ID" sz="1600" dirty="0"/>
              <a:t> </a:t>
            </a:r>
            <a:r>
              <a:rPr lang="en-ID" sz="1600" dirty="0" err="1"/>
              <a:t>arah</a:t>
            </a:r>
            <a:r>
              <a:rPr lang="en-ID" sz="1600" dirty="0"/>
              <a:t> </a:t>
            </a:r>
            <a:r>
              <a:rPr lang="en-ID" sz="1600" dirty="0" err="1"/>
              <a:t>kelompok</a:t>
            </a:r>
            <a:r>
              <a:rPr lang="en-ID" sz="1600" dirty="0"/>
              <a:t>. </a:t>
            </a:r>
          </a:p>
          <a:p>
            <a:r>
              <a:rPr lang="en-ID" sz="1600" b="1" dirty="0" err="1"/>
              <a:t>Fase</a:t>
            </a:r>
            <a:r>
              <a:rPr lang="en-ID" sz="1600" b="1" dirty="0"/>
              <a:t> </a:t>
            </a:r>
            <a:r>
              <a:rPr lang="en-ID" sz="1600" b="1" dirty="0" err="1"/>
              <a:t>pertama</a:t>
            </a:r>
            <a:r>
              <a:rPr lang="en-ID" sz="1600" b="1" dirty="0"/>
              <a:t> </a:t>
            </a:r>
            <a:r>
              <a:rPr lang="en-ID" sz="1600" dirty="0" err="1"/>
              <a:t>kegiatan</a:t>
            </a:r>
            <a:r>
              <a:rPr lang="en-ID" sz="1600" dirty="0"/>
              <a:t> </a:t>
            </a:r>
            <a:r>
              <a:rPr lang="en-ID" sz="1600" dirty="0" err="1"/>
              <a:t>kelompok</a:t>
            </a:r>
            <a:r>
              <a:rPr lang="en-ID" sz="1600" dirty="0"/>
              <a:t> </a:t>
            </a:r>
            <a:r>
              <a:rPr lang="en-ID" sz="1600" dirty="0" err="1"/>
              <a:t>adalah</a:t>
            </a:r>
            <a:r>
              <a:rPr lang="en-ID" sz="1600" dirty="0"/>
              <a:t> </a:t>
            </a:r>
            <a:r>
              <a:rPr lang="en-ID" sz="1600" dirty="0" err="1"/>
              <a:t>fase</a:t>
            </a:r>
            <a:r>
              <a:rPr lang="en-ID" sz="1600" dirty="0"/>
              <a:t> </a:t>
            </a:r>
            <a:r>
              <a:rPr lang="en-ID" sz="1600" dirty="0" err="1"/>
              <a:t>inersi</a:t>
            </a:r>
            <a:r>
              <a:rPr lang="en-ID" sz="1600" dirty="0"/>
              <a:t> </a:t>
            </a:r>
            <a:r>
              <a:rPr lang="en-ID" sz="1600" dirty="0" err="1"/>
              <a:t>yaitu</a:t>
            </a:r>
            <a:r>
              <a:rPr lang="en-ID" sz="1600" dirty="0"/>
              <a:t> </a:t>
            </a:r>
            <a:r>
              <a:rPr lang="en-ID" sz="1600" dirty="0" err="1"/>
              <a:t>kelompok</a:t>
            </a:r>
            <a:r>
              <a:rPr lang="en-ID" sz="1600" dirty="0"/>
              <a:t> </a:t>
            </a:r>
          </a:p>
          <a:p>
            <a:r>
              <a:rPr lang="en-ID" sz="1600" dirty="0" err="1"/>
              <a:t>cenderung</a:t>
            </a:r>
            <a:r>
              <a:rPr lang="en-ID" sz="1600" dirty="0"/>
              <a:t> </a:t>
            </a:r>
            <a:r>
              <a:rPr lang="en-ID" sz="1600" dirty="0" err="1"/>
              <a:t>berdiam</a:t>
            </a:r>
            <a:r>
              <a:rPr lang="en-ID" sz="1600" dirty="0"/>
              <a:t> </a:t>
            </a:r>
            <a:r>
              <a:rPr lang="en-ID" sz="1600" dirty="0" err="1"/>
              <a:t>diri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menjadi</a:t>
            </a:r>
            <a:r>
              <a:rPr lang="en-ID" sz="1600" dirty="0"/>
              <a:t> </a:t>
            </a:r>
            <a:r>
              <a:rPr lang="en-ID" sz="1600" dirty="0" err="1"/>
              <a:t>terkunci</a:t>
            </a:r>
            <a:r>
              <a:rPr lang="en-ID" sz="1600" dirty="0"/>
              <a:t> </a:t>
            </a:r>
            <a:r>
              <a:rPr lang="en-ID" sz="1600" dirty="0" err="1"/>
              <a:t>ke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suatu</a:t>
            </a:r>
            <a:r>
              <a:rPr lang="en-ID" sz="1600" dirty="0"/>
              <a:t> </a:t>
            </a:r>
            <a:r>
              <a:rPr lang="en-ID" sz="1600" dirty="0" err="1"/>
              <a:t>arah</a:t>
            </a:r>
            <a:r>
              <a:rPr lang="en-ID" sz="1600" dirty="0"/>
              <a:t>  </a:t>
            </a:r>
            <a:r>
              <a:rPr lang="en-ID" sz="1600" dirty="0" err="1"/>
              <a:t>tindakan</a:t>
            </a:r>
            <a:r>
              <a:rPr lang="en-ID" sz="1600" dirty="0"/>
              <a:t> yang </a:t>
            </a:r>
            <a:r>
              <a:rPr lang="en-ID" sz="1600" dirty="0" err="1"/>
              <a:t>tetap</a:t>
            </a:r>
            <a:r>
              <a:rPr lang="en-ID" sz="1600" dirty="0"/>
              <a:t>. </a:t>
            </a:r>
          </a:p>
          <a:p>
            <a:r>
              <a:rPr lang="en-ID" sz="1600" dirty="0" err="1"/>
              <a:t>Terjadi</a:t>
            </a:r>
            <a:r>
              <a:rPr lang="en-ID" sz="1600" dirty="0"/>
              <a:t> </a:t>
            </a:r>
            <a:r>
              <a:rPr lang="en-ID" sz="1600" dirty="0" err="1"/>
              <a:t>suatu</a:t>
            </a:r>
            <a:r>
              <a:rPr lang="en-ID" sz="1600" dirty="0"/>
              <a:t> </a:t>
            </a:r>
            <a:r>
              <a:rPr lang="en-ID" sz="1600" dirty="0" err="1"/>
              <a:t>peralihan</a:t>
            </a:r>
            <a:r>
              <a:rPr lang="en-ID" sz="1600" dirty="0"/>
              <a:t> (</a:t>
            </a:r>
            <a:r>
              <a:rPr lang="en-ID" sz="1600" dirty="0" err="1"/>
              <a:t>transisi</a:t>
            </a:r>
            <a:r>
              <a:rPr lang="en-ID" sz="1600" dirty="0"/>
              <a:t>) pada </a:t>
            </a:r>
            <a:r>
              <a:rPr lang="en-ID" sz="1600" b="1" dirty="0" err="1"/>
              <a:t>akhir</a:t>
            </a:r>
            <a:r>
              <a:rPr lang="en-ID" sz="1600" b="1" dirty="0"/>
              <a:t> </a:t>
            </a:r>
            <a:r>
              <a:rPr lang="en-ID" sz="1600" b="1" dirty="0" err="1"/>
              <a:t>fase</a:t>
            </a:r>
            <a:r>
              <a:rPr lang="en-ID" sz="1600" b="1" dirty="0"/>
              <a:t> </a:t>
            </a:r>
            <a:r>
              <a:rPr lang="en-ID" sz="1600" b="1" dirty="0" err="1"/>
              <a:t>pertama</a:t>
            </a:r>
            <a:r>
              <a:rPr lang="en-ID" sz="1600" dirty="0"/>
              <a:t>, yang </a:t>
            </a:r>
            <a:r>
              <a:rPr lang="en-ID" sz="1600" dirty="0" err="1"/>
              <a:t>terjadi</a:t>
            </a:r>
            <a:r>
              <a:rPr lang="en-ID" sz="1600" dirty="0"/>
              <a:t> </a:t>
            </a:r>
          </a:p>
          <a:p>
            <a:r>
              <a:rPr lang="en-ID" sz="1600" dirty="0" err="1"/>
              <a:t>tepat</a:t>
            </a:r>
            <a:r>
              <a:rPr lang="en-ID" sz="1600" dirty="0"/>
              <a:t> </a:t>
            </a:r>
            <a:r>
              <a:rPr lang="en-ID" sz="1600" dirty="0" err="1"/>
              <a:t>ketika</a:t>
            </a:r>
            <a:r>
              <a:rPr lang="en-ID" sz="1600" dirty="0"/>
              <a:t> </a:t>
            </a:r>
            <a:r>
              <a:rPr lang="en-ID" sz="1600" dirty="0" err="1"/>
              <a:t>kelompok</a:t>
            </a:r>
            <a:r>
              <a:rPr lang="en-ID" sz="1600" dirty="0"/>
              <a:t> </a:t>
            </a:r>
            <a:r>
              <a:rPr lang="en-ID" sz="1600" dirty="0" err="1"/>
              <a:t>telah</a:t>
            </a:r>
            <a:r>
              <a:rPr lang="en-ID" sz="1600" dirty="0"/>
              <a:t> </a:t>
            </a:r>
            <a:r>
              <a:rPr lang="en-ID" sz="1600" dirty="0" err="1"/>
              <a:t>menghabiskan</a:t>
            </a:r>
            <a:r>
              <a:rPr lang="en-ID" sz="1600" dirty="0"/>
              <a:t> </a:t>
            </a:r>
            <a:r>
              <a:rPr lang="en-ID" sz="1600" dirty="0" err="1"/>
              <a:t>separuh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waktu</a:t>
            </a:r>
            <a:r>
              <a:rPr lang="en-ID" sz="1600" dirty="0"/>
              <a:t> yang </a:t>
            </a:r>
            <a:r>
              <a:rPr lang="en-ID" sz="1600" dirty="0" err="1"/>
              <a:t>disediakan</a:t>
            </a:r>
            <a:r>
              <a:rPr lang="en-ID" sz="1600" dirty="0"/>
              <a:t>. </a:t>
            </a:r>
          </a:p>
          <a:p>
            <a:r>
              <a:rPr lang="en-ID" sz="1600" dirty="0" err="1"/>
              <a:t>Transisi</a:t>
            </a:r>
            <a:r>
              <a:rPr lang="en-ID" sz="1600" dirty="0"/>
              <a:t> </a:t>
            </a:r>
            <a:r>
              <a:rPr lang="en-ID" sz="1600" dirty="0" err="1"/>
              <a:t>itu</a:t>
            </a:r>
            <a:r>
              <a:rPr lang="en-ID" sz="1600" dirty="0"/>
              <a:t> </a:t>
            </a:r>
            <a:r>
              <a:rPr lang="en-ID" sz="1600" dirty="0" err="1"/>
              <a:t>mengawali</a:t>
            </a:r>
            <a:r>
              <a:rPr lang="en-ID" sz="1600" dirty="0"/>
              <a:t> </a:t>
            </a:r>
            <a:r>
              <a:rPr lang="en-ID" sz="1600" dirty="0" err="1"/>
              <a:t>perubahan-perubahan</a:t>
            </a:r>
            <a:r>
              <a:rPr lang="en-ID" sz="1600" dirty="0"/>
              <a:t> </a:t>
            </a:r>
            <a:r>
              <a:rPr lang="en-ID" sz="1600" dirty="0" err="1"/>
              <a:t>utama</a:t>
            </a:r>
            <a:r>
              <a:rPr lang="en-ID" sz="1600" dirty="0"/>
              <a:t>. </a:t>
            </a:r>
          </a:p>
          <a:p>
            <a:r>
              <a:rPr lang="en-ID" sz="1600" b="1" dirty="0" err="1"/>
              <a:t>Fase</a:t>
            </a:r>
            <a:r>
              <a:rPr lang="en-ID" sz="1600" b="1" dirty="0"/>
              <a:t> </a:t>
            </a:r>
            <a:r>
              <a:rPr lang="en-ID" sz="1600" b="1" dirty="0" err="1"/>
              <a:t>kedua</a:t>
            </a:r>
            <a:r>
              <a:rPr lang="en-ID" sz="1600" b="1" dirty="0"/>
              <a:t> </a:t>
            </a:r>
            <a:r>
              <a:rPr lang="en-ID" sz="1600" b="1" dirty="0" err="1"/>
              <a:t>inersia</a:t>
            </a:r>
            <a:r>
              <a:rPr lang="en-ID" sz="1600" b="1" dirty="0"/>
              <a:t> </a:t>
            </a:r>
            <a:r>
              <a:rPr lang="en-ID" sz="1600" dirty="0" err="1"/>
              <a:t>mengikuti</a:t>
            </a:r>
            <a:r>
              <a:rPr lang="en-ID" sz="1600" dirty="0"/>
              <a:t> </a:t>
            </a:r>
            <a:r>
              <a:rPr lang="en-ID" sz="1600" dirty="0" err="1"/>
              <a:t>transisi</a:t>
            </a:r>
            <a:r>
              <a:rPr lang="en-ID" sz="1600" dirty="0"/>
              <a:t> </a:t>
            </a:r>
            <a:r>
              <a:rPr lang="en-ID" sz="1600" dirty="0" err="1"/>
              <a:t>yaitu</a:t>
            </a:r>
            <a:r>
              <a:rPr lang="en-ID" sz="1600" dirty="0"/>
              <a:t> </a:t>
            </a:r>
            <a:r>
              <a:rPr lang="en-ID" sz="1600" dirty="0" err="1"/>
              <a:t>fase</a:t>
            </a:r>
            <a:r>
              <a:rPr lang="en-ID" sz="1600" dirty="0"/>
              <a:t> </a:t>
            </a:r>
            <a:r>
              <a:rPr lang="en-ID" sz="1600" dirty="0" err="1"/>
              <a:t>suatu</a:t>
            </a:r>
            <a:r>
              <a:rPr lang="en-ID" sz="1600" dirty="0"/>
              <a:t> </a:t>
            </a:r>
            <a:r>
              <a:rPr lang="en-ID" sz="1600" dirty="0" err="1"/>
              <a:t>keseimbangan</a:t>
            </a:r>
            <a:r>
              <a:rPr lang="en-ID" sz="1600" dirty="0"/>
              <a:t> </a:t>
            </a:r>
            <a:r>
              <a:rPr lang="en-ID" sz="1600" dirty="0" err="1"/>
              <a:t>baru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kurun</a:t>
            </a:r>
            <a:r>
              <a:rPr lang="en-ID" sz="1600" dirty="0"/>
              <a:t> </a:t>
            </a:r>
            <a:r>
              <a:rPr lang="en-ID" sz="1600" dirty="0" err="1"/>
              <a:t>waktu</a:t>
            </a:r>
            <a:r>
              <a:rPr lang="en-ID" sz="1600" dirty="0"/>
              <a:t> </a:t>
            </a:r>
            <a:r>
              <a:rPr lang="en-ID" sz="1600" dirty="0" err="1"/>
              <a:t>inersia</a:t>
            </a:r>
            <a:r>
              <a:rPr lang="en-ID" sz="1600" dirty="0"/>
              <a:t> </a:t>
            </a:r>
            <a:r>
              <a:rPr lang="en-ID" sz="1600" dirty="0" err="1"/>
              <a:t>baru</a:t>
            </a:r>
            <a:r>
              <a:rPr lang="en-ID" sz="1600" dirty="0"/>
              <a:t>.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fase</a:t>
            </a:r>
            <a:r>
              <a:rPr lang="en-ID" sz="1600" dirty="0"/>
              <a:t> </a:t>
            </a:r>
            <a:r>
              <a:rPr lang="en-ID" sz="1600" dirty="0" err="1"/>
              <a:t>ini</a:t>
            </a:r>
            <a:r>
              <a:rPr lang="en-ID" sz="1600" dirty="0"/>
              <a:t> </a:t>
            </a:r>
            <a:r>
              <a:rPr lang="en-ID" sz="1600" dirty="0" err="1"/>
              <a:t>kelompok</a:t>
            </a:r>
            <a:r>
              <a:rPr lang="en-ID" sz="1600" dirty="0"/>
              <a:t> </a:t>
            </a:r>
            <a:r>
              <a:rPr lang="en-ID" sz="1600" dirty="0" err="1"/>
              <a:t>menjalankan</a:t>
            </a:r>
            <a:r>
              <a:rPr lang="en-ID" sz="1600" dirty="0"/>
              <a:t> </a:t>
            </a:r>
            <a:r>
              <a:rPr lang="en-ID" sz="1600" dirty="0" err="1"/>
              <a:t>rencana-rencana</a:t>
            </a:r>
            <a:r>
              <a:rPr lang="en-ID" sz="1600" dirty="0"/>
              <a:t> yang </a:t>
            </a:r>
            <a:r>
              <a:rPr lang="en-ID" sz="1600" dirty="0" err="1"/>
              <a:t>diciptakan</a:t>
            </a:r>
            <a:r>
              <a:rPr lang="en-ID" sz="1600" dirty="0"/>
              <a:t> </a:t>
            </a:r>
            <a:r>
              <a:rPr lang="en-ID" sz="1600" dirty="0" err="1"/>
              <a:t>selama</a:t>
            </a:r>
            <a:r>
              <a:rPr lang="en-ID" sz="1600" dirty="0"/>
              <a:t> </a:t>
            </a:r>
            <a:r>
              <a:rPr lang="en-ID" sz="1600" dirty="0" err="1"/>
              <a:t>periode</a:t>
            </a:r>
            <a:r>
              <a:rPr lang="en-ID" sz="1600" dirty="0"/>
              <a:t> </a:t>
            </a:r>
            <a:r>
              <a:rPr lang="en-ID" sz="1600" dirty="0" err="1"/>
              <a:t>transisi</a:t>
            </a:r>
            <a:r>
              <a:rPr lang="en-ID" sz="1600" dirty="0"/>
              <a:t>. </a:t>
            </a:r>
          </a:p>
          <a:p>
            <a:r>
              <a:rPr lang="en-ID" sz="1600" b="1" dirty="0" err="1"/>
              <a:t>Pertemuan</a:t>
            </a:r>
            <a:r>
              <a:rPr lang="en-ID" sz="1600" b="1" dirty="0"/>
              <a:t> </a:t>
            </a:r>
            <a:r>
              <a:rPr lang="en-ID" sz="1600" b="1" dirty="0" err="1"/>
              <a:t>terakhir</a:t>
            </a:r>
            <a:r>
              <a:rPr lang="en-ID" sz="1600" b="1" dirty="0"/>
              <a:t> </a:t>
            </a:r>
            <a:r>
              <a:rPr lang="en-ID" sz="1600" dirty="0" err="1"/>
              <a:t>kelompok</a:t>
            </a:r>
            <a:r>
              <a:rPr lang="en-ID" sz="1600" dirty="0"/>
              <a:t> </a:t>
            </a:r>
            <a:r>
              <a:rPr lang="en-ID" sz="1600" dirty="0" err="1"/>
              <a:t>dicirikan</a:t>
            </a:r>
            <a:r>
              <a:rPr lang="en-ID" sz="1600" dirty="0"/>
              <a:t> oleh </a:t>
            </a:r>
            <a:r>
              <a:rPr lang="en-ID" sz="1600" dirty="0" err="1"/>
              <a:t>kegiatan</a:t>
            </a:r>
            <a:r>
              <a:rPr lang="en-ID" sz="1600" dirty="0"/>
              <a:t> yang </a:t>
            </a:r>
            <a:r>
              <a:rPr lang="en-ID" sz="1600" dirty="0" err="1"/>
              <a:t>percepatannya</a:t>
            </a:r>
            <a:r>
              <a:rPr lang="en-ID" sz="1600" dirty="0"/>
              <a:t> </a:t>
            </a:r>
            <a:r>
              <a:rPr lang="en-ID" sz="1600" dirty="0" err="1"/>
              <a:t>mencolok</a:t>
            </a:r>
            <a:r>
              <a:rPr lang="en-ID" sz="16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96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6024-C2AE-D84D-974F-9CA9D76A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Langkah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kerjasama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F6323-A883-B245-9E64-88AD48D20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Pengenalan</a:t>
            </a:r>
            <a:r>
              <a:rPr lang="en-ID" dirty="0"/>
              <a:t> </a:t>
            </a:r>
            <a:r>
              <a:rPr lang="en-ID" dirty="0" err="1"/>
              <a:t>Sesama</a:t>
            </a:r>
            <a:r>
              <a:rPr lang="en-ID" dirty="0"/>
              <a:t> </a:t>
            </a:r>
            <a:r>
              <a:rPr lang="en-ID" dirty="0" err="1"/>
              <a:t>Peserta</a:t>
            </a:r>
            <a:r>
              <a:rPr lang="en-ID" dirty="0"/>
              <a:t> (</a:t>
            </a:r>
            <a:r>
              <a:rPr lang="en-ID" i="1" dirty="0"/>
              <a:t>Ice Breaking</a:t>
            </a:r>
            <a:r>
              <a:rPr lang="en-ID" dirty="0"/>
              <a:t>) </a:t>
            </a:r>
          </a:p>
          <a:p>
            <a:r>
              <a:rPr lang="en-ID" dirty="0" err="1"/>
              <a:t>Pemahaman</a:t>
            </a:r>
            <a:r>
              <a:rPr lang="en-ID" dirty="0"/>
              <a:t> Gaya </a:t>
            </a:r>
            <a:r>
              <a:rPr lang="en-ID" dirty="0" err="1"/>
              <a:t>Belajar</a:t>
            </a:r>
            <a:r>
              <a:rPr lang="en-ID" dirty="0"/>
              <a:t> (</a:t>
            </a:r>
            <a:r>
              <a:rPr lang="en-ID" i="1" dirty="0"/>
              <a:t>Learning Style Assessment</a:t>
            </a:r>
            <a:r>
              <a:rPr lang="en-ID" dirty="0"/>
              <a:t>) </a:t>
            </a:r>
          </a:p>
          <a:p>
            <a:r>
              <a:rPr lang="en-ID" dirty="0" err="1"/>
              <a:t>Pembentukan</a:t>
            </a:r>
            <a:r>
              <a:rPr lang="en-ID" dirty="0"/>
              <a:t> Nilai-</a:t>
            </a:r>
            <a:r>
              <a:rPr lang="en-ID" dirty="0" err="1"/>
              <a:t>nilai</a:t>
            </a:r>
            <a:r>
              <a:rPr lang="en-ID" dirty="0"/>
              <a:t> dan Norma </a:t>
            </a:r>
            <a:r>
              <a:rPr lang="en-ID" i="1" dirty="0"/>
              <a:t>(Values and Norms)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Komitmen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i="1" dirty="0"/>
              <a:t>(Learning Commitment). 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818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C151-6155-C045-8198-B752769A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FAKTOR-FAKTOR YANG MEMPENGARUHI DINAMIKA KELOMPOK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5CF39-43E8-474F-88C3-59862D7BC3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MASALAH DALAM DINAMIKA KELOMPOK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Kepemimpinan</a:t>
            </a:r>
            <a:r>
              <a:rPr lang="en-ID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Pengambilan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dan </a:t>
            </a:r>
            <a:r>
              <a:rPr lang="en-ID" dirty="0" err="1"/>
              <a:t>pemecahan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Komunikasi</a:t>
            </a:r>
            <a:r>
              <a:rPr lang="en-ID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Konflik</a:t>
            </a:r>
            <a:r>
              <a:rPr lang="en-ID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A4262-7959-D647-9BDF-E08EFDA23D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FAKTOR YANG MEMPENGARUHI DINAMIKA KELOMPOK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Interaksi</a:t>
            </a:r>
            <a:r>
              <a:rPr lang="en-ID" dirty="0"/>
              <a:t>. </a:t>
            </a:r>
          </a:p>
          <a:p>
            <a:pPr marL="800100" lvl="2" indent="-342900"/>
            <a:r>
              <a:rPr lang="en-ID" i="1" dirty="0"/>
              <a:t>Acting </a:t>
            </a:r>
            <a:endParaRPr lang="en-ID" dirty="0"/>
          </a:p>
          <a:p>
            <a:pPr marL="800100" lvl="2" indent="-342900"/>
            <a:r>
              <a:rPr lang="en-ID" i="1" dirty="0"/>
              <a:t>Interacting, </a:t>
            </a:r>
            <a:endParaRPr lang="en-ID" dirty="0"/>
          </a:p>
          <a:p>
            <a:pPr marL="800100" lvl="2" indent="-342900"/>
            <a:r>
              <a:rPr lang="en-ID" i="1" dirty="0"/>
              <a:t>Co-acting </a:t>
            </a:r>
            <a:endParaRPr lang="en-ID" dirty="0"/>
          </a:p>
          <a:p>
            <a:pPr marL="800100" lvl="2" indent="-342900"/>
            <a:r>
              <a:rPr lang="en-ID" i="1" dirty="0"/>
              <a:t>Counter acting </a:t>
            </a:r>
            <a:endParaRPr lang="en-ID" dirty="0"/>
          </a:p>
          <a:p>
            <a:pPr marL="800100" lvl="2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01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7FD25-3E9C-4145-A699-DC72073D9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PENTINGNYA DINAMIKA KELOMPOK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F30AF-0122-2E47-8AF3-3D7206202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yang </a:t>
            </a:r>
            <a:r>
              <a:rPr lang="en-ID" dirty="0" err="1"/>
              <a:t>besar</a:t>
            </a:r>
            <a:r>
              <a:rPr lang="en-ID" dirty="0"/>
              <a:t> pada </a:t>
            </a:r>
            <a:r>
              <a:rPr lang="en-ID" dirty="0" err="1"/>
              <a:t>individu</a:t>
            </a:r>
            <a:r>
              <a:rPr lang="en-ID" dirty="0"/>
              <a:t> </a:t>
            </a:r>
          </a:p>
          <a:p>
            <a:r>
              <a:rPr lang="en-ID" dirty="0" err="1"/>
              <a:t>Sikap,nilai</a:t>
            </a:r>
            <a:r>
              <a:rPr lang="en-ID" dirty="0"/>
              <a:t> dan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sekali</a:t>
            </a:r>
            <a:r>
              <a:rPr lang="en-ID" dirty="0"/>
              <a:t> </a:t>
            </a:r>
            <a:r>
              <a:rPr lang="en-ID" dirty="0" err="1"/>
              <a:t>dipengaruhi</a:t>
            </a:r>
            <a:r>
              <a:rPr lang="en-ID" dirty="0"/>
              <a:t> oleh </a:t>
            </a:r>
            <a:r>
              <a:rPr lang="en-ID" dirty="0" err="1"/>
              <a:t>interaksi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yang lain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yang </a:t>
            </a:r>
            <a:r>
              <a:rPr lang="en-ID" dirty="0" err="1"/>
              <a:t>kuat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lain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30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FE501-BB40-B748-B861-36C92CCC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Teknik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5A9544-5B3E-C245-941B-1197D8CDA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Mengakui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konflik</a:t>
            </a:r>
            <a:r>
              <a:rPr lang="en-ID" dirty="0"/>
              <a:t>. </a:t>
            </a:r>
          </a:p>
          <a:p>
            <a:r>
              <a:rPr lang="en-ID" dirty="0" err="1"/>
              <a:t>Identifikasi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. </a:t>
            </a:r>
          </a:p>
          <a:p>
            <a:r>
              <a:rPr lang="en-ID" dirty="0" err="1"/>
              <a:t>Dengarkan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sudut</a:t>
            </a:r>
            <a:r>
              <a:rPr lang="en-ID" dirty="0"/>
              <a:t> </a:t>
            </a:r>
            <a:r>
              <a:rPr lang="en-ID" dirty="0" err="1"/>
              <a:t>pandang</a:t>
            </a:r>
            <a:r>
              <a:rPr lang="en-ID" dirty="0"/>
              <a:t> dan </a:t>
            </a:r>
            <a:r>
              <a:rPr lang="en-ID" dirty="0" err="1"/>
              <a:t>kumpulkan</a:t>
            </a:r>
            <a:r>
              <a:rPr lang="en-ID" dirty="0"/>
              <a:t> </a:t>
            </a:r>
            <a:r>
              <a:rPr lang="en-ID" dirty="0" err="1"/>
              <a:t>fakta</a:t>
            </a:r>
            <a:r>
              <a:rPr lang="en-ID" dirty="0"/>
              <a:t>, </a:t>
            </a:r>
            <a:r>
              <a:rPr lang="en-ID" dirty="0" err="1"/>
              <a:t>akibat</a:t>
            </a:r>
            <a:r>
              <a:rPr lang="en-ID" dirty="0"/>
              <a:t> dan </a:t>
            </a:r>
            <a:r>
              <a:rPr lang="en-ID" dirty="0" err="1"/>
              <a:t>opini</a:t>
            </a:r>
            <a:r>
              <a:rPr lang="en-ID" dirty="0"/>
              <a:t>. </a:t>
            </a:r>
          </a:p>
          <a:p>
            <a:r>
              <a:rPr lang="en-ID" dirty="0" err="1"/>
              <a:t>Lakukan</a:t>
            </a:r>
            <a:r>
              <a:rPr lang="en-ID" dirty="0"/>
              <a:t> </a:t>
            </a:r>
            <a:r>
              <a:rPr lang="en-ID" dirty="0" err="1"/>
              <a:t>pengkajian</a:t>
            </a:r>
            <a:r>
              <a:rPr lang="en-ID" dirty="0"/>
              <a:t> </a:t>
            </a:r>
            <a:r>
              <a:rPr lang="en-ID" dirty="0" err="1"/>
              <a:t>penyelesaian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. </a:t>
            </a:r>
          </a:p>
          <a:p>
            <a:r>
              <a:rPr lang="en-ID" dirty="0" err="1"/>
              <a:t>Dapatkan</a:t>
            </a:r>
            <a:r>
              <a:rPr lang="en-ID" dirty="0"/>
              <a:t> </a:t>
            </a:r>
            <a:r>
              <a:rPr lang="en-ID" dirty="0" err="1"/>
              <a:t>kesepakatan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menemukan</a:t>
            </a:r>
            <a:r>
              <a:rPr lang="en-ID" dirty="0"/>
              <a:t> </a:t>
            </a:r>
            <a:r>
              <a:rPr lang="en-ID" dirty="0" err="1"/>
              <a:t>solusi</a:t>
            </a:r>
            <a:r>
              <a:rPr lang="en-ID" dirty="0"/>
              <a:t>. </a:t>
            </a:r>
          </a:p>
          <a:p>
            <a:r>
              <a:rPr lang="en-ID" dirty="0" err="1"/>
              <a:t>Jadwalkan</a:t>
            </a:r>
            <a:r>
              <a:rPr lang="en-ID" dirty="0"/>
              <a:t> </a:t>
            </a:r>
            <a:r>
              <a:rPr lang="en-ID" dirty="0" err="1"/>
              <a:t>sesi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mengkaji</a:t>
            </a:r>
            <a:r>
              <a:rPr lang="en-ID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538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A2956-F6BE-8049-A0EB-7DC07839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2A9A5-4F2E-B24B-B600-957811D98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Persepsi</a:t>
            </a:r>
            <a:r>
              <a:rPr lang="en-ID" dirty="0"/>
              <a:t> yang </a:t>
            </a:r>
            <a:r>
              <a:rPr lang="en-ID" dirty="0" err="1"/>
              <a:t>terganggu</a:t>
            </a:r>
            <a:r>
              <a:rPr lang="en-ID" dirty="0"/>
              <a:t>, </a:t>
            </a:r>
            <a:r>
              <a:rPr lang="en-ID" dirty="0" err="1"/>
              <a:t>merasa</a:t>
            </a:r>
            <a:r>
              <a:rPr lang="en-ID" dirty="0"/>
              <a:t> </a:t>
            </a:r>
            <a:r>
              <a:rPr lang="en-ID" dirty="0" err="1"/>
              <a:t>dirinya</a:t>
            </a:r>
            <a:r>
              <a:rPr lang="en-ID" dirty="0"/>
              <a:t>/</a:t>
            </a:r>
            <a:r>
              <a:rPr lang="en-ID" dirty="0" err="1"/>
              <a:t>kelompoknya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yang lain. </a:t>
            </a:r>
          </a:p>
          <a:p>
            <a:r>
              <a:rPr lang="en-ID" dirty="0" err="1"/>
              <a:t>Stereotip</a:t>
            </a:r>
            <a:r>
              <a:rPr lang="en-ID" dirty="0"/>
              <a:t> </a:t>
            </a:r>
            <a:r>
              <a:rPr lang="en-ID" dirty="0" err="1"/>
              <a:t>negatif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menonjol</a:t>
            </a:r>
            <a:r>
              <a:rPr lang="en-ID" dirty="0"/>
              <a:t>, </a:t>
            </a:r>
            <a:r>
              <a:rPr lang="en-ID" dirty="0" err="1"/>
              <a:t>hal-hal</a:t>
            </a:r>
            <a:r>
              <a:rPr lang="en-ID" dirty="0"/>
              <a:t> </a:t>
            </a:r>
            <a:r>
              <a:rPr lang="en-ID" dirty="0" err="1"/>
              <a:t>negatif</a:t>
            </a:r>
            <a:r>
              <a:rPr lang="en-ID" dirty="0"/>
              <a:t> yang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terpendam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timbul</a:t>
            </a:r>
            <a:r>
              <a:rPr lang="en-ID" dirty="0"/>
              <a:t> </a:t>
            </a:r>
            <a:r>
              <a:rPr lang="en-ID" dirty="0" err="1"/>
              <a:t>kembali</a:t>
            </a:r>
            <a:r>
              <a:rPr lang="en-ID" dirty="0"/>
              <a:t>. </a:t>
            </a:r>
          </a:p>
          <a:p>
            <a:r>
              <a:rPr lang="en-ID" dirty="0" err="1"/>
              <a:t>Menurunnya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.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terjadinya</a:t>
            </a:r>
            <a:r>
              <a:rPr lang="en-ID" dirty="0"/>
              <a:t> </a:t>
            </a:r>
            <a:r>
              <a:rPr lang="en-ID" dirty="0" err="1"/>
              <a:t>konflik</a:t>
            </a:r>
            <a:r>
              <a:rPr lang="en-ID" dirty="0"/>
              <a:t> 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menurun</a:t>
            </a:r>
            <a:r>
              <a:rPr lang="en-ID" dirty="0"/>
              <a:t> </a:t>
            </a:r>
            <a:r>
              <a:rPr lang="en-ID" dirty="0" err="1"/>
              <a:t>dratis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justru</a:t>
            </a:r>
            <a:r>
              <a:rPr lang="en-ID" dirty="0"/>
              <a:t> </a:t>
            </a:r>
            <a:r>
              <a:rPr lang="en-ID" dirty="0" err="1"/>
              <a:t>malah</a:t>
            </a:r>
            <a:r>
              <a:rPr lang="en-ID" dirty="0"/>
              <a:t> </a:t>
            </a:r>
            <a:r>
              <a:rPr lang="en-ID" dirty="0" err="1"/>
              <a:t>hilang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sekali</a:t>
            </a:r>
            <a:r>
              <a:rPr lang="en-ID" dirty="0"/>
              <a:t>, </a:t>
            </a:r>
            <a:r>
              <a:rPr lang="en-ID" dirty="0" err="1"/>
              <a:t>pengambilan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(</a:t>
            </a:r>
            <a:r>
              <a:rPr lang="en-ID" dirty="0" err="1"/>
              <a:t>terganggu</a:t>
            </a:r>
            <a:r>
              <a:rPr lang="en-ID" dirty="0"/>
              <a:t>), para </a:t>
            </a:r>
            <a:r>
              <a:rPr lang="en-ID" dirty="0" err="1"/>
              <a:t>pelanggan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fihak-fihak</a:t>
            </a:r>
            <a:r>
              <a:rPr lang="en-ID" dirty="0"/>
              <a:t> yang </a:t>
            </a:r>
            <a:r>
              <a:rPr lang="en-ID" dirty="0" err="1"/>
              <a:t>dilayani</a:t>
            </a:r>
            <a:r>
              <a:rPr lang="en-ID" dirty="0"/>
              <a:t> </a:t>
            </a:r>
            <a:r>
              <a:rPr lang="en-ID" dirty="0" err="1"/>
              <a:t>terganggu</a:t>
            </a:r>
            <a:r>
              <a:rPr lang="en-ID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13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7E48E557-BE80-0748-BDDC-3F4D8AD54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56322" name="Picture 2" descr="Doa Sebelum dan Sesudah Belajar Beserta Arab, Latin, dan Artinya">
            <a:extLst>
              <a:ext uri="{FF2B5EF4-FFF2-40B4-BE49-F238E27FC236}">
                <a16:creationId xmlns:a16="http://schemas.microsoft.com/office/drawing/2014/main" id="{166DFF11-D035-7145-A8EE-97E6698DD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4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Picture 6" descr="Doa Setelah Belajar Beserta Keutamaan dan Manfaatnya - AnekaDoa.com">
            <a:extLst>
              <a:ext uri="{FF2B5EF4-FFF2-40B4-BE49-F238E27FC236}">
                <a16:creationId xmlns:a16="http://schemas.microsoft.com/office/drawing/2014/main" id="{7A3DCB97-6A91-6C40-B11E-6850C9B79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114" y="361875"/>
            <a:ext cx="5065486" cy="5184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E9C1A8-AC1E-F140-91B8-3B1C7BABD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5566263" cy="1455091"/>
          </a:xfrm>
        </p:spPr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aphic 78">
            <a:extLst>
              <a:ext uri="{FF2B5EF4-FFF2-40B4-BE49-F238E27FC236}">
                <a16:creationId xmlns:a16="http://schemas.microsoft.com/office/drawing/2014/main" id="{61BBAB6F-65E6-4E2B-B363-6AB27C84E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717" y="2585111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id="{6DA3BBB2-E620-4C13-98C9-FE1EF7D2E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aphic 78">
              <a:extLst>
                <a:ext uri="{FF2B5EF4-FFF2-40B4-BE49-F238E27FC236}">
                  <a16:creationId xmlns:a16="http://schemas.microsoft.com/office/drawing/2014/main" id="{ADC9AB5D-88A1-4FA9-B467-E8EF8FFE5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0867B8E5-4535-4743-8235-6612FEA410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BE48FEA7-5915-4751-8090-63F3094324A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id="{32B378CE-44FD-4120-B9ED-7828D4EE9A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id="{40FA43D3-D34B-4BC7-80D0-F3E75A222A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1912F-768F-1046-A134-847849135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796427"/>
            <a:ext cx="5566263" cy="3274503"/>
          </a:xfrm>
        </p:spPr>
        <p:txBody>
          <a:bodyPr>
            <a:normAutofit/>
          </a:bodyPr>
          <a:lstStyle/>
          <a:p>
            <a:r>
              <a:rPr lang="en-US" dirty="0"/>
              <a:t>PENGERTIAN DAN PROSES DINAMIKA KELOMPOK</a:t>
            </a:r>
          </a:p>
          <a:p>
            <a:r>
              <a:rPr lang="en-US" dirty="0"/>
              <a:t>KELOMPOK DAN MEMBANGUN KERJASAMA</a:t>
            </a:r>
          </a:p>
          <a:p>
            <a:r>
              <a:rPr lang="en-US" dirty="0"/>
              <a:t>FAKTOR-FAKTOR YANG MEMPENGARUHI DINAMIKA KELOMPOK</a:t>
            </a:r>
          </a:p>
          <a:p>
            <a:r>
              <a:rPr lang="en-US" dirty="0"/>
              <a:t>KONFLIK</a:t>
            </a:r>
          </a:p>
          <a:p>
            <a:endParaRPr lang="en-US" dirty="0"/>
          </a:p>
        </p:txBody>
      </p:sp>
      <p:pic>
        <p:nvPicPr>
          <p:cNvPr id="5" name="Picture 4" descr="Tiga panah pada sasaran">
            <a:extLst>
              <a:ext uri="{FF2B5EF4-FFF2-40B4-BE49-F238E27FC236}">
                <a16:creationId xmlns:a16="http://schemas.microsoft.com/office/drawing/2014/main" id="{88E4C7FC-35B6-414F-8F5B-17D3EA91D0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964" r="2150"/>
          <a:stretch/>
        </p:blipFill>
        <p:spPr>
          <a:xfrm>
            <a:off x="6531789" y="10"/>
            <a:ext cx="5660211" cy="6857990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820E42-2F9D-41EF-B67F-522A133B3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3D9BC31-B57D-4933-AD83-94F462D4C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84AFEA3-A055-41AE-96F3-34BA58142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028771F-62FA-4349-B7A8-CE1682D2CE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19CDEE6-CB2F-49F0-B237-2A26A3D1D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id="{3DD82286-02D2-4210-A797-5D502D44A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id="{735449F4-80DA-4E06-B3B6-B9F519F4A6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61FABA3B-05B6-433C-90F9-8D9691A84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FEBA45-D0A3-4091-9956-161EDA21A0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59975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42D98E1-37D2-4470-BF74-845E89795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CBC038-4558-A549-806E-BFE2DF95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638176"/>
            <a:ext cx="4266544" cy="2861770"/>
          </a:xfrm>
        </p:spPr>
        <p:txBody>
          <a:bodyPr anchor="b">
            <a:normAutofit/>
          </a:bodyPr>
          <a:lstStyle/>
          <a:p>
            <a:r>
              <a:rPr lang="en-US" dirty="0"/>
              <a:t>PENGERTIAN DAN PROSES DINAMIKA KELOMPOK</a:t>
            </a:r>
          </a:p>
        </p:txBody>
      </p:sp>
      <p:grpSp>
        <p:nvGrpSpPr>
          <p:cNvPr id="11" name="Graphic 78">
            <a:extLst>
              <a:ext uri="{FF2B5EF4-FFF2-40B4-BE49-F238E27FC236}">
                <a16:creationId xmlns:a16="http://schemas.microsoft.com/office/drawing/2014/main" id="{91868ACA-CC8C-4FA4-8E32-6DB1C7DA9E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369585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2" name="Graphic 78">
              <a:extLst>
                <a:ext uri="{FF2B5EF4-FFF2-40B4-BE49-F238E27FC236}">
                  <a16:creationId xmlns:a16="http://schemas.microsoft.com/office/drawing/2014/main" id="{7C343158-D3CD-4482-AAA0-375D2E6667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aphic 78">
              <a:extLst>
                <a:ext uri="{FF2B5EF4-FFF2-40B4-BE49-F238E27FC236}">
                  <a16:creationId xmlns:a16="http://schemas.microsoft.com/office/drawing/2014/main" id="{12BFE3E3-92EC-47DC-8E6A-6E77132C2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1F0F2188-9504-4EAD-A8A2-B1779FB86B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Graphic 78">
                <a:extLst>
                  <a:ext uri="{FF2B5EF4-FFF2-40B4-BE49-F238E27FC236}">
                    <a16:creationId xmlns:a16="http://schemas.microsoft.com/office/drawing/2014/main" id="{14602C7D-08A5-44A5-B005-E79603849E8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099F2E62-E605-487B-AC3C-11052444D8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02A21D38-C00D-4E35-8B0F-3E63C4B376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B42707-BDA0-41BB-B0EB-61F57E5F2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796363"/>
              </p:ext>
            </p:extLst>
          </p:nvPr>
        </p:nvGraphicFramePr>
        <p:xfrm>
          <a:off x="5402620" y="497732"/>
          <a:ext cx="6151831" cy="5707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6812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553C-2C55-6045-A624-71F031F90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PENGERTIAN DINAMIKA KELOMPOK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CEEB6-0C69-3B45-B02A-73E57F0D4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DINAMIKA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ID" dirty="0">
                <a:sym typeface="Wingdings" pitchFamily="2" charset="2"/>
              </a:rPr>
              <a:t>G</a:t>
            </a:r>
            <a:r>
              <a:rPr lang="en-ID" dirty="0"/>
              <a:t>erakan yang </a:t>
            </a:r>
            <a:r>
              <a:rPr lang="en-ID" dirty="0" err="1"/>
              <a:t>timbul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dirinya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Pola </a:t>
            </a:r>
            <a:r>
              <a:rPr lang="en-US" dirty="0" err="1">
                <a:sym typeface="Wingdings" pitchFamily="2" charset="2"/>
              </a:rPr>
              <a:t>atau</a:t>
            </a:r>
            <a:r>
              <a:rPr lang="en-US" dirty="0">
                <a:sym typeface="Wingdings" pitchFamily="2" charset="2"/>
              </a:rPr>
              <a:t> proses </a:t>
            </a:r>
            <a:r>
              <a:rPr lang="en-US" dirty="0" err="1">
                <a:sym typeface="Wingdings" pitchFamily="2" charset="2"/>
              </a:rPr>
              <a:t>tumbuh</a:t>
            </a:r>
            <a:r>
              <a:rPr lang="en-US" dirty="0">
                <a:sym typeface="Wingdings" pitchFamily="2" charset="2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sym typeface="Wingdings" pitchFamily="2" charset="2"/>
              </a:rPr>
              <a:t>Perubahan</a:t>
            </a:r>
            <a:r>
              <a:rPr lang="en-US" dirty="0">
                <a:sym typeface="Wingdings" pitchFamily="2" charset="2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sym typeface="Wingdings" pitchFamily="2" charset="2"/>
              </a:rPr>
              <a:t>Perkembangan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r>
              <a:rPr lang="en-US" dirty="0">
                <a:sym typeface="Wingdings" pitchFamily="2" charset="2"/>
              </a:rPr>
              <a:t>UNSUR MANUSIA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Ego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Gaya/</a:t>
            </a:r>
            <a:r>
              <a:rPr lang="en-US" dirty="0" err="1">
                <a:sym typeface="Wingdings" pitchFamily="2" charset="2"/>
              </a:rPr>
              <a:t>perilaku</a:t>
            </a:r>
            <a:r>
              <a:rPr lang="en-US" dirty="0">
                <a:sym typeface="Wingdings" pitchFamily="2" charset="2"/>
              </a:rPr>
              <a:t>  Tarik </a:t>
            </a:r>
            <a:r>
              <a:rPr lang="en-US" dirty="0" err="1">
                <a:sym typeface="Wingdings" pitchFamily="2" charset="2"/>
              </a:rPr>
              <a:t>menarik</a:t>
            </a:r>
            <a:r>
              <a:rPr lang="en-US" dirty="0">
                <a:sym typeface="Wingdings" pitchFamily="2" charset="2"/>
              </a:rPr>
              <a:t> </a:t>
            </a:r>
            <a:r>
              <a:rPr lang="en-US" dirty="0" err="1">
                <a:sym typeface="Wingdings" pitchFamily="2" charset="2"/>
              </a:rPr>
              <a:t>resultan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kekuatan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7243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1CF06-AEAA-6B48-8EEA-15B4303A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Force Field Theory: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B6283-CB4B-C749-848E-902A5526B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D" b="1" i="1" dirty="0"/>
              <a:t>Unfreezing :</a:t>
            </a:r>
            <a:r>
              <a:rPr lang="en-ID" i="1" dirty="0"/>
              <a:t> </a:t>
            </a:r>
            <a:r>
              <a:rPr lang="en-ID" dirty="0" err="1"/>
              <a:t>upaya</a:t>
            </a:r>
            <a:r>
              <a:rPr lang="en-ID" dirty="0"/>
              <a:t> </a:t>
            </a:r>
            <a:r>
              <a:rPr lang="en-ID" dirty="0" err="1"/>
              <a:t>meminimalkan</a:t>
            </a:r>
            <a:r>
              <a:rPr lang="en-ID" dirty="0"/>
              <a:t> </a:t>
            </a:r>
            <a:r>
              <a:rPr lang="en-ID" dirty="0" err="1"/>
              <a:t>kekuatan</a:t>
            </a:r>
            <a:r>
              <a:rPr lang="en-ID" dirty="0"/>
              <a:t> </a:t>
            </a:r>
            <a:r>
              <a:rPr lang="en-ID" dirty="0" err="1"/>
              <a:t>perlawanan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endParaRPr lang="en-ID" i="1" dirty="0"/>
          </a:p>
          <a:p>
            <a:pPr marL="457200" indent="-457200">
              <a:buFont typeface="+mj-lt"/>
              <a:buAutoNum type="arabicPeriod"/>
            </a:pPr>
            <a:r>
              <a:rPr lang="en-ID" b="1" i="1" dirty="0"/>
              <a:t>Moving : </a:t>
            </a:r>
            <a:r>
              <a:rPr lang="en-ID" dirty="0" err="1"/>
              <a:t>tahap</a:t>
            </a:r>
            <a:r>
              <a:rPr lang="en-ID" b="1" dirty="0"/>
              <a:t> </a:t>
            </a:r>
            <a:r>
              <a:rPr lang="en-ID" dirty="0" err="1"/>
              <a:t>pergerakan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mengubah</a:t>
            </a:r>
            <a:r>
              <a:rPr lang="en-ID" dirty="0"/>
              <a:t> orang, </a:t>
            </a:r>
            <a:r>
              <a:rPr lang="en-ID" dirty="0" err="1"/>
              <a:t>individu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, </a:t>
            </a:r>
            <a:r>
              <a:rPr lang="en-ID" dirty="0" err="1"/>
              <a:t>tugas-tugas</a:t>
            </a:r>
            <a:r>
              <a:rPr lang="en-ID" dirty="0"/>
              <a:t>,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, dan </a:t>
            </a:r>
            <a:r>
              <a:rPr lang="en-ID" dirty="0" err="1"/>
              <a:t>teknologi</a:t>
            </a:r>
            <a:r>
              <a:rPr lang="en-ID" dirty="0"/>
              <a:t> </a:t>
            </a:r>
            <a:endParaRPr lang="en-ID" i="1" dirty="0"/>
          </a:p>
          <a:p>
            <a:pPr marL="457200" indent="-457200">
              <a:buFont typeface="+mj-lt"/>
              <a:buAutoNum type="arabicPeriod"/>
            </a:pPr>
            <a:r>
              <a:rPr lang="en-ID" b="1" i="1" dirty="0"/>
              <a:t>Refreezing :</a:t>
            </a:r>
            <a:r>
              <a:rPr lang="en-ID" i="1" dirty="0"/>
              <a:t>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penstabilan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upaya</a:t>
            </a:r>
            <a:r>
              <a:rPr lang="en-ID" dirty="0"/>
              <a:t> </a:t>
            </a:r>
            <a:r>
              <a:rPr lang="en-ID" dirty="0" err="1"/>
              <a:t>penguatan</a:t>
            </a:r>
            <a:r>
              <a:rPr lang="en-ID" dirty="0"/>
              <a:t> </a:t>
            </a:r>
            <a:r>
              <a:rPr lang="en-ID" dirty="0" err="1"/>
              <a:t>dampak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,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dan </a:t>
            </a:r>
            <a:r>
              <a:rPr lang="en-ID" dirty="0" err="1"/>
              <a:t>modifikasi-modifikasi</a:t>
            </a:r>
            <a:r>
              <a:rPr lang="en-ID" dirty="0"/>
              <a:t> yang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konstruktif</a:t>
            </a:r>
            <a:r>
              <a:rPr lang="en-ID" dirty="0"/>
              <a:t> </a:t>
            </a:r>
          </a:p>
          <a:p>
            <a:r>
              <a:rPr lang="en-ID" dirty="0"/>
              <a:t>TINDAKAN: feed back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optimalisasi</a:t>
            </a:r>
            <a:r>
              <a:rPr lang="en-ID" dirty="0"/>
              <a:t> </a:t>
            </a:r>
            <a:r>
              <a:rPr lang="en-ID" i="1" dirty="0"/>
              <a:t>Team Building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1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879CE-A1B4-4F48-B491-8003E36D6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MENGENAL DIRI SENDIRI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4A51A-BB70-F045-BC90-C40B31FE6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(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pemahaman</a:t>
            </a:r>
            <a:r>
              <a:rPr lang="en-US" dirty="0"/>
              <a:t>, </a:t>
            </a:r>
            <a:r>
              <a:rPr lang="en-US" dirty="0" err="1"/>
              <a:t>ketrampilan</a:t>
            </a:r>
            <a:r>
              <a:rPr lang="en-US" dirty="0"/>
              <a:t>);</a:t>
            </a:r>
          </a:p>
          <a:p>
            <a:pPr marL="800100" lvl="2" indent="-342900">
              <a:buFontTx/>
              <a:buChar char="-"/>
            </a:pPr>
            <a:r>
              <a:rPr lang="en-ID" dirty="0" err="1"/>
              <a:t>potensi</a:t>
            </a:r>
            <a:r>
              <a:rPr lang="en-ID" dirty="0"/>
              <a:t> </a:t>
            </a:r>
            <a:r>
              <a:rPr lang="en-ID" dirty="0" err="1"/>
              <a:t>fisik</a:t>
            </a:r>
            <a:r>
              <a:rPr lang="en-ID" dirty="0"/>
              <a:t> </a:t>
            </a:r>
            <a:r>
              <a:rPr lang="en-ID" dirty="0" err="1"/>
              <a:t>badaniah</a:t>
            </a:r>
            <a:r>
              <a:rPr lang="en-ID" dirty="0"/>
              <a:t>, </a:t>
            </a:r>
            <a:r>
              <a:rPr lang="en-ID" dirty="0" err="1"/>
              <a:t>potensi</a:t>
            </a:r>
            <a:r>
              <a:rPr lang="en-ID" dirty="0"/>
              <a:t> mental </a:t>
            </a:r>
            <a:r>
              <a:rPr lang="en-ID" dirty="0" err="1"/>
              <a:t>intelektual</a:t>
            </a:r>
            <a:r>
              <a:rPr lang="en-ID" dirty="0"/>
              <a:t>, </a:t>
            </a:r>
            <a:r>
              <a:rPr lang="en-ID" dirty="0" err="1"/>
              <a:t>potensi</a:t>
            </a:r>
            <a:r>
              <a:rPr lang="en-ID" dirty="0"/>
              <a:t> mental spiritual dan </a:t>
            </a:r>
            <a:r>
              <a:rPr lang="en-ID" dirty="0" err="1"/>
              <a:t>potensi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</a:t>
            </a:r>
            <a:r>
              <a:rPr lang="en-ID" dirty="0" err="1"/>
              <a:t>emosional</a:t>
            </a:r>
            <a:r>
              <a:rPr lang="en-ID" dirty="0"/>
              <a:t> </a:t>
            </a:r>
          </a:p>
          <a:p>
            <a:pPr marL="342900" lvl="1" indent="-342900">
              <a:buFontTx/>
              <a:buChar char="-"/>
            </a:pPr>
            <a:r>
              <a:rPr lang="en-ID" dirty="0" err="1"/>
              <a:t>Meningkatkan</a:t>
            </a:r>
            <a:r>
              <a:rPr lang="en-ID" dirty="0"/>
              <a:t> dan </a:t>
            </a:r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potensi</a:t>
            </a:r>
            <a:r>
              <a:rPr lang="en-ID" dirty="0"/>
              <a:t>;</a:t>
            </a:r>
          </a:p>
          <a:p>
            <a:pPr marL="342900" lvl="1" indent="-342900">
              <a:buFontTx/>
              <a:buChar char="-"/>
            </a:pPr>
            <a:r>
              <a:rPr lang="en-ID" dirty="0" err="1"/>
              <a:t>Memunculkan</a:t>
            </a:r>
            <a:r>
              <a:rPr lang="en-ID" dirty="0"/>
              <a:t> </a:t>
            </a:r>
            <a:r>
              <a:rPr lang="en-ID" dirty="0" err="1"/>
              <a:t>gaya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, </a:t>
            </a:r>
            <a:r>
              <a:rPr lang="en-ID" dirty="0" err="1"/>
              <a:t>gaya</a:t>
            </a:r>
            <a:r>
              <a:rPr lang="en-ID" dirty="0"/>
              <a:t> </a:t>
            </a:r>
            <a:r>
              <a:rPr lang="en-ID" dirty="0" err="1"/>
              <a:t>kepemimpinan</a:t>
            </a:r>
            <a:r>
              <a:rPr lang="en-ID" dirty="0"/>
              <a:t>, </a:t>
            </a:r>
            <a:r>
              <a:rPr lang="en-ID" dirty="0" err="1"/>
              <a:t>analisis</a:t>
            </a:r>
            <a:r>
              <a:rPr lang="en-ID" dirty="0"/>
              <a:t> </a:t>
            </a:r>
            <a:r>
              <a:rPr lang="en-ID" dirty="0" err="1"/>
              <a:t>kekurangan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>
                <a:sym typeface="Wingdings" pitchFamily="2" charset="2"/>
              </a:rPr>
              <a:t> </a:t>
            </a:r>
            <a:r>
              <a:rPr lang="en-ID" dirty="0" err="1">
                <a:sym typeface="Wingdings" pitchFamily="2" charset="2"/>
              </a:rPr>
              <a:t>perbaikan</a:t>
            </a:r>
            <a:r>
              <a:rPr lang="en-ID" dirty="0">
                <a:sym typeface="Wingdings" pitchFamily="2" charset="2"/>
              </a:rPr>
              <a:t> (</a:t>
            </a:r>
            <a:r>
              <a:rPr lang="en-ID" dirty="0" err="1">
                <a:sym typeface="Wingdings" pitchFamily="2" charset="2"/>
              </a:rPr>
              <a:t>adakah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semangat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untuk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maju</a:t>
            </a:r>
            <a:r>
              <a:rPr lang="en-ID" dirty="0">
                <a:sym typeface="Wingdings" pitchFamily="2" charset="2"/>
              </a:rPr>
              <a:t>)</a:t>
            </a:r>
          </a:p>
          <a:p>
            <a:pPr marL="342900" lvl="1" indent="-342900">
              <a:buFontTx/>
              <a:buChar char="-"/>
            </a:pPr>
            <a:r>
              <a:rPr lang="en-ID" b="1" dirty="0" err="1">
                <a:sym typeface="Wingdings" pitchFamily="2" charset="2"/>
              </a:rPr>
              <a:t>Simpulan</a:t>
            </a:r>
            <a:r>
              <a:rPr lang="en-ID" b="1" dirty="0">
                <a:sym typeface="Wingdings" pitchFamily="2" charset="2"/>
              </a:rPr>
              <a:t>: </a:t>
            </a:r>
            <a:r>
              <a:rPr lang="en-ID" dirty="0" err="1">
                <a:sym typeface="Wingdings" pitchFamily="2" charset="2"/>
              </a:rPr>
              <a:t>pengenalan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diri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fokus</a:t>
            </a:r>
            <a:r>
              <a:rPr lang="en-ID" dirty="0">
                <a:sym typeface="Wingdings" pitchFamily="2" charset="2"/>
              </a:rPr>
              <a:t> pada 4 </a:t>
            </a:r>
            <a:r>
              <a:rPr lang="en-ID" dirty="0" err="1">
                <a:sym typeface="Wingdings" pitchFamily="2" charset="2"/>
              </a:rPr>
              <a:t>aspek</a:t>
            </a:r>
            <a:r>
              <a:rPr lang="en-ID" dirty="0">
                <a:sym typeface="Wingdings" pitchFamily="2" charset="2"/>
              </a:rPr>
              <a:t> </a:t>
            </a:r>
            <a:r>
              <a:rPr lang="en-ID" dirty="0" err="1">
                <a:sym typeface="Wingdings" pitchFamily="2" charset="2"/>
              </a:rPr>
              <a:t>gaya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belajar</a:t>
            </a:r>
            <a:r>
              <a:rPr lang="en-ID" dirty="0">
                <a:sym typeface="Wingdings" pitchFamily="2" charset="2"/>
              </a:rPr>
              <a:t>, </a:t>
            </a:r>
            <a:r>
              <a:rPr lang="en-ID" dirty="0" err="1">
                <a:sym typeface="Wingdings" pitchFamily="2" charset="2"/>
              </a:rPr>
              <a:t>gaya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kepemimpinan</a:t>
            </a:r>
            <a:r>
              <a:rPr lang="en-ID" dirty="0">
                <a:sym typeface="Wingdings" pitchFamily="2" charset="2"/>
              </a:rPr>
              <a:t>, </a:t>
            </a:r>
            <a:r>
              <a:rPr lang="en-ID" dirty="0" err="1">
                <a:sym typeface="Wingdings" pitchFamily="2" charset="2"/>
              </a:rPr>
              <a:t>semangat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untuk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maju</a:t>
            </a:r>
            <a:r>
              <a:rPr lang="en-ID" dirty="0">
                <a:sym typeface="Wingdings" pitchFamily="2" charset="2"/>
              </a:rPr>
              <a:t>, </a:t>
            </a:r>
            <a:r>
              <a:rPr lang="en-ID" dirty="0" err="1">
                <a:sym typeface="Wingdings" pitchFamily="2" charset="2"/>
              </a:rPr>
              <a:t>pribadi</a:t>
            </a:r>
            <a:r>
              <a:rPr lang="en-ID" dirty="0">
                <a:sym typeface="Wingdings" pitchFamily="2" charset="2"/>
              </a:rPr>
              <a:t> yang </a:t>
            </a:r>
            <a:r>
              <a:rPr lang="en-ID" dirty="0" err="1">
                <a:sym typeface="Wingdings" pitchFamily="2" charset="2"/>
              </a:rPr>
              <a:t>berkembang</a:t>
            </a:r>
            <a:endParaRPr lang="en-ID" dirty="0"/>
          </a:p>
          <a:p>
            <a:pPr marL="342900" lvl="1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59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9CCFC-68A9-4446-BEC3-8027397D6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GAYA BELAJAR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A022C-02CC-3C48-BF26-E0A7871D7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377441"/>
            <a:ext cx="10077557" cy="3693490"/>
          </a:xfrm>
        </p:spPr>
        <p:txBody>
          <a:bodyPr/>
          <a:lstStyle/>
          <a:p>
            <a:r>
              <a:rPr lang="en-ID" sz="1800" dirty="0" err="1"/>
              <a:t>Belajar</a:t>
            </a:r>
            <a:r>
              <a:rPr lang="en-ID" sz="1800" dirty="0"/>
              <a:t> </a:t>
            </a:r>
            <a:r>
              <a:rPr lang="en-ID" sz="1800" dirty="0" err="1"/>
              <a:t>dari</a:t>
            </a:r>
            <a:r>
              <a:rPr lang="en-ID" sz="1800" dirty="0"/>
              <a:t> </a:t>
            </a:r>
            <a:r>
              <a:rPr lang="en-ID" sz="1800" dirty="0" err="1"/>
              <a:t>pengalaman</a:t>
            </a:r>
            <a:r>
              <a:rPr lang="en-ID" sz="1800" dirty="0"/>
              <a:t> </a:t>
            </a:r>
            <a:r>
              <a:rPr lang="en-ID" sz="1800" dirty="0" err="1"/>
              <a:t>nyata</a:t>
            </a:r>
            <a:r>
              <a:rPr lang="en-ID" sz="1800" dirty="0"/>
              <a:t> (</a:t>
            </a:r>
            <a:r>
              <a:rPr lang="en-ID" sz="1800" i="1" dirty="0"/>
              <a:t>concrete experience</a:t>
            </a:r>
            <a:r>
              <a:rPr lang="en-ID" sz="1800" dirty="0"/>
              <a:t>). </a:t>
            </a:r>
          </a:p>
          <a:p>
            <a:r>
              <a:rPr lang="en-ID" sz="1800" dirty="0" err="1"/>
              <a:t>Belajar</a:t>
            </a:r>
            <a:r>
              <a:rPr lang="en-ID" sz="1800" dirty="0"/>
              <a:t> </a:t>
            </a:r>
            <a:r>
              <a:rPr lang="en-ID" sz="1800" dirty="0" err="1"/>
              <a:t>dari</a:t>
            </a:r>
            <a:r>
              <a:rPr lang="en-ID" sz="1800" dirty="0"/>
              <a:t> </a:t>
            </a:r>
            <a:r>
              <a:rPr lang="en-ID" sz="1800" dirty="0" err="1"/>
              <a:t>observasi</a:t>
            </a:r>
            <a:r>
              <a:rPr lang="en-ID" sz="1800" dirty="0"/>
              <a:t> </a:t>
            </a:r>
            <a:r>
              <a:rPr lang="en-ID" sz="1800" dirty="0" err="1"/>
              <a:t>reflektif</a:t>
            </a:r>
            <a:r>
              <a:rPr lang="en-ID" sz="1800" dirty="0"/>
              <a:t> (</a:t>
            </a:r>
            <a:r>
              <a:rPr lang="en-ID" sz="1800" i="1" dirty="0"/>
              <a:t>reflective observation</a:t>
            </a:r>
            <a:r>
              <a:rPr lang="en-ID" sz="1800" dirty="0"/>
              <a:t>). </a:t>
            </a:r>
          </a:p>
          <a:p>
            <a:r>
              <a:rPr lang="en-ID" sz="1800" dirty="0" err="1"/>
              <a:t>Belajar</a:t>
            </a:r>
            <a:r>
              <a:rPr lang="en-ID" sz="1800" dirty="0"/>
              <a:t> </a:t>
            </a:r>
            <a:r>
              <a:rPr lang="en-ID" sz="1800" dirty="0" err="1"/>
              <a:t>melalui</a:t>
            </a:r>
            <a:r>
              <a:rPr lang="en-ID" sz="1800" dirty="0"/>
              <a:t> </a:t>
            </a:r>
            <a:r>
              <a:rPr lang="en-ID" sz="1800" dirty="0" err="1"/>
              <a:t>percobaan</a:t>
            </a:r>
            <a:r>
              <a:rPr lang="en-ID" sz="1800" dirty="0"/>
              <a:t> (</a:t>
            </a:r>
            <a:r>
              <a:rPr lang="en-ID" sz="1800" i="1" dirty="0"/>
              <a:t>active experimentation</a:t>
            </a:r>
            <a:r>
              <a:rPr lang="en-ID" sz="1800" dirty="0"/>
              <a:t>). </a:t>
            </a:r>
          </a:p>
          <a:p>
            <a:r>
              <a:rPr lang="en-ID" sz="1800" dirty="0" err="1"/>
              <a:t>Belajar</a:t>
            </a:r>
            <a:r>
              <a:rPr lang="en-ID" sz="1800" dirty="0"/>
              <a:t> </a:t>
            </a:r>
            <a:r>
              <a:rPr lang="en-ID" sz="1800" dirty="0" err="1"/>
              <a:t>dengan</a:t>
            </a:r>
            <a:r>
              <a:rPr lang="en-ID" sz="1800" dirty="0"/>
              <a:t> </a:t>
            </a:r>
            <a:r>
              <a:rPr lang="en-ID" sz="1800" dirty="0" err="1"/>
              <a:t>konsepsualisasi</a:t>
            </a:r>
            <a:r>
              <a:rPr lang="en-ID" sz="1800" dirty="0"/>
              <a:t> </a:t>
            </a:r>
            <a:r>
              <a:rPr lang="en-ID" sz="1800" dirty="0" err="1"/>
              <a:t>abstrak</a:t>
            </a:r>
            <a:r>
              <a:rPr lang="en-ID" sz="1800" dirty="0"/>
              <a:t> (</a:t>
            </a:r>
            <a:r>
              <a:rPr lang="en-ID" sz="1800" i="1" dirty="0"/>
              <a:t>abstract conceptualization). </a:t>
            </a:r>
            <a:endParaRPr lang="en-ID" sz="1800" dirty="0"/>
          </a:p>
          <a:p>
            <a:r>
              <a:rPr lang="en-US" sz="1800" dirty="0"/>
              <a:t>TIPE PEMBELAJARAN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1800" dirty="0" err="1"/>
              <a:t>atas</a:t>
            </a:r>
            <a:r>
              <a:rPr lang="en-ID" sz="1800" dirty="0"/>
              <a:t> </a:t>
            </a:r>
            <a:r>
              <a:rPr lang="en-ID" sz="1800" dirty="0" err="1"/>
              <a:t>dasar</a:t>
            </a:r>
            <a:r>
              <a:rPr lang="en-ID" sz="1800" dirty="0"/>
              <a:t> </a:t>
            </a:r>
            <a:r>
              <a:rPr lang="en-ID" sz="1800" dirty="0" err="1"/>
              <a:t>konsep</a:t>
            </a:r>
            <a:r>
              <a:rPr lang="en-ID" sz="1800" dirty="0"/>
              <a:t> </a:t>
            </a:r>
            <a:r>
              <a:rPr lang="en-ID" sz="1800" dirty="0" err="1"/>
              <a:t>perangsang</a:t>
            </a:r>
            <a:r>
              <a:rPr lang="en-ID" sz="1800" dirty="0"/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1800" dirty="0" err="1"/>
              <a:t>atas</a:t>
            </a:r>
            <a:r>
              <a:rPr lang="en-ID" sz="1800" dirty="0"/>
              <a:t> </a:t>
            </a:r>
            <a:r>
              <a:rPr lang="en-ID" sz="1800" dirty="0" err="1"/>
              <a:t>dasar</a:t>
            </a:r>
            <a:r>
              <a:rPr lang="en-ID" sz="1800" dirty="0"/>
              <a:t> </a:t>
            </a:r>
            <a:r>
              <a:rPr lang="en-ID" sz="1800" dirty="0" err="1"/>
              <a:t>konsep</a:t>
            </a:r>
            <a:r>
              <a:rPr lang="en-ID" sz="1800" dirty="0"/>
              <a:t> stimulus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1800" dirty="0" err="1"/>
              <a:t>atas</a:t>
            </a:r>
            <a:r>
              <a:rPr lang="en-ID" sz="1800" dirty="0"/>
              <a:t> </a:t>
            </a:r>
            <a:r>
              <a:rPr lang="en-ID" sz="1800" dirty="0" err="1"/>
              <a:t>dasar</a:t>
            </a:r>
            <a:r>
              <a:rPr lang="en-ID" sz="1800" dirty="0"/>
              <a:t> </a:t>
            </a:r>
            <a:r>
              <a:rPr lang="en-ID" sz="1800" dirty="0" err="1"/>
              <a:t>konsep</a:t>
            </a:r>
            <a:r>
              <a:rPr lang="en-ID" sz="1800" dirty="0"/>
              <a:t> </a:t>
            </a:r>
            <a:r>
              <a:rPr lang="en-ID" sz="1800" dirty="0" err="1"/>
              <a:t>penguat</a:t>
            </a:r>
            <a:r>
              <a:rPr lang="en-ID" sz="1800" dirty="0"/>
              <a:t> (</a:t>
            </a:r>
            <a:r>
              <a:rPr lang="en-ID" sz="1800" i="1" dirty="0"/>
              <a:t>reinforcer</a:t>
            </a:r>
            <a:r>
              <a:rPr lang="en-ID" sz="1800" dirty="0"/>
              <a:t>)</a:t>
            </a:r>
            <a:r>
              <a:rPr lang="en-ID" sz="1800" i="1" dirty="0"/>
              <a:t>. </a:t>
            </a:r>
          </a:p>
          <a:p>
            <a:r>
              <a:rPr lang="en-ID" sz="1800" i="1" dirty="0"/>
              <a:t>PEMBELAJARAN </a:t>
            </a:r>
            <a:r>
              <a:rPr lang="en-ID" sz="1800" i="1" dirty="0">
                <a:sym typeface="Wingdings" pitchFamily="2" charset="2"/>
              </a:rPr>
              <a:t> </a:t>
            </a:r>
            <a:r>
              <a:rPr lang="en-ID" sz="1800" dirty="0"/>
              <a:t>proses </a:t>
            </a:r>
            <a:r>
              <a:rPr lang="en-ID" sz="1800" dirty="0" err="1"/>
              <a:t>terjadinya</a:t>
            </a:r>
            <a:r>
              <a:rPr lang="en-ID" sz="1800" dirty="0"/>
              <a:t> </a:t>
            </a:r>
            <a:r>
              <a:rPr lang="en-ID" sz="1800" dirty="0" err="1"/>
              <a:t>perubahan</a:t>
            </a:r>
            <a:r>
              <a:rPr lang="en-ID" sz="1800" dirty="0"/>
              <a:t> </a:t>
            </a:r>
            <a:r>
              <a:rPr lang="en-ID" sz="1800" dirty="0" err="1"/>
              <a:t>perilaku</a:t>
            </a:r>
            <a:r>
              <a:rPr lang="en-ID" sz="1800" dirty="0"/>
              <a:t> </a:t>
            </a:r>
          </a:p>
          <a:p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9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30FD6-020A-F64C-BD3F-B9A72E1B3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GAYA KEPEMIMPINAN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34A0C-3782-1646-95F2-D05458315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 err="1">
                <a:sym typeface="Wingdings" pitchFamily="2" charset="2"/>
              </a:rPr>
              <a:t>kepemimpinan</a:t>
            </a:r>
            <a:r>
              <a:rPr lang="en-US" dirty="0">
                <a:sym typeface="Wingdings" pitchFamily="2" charset="2"/>
              </a:rPr>
              <a:t> modern, </a:t>
            </a:r>
            <a:r>
              <a:rPr lang="en-US" dirty="0" err="1">
                <a:sym typeface="Wingdings" pitchFamily="2" charset="2"/>
              </a:rPr>
              <a:t>demokratis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lebih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terbuka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lebih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rasional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lebih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luwes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lebih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terdesentralisasi</a:t>
            </a:r>
            <a:r>
              <a:rPr lang="en-US" dirty="0">
                <a:sym typeface="Wingdings" pitchFamily="2" charset="2"/>
              </a:rPr>
              <a:t> </a:t>
            </a:r>
            <a:r>
              <a:rPr lang="en-US" dirty="0" err="1">
                <a:sym typeface="Wingdings" pitchFamily="2" charset="2"/>
              </a:rPr>
              <a:t>manajemen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efektif</a:t>
            </a:r>
            <a:r>
              <a:rPr lang="en-US" dirty="0">
                <a:sym typeface="Wingdings" pitchFamily="2" charset="2"/>
              </a:rPr>
              <a:t> dan </a:t>
            </a:r>
            <a:r>
              <a:rPr lang="en-US" dirty="0" err="1">
                <a:sym typeface="Wingdings" pitchFamily="2" charset="2"/>
              </a:rPr>
              <a:t>efisien</a:t>
            </a:r>
            <a:r>
              <a:rPr lang="en-US" dirty="0">
                <a:sym typeface="Wingdings" pitchFamily="2" charset="2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/>
              <a:t>Peran </a:t>
            </a:r>
            <a:r>
              <a:rPr lang="en-ID" dirty="0" err="1"/>
              <a:t>pemimpin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pembelajar</a:t>
            </a:r>
            <a:r>
              <a:rPr lang="en-ID" dirty="0"/>
              <a:t> </a:t>
            </a:r>
            <a:r>
              <a:rPr lang="en-ID" dirty="0" err="1"/>
              <a:t>dimasa</a:t>
            </a:r>
            <a:r>
              <a:rPr lang="en-ID" dirty="0"/>
              <a:t> </a:t>
            </a:r>
            <a:r>
              <a:rPr lang="en-ID" dirty="0" err="1"/>
              <a:t>depan</a:t>
            </a:r>
            <a:r>
              <a:rPr lang="en-ID" dirty="0"/>
              <a:t>: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perencana</a:t>
            </a:r>
            <a:r>
              <a:rPr lang="en-ID" dirty="0"/>
              <a:t>/</a:t>
            </a:r>
            <a:r>
              <a:rPr lang="en-ID" dirty="0" err="1"/>
              <a:t>perancang</a:t>
            </a:r>
            <a:r>
              <a:rPr lang="en-ID" dirty="0"/>
              <a:t>.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ID" dirty="0" err="1"/>
              <a:t>Sebagai</a:t>
            </a:r>
            <a:r>
              <a:rPr lang="en-ID" dirty="0"/>
              <a:t> guru/</a:t>
            </a:r>
            <a:r>
              <a:rPr lang="en-ID" dirty="0" err="1"/>
              <a:t>pelatih</a:t>
            </a:r>
            <a:r>
              <a:rPr lang="en-ID" dirty="0"/>
              <a:t>.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pelayan</a:t>
            </a:r>
            <a:r>
              <a:rPr lang="en-ID" dirty="0"/>
              <a:t>. </a:t>
            </a:r>
          </a:p>
          <a:p>
            <a:pPr marL="800100" lvl="2" indent="-342900"/>
            <a:endParaRPr lang="en-ID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41244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Custom 101">
      <a:dk1>
        <a:sysClr val="windowText" lastClr="000000"/>
      </a:dk1>
      <a:lt1>
        <a:sysClr val="window" lastClr="FFFFFF"/>
      </a:lt1>
      <a:dk2>
        <a:srgbClr val="463443"/>
      </a:dk2>
      <a:lt2>
        <a:srgbClr val="F3F0E9"/>
      </a:lt2>
      <a:accent1>
        <a:srgbClr val="D45E5E"/>
      </a:accent1>
      <a:accent2>
        <a:srgbClr val="D49D8C"/>
      </a:accent2>
      <a:accent3>
        <a:srgbClr val="BF873A"/>
      </a:accent3>
      <a:accent4>
        <a:srgbClr val="C05050"/>
      </a:accent4>
      <a:accent5>
        <a:srgbClr val="A89F68"/>
      </a:accent5>
      <a:accent6>
        <a:srgbClr val="8F6B8A"/>
      </a:accent6>
      <a:hlink>
        <a:srgbClr val="D75681"/>
      </a:hlink>
      <a:folHlink>
        <a:srgbClr val="6C9D92"/>
      </a:folHlink>
    </a:clrScheme>
    <a:fontScheme name="Custom 36">
      <a:majorFont>
        <a:latin typeface="Yu Mincho Demibold"/>
        <a:ea typeface=""/>
        <a:cs typeface=""/>
      </a:majorFont>
      <a:minorFont>
        <a:latin typeface="Yu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1041</Words>
  <Application>Microsoft Macintosh PowerPoint</Application>
  <PresentationFormat>Widescreen</PresentationFormat>
  <Paragraphs>146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Yu Gothic</vt:lpstr>
      <vt:lpstr>Yu Mincho Demibold</vt:lpstr>
      <vt:lpstr>Arial</vt:lpstr>
      <vt:lpstr>Avenir Next LT Pro Light</vt:lpstr>
      <vt:lpstr>RocaVTI</vt:lpstr>
      <vt:lpstr>DINAMIKA KELOMPOK</vt:lpstr>
      <vt:lpstr>PENTINGNYA DINAMIKA KELOMPOK</vt:lpstr>
      <vt:lpstr>OUTLINE</vt:lpstr>
      <vt:lpstr>PENGERTIAN DAN PROSES DINAMIKA KELOMPOK</vt:lpstr>
      <vt:lpstr>PENGERTIAN DINAMIKA KELOMPOK</vt:lpstr>
      <vt:lpstr>Force Field Theory:</vt:lpstr>
      <vt:lpstr>MENGENAL DIRI SENDIRI</vt:lpstr>
      <vt:lpstr>GAYA BELAJAR</vt:lpstr>
      <vt:lpstr>GAYA KEPEMIMPINAN</vt:lpstr>
      <vt:lpstr>SEMANGAT KERJA</vt:lpstr>
      <vt:lpstr>FAKTOR INTERNAL</vt:lpstr>
      <vt:lpstr>PRIBADI YANG BERKEMBANG</vt:lpstr>
      <vt:lpstr>MENGENALI ORANG LAIN</vt:lpstr>
      <vt:lpstr>KELOMPOK DAN MEMBANGUN KERJASAMA</vt:lpstr>
      <vt:lpstr>PERTUMBUHAN KELOMPOK</vt:lpstr>
      <vt:lpstr>Menurut Reitz dalam Suprapti (2007) ada beberapa model tahap perkembangan kelompok: </vt:lpstr>
      <vt:lpstr>Model Kesetimbangan Tersela</vt:lpstr>
      <vt:lpstr>Langkah membangun kerjasama</vt:lpstr>
      <vt:lpstr>FAKTOR-FAKTOR YANG MEMPENGARUHI DINAMIKA KELOMPOK</vt:lpstr>
      <vt:lpstr>Teknik pemecahan Konflik</vt:lpstr>
      <vt:lpstr>Akibat dari Konflik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DINAMIKA KELOMPOK</dc:title>
  <dc:creator>Office 365</dc:creator>
  <cp:lastModifiedBy>Office 365</cp:lastModifiedBy>
  <cp:revision>2</cp:revision>
  <dcterms:created xsi:type="dcterms:W3CDTF">2021-12-14T03:12:25Z</dcterms:created>
  <dcterms:modified xsi:type="dcterms:W3CDTF">2021-12-14T10:34:40Z</dcterms:modified>
</cp:coreProperties>
</file>