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Josefin Slab SemiBold"/>
      <p:regular r:id="rId19"/>
      <p:bold r:id="rId20"/>
      <p:italic r:id="rId21"/>
      <p:boldItalic r:id="rId22"/>
    </p:embeddedFont>
    <p:embeddedFont>
      <p:font typeface="Anton"/>
      <p:regular r:id="rId23"/>
    </p:embeddedFont>
    <p:embeddedFont>
      <p:font typeface="Proxima Nova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Proxima Nova Semibold"/>
      <p:regular r:id="rId32"/>
      <p:bold r:id="rId33"/>
      <p:boldItalic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9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9" roundtripDataSignature="AMtx7mg6s6qHXiD5SfilQeEJElOOHa7a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97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osefinSlabSemiBold-bold.fntdata"/><Relationship Id="rId22" Type="http://schemas.openxmlformats.org/officeDocument/2006/relationships/font" Target="fonts/JosefinSlabSemiBold-boldItalic.fntdata"/><Relationship Id="rId21" Type="http://schemas.openxmlformats.org/officeDocument/2006/relationships/font" Target="fonts/JosefinSlabSemiBold-italic.fntdata"/><Relationship Id="rId24" Type="http://schemas.openxmlformats.org/officeDocument/2006/relationships/font" Target="fonts/ProximaNova-regular.fntdata"/><Relationship Id="rId23" Type="http://schemas.openxmlformats.org/officeDocument/2006/relationships/font" Target="fonts/Anton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roximaNova-italic.fntdata"/><Relationship Id="rId25" Type="http://schemas.openxmlformats.org/officeDocument/2006/relationships/font" Target="fonts/ProximaNova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ProximaNova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5.xml"/><Relationship Id="rId33" Type="http://schemas.openxmlformats.org/officeDocument/2006/relationships/font" Target="fonts/ProximaNovaSemibold-bold.fntdata"/><Relationship Id="rId10" Type="http://schemas.openxmlformats.org/officeDocument/2006/relationships/slide" Target="slides/slide4.xml"/><Relationship Id="rId32" Type="http://schemas.openxmlformats.org/officeDocument/2006/relationships/font" Target="fonts/ProximaNovaSemibold-regular.fntdata"/><Relationship Id="rId13" Type="http://schemas.openxmlformats.org/officeDocument/2006/relationships/slide" Target="slides/slide7.xml"/><Relationship Id="rId35" Type="http://schemas.openxmlformats.org/officeDocument/2006/relationships/font" Target="fonts/OpenSans-regular.fntdata"/><Relationship Id="rId12" Type="http://schemas.openxmlformats.org/officeDocument/2006/relationships/slide" Target="slides/slide6.xml"/><Relationship Id="rId34" Type="http://schemas.openxmlformats.org/officeDocument/2006/relationships/font" Target="fonts/ProximaNovaSemibold-boldItalic.fntdata"/><Relationship Id="rId15" Type="http://schemas.openxmlformats.org/officeDocument/2006/relationships/slide" Target="slides/slide9.xml"/><Relationship Id="rId37" Type="http://schemas.openxmlformats.org/officeDocument/2006/relationships/font" Target="fonts/OpenSans-italic.fntdata"/><Relationship Id="rId14" Type="http://schemas.openxmlformats.org/officeDocument/2006/relationships/slide" Target="slides/slide8.xml"/><Relationship Id="rId36" Type="http://schemas.openxmlformats.org/officeDocument/2006/relationships/font" Target="fonts/OpenSans-bold.fntdata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OpenSans-boldItalic.fntdata"/><Relationship Id="rId19" Type="http://schemas.openxmlformats.org/officeDocument/2006/relationships/font" Target="fonts/JosefinSlab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14"/>
          <p:cNvGrpSpPr/>
          <p:nvPr/>
        </p:nvGrpSpPr>
        <p:grpSpPr>
          <a:xfrm>
            <a:off x="419709" y="2145760"/>
            <a:ext cx="289868" cy="852000"/>
            <a:chOff x="456616" y="2161477"/>
            <a:chExt cx="289868" cy="852000"/>
          </a:xfrm>
        </p:grpSpPr>
        <p:sp>
          <p:nvSpPr>
            <p:cNvPr id="10" name="Google Shape;10;p14"/>
            <p:cNvSpPr/>
            <p:nvPr/>
          </p:nvSpPr>
          <p:spPr>
            <a:xfrm rot="-5400000">
              <a:off x="588942" y="2649556"/>
              <a:ext cx="25484" cy="289600"/>
            </a:xfrm>
            <a:custGeom>
              <a:rect b="b" l="l" r="r" t="t"/>
              <a:pathLst>
                <a:path extrusionOk="0" h="8648" w="761">
                  <a:moveTo>
                    <a:pt x="380" y="0"/>
                  </a:moveTo>
                  <a:cubicBezTo>
                    <a:pt x="190" y="0"/>
                    <a:pt x="0" y="130"/>
                    <a:pt x="0" y="388"/>
                  </a:cubicBezTo>
                  <a:lnTo>
                    <a:pt x="0" y="8260"/>
                  </a:lnTo>
                  <a:cubicBezTo>
                    <a:pt x="0" y="8519"/>
                    <a:pt x="190" y="8648"/>
                    <a:pt x="380" y="8648"/>
                  </a:cubicBezTo>
                  <a:cubicBezTo>
                    <a:pt x="570" y="8648"/>
                    <a:pt x="760" y="8519"/>
                    <a:pt x="760" y="8260"/>
                  </a:cubicBezTo>
                  <a:lnTo>
                    <a:pt x="760" y="388"/>
                  </a:lnTo>
                  <a:cubicBezTo>
                    <a:pt x="760" y="130"/>
                    <a:pt x="570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4"/>
            <p:cNvSpPr/>
            <p:nvPr/>
          </p:nvSpPr>
          <p:spPr>
            <a:xfrm rot="-5400000">
              <a:off x="588808" y="2235662"/>
              <a:ext cx="25484" cy="289868"/>
            </a:xfrm>
            <a:custGeom>
              <a:rect b="b" l="l" r="r" t="t"/>
              <a:pathLst>
                <a:path extrusionOk="0" h="8656" w="761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lnTo>
                    <a:pt x="1" y="8268"/>
                  </a:lnTo>
                  <a:cubicBezTo>
                    <a:pt x="1" y="8527"/>
                    <a:pt x="191" y="8656"/>
                    <a:pt x="381" y="8656"/>
                  </a:cubicBezTo>
                  <a:cubicBezTo>
                    <a:pt x="570" y="8656"/>
                    <a:pt x="760" y="8527"/>
                    <a:pt x="760" y="8268"/>
                  </a:cubicBezTo>
                  <a:lnTo>
                    <a:pt x="760" y="396"/>
                  </a:lnTo>
                  <a:cubicBezTo>
                    <a:pt x="760" y="183"/>
                    <a:pt x="578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4"/>
            <p:cNvSpPr/>
            <p:nvPr/>
          </p:nvSpPr>
          <p:spPr>
            <a:xfrm rot="-5400000">
              <a:off x="576234" y="2902231"/>
              <a:ext cx="25484" cy="197007"/>
            </a:xfrm>
            <a:custGeom>
              <a:rect b="b" l="l" r="r" t="t"/>
              <a:pathLst>
                <a:path extrusionOk="0" h="5883" w="761">
                  <a:moveTo>
                    <a:pt x="380" y="1"/>
                  </a:moveTo>
                  <a:cubicBezTo>
                    <a:pt x="190" y="1"/>
                    <a:pt x="0" y="130"/>
                    <a:pt x="0" y="388"/>
                  </a:cubicBezTo>
                  <a:lnTo>
                    <a:pt x="0" y="5495"/>
                  </a:lnTo>
                  <a:cubicBezTo>
                    <a:pt x="0" y="5753"/>
                    <a:pt x="190" y="5882"/>
                    <a:pt x="380" y="5882"/>
                  </a:cubicBezTo>
                  <a:cubicBezTo>
                    <a:pt x="570" y="5882"/>
                    <a:pt x="760" y="5753"/>
                    <a:pt x="760" y="5495"/>
                  </a:cubicBezTo>
                  <a:lnTo>
                    <a:pt x="760" y="388"/>
                  </a:lnTo>
                  <a:cubicBezTo>
                    <a:pt x="760" y="130"/>
                    <a:pt x="57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4"/>
            <p:cNvSpPr/>
            <p:nvPr/>
          </p:nvSpPr>
          <p:spPr>
            <a:xfrm rot="-5400000">
              <a:off x="575849" y="2488856"/>
              <a:ext cx="26489" cy="197241"/>
            </a:xfrm>
            <a:custGeom>
              <a:rect b="b" l="l" r="r" t="t"/>
              <a:pathLst>
                <a:path extrusionOk="0" h="5890" w="791">
                  <a:moveTo>
                    <a:pt x="410" y="1"/>
                  </a:moveTo>
                  <a:cubicBezTo>
                    <a:pt x="220" y="1"/>
                    <a:pt x="30" y="130"/>
                    <a:pt x="30" y="388"/>
                  </a:cubicBezTo>
                  <a:lnTo>
                    <a:pt x="30" y="5495"/>
                  </a:lnTo>
                  <a:cubicBezTo>
                    <a:pt x="0" y="5707"/>
                    <a:pt x="182" y="5890"/>
                    <a:pt x="395" y="5890"/>
                  </a:cubicBezTo>
                  <a:cubicBezTo>
                    <a:pt x="608" y="5890"/>
                    <a:pt x="790" y="5707"/>
                    <a:pt x="790" y="5495"/>
                  </a:cubicBezTo>
                  <a:lnTo>
                    <a:pt x="790" y="388"/>
                  </a:lnTo>
                  <a:cubicBezTo>
                    <a:pt x="790" y="130"/>
                    <a:pt x="600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4"/>
            <p:cNvSpPr/>
            <p:nvPr/>
          </p:nvSpPr>
          <p:spPr>
            <a:xfrm rot="-5400000">
              <a:off x="576619" y="2076100"/>
              <a:ext cx="25484" cy="196237"/>
            </a:xfrm>
            <a:custGeom>
              <a:rect b="b" l="l" r="r" t="t"/>
              <a:pathLst>
                <a:path extrusionOk="0" h="5860" w="761">
                  <a:moveTo>
                    <a:pt x="396" y="0"/>
                  </a:moveTo>
                  <a:cubicBezTo>
                    <a:pt x="183" y="0"/>
                    <a:pt x="1" y="152"/>
                    <a:pt x="1" y="365"/>
                  </a:cubicBezTo>
                  <a:lnTo>
                    <a:pt x="1" y="5472"/>
                  </a:lnTo>
                  <a:cubicBezTo>
                    <a:pt x="1" y="5730"/>
                    <a:pt x="191" y="5859"/>
                    <a:pt x="381" y="5859"/>
                  </a:cubicBezTo>
                  <a:cubicBezTo>
                    <a:pt x="570" y="5859"/>
                    <a:pt x="760" y="5730"/>
                    <a:pt x="760" y="5472"/>
                  </a:cubicBezTo>
                  <a:lnTo>
                    <a:pt x="760" y="365"/>
                  </a:lnTo>
                  <a:cubicBezTo>
                    <a:pt x="760" y="152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15;p14"/>
          <p:cNvGrpSpPr/>
          <p:nvPr/>
        </p:nvGrpSpPr>
        <p:grpSpPr>
          <a:xfrm>
            <a:off x="6514438" y="4556641"/>
            <a:ext cx="2808779" cy="1148975"/>
            <a:chOff x="6525475" y="148600"/>
            <a:chExt cx="2808779" cy="1148975"/>
          </a:xfrm>
        </p:grpSpPr>
        <p:sp>
          <p:nvSpPr>
            <p:cNvPr id="16" name="Google Shape;16;p14"/>
            <p:cNvSpPr/>
            <p:nvPr/>
          </p:nvSpPr>
          <p:spPr>
            <a:xfrm>
              <a:off x="6629575" y="195700"/>
              <a:ext cx="2704679" cy="1101875"/>
            </a:xfrm>
            <a:custGeom>
              <a:rect b="b" l="l" r="r" t="t"/>
              <a:pathLst>
                <a:path extrusionOk="0" fill="none" h="44075" w="50914">
                  <a:moveTo>
                    <a:pt x="50913" y="44074"/>
                  </a:moveTo>
                  <a:lnTo>
                    <a:pt x="25442" y="44074"/>
                  </a:lnTo>
                  <a:lnTo>
                    <a:pt x="25442" y="1"/>
                  </a:lnTo>
                  <a:lnTo>
                    <a:pt x="1" y="1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4"/>
            <p:cNvSpPr/>
            <p:nvPr/>
          </p:nvSpPr>
          <p:spPr>
            <a:xfrm>
              <a:off x="6525475" y="148600"/>
              <a:ext cx="118575" cy="118550"/>
            </a:xfrm>
            <a:custGeom>
              <a:rect b="b" l="l" r="r" t="t"/>
              <a:pathLst>
                <a:path extrusionOk="0" fill="none" h="4742" w="4743">
                  <a:moveTo>
                    <a:pt x="0" y="2037"/>
                  </a:moveTo>
                  <a:cubicBezTo>
                    <a:pt x="0" y="3830"/>
                    <a:pt x="2189" y="4742"/>
                    <a:pt x="3465" y="3465"/>
                  </a:cubicBezTo>
                  <a:cubicBezTo>
                    <a:pt x="4742" y="2189"/>
                    <a:pt x="3830" y="0"/>
                    <a:pt x="2037" y="30"/>
                  </a:cubicBezTo>
                  <a:cubicBezTo>
                    <a:pt x="912" y="30"/>
                    <a:pt x="0" y="912"/>
                    <a:pt x="0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14"/>
          <p:cNvGrpSpPr/>
          <p:nvPr/>
        </p:nvGrpSpPr>
        <p:grpSpPr>
          <a:xfrm>
            <a:off x="2758638" y="4173929"/>
            <a:ext cx="3178775" cy="1439250"/>
            <a:chOff x="2608550" y="4236013"/>
            <a:chExt cx="3178775" cy="1439250"/>
          </a:xfrm>
        </p:grpSpPr>
        <p:grpSp>
          <p:nvGrpSpPr>
            <p:cNvPr id="19" name="Google Shape;19;p14"/>
            <p:cNvGrpSpPr/>
            <p:nvPr/>
          </p:nvGrpSpPr>
          <p:grpSpPr>
            <a:xfrm flipH="1" rot="10800000">
              <a:off x="2608550" y="4596963"/>
              <a:ext cx="1368260" cy="1078296"/>
              <a:chOff x="4231725" y="-443721"/>
              <a:chExt cx="1368260" cy="1078296"/>
            </a:xfrm>
          </p:grpSpPr>
          <p:sp>
            <p:nvSpPr>
              <p:cNvPr id="20" name="Google Shape;20;p14"/>
              <p:cNvSpPr/>
              <p:nvPr/>
            </p:nvSpPr>
            <p:spPr>
              <a:xfrm>
                <a:off x="4327869" y="-443721"/>
                <a:ext cx="1272116" cy="1006875"/>
              </a:xfrm>
              <a:custGeom>
                <a:rect b="b" l="l" r="r" t="t"/>
                <a:pathLst>
                  <a:path extrusionOk="0" fill="none" h="40275" w="32677">
                    <a:moveTo>
                      <a:pt x="1" y="40274"/>
                    </a:moveTo>
                    <a:lnTo>
                      <a:pt x="32676" y="40274"/>
                    </a:lnTo>
                    <a:lnTo>
                      <a:pt x="32676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4"/>
              <p:cNvSpPr/>
              <p:nvPr/>
            </p:nvSpPr>
            <p:spPr>
              <a:xfrm>
                <a:off x="4231725" y="516000"/>
                <a:ext cx="117825" cy="118575"/>
              </a:xfrm>
              <a:custGeom>
                <a:rect b="b" l="l" r="r" t="t"/>
                <a:pathLst>
                  <a:path extrusionOk="0" fill="none" h="4743" w="4713">
                    <a:moveTo>
                      <a:pt x="1" y="2037"/>
                    </a:moveTo>
                    <a:cubicBezTo>
                      <a:pt x="1" y="3830"/>
                      <a:pt x="2159" y="4742"/>
                      <a:pt x="3436" y="3466"/>
                    </a:cubicBezTo>
                    <a:cubicBezTo>
                      <a:pt x="4712" y="2189"/>
                      <a:pt x="3800" y="1"/>
                      <a:pt x="2007" y="31"/>
                    </a:cubicBezTo>
                    <a:cubicBezTo>
                      <a:pt x="882" y="31"/>
                      <a:pt x="1" y="912"/>
                      <a:pt x="1" y="2037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14"/>
            <p:cNvGrpSpPr/>
            <p:nvPr/>
          </p:nvGrpSpPr>
          <p:grpSpPr>
            <a:xfrm flipH="1" rot="10800000">
              <a:off x="3550450" y="4236013"/>
              <a:ext cx="1129225" cy="1439250"/>
              <a:chOff x="5173625" y="-443725"/>
              <a:chExt cx="1129225" cy="1439250"/>
            </a:xfrm>
          </p:grpSpPr>
          <p:sp>
            <p:nvSpPr>
              <p:cNvPr id="23" name="Google Shape;23;p14"/>
              <p:cNvSpPr/>
              <p:nvPr/>
            </p:nvSpPr>
            <p:spPr>
              <a:xfrm>
                <a:off x="5219975" y="-443725"/>
                <a:ext cx="1082875" cy="1320700"/>
              </a:xfrm>
              <a:custGeom>
                <a:rect b="b" l="l" r="r" t="t"/>
                <a:pathLst>
                  <a:path extrusionOk="0" fill="none" h="52828" w="43315">
                    <a:moveTo>
                      <a:pt x="0" y="52828"/>
                    </a:moveTo>
                    <a:lnTo>
                      <a:pt x="0" y="25836"/>
                    </a:lnTo>
                    <a:lnTo>
                      <a:pt x="43314" y="25836"/>
                    </a:lnTo>
                    <a:lnTo>
                      <a:pt x="43314" y="0"/>
                    </a:lnTo>
                  </a:path>
                </a:pathLst>
              </a:custGeom>
              <a:noFill/>
              <a:ln cap="flat" cmpd="sng" w="28575">
                <a:solidFill>
                  <a:schemeClr val="accen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4"/>
              <p:cNvSpPr/>
              <p:nvPr/>
            </p:nvSpPr>
            <p:spPr>
              <a:xfrm>
                <a:off x="5173625" y="876950"/>
                <a:ext cx="117800" cy="118575"/>
              </a:xfrm>
              <a:custGeom>
                <a:rect b="b" l="l" r="r" t="t"/>
                <a:pathLst>
                  <a:path extrusionOk="0" fill="none" h="4743" w="4712">
                    <a:moveTo>
                      <a:pt x="0" y="2037"/>
                    </a:moveTo>
                    <a:cubicBezTo>
                      <a:pt x="0" y="3830"/>
                      <a:pt x="2158" y="4742"/>
                      <a:pt x="3435" y="3466"/>
                    </a:cubicBezTo>
                    <a:cubicBezTo>
                      <a:pt x="4711" y="2189"/>
                      <a:pt x="3800" y="1"/>
                      <a:pt x="2006" y="1"/>
                    </a:cubicBezTo>
                    <a:cubicBezTo>
                      <a:pt x="882" y="31"/>
                      <a:pt x="0" y="912"/>
                      <a:pt x="0" y="2037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accen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14"/>
            <p:cNvGrpSpPr/>
            <p:nvPr/>
          </p:nvGrpSpPr>
          <p:grpSpPr>
            <a:xfrm rot="10800000">
              <a:off x="4867050" y="4596963"/>
              <a:ext cx="920275" cy="1078300"/>
              <a:chOff x="4679675" y="-443725"/>
              <a:chExt cx="920275" cy="1078300"/>
            </a:xfrm>
          </p:grpSpPr>
          <p:sp>
            <p:nvSpPr>
              <p:cNvPr id="26" name="Google Shape;26;p14"/>
              <p:cNvSpPr/>
              <p:nvPr/>
            </p:nvSpPr>
            <p:spPr>
              <a:xfrm>
                <a:off x="4783025" y="-443725"/>
                <a:ext cx="816925" cy="1006875"/>
              </a:xfrm>
              <a:custGeom>
                <a:rect b="b" l="l" r="r" t="t"/>
                <a:pathLst>
                  <a:path extrusionOk="0" fill="none" h="40275" w="32677">
                    <a:moveTo>
                      <a:pt x="1" y="40274"/>
                    </a:moveTo>
                    <a:lnTo>
                      <a:pt x="32676" y="40274"/>
                    </a:lnTo>
                    <a:lnTo>
                      <a:pt x="32676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14"/>
              <p:cNvSpPr/>
              <p:nvPr/>
            </p:nvSpPr>
            <p:spPr>
              <a:xfrm>
                <a:off x="4679675" y="516000"/>
                <a:ext cx="117825" cy="118575"/>
              </a:xfrm>
              <a:custGeom>
                <a:rect b="b" l="l" r="r" t="t"/>
                <a:pathLst>
                  <a:path extrusionOk="0" fill="none" h="4743" w="4713">
                    <a:moveTo>
                      <a:pt x="1" y="2037"/>
                    </a:moveTo>
                    <a:cubicBezTo>
                      <a:pt x="1" y="3830"/>
                      <a:pt x="2159" y="4742"/>
                      <a:pt x="3436" y="3466"/>
                    </a:cubicBezTo>
                    <a:cubicBezTo>
                      <a:pt x="4712" y="2189"/>
                      <a:pt x="3800" y="1"/>
                      <a:pt x="2007" y="31"/>
                    </a:cubicBezTo>
                    <a:cubicBezTo>
                      <a:pt x="882" y="31"/>
                      <a:pt x="1" y="912"/>
                      <a:pt x="1" y="2037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14"/>
            <p:cNvGrpSpPr/>
            <p:nvPr/>
          </p:nvGrpSpPr>
          <p:grpSpPr>
            <a:xfrm rot="10800000">
              <a:off x="4164150" y="4236013"/>
              <a:ext cx="1129225" cy="1439250"/>
              <a:chOff x="5173625" y="-443725"/>
              <a:chExt cx="1129225" cy="1439250"/>
            </a:xfrm>
          </p:grpSpPr>
          <p:sp>
            <p:nvSpPr>
              <p:cNvPr id="29" name="Google Shape;29;p14"/>
              <p:cNvSpPr/>
              <p:nvPr/>
            </p:nvSpPr>
            <p:spPr>
              <a:xfrm>
                <a:off x="5219975" y="-443725"/>
                <a:ext cx="1082875" cy="1320700"/>
              </a:xfrm>
              <a:custGeom>
                <a:rect b="b" l="l" r="r" t="t"/>
                <a:pathLst>
                  <a:path extrusionOk="0" fill="none" h="52828" w="43315">
                    <a:moveTo>
                      <a:pt x="0" y="52828"/>
                    </a:moveTo>
                    <a:lnTo>
                      <a:pt x="0" y="25836"/>
                    </a:lnTo>
                    <a:lnTo>
                      <a:pt x="43314" y="25836"/>
                    </a:lnTo>
                    <a:lnTo>
                      <a:pt x="43314" y="0"/>
                    </a:lnTo>
                  </a:path>
                </a:pathLst>
              </a:custGeom>
              <a:noFill/>
              <a:ln cap="flat" cmpd="sng" w="28575">
                <a:solidFill>
                  <a:schemeClr val="accen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14"/>
              <p:cNvSpPr/>
              <p:nvPr/>
            </p:nvSpPr>
            <p:spPr>
              <a:xfrm>
                <a:off x="5173625" y="876950"/>
                <a:ext cx="117800" cy="118575"/>
              </a:xfrm>
              <a:custGeom>
                <a:rect b="b" l="l" r="r" t="t"/>
                <a:pathLst>
                  <a:path extrusionOk="0" fill="none" h="4743" w="4712">
                    <a:moveTo>
                      <a:pt x="0" y="2037"/>
                    </a:moveTo>
                    <a:cubicBezTo>
                      <a:pt x="0" y="3830"/>
                      <a:pt x="2158" y="4742"/>
                      <a:pt x="3435" y="3466"/>
                    </a:cubicBezTo>
                    <a:cubicBezTo>
                      <a:pt x="4711" y="2189"/>
                      <a:pt x="3800" y="1"/>
                      <a:pt x="2006" y="1"/>
                    </a:cubicBezTo>
                    <a:cubicBezTo>
                      <a:pt x="882" y="31"/>
                      <a:pt x="0" y="912"/>
                      <a:pt x="0" y="2037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accen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" name="Google Shape;31;p14"/>
          <p:cNvGrpSpPr/>
          <p:nvPr/>
        </p:nvGrpSpPr>
        <p:grpSpPr>
          <a:xfrm flipH="1" rot="10800000">
            <a:off x="7154325" y="3924763"/>
            <a:ext cx="474200" cy="1505350"/>
            <a:chOff x="3995775" y="-443725"/>
            <a:chExt cx="474200" cy="1505350"/>
          </a:xfrm>
        </p:grpSpPr>
        <p:sp>
          <p:nvSpPr>
            <p:cNvPr id="32" name="Google Shape;32;p14"/>
            <p:cNvSpPr/>
            <p:nvPr/>
          </p:nvSpPr>
          <p:spPr>
            <a:xfrm>
              <a:off x="4042125" y="-443725"/>
              <a:ext cx="427850" cy="1386800"/>
            </a:xfrm>
            <a:custGeom>
              <a:rect b="b" l="l" r="r" t="t"/>
              <a:pathLst>
                <a:path extrusionOk="0" fill="none" h="55472" w="17114">
                  <a:moveTo>
                    <a:pt x="1" y="55472"/>
                  </a:moveTo>
                  <a:lnTo>
                    <a:pt x="1" y="40669"/>
                  </a:lnTo>
                  <a:lnTo>
                    <a:pt x="17114" y="40669"/>
                  </a:lnTo>
                  <a:lnTo>
                    <a:pt x="17114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4"/>
            <p:cNvSpPr/>
            <p:nvPr/>
          </p:nvSpPr>
          <p:spPr>
            <a:xfrm>
              <a:off x="3995775" y="943825"/>
              <a:ext cx="117825" cy="117800"/>
            </a:xfrm>
            <a:custGeom>
              <a:rect b="b" l="l" r="r" t="t"/>
              <a:pathLst>
                <a:path extrusionOk="0" fill="none" h="4712" w="4713">
                  <a:moveTo>
                    <a:pt x="1" y="2006"/>
                  </a:moveTo>
                  <a:cubicBezTo>
                    <a:pt x="1" y="3830"/>
                    <a:pt x="2159" y="4712"/>
                    <a:pt x="3435" y="3465"/>
                  </a:cubicBezTo>
                  <a:cubicBezTo>
                    <a:pt x="4712" y="2189"/>
                    <a:pt x="3800" y="0"/>
                    <a:pt x="2007" y="0"/>
                  </a:cubicBezTo>
                  <a:cubicBezTo>
                    <a:pt x="882" y="0"/>
                    <a:pt x="1" y="912"/>
                    <a:pt x="1" y="2006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34;p14"/>
          <p:cNvGrpSpPr/>
          <p:nvPr/>
        </p:nvGrpSpPr>
        <p:grpSpPr>
          <a:xfrm>
            <a:off x="6612948" y="5750"/>
            <a:ext cx="1195349" cy="1078296"/>
            <a:chOff x="4404625" y="-443721"/>
            <a:chExt cx="1195349" cy="1078296"/>
          </a:xfrm>
        </p:grpSpPr>
        <p:sp>
          <p:nvSpPr>
            <p:cNvPr id="35" name="Google Shape;35;p14"/>
            <p:cNvSpPr/>
            <p:nvPr/>
          </p:nvSpPr>
          <p:spPr>
            <a:xfrm>
              <a:off x="4501128" y="-443721"/>
              <a:ext cx="1098846" cy="1006875"/>
            </a:xfrm>
            <a:custGeom>
              <a:rect b="b" l="l" r="r" t="t"/>
              <a:pathLst>
                <a:path extrusionOk="0" fill="none" h="40275" w="32677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4404625" y="516000"/>
              <a:ext cx="117825" cy="118575"/>
            </a:xfrm>
            <a:custGeom>
              <a:rect b="b" l="l" r="r" t="t"/>
              <a:pathLst>
                <a:path extrusionOk="0" fill="none" h="4743" w="4713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7429151" y="-104276"/>
            <a:ext cx="1129225" cy="1439250"/>
            <a:chOff x="5173625" y="-443725"/>
            <a:chExt cx="1129225" cy="1439250"/>
          </a:xfrm>
        </p:grpSpPr>
        <p:sp>
          <p:nvSpPr>
            <p:cNvPr id="38" name="Google Shape;38;p14"/>
            <p:cNvSpPr/>
            <p:nvPr/>
          </p:nvSpPr>
          <p:spPr>
            <a:xfrm>
              <a:off x="5219975" y="-443725"/>
              <a:ext cx="1082875" cy="1320700"/>
            </a:xfrm>
            <a:custGeom>
              <a:rect b="b" l="l" r="r" t="t"/>
              <a:pathLst>
                <a:path extrusionOk="0" fill="none" h="52828" w="43315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5173625" y="876950"/>
              <a:ext cx="117800" cy="118575"/>
            </a:xfrm>
            <a:custGeom>
              <a:rect b="b" l="l" r="r" t="t"/>
              <a:pathLst>
                <a:path extrusionOk="0" fill="none" h="4743" w="4712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3121150" y="-475160"/>
            <a:ext cx="482550" cy="1505350"/>
            <a:chOff x="3121150" y="-443725"/>
            <a:chExt cx="482550" cy="1505350"/>
          </a:xfrm>
        </p:grpSpPr>
        <p:sp>
          <p:nvSpPr>
            <p:cNvPr id="41" name="Google Shape;41;p14"/>
            <p:cNvSpPr/>
            <p:nvPr/>
          </p:nvSpPr>
          <p:spPr>
            <a:xfrm>
              <a:off x="3121150" y="-443725"/>
              <a:ext cx="427075" cy="1386800"/>
            </a:xfrm>
            <a:custGeom>
              <a:rect b="b" l="l" r="r" t="t"/>
              <a:pathLst>
                <a:path extrusionOk="0" fill="none" h="55472" w="17083">
                  <a:moveTo>
                    <a:pt x="17083" y="55472"/>
                  </a:moveTo>
                  <a:lnTo>
                    <a:pt x="17083" y="40669"/>
                  </a:lnTo>
                  <a:lnTo>
                    <a:pt x="0" y="40669"/>
                  </a:ln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485125" y="943825"/>
              <a:ext cx="118575" cy="117800"/>
            </a:xfrm>
            <a:custGeom>
              <a:rect b="b" l="l" r="r" t="t"/>
              <a:pathLst>
                <a:path extrusionOk="0" fill="none" h="4712" w="4743">
                  <a:moveTo>
                    <a:pt x="4743" y="2006"/>
                  </a:moveTo>
                  <a:cubicBezTo>
                    <a:pt x="4743" y="3830"/>
                    <a:pt x="2554" y="4712"/>
                    <a:pt x="1277" y="3465"/>
                  </a:cubicBezTo>
                  <a:cubicBezTo>
                    <a:pt x="1" y="2189"/>
                    <a:pt x="913" y="0"/>
                    <a:pt x="2706" y="0"/>
                  </a:cubicBezTo>
                  <a:cubicBezTo>
                    <a:pt x="3831" y="0"/>
                    <a:pt x="4743" y="912"/>
                    <a:pt x="4743" y="2006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14"/>
          <p:cNvGrpSpPr/>
          <p:nvPr/>
        </p:nvGrpSpPr>
        <p:grpSpPr>
          <a:xfrm>
            <a:off x="1990425" y="-467301"/>
            <a:ext cx="929375" cy="1078300"/>
            <a:chOff x="1990425" y="-443725"/>
            <a:chExt cx="929375" cy="1078300"/>
          </a:xfrm>
        </p:grpSpPr>
        <p:sp>
          <p:nvSpPr>
            <p:cNvPr id="44" name="Google Shape;44;p14"/>
            <p:cNvSpPr/>
            <p:nvPr/>
          </p:nvSpPr>
          <p:spPr>
            <a:xfrm>
              <a:off x="1990425" y="-443725"/>
              <a:ext cx="826800" cy="1006875"/>
            </a:xfrm>
            <a:custGeom>
              <a:rect b="b" l="l" r="r" t="t"/>
              <a:pathLst>
                <a:path extrusionOk="0" fill="none" h="40275" w="33072">
                  <a:moveTo>
                    <a:pt x="33071" y="40274"/>
                  </a:moveTo>
                  <a:lnTo>
                    <a:pt x="0" y="40274"/>
                  </a:ln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2801225" y="516000"/>
              <a:ext cx="118575" cy="118575"/>
            </a:xfrm>
            <a:custGeom>
              <a:rect b="b" l="l" r="r" t="t"/>
              <a:pathLst>
                <a:path extrusionOk="0" fill="none" h="4743" w="4743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3" y="31"/>
                    <a:pt x="2706" y="31"/>
                  </a:cubicBezTo>
                  <a:cubicBezTo>
                    <a:pt x="3831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14"/>
          <p:cNvGrpSpPr/>
          <p:nvPr/>
        </p:nvGrpSpPr>
        <p:grpSpPr>
          <a:xfrm>
            <a:off x="1287525" y="-467301"/>
            <a:ext cx="1138350" cy="1439250"/>
            <a:chOff x="1287525" y="-443725"/>
            <a:chExt cx="1138350" cy="1439250"/>
          </a:xfrm>
        </p:grpSpPr>
        <p:sp>
          <p:nvSpPr>
            <p:cNvPr id="47" name="Google Shape;47;p14"/>
            <p:cNvSpPr/>
            <p:nvPr/>
          </p:nvSpPr>
          <p:spPr>
            <a:xfrm>
              <a:off x="1287525" y="-443725"/>
              <a:ext cx="1082875" cy="1320700"/>
            </a:xfrm>
            <a:custGeom>
              <a:rect b="b" l="l" r="r" t="t"/>
              <a:pathLst>
                <a:path extrusionOk="0" fill="none" h="52828" w="43315">
                  <a:moveTo>
                    <a:pt x="43314" y="52828"/>
                  </a:moveTo>
                  <a:lnTo>
                    <a:pt x="43314" y="25836"/>
                  </a:lnTo>
                  <a:lnTo>
                    <a:pt x="0" y="25836"/>
                  </a:ln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2307300" y="876950"/>
              <a:ext cx="118575" cy="118575"/>
            </a:xfrm>
            <a:custGeom>
              <a:rect b="b" l="l" r="r" t="t"/>
              <a:pathLst>
                <a:path extrusionOk="0" fill="none" h="4743" w="4743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" name="Google Shape;49;p14"/>
          <p:cNvGrpSpPr/>
          <p:nvPr/>
        </p:nvGrpSpPr>
        <p:grpSpPr>
          <a:xfrm>
            <a:off x="-241900" y="488800"/>
            <a:ext cx="1375425" cy="572805"/>
            <a:chOff x="-241900" y="154825"/>
            <a:chExt cx="1375425" cy="572805"/>
          </a:xfrm>
        </p:grpSpPr>
        <p:sp>
          <p:nvSpPr>
            <p:cNvPr id="50" name="Google Shape;50;p14"/>
            <p:cNvSpPr/>
            <p:nvPr/>
          </p:nvSpPr>
          <p:spPr>
            <a:xfrm>
              <a:off x="-241900" y="201925"/>
              <a:ext cx="1272850" cy="525705"/>
            </a:xfrm>
            <a:custGeom>
              <a:rect b="b" l="l" r="r" t="t"/>
              <a:pathLst>
                <a:path extrusionOk="0" fill="none" h="44075" w="50914">
                  <a:moveTo>
                    <a:pt x="0" y="44074"/>
                  </a:moveTo>
                  <a:lnTo>
                    <a:pt x="25077" y="44074"/>
                  </a:lnTo>
                  <a:lnTo>
                    <a:pt x="25077" y="1"/>
                  </a:lnTo>
                  <a:lnTo>
                    <a:pt x="50913" y="1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4"/>
            <p:cNvSpPr/>
            <p:nvPr/>
          </p:nvSpPr>
          <p:spPr>
            <a:xfrm>
              <a:off x="1015725" y="154825"/>
              <a:ext cx="117800" cy="118550"/>
            </a:xfrm>
            <a:custGeom>
              <a:rect b="b" l="l" r="r" t="t"/>
              <a:pathLst>
                <a:path extrusionOk="0" fill="none" h="4742" w="4712">
                  <a:moveTo>
                    <a:pt x="4712" y="2037"/>
                  </a:moveTo>
                  <a:cubicBezTo>
                    <a:pt x="4712" y="3830"/>
                    <a:pt x="2554" y="4742"/>
                    <a:pt x="1277" y="3465"/>
                  </a:cubicBezTo>
                  <a:cubicBezTo>
                    <a:pt x="0" y="2189"/>
                    <a:pt x="882" y="30"/>
                    <a:pt x="2705" y="30"/>
                  </a:cubicBezTo>
                  <a:cubicBezTo>
                    <a:pt x="3800" y="0"/>
                    <a:pt x="4712" y="912"/>
                    <a:pt x="4712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52;p14"/>
          <p:cNvGrpSpPr/>
          <p:nvPr/>
        </p:nvGrpSpPr>
        <p:grpSpPr>
          <a:xfrm>
            <a:off x="3995775" y="-475160"/>
            <a:ext cx="474200" cy="1505350"/>
            <a:chOff x="3995775" y="-443725"/>
            <a:chExt cx="474200" cy="1505350"/>
          </a:xfrm>
        </p:grpSpPr>
        <p:sp>
          <p:nvSpPr>
            <p:cNvPr id="53" name="Google Shape;53;p14"/>
            <p:cNvSpPr/>
            <p:nvPr/>
          </p:nvSpPr>
          <p:spPr>
            <a:xfrm>
              <a:off x="4042125" y="-443725"/>
              <a:ext cx="427850" cy="1386800"/>
            </a:xfrm>
            <a:custGeom>
              <a:rect b="b" l="l" r="r" t="t"/>
              <a:pathLst>
                <a:path extrusionOk="0" fill="none" h="55472" w="17114">
                  <a:moveTo>
                    <a:pt x="1" y="55472"/>
                  </a:moveTo>
                  <a:lnTo>
                    <a:pt x="1" y="40669"/>
                  </a:lnTo>
                  <a:lnTo>
                    <a:pt x="17114" y="40669"/>
                  </a:lnTo>
                  <a:lnTo>
                    <a:pt x="17114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4"/>
            <p:cNvSpPr/>
            <p:nvPr/>
          </p:nvSpPr>
          <p:spPr>
            <a:xfrm>
              <a:off x="3995775" y="943825"/>
              <a:ext cx="117825" cy="117800"/>
            </a:xfrm>
            <a:custGeom>
              <a:rect b="b" l="l" r="r" t="t"/>
              <a:pathLst>
                <a:path extrusionOk="0" fill="none" h="4712" w="4713">
                  <a:moveTo>
                    <a:pt x="1" y="2006"/>
                  </a:moveTo>
                  <a:cubicBezTo>
                    <a:pt x="1" y="3830"/>
                    <a:pt x="2159" y="4712"/>
                    <a:pt x="3435" y="3465"/>
                  </a:cubicBezTo>
                  <a:cubicBezTo>
                    <a:pt x="4712" y="2189"/>
                    <a:pt x="3800" y="0"/>
                    <a:pt x="2007" y="0"/>
                  </a:cubicBezTo>
                  <a:cubicBezTo>
                    <a:pt x="882" y="0"/>
                    <a:pt x="1" y="912"/>
                    <a:pt x="1" y="2006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55;p14"/>
          <p:cNvGrpSpPr/>
          <p:nvPr/>
        </p:nvGrpSpPr>
        <p:grpSpPr>
          <a:xfrm>
            <a:off x="4679675" y="-467301"/>
            <a:ext cx="920275" cy="1078300"/>
            <a:chOff x="4679675" y="-443725"/>
            <a:chExt cx="920275" cy="1078300"/>
          </a:xfrm>
        </p:grpSpPr>
        <p:sp>
          <p:nvSpPr>
            <p:cNvPr id="56" name="Google Shape;56;p14"/>
            <p:cNvSpPr/>
            <p:nvPr/>
          </p:nvSpPr>
          <p:spPr>
            <a:xfrm>
              <a:off x="4783025" y="-443725"/>
              <a:ext cx="816925" cy="1006875"/>
            </a:xfrm>
            <a:custGeom>
              <a:rect b="b" l="l" r="r" t="t"/>
              <a:pathLst>
                <a:path extrusionOk="0" fill="none" h="40275" w="32677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4679675" y="516000"/>
              <a:ext cx="117825" cy="118575"/>
            </a:xfrm>
            <a:custGeom>
              <a:rect b="b" l="l" r="r" t="t"/>
              <a:pathLst>
                <a:path extrusionOk="0" fill="none" h="4743" w="4713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14"/>
          <p:cNvGrpSpPr/>
          <p:nvPr/>
        </p:nvGrpSpPr>
        <p:grpSpPr>
          <a:xfrm>
            <a:off x="5173625" y="-467301"/>
            <a:ext cx="1129225" cy="1439250"/>
            <a:chOff x="5173625" y="-443725"/>
            <a:chExt cx="1129225" cy="1439250"/>
          </a:xfrm>
        </p:grpSpPr>
        <p:sp>
          <p:nvSpPr>
            <p:cNvPr id="59" name="Google Shape;59;p14"/>
            <p:cNvSpPr/>
            <p:nvPr/>
          </p:nvSpPr>
          <p:spPr>
            <a:xfrm>
              <a:off x="5219975" y="-443725"/>
              <a:ext cx="1082875" cy="1320700"/>
            </a:xfrm>
            <a:custGeom>
              <a:rect b="b" l="l" r="r" t="t"/>
              <a:pathLst>
                <a:path extrusionOk="0" fill="none" h="52828" w="43315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5173625" y="876950"/>
              <a:ext cx="117800" cy="118575"/>
            </a:xfrm>
            <a:custGeom>
              <a:rect b="b" l="l" r="r" t="t"/>
              <a:pathLst>
                <a:path extrusionOk="0" fill="none" h="4743" w="4712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61;p14"/>
          <p:cNvGrpSpPr/>
          <p:nvPr/>
        </p:nvGrpSpPr>
        <p:grpSpPr>
          <a:xfrm rot="-5400000">
            <a:off x="7480661" y="4711607"/>
            <a:ext cx="2014792" cy="719732"/>
            <a:chOff x="-85249" y="4203623"/>
            <a:chExt cx="2014792" cy="719732"/>
          </a:xfrm>
        </p:grpSpPr>
        <p:grpSp>
          <p:nvGrpSpPr>
            <p:cNvPr id="62" name="Google Shape;62;p14"/>
            <p:cNvGrpSpPr/>
            <p:nvPr/>
          </p:nvGrpSpPr>
          <p:grpSpPr>
            <a:xfrm>
              <a:off x="-85248" y="4203623"/>
              <a:ext cx="2014792" cy="469196"/>
              <a:chOff x="-35118" y="4163517"/>
              <a:chExt cx="2014792" cy="469196"/>
            </a:xfrm>
          </p:grpSpPr>
          <p:sp>
            <p:nvSpPr>
              <p:cNvPr id="63" name="Google Shape;63;p14"/>
              <p:cNvSpPr/>
              <p:nvPr/>
            </p:nvSpPr>
            <p:spPr>
              <a:xfrm rot="-5400000">
                <a:off x="712889" y="3459167"/>
                <a:ext cx="425539" cy="1921552"/>
              </a:xfrm>
              <a:custGeom>
                <a:rect b="b" l="l" r="r" t="t"/>
                <a:pathLst>
                  <a:path extrusionOk="0" h="51613" w="1143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4"/>
              <p:cNvSpPr/>
              <p:nvPr/>
            </p:nvSpPr>
            <p:spPr>
              <a:xfrm>
                <a:off x="1861099" y="4163517"/>
                <a:ext cx="118575" cy="118575"/>
              </a:xfrm>
              <a:custGeom>
                <a:rect b="b" l="l" r="r" t="t"/>
                <a:pathLst>
                  <a:path extrusionOk="0" fill="none" h="4743" w="4743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" name="Google Shape;65;p14"/>
            <p:cNvGrpSpPr/>
            <p:nvPr/>
          </p:nvGrpSpPr>
          <p:grpSpPr>
            <a:xfrm>
              <a:off x="-85248" y="4454155"/>
              <a:ext cx="2014792" cy="469200"/>
              <a:chOff x="-35118" y="4345992"/>
              <a:chExt cx="2014792" cy="469200"/>
            </a:xfrm>
          </p:grpSpPr>
          <p:sp>
            <p:nvSpPr>
              <p:cNvPr id="66" name="Google Shape;66;p14"/>
              <p:cNvSpPr/>
              <p:nvPr/>
            </p:nvSpPr>
            <p:spPr>
              <a:xfrm rot="-5400000">
                <a:off x="712889" y="3641646"/>
                <a:ext cx="425539" cy="1921552"/>
              </a:xfrm>
              <a:custGeom>
                <a:rect b="b" l="l" r="r" t="t"/>
                <a:pathLst>
                  <a:path extrusionOk="0" h="51613" w="1143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4"/>
              <p:cNvSpPr/>
              <p:nvPr/>
            </p:nvSpPr>
            <p:spPr>
              <a:xfrm>
                <a:off x="1861099" y="4345992"/>
                <a:ext cx="118575" cy="118575"/>
              </a:xfrm>
              <a:custGeom>
                <a:rect b="b" l="l" r="r" t="t"/>
                <a:pathLst>
                  <a:path extrusionOk="0" fill="none" h="4743" w="4743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8" name="Google Shape;68;p14"/>
          <p:cNvSpPr txBox="1"/>
          <p:nvPr>
            <p:ph type="ctrTitle"/>
          </p:nvPr>
        </p:nvSpPr>
        <p:spPr>
          <a:xfrm>
            <a:off x="929225" y="1472135"/>
            <a:ext cx="5411400" cy="1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929213" y="3288800"/>
            <a:ext cx="5005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720000" y="539700"/>
            <a:ext cx="77040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720000" y="11874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aleway"/>
              <a:buChar char="■"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74" name="Google Shape;74;p15"/>
          <p:cNvGrpSpPr/>
          <p:nvPr/>
        </p:nvGrpSpPr>
        <p:grpSpPr>
          <a:xfrm>
            <a:off x="7754575" y="3807546"/>
            <a:ext cx="1138350" cy="1418750"/>
            <a:chOff x="1287525" y="3801250"/>
            <a:chExt cx="1138350" cy="1418750"/>
          </a:xfrm>
        </p:grpSpPr>
        <p:sp>
          <p:nvSpPr>
            <p:cNvPr id="75" name="Google Shape;75;p15"/>
            <p:cNvSpPr/>
            <p:nvPr/>
          </p:nvSpPr>
          <p:spPr>
            <a:xfrm>
              <a:off x="1287525" y="3909150"/>
              <a:ext cx="1082875" cy="1310850"/>
            </a:xfrm>
            <a:custGeom>
              <a:rect b="b" l="l" r="r" t="t"/>
              <a:pathLst>
                <a:path extrusionOk="0" fill="none" h="52434" w="43315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2307300" y="3801250"/>
              <a:ext cx="118575" cy="117825"/>
            </a:xfrm>
            <a:custGeom>
              <a:rect b="b" l="l" r="r" t="t"/>
              <a:pathLst>
                <a:path extrusionOk="0" fill="none" h="4713" w="4743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15"/>
          <p:cNvGrpSpPr/>
          <p:nvPr/>
        </p:nvGrpSpPr>
        <p:grpSpPr>
          <a:xfrm>
            <a:off x="7619075" y="-472615"/>
            <a:ext cx="1623175" cy="1439250"/>
            <a:chOff x="7619075" y="-179925"/>
            <a:chExt cx="1623175" cy="1439250"/>
          </a:xfrm>
        </p:grpSpPr>
        <p:grpSp>
          <p:nvGrpSpPr>
            <p:cNvPr id="78" name="Google Shape;78;p15"/>
            <p:cNvGrpSpPr/>
            <p:nvPr/>
          </p:nvGrpSpPr>
          <p:grpSpPr>
            <a:xfrm>
              <a:off x="7619075" y="-179925"/>
              <a:ext cx="920275" cy="1078300"/>
              <a:chOff x="4679675" y="-443725"/>
              <a:chExt cx="920275" cy="10783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4783025" y="-443725"/>
                <a:ext cx="816925" cy="1006875"/>
              </a:xfrm>
              <a:custGeom>
                <a:rect b="b" l="l" r="r" t="t"/>
                <a:pathLst>
                  <a:path extrusionOk="0" fill="none" h="40275" w="32677">
                    <a:moveTo>
                      <a:pt x="1" y="40274"/>
                    </a:moveTo>
                    <a:lnTo>
                      <a:pt x="32676" y="40274"/>
                    </a:lnTo>
                    <a:lnTo>
                      <a:pt x="32676" y="0"/>
                    </a:lnTo>
                  </a:path>
                </a:pathLst>
              </a:custGeom>
              <a:noFill/>
              <a:ln cap="flat" cmpd="sng" w="28575">
                <a:solidFill>
                  <a:schemeClr val="accen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4679675" y="516000"/>
                <a:ext cx="117825" cy="118575"/>
              </a:xfrm>
              <a:custGeom>
                <a:rect b="b" l="l" r="r" t="t"/>
                <a:pathLst>
                  <a:path extrusionOk="0" fill="none" h="4743" w="4713">
                    <a:moveTo>
                      <a:pt x="1" y="2037"/>
                    </a:moveTo>
                    <a:cubicBezTo>
                      <a:pt x="1" y="3830"/>
                      <a:pt x="2159" y="4742"/>
                      <a:pt x="3436" y="3466"/>
                    </a:cubicBezTo>
                    <a:cubicBezTo>
                      <a:pt x="4712" y="2189"/>
                      <a:pt x="3800" y="1"/>
                      <a:pt x="2007" y="31"/>
                    </a:cubicBezTo>
                    <a:cubicBezTo>
                      <a:pt x="882" y="31"/>
                      <a:pt x="1" y="912"/>
                      <a:pt x="1" y="2037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accen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" name="Google Shape;81;p15"/>
            <p:cNvGrpSpPr/>
            <p:nvPr/>
          </p:nvGrpSpPr>
          <p:grpSpPr>
            <a:xfrm>
              <a:off x="8113025" y="-179925"/>
              <a:ext cx="1129225" cy="1439250"/>
              <a:chOff x="5173625" y="-443725"/>
              <a:chExt cx="1129225" cy="1439250"/>
            </a:xfrm>
          </p:grpSpPr>
          <p:sp>
            <p:nvSpPr>
              <p:cNvPr id="82" name="Google Shape;82;p15"/>
              <p:cNvSpPr/>
              <p:nvPr/>
            </p:nvSpPr>
            <p:spPr>
              <a:xfrm>
                <a:off x="5219975" y="-443725"/>
                <a:ext cx="1082875" cy="1320700"/>
              </a:xfrm>
              <a:custGeom>
                <a:rect b="b" l="l" r="r" t="t"/>
                <a:pathLst>
                  <a:path extrusionOk="0" fill="none" h="52828" w="43315">
                    <a:moveTo>
                      <a:pt x="0" y="52828"/>
                    </a:moveTo>
                    <a:lnTo>
                      <a:pt x="0" y="25836"/>
                    </a:lnTo>
                    <a:lnTo>
                      <a:pt x="43314" y="25836"/>
                    </a:lnTo>
                    <a:lnTo>
                      <a:pt x="43314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5173625" y="876950"/>
                <a:ext cx="117800" cy="118575"/>
              </a:xfrm>
              <a:custGeom>
                <a:rect b="b" l="l" r="r" t="t"/>
                <a:pathLst>
                  <a:path extrusionOk="0" fill="none" h="4743" w="4712">
                    <a:moveTo>
                      <a:pt x="0" y="2037"/>
                    </a:moveTo>
                    <a:cubicBezTo>
                      <a:pt x="0" y="3830"/>
                      <a:pt x="2158" y="4742"/>
                      <a:pt x="3435" y="3466"/>
                    </a:cubicBezTo>
                    <a:cubicBezTo>
                      <a:pt x="4711" y="2189"/>
                      <a:pt x="3800" y="1"/>
                      <a:pt x="2006" y="1"/>
                    </a:cubicBezTo>
                    <a:cubicBezTo>
                      <a:pt x="882" y="31"/>
                      <a:pt x="0" y="912"/>
                      <a:pt x="0" y="2037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" name="Google Shape;84;p15"/>
          <p:cNvGrpSpPr/>
          <p:nvPr/>
        </p:nvGrpSpPr>
        <p:grpSpPr>
          <a:xfrm>
            <a:off x="8076400" y="4159825"/>
            <a:ext cx="929375" cy="1057800"/>
            <a:chOff x="8076400" y="4159825"/>
            <a:chExt cx="929375" cy="1057800"/>
          </a:xfrm>
        </p:grpSpPr>
        <p:sp>
          <p:nvSpPr>
            <p:cNvPr id="85" name="Google Shape;85;p15"/>
            <p:cNvSpPr/>
            <p:nvPr/>
          </p:nvSpPr>
          <p:spPr>
            <a:xfrm flipH="1">
              <a:off x="8178975" y="4229750"/>
              <a:ext cx="826800" cy="987875"/>
            </a:xfrm>
            <a:custGeom>
              <a:rect b="b" l="l" r="r" t="t"/>
              <a:pathLst>
                <a:path extrusionOk="0" fill="none" h="39515" w="33072">
                  <a:moveTo>
                    <a:pt x="33071" y="0"/>
                  </a:moveTo>
                  <a:lnTo>
                    <a:pt x="0" y="0"/>
                  </a:lnTo>
                  <a:lnTo>
                    <a:pt x="0" y="39514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 flipH="1">
              <a:off x="8076400" y="4159825"/>
              <a:ext cx="118575" cy="117825"/>
            </a:xfrm>
            <a:custGeom>
              <a:rect b="b" l="l" r="r" t="t"/>
              <a:pathLst>
                <a:path extrusionOk="0" fill="none" h="4713" w="4743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3" y="4712"/>
                    <a:pt x="2706" y="4712"/>
                  </a:cubicBezTo>
                  <a:cubicBezTo>
                    <a:pt x="3831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15"/>
          <p:cNvGrpSpPr/>
          <p:nvPr/>
        </p:nvGrpSpPr>
        <p:grpSpPr>
          <a:xfrm>
            <a:off x="-784112" y="3808068"/>
            <a:ext cx="1138350" cy="1418750"/>
            <a:chOff x="-784112" y="3818928"/>
            <a:chExt cx="1138350" cy="1418750"/>
          </a:xfrm>
        </p:grpSpPr>
        <p:sp>
          <p:nvSpPr>
            <p:cNvPr id="88" name="Google Shape;88;p15"/>
            <p:cNvSpPr/>
            <p:nvPr/>
          </p:nvSpPr>
          <p:spPr>
            <a:xfrm>
              <a:off x="-784112" y="3926828"/>
              <a:ext cx="1082875" cy="1310850"/>
            </a:xfrm>
            <a:custGeom>
              <a:rect b="b" l="l" r="r" t="t"/>
              <a:pathLst>
                <a:path extrusionOk="0" fill="none" h="52434" w="43315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35663" y="3818928"/>
              <a:ext cx="118575" cy="117825"/>
            </a:xfrm>
            <a:custGeom>
              <a:rect b="b" l="l" r="r" t="t"/>
              <a:pathLst>
                <a:path extrusionOk="0" fill="none" h="4713" w="4743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15"/>
          <p:cNvGrpSpPr/>
          <p:nvPr/>
        </p:nvGrpSpPr>
        <p:grpSpPr>
          <a:xfrm>
            <a:off x="-571562" y="4051528"/>
            <a:ext cx="1138350" cy="1418750"/>
            <a:chOff x="-784112" y="3818928"/>
            <a:chExt cx="1138350" cy="1418750"/>
          </a:xfrm>
        </p:grpSpPr>
        <p:sp>
          <p:nvSpPr>
            <p:cNvPr id="91" name="Google Shape;91;p15"/>
            <p:cNvSpPr/>
            <p:nvPr/>
          </p:nvSpPr>
          <p:spPr>
            <a:xfrm>
              <a:off x="-784112" y="3926828"/>
              <a:ext cx="1082875" cy="1310850"/>
            </a:xfrm>
            <a:custGeom>
              <a:rect b="b" l="l" r="r" t="t"/>
              <a:pathLst>
                <a:path extrusionOk="0" fill="none" h="52434" w="43315">
                  <a:moveTo>
                    <a:pt x="43314" y="1"/>
                  </a:moveTo>
                  <a:lnTo>
                    <a:pt x="43314" y="27357"/>
                  </a:lnTo>
                  <a:lnTo>
                    <a:pt x="0" y="27357"/>
                  </a:lnTo>
                  <a:lnTo>
                    <a:pt x="0" y="52433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35663" y="3818928"/>
              <a:ext cx="118575" cy="117825"/>
            </a:xfrm>
            <a:custGeom>
              <a:rect b="b" l="l" r="r" t="t"/>
              <a:pathLst>
                <a:path extrusionOk="0" fill="none" h="4713" w="4743">
                  <a:moveTo>
                    <a:pt x="4742" y="2706"/>
                  </a:moveTo>
                  <a:cubicBezTo>
                    <a:pt x="4742" y="913"/>
                    <a:pt x="2554" y="1"/>
                    <a:pt x="1277" y="1277"/>
                  </a:cubicBezTo>
                  <a:cubicBezTo>
                    <a:pt x="1" y="2554"/>
                    <a:pt x="912" y="4712"/>
                    <a:pt x="2706" y="4712"/>
                  </a:cubicBezTo>
                  <a:cubicBezTo>
                    <a:pt x="3830" y="4712"/>
                    <a:pt x="4742" y="3831"/>
                    <a:pt x="4742" y="2706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713325" y="1958098"/>
            <a:ext cx="22008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5" name="Google Shape;95;p16"/>
          <p:cNvSpPr txBox="1"/>
          <p:nvPr>
            <p:ph idx="2" type="title"/>
          </p:nvPr>
        </p:nvSpPr>
        <p:spPr>
          <a:xfrm>
            <a:off x="713325" y="1425075"/>
            <a:ext cx="908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6" name="Google Shape;96;p16"/>
          <p:cNvSpPr txBox="1"/>
          <p:nvPr>
            <p:ph idx="1" type="subTitle"/>
          </p:nvPr>
        </p:nvSpPr>
        <p:spPr>
          <a:xfrm>
            <a:off x="713313" y="2405941"/>
            <a:ext cx="2200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3" type="title"/>
          </p:nvPr>
        </p:nvSpPr>
        <p:spPr>
          <a:xfrm>
            <a:off x="3878250" y="1958098"/>
            <a:ext cx="22008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8" name="Google Shape;98;p16"/>
          <p:cNvSpPr txBox="1"/>
          <p:nvPr>
            <p:ph idx="4" type="title"/>
          </p:nvPr>
        </p:nvSpPr>
        <p:spPr>
          <a:xfrm>
            <a:off x="3878250" y="1425075"/>
            <a:ext cx="908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9" name="Google Shape;99;p16"/>
          <p:cNvSpPr txBox="1"/>
          <p:nvPr>
            <p:ph idx="5" type="subTitle"/>
          </p:nvPr>
        </p:nvSpPr>
        <p:spPr>
          <a:xfrm>
            <a:off x="3878238" y="2405941"/>
            <a:ext cx="2200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6" type="title"/>
          </p:nvPr>
        </p:nvSpPr>
        <p:spPr>
          <a:xfrm>
            <a:off x="720000" y="539700"/>
            <a:ext cx="53658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7" type="title"/>
          </p:nvPr>
        </p:nvSpPr>
        <p:spPr>
          <a:xfrm>
            <a:off x="720000" y="3622629"/>
            <a:ext cx="22008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2" name="Google Shape;102;p16"/>
          <p:cNvSpPr txBox="1"/>
          <p:nvPr>
            <p:ph idx="8" type="title"/>
          </p:nvPr>
        </p:nvSpPr>
        <p:spPr>
          <a:xfrm>
            <a:off x="720000" y="3089624"/>
            <a:ext cx="908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3" name="Google Shape;103;p16"/>
          <p:cNvSpPr txBox="1"/>
          <p:nvPr>
            <p:ph idx="9" type="subTitle"/>
          </p:nvPr>
        </p:nvSpPr>
        <p:spPr>
          <a:xfrm>
            <a:off x="719988" y="4070479"/>
            <a:ext cx="2200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3" type="title"/>
          </p:nvPr>
        </p:nvSpPr>
        <p:spPr>
          <a:xfrm>
            <a:off x="3884925" y="3622629"/>
            <a:ext cx="22008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5" name="Google Shape;105;p16"/>
          <p:cNvSpPr txBox="1"/>
          <p:nvPr>
            <p:ph idx="14" type="title"/>
          </p:nvPr>
        </p:nvSpPr>
        <p:spPr>
          <a:xfrm>
            <a:off x="3884925" y="3089624"/>
            <a:ext cx="908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6" name="Google Shape;106;p16"/>
          <p:cNvSpPr txBox="1"/>
          <p:nvPr>
            <p:ph idx="15" type="subTitle"/>
          </p:nvPr>
        </p:nvSpPr>
        <p:spPr>
          <a:xfrm>
            <a:off x="3884913" y="4070479"/>
            <a:ext cx="2200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7" name="Google Shape;107;p16"/>
          <p:cNvGrpSpPr/>
          <p:nvPr/>
        </p:nvGrpSpPr>
        <p:grpSpPr>
          <a:xfrm>
            <a:off x="7730824" y="2876232"/>
            <a:ext cx="1697125" cy="1382731"/>
            <a:chOff x="7748374" y="2845645"/>
            <a:chExt cx="1697125" cy="1382731"/>
          </a:xfrm>
        </p:grpSpPr>
        <p:grpSp>
          <p:nvGrpSpPr>
            <p:cNvPr id="108" name="Google Shape;108;p16"/>
            <p:cNvGrpSpPr/>
            <p:nvPr/>
          </p:nvGrpSpPr>
          <p:grpSpPr>
            <a:xfrm rot="-5400000">
              <a:off x="8306336" y="3089213"/>
              <a:ext cx="581202" cy="1697125"/>
              <a:chOff x="79461" y="58200"/>
              <a:chExt cx="581202" cy="1697125"/>
            </a:xfrm>
          </p:grpSpPr>
          <p:grpSp>
            <p:nvGrpSpPr>
              <p:cNvPr id="109" name="Google Shape;109;p16"/>
              <p:cNvGrpSpPr/>
              <p:nvPr/>
            </p:nvGrpSpPr>
            <p:grpSpPr>
              <a:xfrm>
                <a:off x="236836" y="140933"/>
                <a:ext cx="423827" cy="1614380"/>
                <a:chOff x="236836" y="140933"/>
                <a:chExt cx="423827" cy="1614380"/>
              </a:xfrm>
            </p:grpSpPr>
            <p:sp>
              <p:nvSpPr>
                <p:cNvPr id="110" name="Google Shape;110;p16"/>
                <p:cNvSpPr/>
                <p:nvPr/>
              </p:nvSpPr>
              <p:spPr>
                <a:xfrm>
                  <a:off x="292013" y="249370"/>
                  <a:ext cx="334005" cy="1407885"/>
                </a:xfrm>
                <a:custGeom>
                  <a:rect b="b" l="l" r="r" t="t"/>
                  <a:pathLst>
                    <a:path extrusionOk="0" h="31521" w="7478">
                      <a:moveTo>
                        <a:pt x="6870" y="0"/>
                      </a:moveTo>
                      <a:lnTo>
                        <a:pt x="6870" y="8177"/>
                      </a:lnTo>
                      <a:cubicBezTo>
                        <a:pt x="5441" y="9636"/>
                        <a:pt x="3982" y="11094"/>
                        <a:pt x="2554" y="12493"/>
                      </a:cubicBezTo>
                      <a:lnTo>
                        <a:pt x="122" y="14924"/>
                      </a:lnTo>
                      <a:lnTo>
                        <a:pt x="31" y="15046"/>
                      </a:lnTo>
                      <a:lnTo>
                        <a:pt x="1" y="15107"/>
                      </a:lnTo>
                      <a:cubicBezTo>
                        <a:pt x="1" y="15167"/>
                        <a:pt x="1" y="15228"/>
                        <a:pt x="1" y="15289"/>
                      </a:cubicBezTo>
                      <a:lnTo>
                        <a:pt x="1" y="31520"/>
                      </a:lnTo>
                      <a:lnTo>
                        <a:pt x="578" y="31520"/>
                      </a:lnTo>
                      <a:lnTo>
                        <a:pt x="578" y="15319"/>
                      </a:lnTo>
                      <a:cubicBezTo>
                        <a:pt x="1368" y="14529"/>
                        <a:pt x="2189" y="13739"/>
                        <a:pt x="2979" y="12918"/>
                      </a:cubicBezTo>
                      <a:cubicBezTo>
                        <a:pt x="4438" y="11490"/>
                        <a:pt x="5928" y="9970"/>
                        <a:pt x="7387" y="8511"/>
                      </a:cubicBezTo>
                      <a:lnTo>
                        <a:pt x="7478" y="8420"/>
                      </a:lnTo>
                      <a:lnTo>
                        <a:pt x="747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16"/>
                <p:cNvSpPr/>
                <p:nvPr/>
              </p:nvSpPr>
              <p:spPr>
                <a:xfrm>
                  <a:off x="542088" y="140933"/>
                  <a:ext cx="118575" cy="117825"/>
                </a:xfrm>
                <a:custGeom>
                  <a:rect b="b" l="l" r="r" t="t"/>
                  <a:pathLst>
                    <a:path extrusionOk="0" fill="none" h="4713" w="4743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28575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12;p16"/>
                <p:cNvSpPr/>
                <p:nvPr/>
              </p:nvSpPr>
              <p:spPr>
                <a:xfrm>
                  <a:off x="236836" y="1637488"/>
                  <a:ext cx="118575" cy="117825"/>
                </a:xfrm>
                <a:custGeom>
                  <a:rect b="b" l="l" r="r" t="t"/>
                  <a:pathLst>
                    <a:path extrusionOk="0" fill="none" h="4713" w="4743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28575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3" name="Google Shape;113;p16"/>
              <p:cNvGrpSpPr/>
              <p:nvPr/>
            </p:nvGrpSpPr>
            <p:grpSpPr>
              <a:xfrm>
                <a:off x="79461" y="58200"/>
                <a:ext cx="428800" cy="1697125"/>
                <a:chOff x="79461" y="58200"/>
                <a:chExt cx="428800" cy="1697125"/>
              </a:xfrm>
            </p:grpSpPr>
            <p:sp>
              <p:nvSpPr>
                <p:cNvPr id="114" name="Google Shape;114;p16"/>
                <p:cNvSpPr/>
                <p:nvPr/>
              </p:nvSpPr>
              <p:spPr>
                <a:xfrm>
                  <a:off x="138597" y="176034"/>
                  <a:ext cx="334050" cy="1481225"/>
                </a:xfrm>
                <a:custGeom>
                  <a:rect b="b" l="l" r="r" t="t"/>
                  <a:pathLst>
                    <a:path extrusionOk="0" h="33163" w="7479">
                      <a:moveTo>
                        <a:pt x="6870" y="1"/>
                      </a:moveTo>
                      <a:lnTo>
                        <a:pt x="6870" y="8208"/>
                      </a:lnTo>
                      <a:cubicBezTo>
                        <a:pt x="5442" y="9636"/>
                        <a:pt x="3983" y="11095"/>
                        <a:pt x="2554" y="12524"/>
                      </a:cubicBezTo>
                      <a:cubicBezTo>
                        <a:pt x="1764" y="13344"/>
                        <a:pt x="943" y="14135"/>
                        <a:pt x="122" y="14986"/>
                      </a:cubicBezTo>
                      <a:cubicBezTo>
                        <a:pt x="62" y="15016"/>
                        <a:pt x="31" y="15047"/>
                        <a:pt x="1" y="15107"/>
                      </a:cubicBezTo>
                      <a:lnTo>
                        <a:pt x="1" y="15168"/>
                      </a:lnTo>
                      <a:lnTo>
                        <a:pt x="1" y="33162"/>
                      </a:lnTo>
                      <a:lnTo>
                        <a:pt x="578" y="33162"/>
                      </a:lnTo>
                      <a:lnTo>
                        <a:pt x="578" y="15351"/>
                      </a:lnTo>
                      <a:lnTo>
                        <a:pt x="2980" y="12949"/>
                      </a:lnTo>
                      <a:cubicBezTo>
                        <a:pt x="4408" y="11490"/>
                        <a:pt x="5928" y="10001"/>
                        <a:pt x="7387" y="8512"/>
                      </a:cubicBezTo>
                      <a:lnTo>
                        <a:pt x="7478" y="8420"/>
                      </a:lnTo>
                      <a:lnTo>
                        <a:pt x="747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15;p16"/>
                <p:cNvSpPr/>
                <p:nvPr/>
              </p:nvSpPr>
              <p:spPr>
                <a:xfrm>
                  <a:off x="389686" y="58200"/>
                  <a:ext cx="118575" cy="117825"/>
                </a:xfrm>
                <a:custGeom>
                  <a:rect b="b" l="l" r="r" t="t"/>
                  <a:pathLst>
                    <a:path extrusionOk="0" fill="none" h="4713" w="4743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noFill/>
                <a:ln cap="flat" cmpd="sng" w="28575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16;p16"/>
                <p:cNvSpPr/>
                <p:nvPr/>
              </p:nvSpPr>
              <p:spPr>
                <a:xfrm>
                  <a:off x="79461" y="1637500"/>
                  <a:ext cx="118575" cy="117825"/>
                </a:xfrm>
                <a:custGeom>
                  <a:rect b="b" l="l" r="r" t="t"/>
                  <a:pathLst>
                    <a:path extrusionOk="0" fill="none" h="4713" w="4743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noFill/>
                <a:ln cap="flat" cmpd="sng" w="28575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17" name="Google Shape;117;p16"/>
            <p:cNvGrpSpPr/>
            <p:nvPr/>
          </p:nvGrpSpPr>
          <p:grpSpPr>
            <a:xfrm flipH="1" rot="-5400000">
              <a:off x="8306336" y="2287684"/>
              <a:ext cx="581202" cy="1697125"/>
              <a:chOff x="79461" y="58200"/>
              <a:chExt cx="581202" cy="1697125"/>
            </a:xfrm>
          </p:grpSpPr>
          <p:grpSp>
            <p:nvGrpSpPr>
              <p:cNvPr id="118" name="Google Shape;118;p16"/>
              <p:cNvGrpSpPr/>
              <p:nvPr/>
            </p:nvGrpSpPr>
            <p:grpSpPr>
              <a:xfrm>
                <a:off x="236836" y="140933"/>
                <a:ext cx="423827" cy="1614380"/>
                <a:chOff x="236836" y="140933"/>
                <a:chExt cx="423827" cy="1614380"/>
              </a:xfrm>
            </p:grpSpPr>
            <p:sp>
              <p:nvSpPr>
                <p:cNvPr id="119" name="Google Shape;119;p16"/>
                <p:cNvSpPr/>
                <p:nvPr/>
              </p:nvSpPr>
              <p:spPr>
                <a:xfrm>
                  <a:off x="292013" y="249370"/>
                  <a:ext cx="334005" cy="1407885"/>
                </a:xfrm>
                <a:custGeom>
                  <a:rect b="b" l="l" r="r" t="t"/>
                  <a:pathLst>
                    <a:path extrusionOk="0" h="31521" w="7478">
                      <a:moveTo>
                        <a:pt x="6870" y="0"/>
                      </a:moveTo>
                      <a:lnTo>
                        <a:pt x="6870" y="8177"/>
                      </a:lnTo>
                      <a:cubicBezTo>
                        <a:pt x="5441" y="9636"/>
                        <a:pt x="3982" y="11094"/>
                        <a:pt x="2554" y="12493"/>
                      </a:cubicBezTo>
                      <a:lnTo>
                        <a:pt x="122" y="14924"/>
                      </a:lnTo>
                      <a:lnTo>
                        <a:pt x="31" y="15046"/>
                      </a:lnTo>
                      <a:lnTo>
                        <a:pt x="1" y="15107"/>
                      </a:lnTo>
                      <a:cubicBezTo>
                        <a:pt x="1" y="15167"/>
                        <a:pt x="1" y="15228"/>
                        <a:pt x="1" y="15289"/>
                      </a:cubicBezTo>
                      <a:lnTo>
                        <a:pt x="1" y="31520"/>
                      </a:lnTo>
                      <a:lnTo>
                        <a:pt x="578" y="31520"/>
                      </a:lnTo>
                      <a:lnTo>
                        <a:pt x="578" y="15319"/>
                      </a:lnTo>
                      <a:cubicBezTo>
                        <a:pt x="1368" y="14529"/>
                        <a:pt x="2189" y="13739"/>
                        <a:pt x="2979" y="12918"/>
                      </a:cubicBezTo>
                      <a:cubicBezTo>
                        <a:pt x="4438" y="11490"/>
                        <a:pt x="5928" y="9970"/>
                        <a:pt x="7387" y="8511"/>
                      </a:cubicBezTo>
                      <a:lnTo>
                        <a:pt x="7478" y="8420"/>
                      </a:lnTo>
                      <a:lnTo>
                        <a:pt x="747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120;p16"/>
                <p:cNvSpPr/>
                <p:nvPr/>
              </p:nvSpPr>
              <p:spPr>
                <a:xfrm>
                  <a:off x="542088" y="140933"/>
                  <a:ext cx="118575" cy="117825"/>
                </a:xfrm>
                <a:custGeom>
                  <a:rect b="b" l="l" r="r" t="t"/>
                  <a:pathLst>
                    <a:path extrusionOk="0" fill="none" h="4713" w="4743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28575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121;p16"/>
                <p:cNvSpPr/>
                <p:nvPr/>
              </p:nvSpPr>
              <p:spPr>
                <a:xfrm>
                  <a:off x="236836" y="1637488"/>
                  <a:ext cx="118575" cy="117825"/>
                </a:xfrm>
                <a:custGeom>
                  <a:rect b="b" l="l" r="r" t="t"/>
                  <a:pathLst>
                    <a:path extrusionOk="0" fill="none" h="4713" w="4743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28575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2" name="Google Shape;122;p16"/>
              <p:cNvGrpSpPr/>
              <p:nvPr/>
            </p:nvGrpSpPr>
            <p:grpSpPr>
              <a:xfrm>
                <a:off x="79461" y="58200"/>
                <a:ext cx="428800" cy="1697125"/>
                <a:chOff x="79461" y="58200"/>
                <a:chExt cx="428800" cy="1697125"/>
              </a:xfrm>
            </p:grpSpPr>
            <p:sp>
              <p:nvSpPr>
                <p:cNvPr id="123" name="Google Shape;123;p16"/>
                <p:cNvSpPr/>
                <p:nvPr/>
              </p:nvSpPr>
              <p:spPr>
                <a:xfrm>
                  <a:off x="138597" y="176034"/>
                  <a:ext cx="334050" cy="1481225"/>
                </a:xfrm>
                <a:custGeom>
                  <a:rect b="b" l="l" r="r" t="t"/>
                  <a:pathLst>
                    <a:path extrusionOk="0" h="33163" w="7479">
                      <a:moveTo>
                        <a:pt x="6870" y="1"/>
                      </a:moveTo>
                      <a:lnTo>
                        <a:pt x="6870" y="8208"/>
                      </a:lnTo>
                      <a:cubicBezTo>
                        <a:pt x="5442" y="9636"/>
                        <a:pt x="3983" y="11095"/>
                        <a:pt x="2554" y="12524"/>
                      </a:cubicBezTo>
                      <a:cubicBezTo>
                        <a:pt x="1764" y="13344"/>
                        <a:pt x="943" y="14135"/>
                        <a:pt x="122" y="14986"/>
                      </a:cubicBezTo>
                      <a:cubicBezTo>
                        <a:pt x="62" y="15016"/>
                        <a:pt x="31" y="15047"/>
                        <a:pt x="1" y="15107"/>
                      </a:cubicBezTo>
                      <a:lnTo>
                        <a:pt x="1" y="15168"/>
                      </a:lnTo>
                      <a:lnTo>
                        <a:pt x="1" y="33162"/>
                      </a:lnTo>
                      <a:lnTo>
                        <a:pt x="578" y="33162"/>
                      </a:lnTo>
                      <a:lnTo>
                        <a:pt x="578" y="15351"/>
                      </a:lnTo>
                      <a:lnTo>
                        <a:pt x="2980" y="12949"/>
                      </a:lnTo>
                      <a:cubicBezTo>
                        <a:pt x="4408" y="11490"/>
                        <a:pt x="5928" y="10001"/>
                        <a:pt x="7387" y="8512"/>
                      </a:cubicBezTo>
                      <a:lnTo>
                        <a:pt x="7478" y="8420"/>
                      </a:lnTo>
                      <a:lnTo>
                        <a:pt x="747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24;p16"/>
                <p:cNvSpPr/>
                <p:nvPr/>
              </p:nvSpPr>
              <p:spPr>
                <a:xfrm>
                  <a:off x="389686" y="58200"/>
                  <a:ext cx="118575" cy="117825"/>
                </a:xfrm>
                <a:custGeom>
                  <a:rect b="b" l="l" r="r" t="t"/>
                  <a:pathLst>
                    <a:path extrusionOk="0" fill="none" h="4713" w="4743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noFill/>
                <a:ln cap="flat" cmpd="sng" w="28575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125;p16"/>
                <p:cNvSpPr/>
                <p:nvPr/>
              </p:nvSpPr>
              <p:spPr>
                <a:xfrm>
                  <a:off x="79461" y="1637500"/>
                  <a:ext cx="118575" cy="117825"/>
                </a:xfrm>
                <a:custGeom>
                  <a:rect b="b" l="l" r="r" t="t"/>
                  <a:pathLst>
                    <a:path extrusionOk="0" fill="none" h="4713" w="4743">
                      <a:moveTo>
                        <a:pt x="4742" y="2706"/>
                      </a:moveTo>
                      <a:cubicBezTo>
                        <a:pt x="4742" y="913"/>
                        <a:pt x="2554" y="1"/>
                        <a:pt x="1277" y="1277"/>
                      </a:cubicBezTo>
                      <a:cubicBezTo>
                        <a:pt x="1" y="2554"/>
                        <a:pt x="912" y="4712"/>
                        <a:pt x="2706" y="4712"/>
                      </a:cubicBezTo>
                      <a:cubicBezTo>
                        <a:pt x="3830" y="4712"/>
                        <a:pt x="4742" y="3831"/>
                        <a:pt x="4742" y="2706"/>
                      </a:cubicBezTo>
                      <a:close/>
                    </a:path>
                  </a:pathLst>
                </a:custGeom>
                <a:noFill/>
                <a:ln cap="flat" cmpd="sng" w="28575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6" name="Google Shape;126;p16"/>
            <p:cNvSpPr/>
            <p:nvPr/>
          </p:nvSpPr>
          <p:spPr>
            <a:xfrm>
              <a:off x="8620769" y="3295674"/>
              <a:ext cx="640686" cy="136629"/>
            </a:xfrm>
            <a:custGeom>
              <a:rect b="b" l="l" r="r" t="t"/>
              <a:pathLst>
                <a:path extrusionOk="0" h="3131" w="14682">
                  <a:moveTo>
                    <a:pt x="426" y="0"/>
                  </a:moveTo>
                  <a:lnTo>
                    <a:pt x="0" y="395"/>
                  </a:lnTo>
                  <a:lnTo>
                    <a:pt x="2736" y="3131"/>
                  </a:lnTo>
                  <a:lnTo>
                    <a:pt x="14681" y="3131"/>
                  </a:lnTo>
                  <a:lnTo>
                    <a:pt x="14681" y="2553"/>
                  </a:lnTo>
                  <a:lnTo>
                    <a:pt x="2979" y="255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8631373" y="3712149"/>
              <a:ext cx="630082" cy="127378"/>
            </a:xfrm>
            <a:custGeom>
              <a:rect b="b" l="l" r="r" t="t"/>
              <a:pathLst>
                <a:path extrusionOk="0" h="2919" w="14439">
                  <a:moveTo>
                    <a:pt x="2493" y="0"/>
                  </a:moveTo>
                  <a:lnTo>
                    <a:pt x="0" y="2493"/>
                  </a:lnTo>
                  <a:lnTo>
                    <a:pt x="395" y="2918"/>
                  </a:lnTo>
                  <a:lnTo>
                    <a:pt x="2736" y="578"/>
                  </a:lnTo>
                  <a:lnTo>
                    <a:pt x="14438" y="578"/>
                  </a:lnTo>
                  <a:lnTo>
                    <a:pt x="144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16"/>
          <p:cNvGrpSpPr/>
          <p:nvPr/>
        </p:nvGrpSpPr>
        <p:grpSpPr>
          <a:xfrm>
            <a:off x="8620769" y="604477"/>
            <a:ext cx="640686" cy="543854"/>
            <a:chOff x="8620769" y="639586"/>
            <a:chExt cx="640686" cy="543854"/>
          </a:xfrm>
        </p:grpSpPr>
        <p:sp>
          <p:nvSpPr>
            <p:cNvPr id="129" name="Google Shape;129;p16"/>
            <p:cNvSpPr/>
            <p:nvPr/>
          </p:nvSpPr>
          <p:spPr>
            <a:xfrm>
              <a:off x="8620769" y="639586"/>
              <a:ext cx="640686" cy="136629"/>
            </a:xfrm>
            <a:custGeom>
              <a:rect b="b" l="l" r="r" t="t"/>
              <a:pathLst>
                <a:path extrusionOk="0" h="3131" w="14682">
                  <a:moveTo>
                    <a:pt x="426" y="0"/>
                  </a:moveTo>
                  <a:lnTo>
                    <a:pt x="0" y="395"/>
                  </a:lnTo>
                  <a:lnTo>
                    <a:pt x="2736" y="3131"/>
                  </a:lnTo>
                  <a:lnTo>
                    <a:pt x="14681" y="3131"/>
                  </a:lnTo>
                  <a:lnTo>
                    <a:pt x="14681" y="2553"/>
                  </a:lnTo>
                  <a:lnTo>
                    <a:pt x="2979" y="255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8631373" y="1056062"/>
              <a:ext cx="630082" cy="127378"/>
            </a:xfrm>
            <a:custGeom>
              <a:rect b="b" l="l" r="r" t="t"/>
              <a:pathLst>
                <a:path extrusionOk="0" h="2919" w="14439">
                  <a:moveTo>
                    <a:pt x="2493" y="0"/>
                  </a:moveTo>
                  <a:lnTo>
                    <a:pt x="0" y="2493"/>
                  </a:lnTo>
                  <a:lnTo>
                    <a:pt x="395" y="2918"/>
                  </a:lnTo>
                  <a:lnTo>
                    <a:pt x="2736" y="578"/>
                  </a:lnTo>
                  <a:lnTo>
                    <a:pt x="14438" y="578"/>
                  </a:lnTo>
                  <a:lnTo>
                    <a:pt x="14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2" name="Google Shape;13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>
            <p:ph type="title"/>
          </p:nvPr>
        </p:nvSpPr>
        <p:spPr>
          <a:xfrm>
            <a:off x="713325" y="5397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" type="body"/>
          </p:nvPr>
        </p:nvSpPr>
        <p:spPr>
          <a:xfrm>
            <a:off x="713325" y="1152475"/>
            <a:ext cx="7717500" cy="34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1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21"/>
          <p:cNvGrpSpPr/>
          <p:nvPr/>
        </p:nvGrpSpPr>
        <p:grpSpPr>
          <a:xfrm rot="10800000">
            <a:off x="7021" y="-639006"/>
            <a:ext cx="1623175" cy="1972650"/>
            <a:chOff x="4193384" y="4053542"/>
            <a:chExt cx="1623175" cy="1972650"/>
          </a:xfrm>
        </p:grpSpPr>
        <p:grpSp>
          <p:nvGrpSpPr>
            <p:cNvPr id="141" name="Google Shape;141;p21"/>
            <p:cNvGrpSpPr/>
            <p:nvPr/>
          </p:nvGrpSpPr>
          <p:grpSpPr>
            <a:xfrm flipH="1" rot="10800000">
              <a:off x="4193384" y="4947892"/>
              <a:ext cx="920275" cy="1078300"/>
              <a:chOff x="4679675" y="-1053325"/>
              <a:chExt cx="920275" cy="1078300"/>
            </a:xfrm>
          </p:grpSpPr>
          <p:sp>
            <p:nvSpPr>
              <p:cNvPr id="142" name="Google Shape;142;p21"/>
              <p:cNvSpPr/>
              <p:nvPr/>
            </p:nvSpPr>
            <p:spPr>
              <a:xfrm>
                <a:off x="4783025" y="-1053325"/>
                <a:ext cx="816925" cy="1006875"/>
              </a:xfrm>
              <a:custGeom>
                <a:rect b="b" l="l" r="r" t="t"/>
                <a:pathLst>
                  <a:path extrusionOk="0" fill="none" h="40275" w="32677">
                    <a:moveTo>
                      <a:pt x="1" y="40274"/>
                    </a:moveTo>
                    <a:lnTo>
                      <a:pt x="32676" y="40274"/>
                    </a:lnTo>
                    <a:lnTo>
                      <a:pt x="32676" y="0"/>
                    </a:lnTo>
                  </a:path>
                </a:pathLst>
              </a:custGeom>
              <a:noFill/>
              <a:ln cap="flat" cmpd="sng" w="28575">
                <a:solidFill>
                  <a:schemeClr val="accen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1"/>
              <p:cNvSpPr/>
              <p:nvPr/>
            </p:nvSpPr>
            <p:spPr>
              <a:xfrm>
                <a:off x="4679675" y="-93600"/>
                <a:ext cx="117825" cy="118575"/>
              </a:xfrm>
              <a:custGeom>
                <a:rect b="b" l="l" r="r" t="t"/>
                <a:pathLst>
                  <a:path extrusionOk="0" fill="none" h="4743" w="4713">
                    <a:moveTo>
                      <a:pt x="1" y="2037"/>
                    </a:moveTo>
                    <a:cubicBezTo>
                      <a:pt x="1" y="3830"/>
                      <a:pt x="2159" y="4742"/>
                      <a:pt x="3436" y="3466"/>
                    </a:cubicBezTo>
                    <a:cubicBezTo>
                      <a:pt x="4712" y="2189"/>
                      <a:pt x="3800" y="1"/>
                      <a:pt x="2007" y="31"/>
                    </a:cubicBezTo>
                    <a:cubicBezTo>
                      <a:pt x="882" y="31"/>
                      <a:pt x="1" y="912"/>
                      <a:pt x="1" y="2037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accen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21"/>
            <p:cNvGrpSpPr/>
            <p:nvPr/>
          </p:nvGrpSpPr>
          <p:grpSpPr>
            <a:xfrm flipH="1" rot="10800000">
              <a:off x="4687334" y="4053542"/>
              <a:ext cx="1129225" cy="1439250"/>
              <a:chOff x="5173625" y="-443725"/>
              <a:chExt cx="1129225" cy="1439250"/>
            </a:xfrm>
          </p:grpSpPr>
          <p:sp>
            <p:nvSpPr>
              <p:cNvPr id="145" name="Google Shape;145;p21"/>
              <p:cNvSpPr/>
              <p:nvPr/>
            </p:nvSpPr>
            <p:spPr>
              <a:xfrm>
                <a:off x="5219975" y="-443725"/>
                <a:ext cx="1082875" cy="1320700"/>
              </a:xfrm>
              <a:custGeom>
                <a:rect b="b" l="l" r="r" t="t"/>
                <a:pathLst>
                  <a:path extrusionOk="0" fill="none" h="52828" w="43315">
                    <a:moveTo>
                      <a:pt x="0" y="52828"/>
                    </a:moveTo>
                    <a:lnTo>
                      <a:pt x="0" y="25836"/>
                    </a:lnTo>
                    <a:lnTo>
                      <a:pt x="43314" y="25836"/>
                    </a:lnTo>
                    <a:lnTo>
                      <a:pt x="43314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1"/>
              <p:cNvSpPr/>
              <p:nvPr/>
            </p:nvSpPr>
            <p:spPr>
              <a:xfrm>
                <a:off x="5173625" y="876950"/>
                <a:ext cx="117800" cy="118575"/>
              </a:xfrm>
              <a:custGeom>
                <a:rect b="b" l="l" r="r" t="t"/>
                <a:pathLst>
                  <a:path extrusionOk="0" fill="none" h="4743" w="4712">
                    <a:moveTo>
                      <a:pt x="0" y="2037"/>
                    </a:moveTo>
                    <a:cubicBezTo>
                      <a:pt x="0" y="3830"/>
                      <a:pt x="2158" y="4742"/>
                      <a:pt x="3435" y="3466"/>
                    </a:cubicBezTo>
                    <a:cubicBezTo>
                      <a:pt x="4711" y="2189"/>
                      <a:pt x="3800" y="1"/>
                      <a:pt x="2006" y="1"/>
                    </a:cubicBezTo>
                    <a:cubicBezTo>
                      <a:pt x="882" y="31"/>
                      <a:pt x="0" y="912"/>
                      <a:pt x="0" y="2037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7" name="Google Shape;147;p21"/>
          <p:cNvGrpSpPr/>
          <p:nvPr/>
        </p:nvGrpSpPr>
        <p:grpSpPr>
          <a:xfrm>
            <a:off x="-1256132" y="867643"/>
            <a:ext cx="2014792" cy="473129"/>
            <a:chOff x="-35118" y="4342063"/>
            <a:chExt cx="2014792" cy="473129"/>
          </a:xfrm>
        </p:grpSpPr>
        <p:sp>
          <p:nvSpPr>
            <p:cNvPr id="148" name="Google Shape;148;p21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rect b="b" l="l" r="r" t="t"/>
              <a:pathLst>
                <a:path extrusionOk="0" h="51613" w="1143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1861099" y="4342063"/>
              <a:ext cx="118575" cy="118575"/>
            </a:xfrm>
            <a:custGeom>
              <a:rect b="b" l="l" r="r" t="t"/>
              <a:pathLst>
                <a:path extrusionOk="0" fill="none" h="4743" w="4743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1"/>
          <p:cNvGrpSpPr/>
          <p:nvPr/>
        </p:nvGrpSpPr>
        <p:grpSpPr>
          <a:xfrm>
            <a:off x="-1179938" y="1195668"/>
            <a:ext cx="2014792" cy="473129"/>
            <a:chOff x="-35118" y="4342063"/>
            <a:chExt cx="2014792" cy="473129"/>
          </a:xfrm>
        </p:grpSpPr>
        <p:sp>
          <p:nvSpPr>
            <p:cNvPr id="151" name="Google Shape;151;p21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rect b="b" l="l" r="r" t="t"/>
              <a:pathLst>
                <a:path extrusionOk="0" h="51613" w="1143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1861099" y="4342063"/>
              <a:ext cx="118575" cy="118575"/>
            </a:xfrm>
            <a:custGeom>
              <a:rect b="b" l="l" r="r" t="t"/>
              <a:pathLst>
                <a:path extrusionOk="0" fill="none" h="4743" w="4743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1"/>
          <p:cNvGrpSpPr/>
          <p:nvPr/>
        </p:nvGrpSpPr>
        <p:grpSpPr>
          <a:xfrm flipH="1" rot="10800000">
            <a:off x="39853" y="-260808"/>
            <a:ext cx="2014792" cy="473129"/>
            <a:chOff x="-35118" y="4342063"/>
            <a:chExt cx="2014792" cy="473129"/>
          </a:xfrm>
        </p:grpSpPr>
        <p:sp>
          <p:nvSpPr>
            <p:cNvPr id="154" name="Google Shape;154;p21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rect b="b" l="l" r="r" t="t"/>
              <a:pathLst>
                <a:path extrusionOk="0" h="51613" w="1143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1861099" y="4342063"/>
              <a:ext cx="118575" cy="118575"/>
            </a:xfrm>
            <a:custGeom>
              <a:rect b="b" l="l" r="r" t="t"/>
              <a:pathLst>
                <a:path extrusionOk="0" fill="none" h="4743" w="4743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1"/>
          <p:cNvGrpSpPr/>
          <p:nvPr/>
        </p:nvGrpSpPr>
        <p:grpSpPr>
          <a:xfrm rot="10800000">
            <a:off x="7755996" y="4031858"/>
            <a:ext cx="1129225" cy="1439250"/>
            <a:chOff x="5173625" y="-443725"/>
            <a:chExt cx="1129225" cy="1439250"/>
          </a:xfrm>
        </p:grpSpPr>
        <p:sp>
          <p:nvSpPr>
            <p:cNvPr id="157" name="Google Shape;157;p21"/>
            <p:cNvSpPr/>
            <p:nvPr/>
          </p:nvSpPr>
          <p:spPr>
            <a:xfrm>
              <a:off x="5219975" y="-443725"/>
              <a:ext cx="1082875" cy="1320700"/>
            </a:xfrm>
            <a:custGeom>
              <a:rect b="b" l="l" r="r" t="t"/>
              <a:pathLst>
                <a:path extrusionOk="0" fill="none" h="52828" w="43315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5173625" y="876950"/>
              <a:ext cx="117800" cy="118575"/>
            </a:xfrm>
            <a:custGeom>
              <a:rect b="b" l="l" r="r" t="t"/>
              <a:pathLst>
                <a:path extrusionOk="0" fill="none" h="4743" w="4712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1"/>
          <p:cNvGrpSpPr/>
          <p:nvPr/>
        </p:nvGrpSpPr>
        <p:grpSpPr>
          <a:xfrm flipH="1" rot="10800000">
            <a:off x="7506654" y="4534879"/>
            <a:ext cx="920275" cy="1078300"/>
            <a:chOff x="4679675" y="-443725"/>
            <a:chExt cx="920275" cy="1078300"/>
          </a:xfrm>
        </p:grpSpPr>
        <p:sp>
          <p:nvSpPr>
            <p:cNvPr id="160" name="Google Shape;160;p21"/>
            <p:cNvSpPr/>
            <p:nvPr/>
          </p:nvSpPr>
          <p:spPr>
            <a:xfrm>
              <a:off x="4783025" y="-443725"/>
              <a:ext cx="816925" cy="1006875"/>
            </a:xfrm>
            <a:custGeom>
              <a:rect b="b" l="l" r="r" t="t"/>
              <a:pathLst>
                <a:path extrusionOk="0" fill="none" h="40275" w="32677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4679675" y="516000"/>
              <a:ext cx="117825" cy="118575"/>
            </a:xfrm>
            <a:custGeom>
              <a:rect b="b" l="l" r="r" t="t"/>
              <a:pathLst>
                <a:path extrusionOk="0" fill="none" h="4743" w="4713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1"/>
          <p:cNvGrpSpPr/>
          <p:nvPr/>
        </p:nvGrpSpPr>
        <p:grpSpPr>
          <a:xfrm rot="10800000">
            <a:off x="7953846" y="4266083"/>
            <a:ext cx="1129225" cy="1439250"/>
            <a:chOff x="5173625" y="-443725"/>
            <a:chExt cx="1129225" cy="1439250"/>
          </a:xfrm>
        </p:grpSpPr>
        <p:sp>
          <p:nvSpPr>
            <p:cNvPr id="163" name="Google Shape;163;p21"/>
            <p:cNvSpPr/>
            <p:nvPr/>
          </p:nvSpPr>
          <p:spPr>
            <a:xfrm>
              <a:off x="5219975" y="-443725"/>
              <a:ext cx="1082875" cy="1320700"/>
            </a:xfrm>
            <a:custGeom>
              <a:rect b="b" l="l" r="r" t="t"/>
              <a:pathLst>
                <a:path extrusionOk="0" fill="none" h="52828" w="43315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5173625" y="876950"/>
              <a:ext cx="117800" cy="118575"/>
            </a:xfrm>
            <a:custGeom>
              <a:rect b="b" l="l" r="r" t="t"/>
              <a:pathLst>
                <a:path extrusionOk="0" fill="none" h="4743" w="4712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2"/>
          <p:cNvGrpSpPr/>
          <p:nvPr/>
        </p:nvGrpSpPr>
        <p:grpSpPr>
          <a:xfrm rot="10800000">
            <a:off x="-483504" y="3973396"/>
            <a:ext cx="920275" cy="1078300"/>
            <a:chOff x="4679675" y="-1053325"/>
            <a:chExt cx="920275" cy="1078300"/>
          </a:xfrm>
        </p:grpSpPr>
        <p:sp>
          <p:nvSpPr>
            <p:cNvPr id="167" name="Google Shape;167;p22"/>
            <p:cNvSpPr/>
            <p:nvPr/>
          </p:nvSpPr>
          <p:spPr>
            <a:xfrm>
              <a:off x="4783025" y="-1053325"/>
              <a:ext cx="816925" cy="1006875"/>
            </a:xfrm>
            <a:custGeom>
              <a:rect b="b" l="l" r="r" t="t"/>
              <a:pathLst>
                <a:path extrusionOk="0" fill="none" h="40275" w="32677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4679675" y="-93600"/>
              <a:ext cx="117825" cy="118575"/>
            </a:xfrm>
            <a:custGeom>
              <a:rect b="b" l="l" r="r" t="t"/>
              <a:pathLst>
                <a:path extrusionOk="0" fill="none" h="4743" w="4713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p22"/>
          <p:cNvGrpSpPr/>
          <p:nvPr/>
        </p:nvGrpSpPr>
        <p:grpSpPr>
          <a:xfrm rot="10800000">
            <a:off x="-364004" y="3564321"/>
            <a:ext cx="1129225" cy="1439250"/>
            <a:chOff x="5173625" y="-443725"/>
            <a:chExt cx="1129225" cy="1439250"/>
          </a:xfrm>
        </p:grpSpPr>
        <p:sp>
          <p:nvSpPr>
            <p:cNvPr id="170" name="Google Shape;170;p22"/>
            <p:cNvSpPr/>
            <p:nvPr/>
          </p:nvSpPr>
          <p:spPr>
            <a:xfrm>
              <a:off x="5219975" y="-443725"/>
              <a:ext cx="1082875" cy="1320700"/>
            </a:xfrm>
            <a:custGeom>
              <a:rect b="b" l="l" r="r" t="t"/>
              <a:pathLst>
                <a:path extrusionOk="0" fill="none" h="52828" w="43315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5173625" y="876950"/>
              <a:ext cx="117800" cy="118575"/>
            </a:xfrm>
            <a:custGeom>
              <a:rect b="b" l="l" r="r" t="t"/>
              <a:pathLst>
                <a:path extrusionOk="0" fill="none" h="4743" w="4712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172;p22"/>
          <p:cNvGrpSpPr/>
          <p:nvPr/>
        </p:nvGrpSpPr>
        <p:grpSpPr>
          <a:xfrm flipH="1" rot="10800000">
            <a:off x="-351288" y="128489"/>
            <a:ext cx="2014792" cy="473129"/>
            <a:chOff x="-35118" y="4342063"/>
            <a:chExt cx="2014792" cy="473129"/>
          </a:xfrm>
        </p:grpSpPr>
        <p:sp>
          <p:nvSpPr>
            <p:cNvPr id="173" name="Google Shape;173;p22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rect b="b" l="l" r="r" t="t"/>
              <a:pathLst>
                <a:path extrusionOk="0" h="51613" w="1143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1861099" y="4342063"/>
              <a:ext cx="118575" cy="118575"/>
            </a:xfrm>
            <a:custGeom>
              <a:rect b="b" l="l" r="r" t="t"/>
              <a:pathLst>
                <a:path extrusionOk="0" fill="none" h="4743" w="4743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175;p22"/>
          <p:cNvGrpSpPr/>
          <p:nvPr/>
        </p:nvGrpSpPr>
        <p:grpSpPr>
          <a:xfrm flipH="1" rot="10800000">
            <a:off x="-407288" y="4585091"/>
            <a:ext cx="2014792" cy="473129"/>
            <a:chOff x="-35118" y="4342063"/>
            <a:chExt cx="2014792" cy="473129"/>
          </a:xfrm>
        </p:grpSpPr>
        <p:sp>
          <p:nvSpPr>
            <p:cNvPr id="176" name="Google Shape;176;p22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rect b="b" l="l" r="r" t="t"/>
              <a:pathLst>
                <a:path extrusionOk="0" h="51613" w="1143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1861099" y="4342063"/>
              <a:ext cx="118575" cy="118575"/>
            </a:xfrm>
            <a:custGeom>
              <a:rect b="b" l="l" r="r" t="t"/>
              <a:pathLst>
                <a:path extrusionOk="0" fill="none" h="4743" w="4743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22"/>
          <p:cNvGrpSpPr/>
          <p:nvPr/>
        </p:nvGrpSpPr>
        <p:grpSpPr>
          <a:xfrm>
            <a:off x="-407296" y="4545227"/>
            <a:ext cx="2014792" cy="473129"/>
            <a:chOff x="-35118" y="4342063"/>
            <a:chExt cx="2014792" cy="473129"/>
          </a:xfrm>
        </p:grpSpPr>
        <p:sp>
          <p:nvSpPr>
            <p:cNvPr id="179" name="Google Shape;179;p22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rect b="b" l="l" r="r" t="t"/>
              <a:pathLst>
                <a:path extrusionOk="0" h="51613" w="1143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1861099" y="4342063"/>
              <a:ext cx="118575" cy="118575"/>
            </a:xfrm>
            <a:custGeom>
              <a:rect b="b" l="l" r="r" t="t"/>
              <a:pathLst>
                <a:path extrusionOk="0" fill="none" h="4743" w="4743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" name="Google Shape;181;p22"/>
          <p:cNvGrpSpPr/>
          <p:nvPr/>
        </p:nvGrpSpPr>
        <p:grpSpPr>
          <a:xfrm flipH="1">
            <a:off x="7755996" y="-324096"/>
            <a:ext cx="1129225" cy="1439250"/>
            <a:chOff x="5173625" y="-443725"/>
            <a:chExt cx="1129225" cy="1439250"/>
          </a:xfrm>
        </p:grpSpPr>
        <p:sp>
          <p:nvSpPr>
            <p:cNvPr id="182" name="Google Shape;182;p22"/>
            <p:cNvSpPr/>
            <p:nvPr/>
          </p:nvSpPr>
          <p:spPr>
            <a:xfrm>
              <a:off x="5219975" y="-443725"/>
              <a:ext cx="1082875" cy="1320700"/>
            </a:xfrm>
            <a:custGeom>
              <a:rect b="b" l="l" r="r" t="t"/>
              <a:pathLst>
                <a:path extrusionOk="0" fill="none" h="52828" w="43315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2"/>
            <p:cNvSpPr/>
            <p:nvPr/>
          </p:nvSpPr>
          <p:spPr>
            <a:xfrm>
              <a:off x="5173625" y="876950"/>
              <a:ext cx="117800" cy="118575"/>
            </a:xfrm>
            <a:custGeom>
              <a:rect b="b" l="l" r="r" t="t"/>
              <a:pathLst>
                <a:path extrusionOk="0" fill="none" h="4743" w="4712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p22"/>
          <p:cNvGrpSpPr/>
          <p:nvPr/>
        </p:nvGrpSpPr>
        <p:grpSpPr>
          <a:xfrm>
            <a:off x="7506654" y="-466167"/>
            <a:ext cx="920275" cy="1078300"/>
            <a:chOff x="4679675" y="-443725"/>
            <a:chExt cx="920275" cy="1078300"/>
          </a:xfrm>
        </p:grpSpPr>
        <p:sp>
          <p:nvSpPr>
            <p:cNvPr id="185" name="Google Shape;185;p22"/>
            <p:cNvSpPr/>
            <p:nvPr/>
          </p:nvSpPr>
          <p:spPr>
            <a:xfrm>
              <a:off x="4783025" y="-443725"/>
              <a:ext cx="816925" cy="1006875"/>
            </a:xfrm>
            <a:custGeom>
              <a:rect b="b" l="l" r="r" t="t"/>
              <a:pathLst>
                <a:path extrusionOk="0" fill="none" h="40275" w="32677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4679675" y="516000"/>
              <a:ext cx="117825" cy="118575"/>
            </a:xfrm>
            <a:custGeom>
              <a:rect b="b" l="l" r="r" t="t"/>
              <a:pathLst>
                <a:path extrusionOk="0" fill="none" h="4743" w="4713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22"/>
          <p:cNvGrpSpPr/>
          <p:nvPr/>
        </p:nvGrpSpPr>
        <p:grpSpPr>
          <a:xfrm flipH="1">
            <a:off x="7953846" y="-558321"/>
            <a:ext cx="1129225" cy="1439250"/>
            <a:chOff x="5173625" y="-443725"/>
            <a:chExt cx="1129225" cy="1439250"/>
          </a:xfrm>
        </p:grpSpPr>
        <p:sp>
          <p:nvSpPr>
            <p:cNvPr id="188" name="Google Shape;188;p22"/>
            <p:cNvSpPr/>
            <p:nvPr/>
          </p:nvSpPr>
          <p:spPr>
            <a:xfrm>
              <a:off x="5219975" y="-443725"/>
              <a:ext cx="1082875" cy="1320700"/>
            </a:xfrm>
            <a:custGeom>
              <a:rect b="b" l="l" r="r" t="t"/>
              <a:pathLst>
                <a:path extrusionOk="0" fill="none" h="52828" w="43315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5173625" y="876950"/>
              <a:ext cx="117800" cy="118575"/>
            </a:xfrm>
            <a:custGeom>
              <a:rect b="b" l="l" r="r" t="t"/>
              <a:pathLst>
                <a:path extrusionOk="0" fill="none" h="4743" w="4712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p22"/>
          <p:cNvGrpSpPr/>
          <p:nvPr/>
        </p:nvGrpSpPr>
        <p:grpSpPr>
          <a:xfrm flipH="1" rot="10800000">
            <a:off x="-198888" y="-100111"/>
            <a:ext cx="2014792" cy="473129"/>
            <a:chOff x="-35118" y="4342063"/>
            <a:chExt cx="2014792" cy="473129"/>
          </a:xfrm>
        </p:grpSpPr>
        <p:sp>
          <p:nvSpPr>
            <p:cNvPr id="191" name="Google Shape;191;p22"/>
            <p:cNvSpPr/>
            <p:nvPr/>
          </p:nvSpPr>
          <p:spPr>
            <a:xfrm rot="-5400000">
              <a:off x="712889" y="3641646"/>
              <a:ext cx="425539" cy="1921552"/>
            </a:xfrm>
            <a:custGeom>
              <a:rect b="b" l="l" r="r" t="t"/>
              <a:pathLst>
                <a:path extrusionOk="0" h="51613" w="1143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1861099" y="4342063"/>
              <a:ext cx="118575" cy="118575"/>
            </a:xfrm>
            <a:custGeom>
              <a:rect b="b" l="l" r="r" t="t"/>
              <a:pathLst>
                <a:path extrusionOk="0" fill="none" h="4743" w="4743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LANK_1_1_1_1_1_1_1_1_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23"/>
          <p:cNvGrpSpPr/>
          <p:nvPr/>
        </p:nvGrpSpPr>
        <p:grpSpPr>
          <a:xfrm flipH="1">
            <a:off x="-365562" y="4556641"/>
            <a:ext cx="2808779" cy="1148975"/>
            <a:chOff x="6525475" y="148600"/>
            <a:chExt cx="2808779" cy="1148975"/>
          </a:xfrm>
        </p:grpSpPr>
        <p:sp>
          <p:nvSpPr>
            <p:cNvPr id="195" name="Google Shape;195;p23"/>
            <p:cNvSpPr/>
            <p:nvPr/>
          </p:nvSpPr>
          <p:spPr>
            <a:xfrm>
              <a:off x="6629575" y="195700"/>
              <a:ext cx="2704679" cy="1101875"/>
            </a:xfrm>
            <a:custGeom>
              <a:rect b="b" l="l" r="r" t="t"/>
              <a:pathLst>
                <a:path extrusionOk="0" fill="none" h="44075" w="50914">
                  <a:moveTo>
                    <a:pt x="50913" y="44074"/>
                  </a:moveTo>
                  <a:lnTo>
                    <a:pt x="25442" y="44074"/>
                  </a:lnTo>
                  <a:lnTo>
                    <a:pt x="25442" y="1"/>
                  </a:lnTo>
                  <a:lnTo>
                    <a:pt x="1" y="1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6525475" y="148600"/>
              <a:ext cx="118575" cy="118550"/>
            </a:xfrm>
            <a:custGeom>
              <a:rect b="b" l="l" r="r" t="t"/>
              <a:pathLst>
                <a:path extrusionOk="0" fill="none" h="4742" w="4743">
                  <a:moveTo>
                    <a:pt x="0" y="2037"/>
                  </a:moveTo>
                  <a:cubicBezTo>
                    <a:pt x="0" y="3830"/>
                    <a:pt x="2189" y="4742"/>
                    <a:pt x="3465" y="3465"/>
                  </a:cubicBezTo>
                  <a:cubicBezTo>
                    <a:pt x="4742" y="2189"/>
                    <a:pt x="3830" y="0"/>
                    <a:pt x="2037" y="30"/>
                  </a:cubicBezTo>
                  <a:cubicBezTo>
                    <a:pt x="912" y="30"/>
                    <a:pt x="0" y="912"/>
                    <a:pt x="0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23"/>
          <p:cNvGrpSpPr/>
          <p:nvPr/>
        </p:nvGrpSpPr>
        <p:grpSpPr>
          <a:xfrm rot="10800000">
            <a:off x="7497756" y="4534879"/>
            <a:ext cx="1368260" cy="1078296"/>
            <a:chOff x="4231725" y="-443721"/>
            <a:chExt cx="1368260" cy="1078296"/>
          </a:xfrm>
        </p:grpSpPr>
        <p:sp>
          <p:nvSpPr>
            <p:cNvPr id="198" name="Google Shape;198;p23"/>
            <p:cNvSpPr/>
            <p:nvPr/>
          </p:nvSpPr>
          <p:spPr>
            <a:xfrm>
              <a:off x="4327869" y="-443721"/>
              <a:ext cx="1272116" cy="1006875"/>
            </a:xfrm>
            <a:custGeom>
              <a:rect b="b" l="l" r="r" t="t"/>
              <a:pathLst>
                <a:path extrusionOk="0" fill="none" h="40275" w="32677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4231725" y="516000"/>
              <a:ext cx="117825" cy="118575"/>
            </a:xfrm>
            <a:custGeom>
              <a:rect b="b" l="l" r="r" t="t"/>
              <a:pathLst>
                <a:path extrusionOk="0" fill="none" h="4743" w="4713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23"/>
          <p:cNvGrpSpPr/>
          <p:nvPr/>
        </p:nvGrpSpPr>
        <p:grpSpPr>
          <a:xfrm rot="10800000">
            <a:off x="6794891" y="4173929"/>
            <a:ext cx="1129225" cy="1439250"/>
            <a:chOff x="5173625" y="-443725"/>
            <a:chExt cx="1129225" cy="1439250"/>
          </a:xfrm>
        </p:grpSpPr>
        <p:sp>
          <p:nvSpPr>
            <p:cNvPr id="201" name="Google Shape;201;p23"/>
            <p:cNvSpPr/>
            <p:nvPr/>
          </p:nvSpPr>
          <p:spPr>
            <a:xfrm>
              <a:off x="5219975" y="-443725"/>
              <a:ext cx="1082875" cy="1320700"/>
            </a:xfrm>
            <a:custGeom>
              <a:rect b="b" l="l" r="r" t="t"/>
              <a:pathLst>
                <a:path extrusionOk="0" fill="none" h="52828" w="43315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5173625" y="876950"/>
              <a:ext cx="117800" cy="118575"/>
            </a:xfrm>
            <a:custGeom>
              <a:rect b="b" l="l" r="r" t="t"/>
              <a:pathLst>
                <a:path extrusionOk="0" fill="none" h="4743" w="4712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" name="Google Shape;203;p23"/>
          <p:cNvGrpSpPr/>
          <p:nvPr/>
        </p:nvGrpSpPr>
        <p:grpSpPr>
          <a:xfrm flipH="1" rot="10800000">
            <a:off x="3706041" y="4534879"/>
            <a:ext cx="920275" cy="1078300"/>
            <a:chOff x="4679675" y="-443725"/>
            <a:chExt cx="920275" cy="1078300"/>
          </a:xfrm>
        </p:grpSpPr>
        <p:sp>
          <p:nvSpPr>
            <p:cNvPr id="204" name="Google Shape;204;p23"/>
            <p:cNvSpPr/>
            <p:nvPr/>
          </p:nvSpPr>
          <p:spPr>
            <a:xfrm>
              <a:off x="4783025" y="-443725"/>
              <a:ext cx="816925" cy="1006875"/>
            </a:xfrm>
            <a:custGeom>
              <a:rect b="b" l="l" r="r" t="t"/>
              <a:pathLst>
                <a:path extrusionOk="0" fill="none" h="40275" w="32677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4679675" y="516000"/>
              <a:ext cx="117825" cy="118575"/>
            </a:xfrm>
            <a:custGeom>
              <a:rect b="b" l="l" r="r" t="t"/>
              <a:pathLst>
                <a:path extrusionOk="0" fill="none" h="4743" w="4713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23"/>
          <p:cNvGrpSpPr/>
          <p:nvPr/>
        </p:nvGrpSpPr>
        <p:grpSpPr>
          <a:xfrm flipH="1" rot="10800000">
            <a:off x="4199991" y="4173929"/>
            <a:ext cx="1129225" cy="1439250"/>
            <a:chOff x="5173625" y="-443725"/>
            <a:chExt cx="1129225" cy="1439250"/>
          </a:xfrm>
        </p:grpSpPr>
        <p:sp>
          <p:nvSpPr>
            <p:cNvPr id="207" name="Google Shape;207;p23"/>
            <p:cNvSpPr/>
            <p:nvPr/>
          </p:nvSpPr>
          <p:spPr>
            <a:xfrm>
              <a:off x="5219975" y="-443725"/>
              <a:ext cx="1082875" cy="1320700"/>
            </a:xfrm>
            <a:custGeom>
              <a:rect b="b" l="l" r="r" t="t"/>
              <a:pathLst>
                <a:path extrusionOk="0" fill="none" h="52828" w="43315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5173625" y="876950"/>
              <a:ext cx="117800" cy="118575"/>
            </a:xfrm>
            <a:custGeom>
              <a:rect b="b" l="l" r="r" t="t"/>
              <a:pathLst>
                <a:path extrusionOk="0" fill="none" h="4743" w="4712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23"/>
          <p:cNvGrpSpPr/>
          <p:nvPr/>
        </p:nvGrpSpPr>
        <p:grpSpPr>
          <a:xfrm rot="10800000">
            <a:off x="1329129" y="3924763"/>
            <a:ext cx="474200" cy="1505350"/>
            <a:chOff x="3995775" y="-443725"/>
            <a:chExt cx="474200" cy="1505350"/>
          </a:xfrm>
        </p:grpSpPr>
        <p:sp>
          <p:nvSpPr>
            <p:cNvPr id="210" name="Google Shape;210;p23"/>
            <p:cNvSpPr/>
            <p:nvPr/>
          </p:nvSpPr>
          <p:spPr>
            <a:xfrm>
              <a:off x="4042125" y="-443725"/>
              <a:ext cx="427850" cy="1386800"/>
            </a:xfrm>
            <a:custGeom>
              <a:rect b="b" l="l" r="r" t="t"/>
              <a:pathLst>
                <a:path extrusionOk="0" fill="none" h="55472" w="17114">
                  <a:moveTo>
                    <a:pt x="1" y="55472"/>
                  </a:moveTo>
                  <a:lnTo>
                    <a:pt x="1" y="40669"/>
                  </a:lnTo>
                  <a:lnTo>
                    <a:pt x="17114" y="40669"/>
                  </a:lnTo>
                  <a:lnTo>
                    <a:pt x="17114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3995775" y="943825"/>
              <a:ext cx="117825" cy="117800"/>
            </a:xfrm>
            <a:custGeom>
              <a:rect b="b" l="l" r="r" t="t"/>
              <a:pathLst>
                <a:path extrusionOk="0" fill="none" h="4712" w="4713">
                  <a:moveTo>
                    <a:pt x="1" y="2006"/>
                  </a:moveTo>
                  <a:cubicBezTo>
                    <a:pt x="1" y="3830"/>
                    <a:pt x="2159" y="4712"/>
                    <a:pt x="3435" y="3465"/>
                  </a:cubicBezTo>
                  <a:cubicBezTo>
                    <a:pt x="4712" y="2189"/>
                    <a:pt x="3800" y="0"/>
                    <a:pt x="2007" y="0"/>
                  </a:cubicBezTo>
                  <a:cubicBezTo>
                    <a:pt x="882" y="0"/>
                    <a:pt x="1" y="912"/>
                    <a:pt x="1" y="2006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3"/>
          <p:cNvGrpSpPr/>
          <p:nvPr/>
        </p:nvGrpSpPr>
        <p:grpSpPr>
          <a:xfrm>
            <a:off x="6612948" y="5750"/>
            <a:ext cx="1195349" cy="1078296"/>
            <a:chOff x="4404625" y="-443721"/>
            <a:chExt cx="1195349" cy="1078296"/>
          </a:xfrm>
        </p:grpSpPr>
        <p:sp>
          <p:nvSpPr>
            <p:cNvPr id="213" name="Google Shape;213;p23"/>
            <p:cNvSpPr/>
            <p:nvPr/>
          </p:nvSpPr>
          <p:spPr>
            <a:xfrm>
              <a:off x="4501128" y="-443721"/>
              <a:ext cx="1098846" cy="1006875"/>
            </a:xfrm>
            <a:custGeom>
              <a:rect b="b" l="l" r="r" t="t"/>
              <a:pathLst>
                <a:path extrusionOk="0" fill="none" h="40275" w="32677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4404625" y="516000"/>
              <a:ext cx="117825" cy="118575"/>
            </a:xfrm>
            <a:custGeom>
              <a:rect b="b" l="l" r="r" t="t"/>
              <a:pathLst>
                <a:path extrusionOk="0" fill="none" h="4743" w="4713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3"/>
          <p:cNvGrpSpPr/>
          <p:nvPr/>
        </p:nvGrpSpPr>
        <p:grpSpPr>
          <a:xfrm>
            <a:off x="7429151" y="-104276"/>
            <a:ext cx="1129225" cy="1439250"/>
            <a:chOff x="5173625" y="-443725"/>
            <a:chExt cx="1129225" cy="1439250"/>
          </a:xfrm>
        </p:grpSpPr>
        <p:sp>
          <p:nvSpPr>
            <p:cNvPr id="216" name="Google Shape;216;p23"/>
            <p:cNvSpPr/>
            <p:nvPr/>
          </p:nvSpPr>
          <p:spPr>
            <a:xfrm>
              <a:off x="5219975" y="-443725"/>
              <a:ext cx="1082875" cy="1320700"/>
            </a:xfrm>
            <a:custGeom>
              <a:rect b="b" l="l" r="r" t="t"/>
              <a:pathLst>
                <a:path extrusionOk="0" fill="none" h="52828" w="43315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5173625" y="876950"/>
              <a:ext cx="117800" cy="118575"/>
            </a:xfrm>
            <a:custGeom>
              <a:rect b="b" l="l" r="r" t="t"/>
              <a:pathLst>
                <a:path extrusionOk="0" fill="none" h="4743" w="4712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23"/>
          <p:cNvGrpSpPr/>
          <p:nvPr/>
        </p:nvGrpSpPr>
        <p:grpSpPr>
          <a:xfrm>
            <a:off x="3121150" y="-475160"/>
            <a:ext cx="482550" cy="1505350"/>
            <a:chOff x="3121150" y="-443725"/>
            <a:chExt cx="482550" cy="1505350"/>
          </a:xfrm>
        </p:grpSpPr>
        <p:sp>
          <p:nvSpPr>
            <p:cNvPr id="219" name="Google Shape;219;p23"/>
            <p:cNvSpPr/>
            <p:nvPr/>
          </p:nvSpPr>
          <p:spPr>
            <a:xfrm>
              <a:off x="3121150" y="-443725"/>
              <a:ext cx="427075" cy="1386800"/>
            </a:xfrm>
            <a:custGeom>
              <a:rect b="b" l="l" r="r" t="t"/>
              <a:pathLst>
                <a:path extrusionOk="0" fill="none" h="55472" w="17083">
                  <a:moveTo>
                    <a:pt x="17083" y="55472"/>
                  </a:moveTo>
                  <a:lnTo>
                    <a:pt x="17083" y="40669"/>
                  </a:lnTo>
                  <a:lnTo>
                    <a:pt x="0" y="40669"/>
                  </a:ln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3485125" y="943825"/>
              <a:ext cx="118575" cy="117800"/>
            </a:xfrm>
            <a:custGeom>
              <a:rect b="b" l="l" r="r" t="t"/>
              <a:pathLst>
                <a:path extrusionOk="0" fill="none" h="4712" w="4743">
                  <a:moveTo>
                    <a:pt x="4743" y="2006"/>
                  </a:moveTo>
                  <a:cubicBezTo>
                    <a:pt x="4743" y="3830"/>
                    <a:pt x="2554" y="4712"/>
                    <a:pt x="1277" y="3465"/>
                  </a:cubicBezTo>
                  <a:cubicBezTo>
                    <a:pt x="1" y="2189"/>
                    <a:pt x="913" y="0"/>
                    <a:pt x="2706" y="0"/>
                  </a:cubicBezTo>
                  <a:cubicBezTo>
                    <a:pt x="3831" y="0"/>
                    <a:pt x="4743" y="912"/>
                    <a:pt x="4743" y="2006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23"/>
          <p:cNvGrpSpPr/>
          <p:nvPr/>
        </p:nvGrpSpPr>
        <p:grpSpPr>
          <a:xfrm>
            <a:off x="1990425" y="-467301"/>
            <a:ext cx="929375" cy="1078300"/>
            <a:chOff x="1990425" y="-443725"/>
            <a:chExt cx="929375" cy="1078300"/>
          </a:xfrm>
        </p:grpSpPr>
        <p:sp>
          <p:nvSpPr>
            <p:cNvPr id="222" name="Google Shape;222;p23"/>
            <p:cNvSpPr/>
            <p:nvPr/>
          </p:nvSpPr>
          <p:spPr>
            <a:xfrm>
              <a:off x="1990425" y="-443725"/>
              <a:ext cx="826800" cy="1006875"/>
            </a:xfrm>
            <a:custGeom>
              <a:rect b="b" l="l" r="r" t="t"/>
              <a:pathLst>
                <a:path extrusionOk="0" fill="none" h="40275" w="33072">
                  <a:moveTo>
                    <a:pt x="33071" y="40274"/>
                  </a:moveTo>
                  <a:lnTo>
                    <a:pt x="0" y="40274"/>
                  </a:ln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2801225" y="516000"/>
              <a:ext cx="118575" cy="118575"/>
            </a:xfrm>
            <a:custGeom>
              <a:rect b="b" l="l" r="r" t="t"/>
              <a:pathLst>
                <a:path extrusionOk="0" fill="none" h="4743" w="4743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3" y="31"/>
                    <a:pt x="2706" y="31"/>
                  </a:cubicBezTo>
                  <a:cubicBezTo>
                    <a:pt x="3831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23"/>
          <p:cNvGrpSpPr/>
          <p:nvPr/>
        </p:nvGrpSpPr>
        <p:grpSpPr>
          <a:xfrm>
            <a:off x="1287525" y="-467301"/>
            <a:ext cx="1138350" cy="1439250"/>
            <a:chOff x="1287525" y="-443725"/>
            <a:chExt cx="1138350" cy="1439250"/>
          </a:xfrm>
        </p:grpSpPr>
        <p:sp>
          <p:nvSpPr>
            <p:cNvPr id="225" name="Google Shape;225;p23"/>
            <p:cNvSpPr/>
            <p:nvPr/>
          </p:nvSpPr>
          <p:spPr>
            <a:xfrm>
              <a:off x="1287525" y="-443725"/>
              <a:ext cx="1082875" cy="1320700"/>
            </a:xfrm>
            <a:custGeom>
              <a:rect b="b" l="l" r="r" t="t"/>
              <a:pathLst>
                <a:path extrusionOk="0" fill="none" h="52828" w="43315">
                  <a:moveTo>
                    <a:pt x="43314" y="52828"/>
                  </a:moveTo>
                  <a:lnTo>
                    <a:pt x="43314" y="25836"/>
                  </a:lnTo>
                  <a:lnTo>
                    <a:pt x="0" y="25836"/>
                  </a:ln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307300" y="876950"/>
              <a:ext cx="118575" cy="118575"/>
            </a:xfrm>
            <a:custGeom>
              <a:rect b="b" l="l" r="r" t="t"/>
              <a:pathLst>
                <a:path extrusionOk="0" fill="none" h="4743" w="4743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23"/>
          <p:cNvGrpSpPr/>
          <p:nvPr/>
        </p:nvGrpSpPr>
        <p:grpSpPr>
          <a:xfrm>
            <a:off x="-241900" y="488800"/>
            <a:ext cx="1375425" cy="572805"/>
            <a:chOff x="-241900" y="154825"/>
            <a:chExt cx="1375425" cy="572805"/>
          </a:xfrm>
        </p:grpSpPr>
        <p:sp>
          <p:nvSpPr>
            <p:cNvPr id="228" name="Google Shape;228;p23"/>
            <p:cNvSpPr/>
            <p:nvPr/>
          </p:nvSpPr>
          <p:spPr>
            <a:xfrm>
              <a:off x="-241900" y="201925"/>
              <a:ext cx="1272850" cy="525705"/>
            </a:xfrm>
            <a:custGeom>
              <a:rect b="b" l="l" r="r" t="t"/>
              <a:pathLst>
                <a:path extrusionOk="0" fill="none" h="44075" w="50914">
                  <a:moveTo>
                    <a:pt x="0" y="44074"/>
                  </a:moveTo>
                  <a:lnTo>
                    <a:pt x="25077" y="44074"/>
                  </a:lnTo>
                  <a:lnTo>
                    <a:pt x="25077" y="1"/>
                  </a:lnTo>
                  <a:lnTo>
                    <a:pt x="50913" y="1"/>
                  </a:lnTo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1015725" y="154825"/>
              <a:ext cx="117800" cy="118550"/>
            </a:xfrm>
            <a:custGeom>
              <a:rect b="b" l="l" r="r" t="t"/>
              <a:pathLst>
                <a:path extrusionOk="0" fill="none" h="4742" w="4712">
                  <a:moveTo>
                    <a:pt x="4712" y="2037"/>
                  </a:moveTo>
                  <a:cubicBezTo>
                    <a:pt x="4712" y="3830"/>
                    <a:pt x="2554" y="4742"/>
                    <a:pt x="1277" y="3465"/>
                  </a:cubicBezTo>
                  <a:cubicBezTo>
                    <a:pt x="0" y="2189"/>
                    <a:pt x="882" y="30"/>
                    <a:pt x="2705" y="30"/>
                  </a:cubicBezTo>
                  <a:cubicBezTo>
                    <a:pt x="3800" y="0"/>
                    <a:pt x="4712" y="912"/>
                    <a:pt x="4712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23"/>
          <p:cNvGrpSpPr/>
          <p:nvPr/>
        </p:nvGrpSpPr>
        <p:grpSpPr>
          <a:xfrm>
            <a:off x="3995775" y="-475160"/>
            <a:ext cx="474200" cy="1505350"/>
            <a:chOff x="3995775" y="-443725"/>
            <a:chExt cx="474200" cy="1505350"/>
          </a:xfrm>
        </p:grpSpPr>
        <p:sp>
          <p:nvSpPr>
            <p:cNvPr id="231" name="Google Shape;231;p23"/>
            <p:cNvSpPr/>
            <p:nvPr/>
          </p:nvSpPr>
          <p:spPr>
            <a:xfrm>
              <a:off x="4042125" y="-443725"/>
              <a:ext cx="427850" cy="1386800"/>
            </a:xfrm>
            <a:custGeom>
              <a:rect b="b" l="l" r="r" t="t"/>
              <a:pathLst>
                <a:path extrusionOk="0" fill="none" h="55472" w="17114">
                  <a:moveTo>
                    <a:pt x="1" y="55472"/>
                  </a:moveTo>
                  <a:lnTo>
                    <a:pt x="1" y="40669"/>
                  </a:lnTo>
                  <a:lnTo>
                    <a:pt x="17114" y="40669"/>
                  </a:lnTo>
                  <a:lnTo>
                    <a:pt x="17114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995775" y="943825"/>
              <a:ext cx="117825" cy="117800"/>
            </a:xfrm>
            <a:custGeom>
              <a:rect b="b" l="l" r="r" t="t"/>
              <a:pathLst>
                <a:path extrusionOk="0" fill="none" h="4712" w="4713">
                  <a:moveTo>
                    <a:pt x="1" y="2006"/>
                  </a:moveTo>
                  <a:cubicBezTo>
                    <a:pt x="1" y="3830"/>
                    <a:pt x="2159" y="4712"/>
                    <a:pt x="3435" y="3465"/>
                  </a:cubicBezTo>
                  <a:cubicBezTo>
                    <a:pt x="4712" y="2189"/>
                    <a:pt x="3800" y="0"/>
                    <a:pt x="2007" y="0"/>
                  </a:cubicBezTo>
                  <a:cubicBezTo>
                    <a:pt x="882" y="0"/>
                    <a:pt x="1" y="912"/>
                    <a:pt x="1" y="2006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23"/>
          <p:cNvGrpSpPr/>
          <p:nvPr/>
        </p:nvGrpSpPr>
        <p:grpSpPr>
          <a:xfrm>
            <a:off x="4679675" y="-467301"/>
            <a:ext cx="920275" cy="1078300"/>
            <a:chOff x="4679675" y="-443725"/>
            <a:chExt cx="920275" cy="1078300"/>
          </a:xfrm>
        </p:grpSpPr>
        <p:sp>
          <p:nvSpPr>
            <p:cNvPr id="234" name="Google Shape;234;p23"/>
            <p:cNvSpPr/>
            <p:nvPr/>
          </p:nvSpPr>
          <p:spPr>
            <a:xfrm>
              <a:off x="4783025" y="-443725"/>
              <a:ext cx="816925" cy="1006875"/>
            </a:xfrm>
            <a:custGeom>
              <a:rect b="b" l="l" r="r" t="t"/>
              <a:pathLst>
                <a:path extrusionOk="0" fill="none" h="40275" w="32677">
                  <a:moveTo>
                    <a:pt x="1" y="40274"/>
                  </a:moveTo>
                  <a:lnTo>
                    <a:pt x="32676" y="40274"/>
                  </a:lnTo>
                  <a:lnTo>
                    <a:pt x="32676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4679675" y="516000"/>
              <a:ext cx="117825" cy="118575"/>
            </a:xfrm>
            <a:custGeom>
              <a:rect b="b" l="l" r="r" t="t"/>
              <a:pathLst>
                <a:path extrusionOk="0" fill="none" h="4743" w="4713">
                  <a:moveTo>
                    <a:pt x="1" y="2037"/>
                  </a:moveTo>
                  <a:cubicBezTo>
                    <a:pt x="1" y="3830"/>
                    <a:pt x="2159" y="4742"/>
                    <a:pt x="3436" y="3466"/>
                  </a:cubicBezTo>
                  <a:cubicBezTo>
                    <a:pt x="4712" y="2189"/>
                    <a:pt x="3800" y="1"/>
                    <a:pt x="2007" y="31"/>
                  </a:cubicBezTo>
                  <a:cubicBezTo>
                    <a:pt x="882" y="31"/>
                    <a:pt x="1" y="912"/>
                    <a:pt x="1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23"/>
          <p:cNvGrpSpPr/>
          <p:nvPr/>
        </p:nvGrpSpPr>
        <p:grpSpPr>
          <a:xfrm>
            <a:off x="5173625" y="-467301"/>
            <a:ext cx="1129225" cy="1439250"/>
            <a:chOff x="5173625" y="-443725"/>
            <a:chExt cx="1129225" cy="1439250"/>
          </a:xfrm>
        </p:grpSpPr>
        <p:sp>
          <p:nvSpPr>
            <p:cNvPr id="237" name="Google Shape;237;p23"/>
            <p:cNvSpPr/>
            <p:nvPr/>
          </p:nvSpPr>
          <p:spPr>
            <a:xfrm>
              <a:off x="5219975" y="-443725"/>
              <a:ext cx="1082875" cy="1320700"/>
            </a:xfrm>
            <a:custGeom>
              <a:rect b="b" l="l" r="r" t="t"/>
              <a:pathLst>
                <a:path extrusionOk="0" fill="none" h="52828" w="43315">
                  <a:moveTo>
                    <a:pt x="0" y="52828"/>
                  </a:moveTo>
                  <a:lnTo>
                    <a:pt x="0" y="25836"/>
                  </a:lnTo>
                  <a:lnTo>
                    <a:pt x="43314" y="25836"/>
                  </a:lnTo>
                  <a:lnTo>
                    <a:pt x="43314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5173625" y="876950"/>
              <a:ext cx="117800" cy="118575"/>
            </a:xfrm>
            <a:custGeom>
              <a:rect b="b" l="l" r="r" t="t"/>
              <a:pathLst>
                <a:path extrusionOk="0" fill="none" h="4743" w="4712">
                  <a:moveTo>
                    <a:pt x="0" y="2037"/>
                  </a:moveTo>
                  <a:cubicBezTo>
                    <a:pt x="0" y="3830"/>
                    <a:pt x="2158" y="4742"/>
                    <a:pt x="3435" y="3466"/>
                  </a:cubicBezTo>
                  <a:cubicBezTo>
                    <a:pt x="4711" y="2189"/>
                    <a:pt x="3800" y="1"/>
                    <a:pt x="2006" y="1"/>
                  </a:cubicBezTo>
                  <a:cubicBezTo>
                    <a:pt x="882" y="31"/>
                    <a:pt x="0" y="912"/>
                    <a:pt x="0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23"/>
          <p:cNvGrpSpPr/>
          <p:nvPr/>
        </p:nvGrpSpPr>
        <p:grpSpPr>
          <a:xfrm flipH="1" rot="5400000">
            <a:off x="-766399" y="4711607"/>
            <a:ext cx="2014792" cy="719732"/>
            <a:chOff x="-85249" y="4203623"/>
            <a:chExt cx="2014792" cy="719732"/>
          </a:xfrm>
        </p:grpSpPr>
        <p:grpSp>
          <p:nvGrpSpPr>
            <p:cNvPr id="240" name="Google Shape;240;p23"/>
            <p:cNvGrpSpPr/>
            <p:nvPr/>
          </p:nvGrpSpPr>
          <p:grpSpPr>
            <a:xfrm>
              <a:off x="-85248" y="4203623"/>
              <a:ext cx="2014792" cy="469196"/>
              <a:chOff x="-35118" y="4163517"/>
              <a:chExt cx="2014792" cy="469196"/>
            </a:xfrm>
          </p:grpSpPr>
          <p:sp>
            <p:nvSpPr>
              <p:cNvPr id="241" name="Google Shape;241;p23"/>
              <p:cNvSpPr/>
              <p:nvPr/>
            </p:nvSpPr>
            <p:spPr>
              <a:xfrm rot="-5400000">
                <a:off x="712889" y="3459167"/>
                <a:ext cx="425539" cy="1921552"/>
              </a:xfrm>
              <a:custGeom>
                <a:rect b="b" l="l" r="r" t="t"/>
                <a:pathLst>
                  <a:path extrusionOk="0" h="51613" w="1143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>
                <a:off x="1861099" y="4163517"/>
                <a:ext cx="118575" cy="118575"/>
              </a:xfrm>
              <a:custGeom>
                <a:rect b="b" l="l" r="r" t="t"/>
                <a:pathLst>
                  <a:path extrusionOk="0" fill="none" h="4743" w="4743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23"/>
            <p:cNvGrpSpPr/>
            <p:nvPr/>
          </p:nvGrpSpPr>
          <p:grpSpPr>
            <a:xfrm>
              <a:off x="-85248" y="4454155"/>
              <a:ext cx="2014792" cy="469200"/>
              <a:chOff x="-35118" y="4345992"/>
              <a:chExt cx="2014792" cy="469200"/>
            </a:xfrm>
          </p:grpSpPr>
          <p:sp>
            <p:nvSpPr>
              <p:cNvPr id="244" name="Google Shape;244;p23"/>
              <p:cNvSpPr/>
              <p:nvPr/>
            </p:nvSpPr>
            <p:spPr>
              <a:xfrm rot="-5400000">
                <a:off x="712889" y="3641646"/>
                <a:ext cx="425539" cy="1921552"/>
              </a:xfrm>
              <a:custGeom>
                <a:rect b="b" l="l" r="r" t="t"/>
                <a:pathLst>
                  <a:path extrusionOk="0" h="51613" w="1143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1861099" y="4345992"/>
                <a:ext cx="118575" cy="118575"/>
              </a:xfrm>
              <a:custGeom>
                <a:rect b="b" l="l" r="r" t="t"/>
                <a:pathLst>
                  <a:path extrusionOk="0" fill="none" h="4743" w="4743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6" name="Google Shape;246;p23"/>
          <p:cNvGrpSpPr/>
          <p:nvPr/>
        </p:nvGrpSpPr>
        <p:grpSpPr>
          <a:xfrm flipH="1">
            <a:off x="8418669" y="734101"/>
            <a:ext cx="2014792" cy="469196"/>
            <a:chOff x="-35118" y="4163517"/>
            <a:chExt cx="2014792" cy="469196"/>
          </a:xfrm>
        </p:grpSpPr>
        <p:sp>
          <p:nvSpPr>
            <p:cNvPr id="247" name="Google Shape;247;p23"/>
            <p:cNvSpPr/>
            <p:nvPr/>
          </p:nvSpPr>
          <p:spPr>
            <a:xfrm rot="-5400000">
              <a:off x="712889" y="3459167"/>
              <a:ext cx="425539" cy="1921552"/>
            </a:xfrm>
            <a:custGeom>
              <a:rect b="b" l="l" r="r" t="t"/>
              <a:pathLst>
                <a:path extrusionOk="0" h="51613" w="11430">
                  <a:moveTo>
                    <a:pt x="0" y="1"/>
                  </a:moveTo>
                  <a:lnTo>
                    <a:pt x="0" y="17995"/>
                  </a:lnTo>
                  <a:lnTo>
                    <a:pt x="31" y="18056"/>
                  </a:lnTo>
                  <a:cubicBezTo>
                    <a:pt x="61" y="18117"/>
                    <a:pt x="91" y="18147"/>
                    <a:pt x="122" y="18177"/>
                  </a:cubicBezTo>
                  <a:lnTo>
                    <a:pt x="10852" y="28877"/>
                  </a:lnTo>
                  <a:lnTo>
                    <a:pt x="10852" y="51612"/>
                  </a:lnTo>
                  <a:lnTo>
                    <a:pt x="11429" y="51612"/>
                  </a:lnTo>
                  <a:lnTo>
                    <a:pt x="11429" y="28633"/>
                  </a:lnTo>
                  <a:lnTo>
                    <a:pt x="669" y="17873"/>
                  </a:lnTo>
                  <a:lnTo>
                    <a:pt x="608" y="1781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1861099" y="4163517"/>
              <a:ext cx="118575" cy="118575"/>
            </a:xfrm>
            <a:custGeom>
              <a:rect b="b" l="l" r="r" t="t"/>
              <a:pathLst>
                <a:path extrusionOk="0" fill="none" h="4743" w="4743">
                  <a:moveTo>
                    <a:pt x="4742" y="2037"/>
                  </a:moveTo>
                  <a:cubicBezTo>
                    <a:pt x="4742" y="3830"/>
                    <a:pt x="2554" y="4742"/>
                    <a:pt x="1277" y="3466"/>
                  </a:cubicBezTo>
                  <a:cubicBezTo>
                    <a:pt x="1" y="2189"/>
                    <a:pt x="912" y="31"/>
                    <a:pt x="2706" y="1"/>
                  </a:cubicBezTo>
                  <a:cubicBezTo>
                    <a:pt x="3830" y="1"/>
                    <a:pt x="4742" y="912"/>
                    <a:pt x="4742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713325" y="5397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None/>
              <a:defRPr b="1" i="0" sz="2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b="1" i="0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b="1" i="0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b="1" i="0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b="1" i="0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b="1" i="0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b="1" i="0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b="1" i="0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b="1" i="0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713325" y="1152475"/>
            <a:ext cx="7717500" cy="34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251" name="Google Shape;251;p18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hellosehat.com/kanker/karsinogen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hellosehat.com/kanker/kanker-keturunan/" TargetMode="External"/><Relationship Id="rId4" Type="http://schemas.openxmlformats.org/officeDocument/2006/relationships/hyperlink" Target="https://hellosehat.com/kanker/kanker-keturunan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hellosehat.com/seks/hpv/infeksi-human-papillomavirus-hpv/" TargetMode="External"/><Relationship Id="rId4" Type="http://schemas.openxmlformats.org/officeDocument/2006/relationships/hyperlink" Target="https://hellosehat.com/seks/hpv/infeksi-human-papillomavirus-hpv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00000"/>
            </a:gs>
            <a:gs pos="43000">
              <a:srgbClr val="800000"/>
            </a:gs>
            <a:gs pos="100000">
              <a:schemeClr val="lt2"/>
            </a:gs>
          </a:gsLst>
          <a:lin ang="5400012" scaled="0"/>
        </a:gra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"/>
          <p:cNvSpPr txBox="1"/>
          <p:nvPr>
            <p:ph type="ctrTitle"/>
          </p:nvPr>
        </p:nvSpPr>
        <p:spPr>
          <a:xfrm>
            <a:off x="746474" y="1472135"/>
            <a:ext cx="6285715" cy="1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ID" sz="4000">
                <a:latin typeface="Anton"/>
                <a:ea typeface="Anton"/>
                <a:cs typeface="Anton"/>
                <a:sym typeface="Anton"/>
              </a:rPr>
              <a:t>Diagnosis Faktor Risiko &amp; Tatalaksana Neoplasma PAK</a:t>
            </a:r>
            <a:endParaRPr/>
          </a:p>
        </p:txBody>
      </p:sp>
      <p:sp>
        <p:nvSpPr>
          <p:cNvPr id="258" name="Google Shape;258;p1"/>
          <p:cNvSpPr txBox="1"/>
          <p:nvPr>
            <p:ph idx="1" type="subTitle"/>
          </p:nvPr>
        </p:nvSpPr>
        <p:spPr>
          <a:xfrm>
            <a:off x="929213" y="3288800"/>
            <a:ext cx="5005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ID"/>
              <a:t>Febri Endra Budi Setyawan</a:t>
            </a:r>
            <a:endParaRPr b="1"/>
          </a:p>
        </p:txBody>
      </p:sp>
      <p:grpSp>
        <p:nvGrpSpPr>
          <p:cNvPr id="259" name="Google Shape;259;p1"/>
          <p:cNvGrpSpPr/>
          <p:nvPr/>
        </p:nvGrpSpPr>
        <p:grpSpPr>
          <a:xfrm>
            <a:off x="-85249" y="4056822"/>
            <a:ext cx="2074949" cy="962380"/>
            <a:chOff x="-85249" y="3960975"/>
            <a:chExt cx="2074949" cy="962380"/>
          </a:xfrm>
        </p:grpSpPr>
        <p:grpSp>
          <p:nvGrpSpPr>
            <p:cNvPr id="260" name="Google Shape;260;p1"/>
            <p:cNvGrpSpPr/>
            <p:nvPr/>
          </p:nvGrpSpPr>
          <p:grpSpPr>
            <a:xfrm>
              <a:off x="-44137" y="3960975"/>
              <a:ext cx="2033838" cy="459179"/>
              <a:chOff x="-101292" y="3971002"/>
              <a:chExt cx="2033838" cy="459179"/>
            </a:xfrm>
          </p:grpSpPr>
          <p:sp>
            <p:nvSpPr>
              <p:cNvPr id="261" name="Google Shape;261;p1"/>
              <p:cNvSpPr/>
              <p:nvPr/>
            </p:nvSpPr>
            <p:spPr>
              <a:xfrm rot="-5400000">
                <a:off x="646715" y="3256635"/>
                <a:ext cx="425539" cy="1921552"/>
              </a:xfrm>
              <a:custGeom>
                <a:rect b="b" l="l" r="r" t="t"/>
                <a:pathLst>
                  <a:path extrusionOk="0" h="51613" w="1143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"/>
              <p:cNvSpPr/>
              <p:nvPr/>
            </p:nvSpPr>
            <p:spPr>
              <a:xfrm>
                <a:off x="1813971" y="3971002"/>
                <a:ext cx="118575" cy="118575"/>
              </a:xfrm>
              <a:custGeom>
                <a:rect b="b" l="l" r="r" t="t"/>
                <a:pathLst>
                  <a:path extrusionOk="0" fill="none" h="4743" w="4743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accen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"/>
            <p:cNvGrpSpPr/>
            <p:nvPr/>
          </p:nvGrpSpPr>
          <p:grpSpPr>
            <a:xfrm>
              <a:off x="-85248" y="4203623"/>
              <a:ext cx="2014792" cy="469196"/>
              <a:chOff x="-35118" y="4163517"/>
              <a:chExt cx="2014792" cy="469196"/>
            </a:xfrm>
          </p:grpSpPr>
          <p:sp>
            <p:nvSpPr>
              <p:cNvPr id="264" name="Google Shape;264;p1"/>
              <p:cNvSpPr/>
              <p:nvPr/>
            </p:nvSpPr>
            <p:spPr>
              <a:xfrm rot="-5400000">
                <a:off x="712889" y="3459167"/>
                <a:ext cx="425539" cy="1921552"/>
              </a:xfrm>
              <a:custGeom>
                <a:rect b="b" l="l" r="r" t="t"/>
                <a:pathLst>
                  <a:path extrusionOk="0" h="51613" w="1143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"/>
              <p:cNvSpPr/>
              <p:nvPr/>
            </p:nvSpPr>
            <p:spPr>
              <a:xfrm>
                <a:off x="1861099" y="4163517"/>
                <a:ext cx="118575" cy="118575"/>
              </a:xfrm>
              <a:custGeom>
                <a:rect b="b" l="l" r="r" t="t"/>
                <a:pathLst>
                  <a:path extrusionOk="0" fill="none" h="4743" w="4743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"/>
            <p:cNvGrpSpPr/>
            <p:nvPr/>
          </p:nvGrpSpPr>
          <p:grpSpPr>
            <a:xfrm>
              <a:off x="-85248" y="4454155"/>
              <a:ext cx="2014792" cy="469200"/>
              <a:chOff x="-35118" y="4345992"/>
              <a:chExt cx="2014792" cy="469200"/>
            </a:xfrm>
          </p:grpSpPr>
          <p:sp>
            <p:nvSpPr>
              <p:cNvPr id="267" name="Google Shape;267;p1"/>
              <p:cNvSpPr/>
              <p:nvPr/>
            </p:nvSpPr>
            <p:spPr>
              <a:xfrm rot="-5400000">
                <a:off x="712889" y="3641646"/>
                <a:ext cx="425539" cy="1921552"/>
              </a:xfrm>
              <a:custGeom>
                <a:rect b="b" l="l" r="r" t="t"/>
                <a:pathLst>
                  <a:path extrusionOk="0" h="51613" w="11430">
                    <a:moveTo>
                      <a:pt x="0" y="1"/>
                    </a:moveTo>
                    <a:lnTo>
                      <a:pt x="0" y="17995"/>
                    </a:lnTo>
                    <a:lnTo>
                      <a:pt x="31" y="18056"/>
                    </a:lnTo>
                    <a:cubicBezTo>
                      <a:pt x="61" y="18117"/>
                      <a:pt x="91" y="18147"/>
                      <a:pt x="122" y="18177"/>
                    </a:cubicBezTo>
                    <a:lnTo>
                      <a:pt x="10852" y="28877"/>
                    </a:lnTo>
                    <a:lnTo>
                      <a:pt x="10852" y="51612"/>
                    </a:lnTo>
                    <a:lnTo>
                      <a:pt x="11429" y="51612"/>
                    </a:lnTo>
                    <a:lnTo>
                      <a:pt x="11429" y="28633"/>
                    </a:lnTo>
                    <a:lnTo>
                      <a:pt x="669" y="17873"/>
                    </a:lnTo>
                    <a:lnTo>
                      <a:pt x="608" y="17813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"/>
              <p:cNvSpPr/>
              <p:nvPr/>
            </p:nvSpPr>
            <p:spPr>
              <a:xfrm>
                <a:off x="1861099" y="4345992"/>
                <a:ext cx="118575" cy="118575"/>
              </a:xfrm>
              <a:custGeom>
                <a:rect b="b" l="l" r="r" t="t"/>
                <a:pathLst>
                  <a:path extrusionOk="0" fill="none" h="4743" w="4743">
                    <a:moveTo>
                      <a:pt x="4742" y="2037"/>
                    </a:moveTo>
                    <a:cubicBezTo>
                      <a:pt x="4742" y="3830"/>
                      <a:pt x="2554" y="4742"/>
                      <a:pt x="1277" y="3466"/>
                    </a:cubicBezTo>
                    <a:cubicBezTo>
                      <a:pt x="1" y="2189"/>
                      <a:pt x="912" y="31"/>
                      <a:pt x="2706" y="1"/>
                    </a:cubicBezTo>
                    <a:cubicBezTo>
                      <a:pt x="3830" y="1"/>
                      <a:pt x="4742" y="912"/>
                      <a:pt x="4742" y="2037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9" name="Google Shape;269;p1"/>
          <p:cNvGrpSpPr/>
          <p:nvPr/>
        </p:nvGrpSpPr>
        <p:grpSpPr>
          <a:xfrm>
            <a:off x="746475" y="-467301"/>
            <a:ext cx="2249325" cy="1657325"/>
            <a:chOff x="746475" y="-443725"/>
            <a:chExt cx="2249325" cy="1657325"/>
          </a:xfrm>
        </p:grpSpPr>
        <p:sp>
          <p:nvSpPr>
            <p:cNvPr id="270" name="Google Shape;270;p1"/>
            <p:cNvSpPr/>
            <p:nvPr/>
          </p:nvSpPr>
          <p:spPr>
            <a:xfrm>
              <a:off x="746475" y="-443725"/>
              <a:ext cx="2158875" cy="1560825"/>
            </a:xfrm>
            <a:custGeom>
              <a:rect b="b" l="l" r="r" t="t"/>
              <a:pathLst>
                <a:path extrusionOk="0" fill="none" h="62433" w="86355">
                  <a:moveTo>
                    <a:pt x="86355" y="62433"/>
                  </a:moveTo>
                  <a:lnTo>
                    <a:pt x="34621" y="14833"/>
                  </a:lnTo>
                  <a:lnTo>
                    <a:pt x="1" y="14833"/>
                  </a:lnTo>
                  <a:lnTo>
                    <a:pt x="1" y="0"/>
                  </a:lnTo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2877225" y="1095800"/>
              <a:ext cx="118575" cy="117800"/>
            </a:xfrm>
            <a:custGeom>
              <a:rect b="b" l="l" r="r" t="t"/>
              <a:pathLst>
                <a:path extrusionOk="0" fill="none" h="4712" w="4743">
                  <a:moveTo>
                    <a:pt x="4742" y="2007"/>
                  </a:moveTo>
                  <a:cubicBezTo>
                    <a:pt x="4742" y="3830"/>
                    <a:pt x="2554" y="4712"/>
                    <a:pt x="1277" y="3466"/>
                  </a:cubicBezTo>
                  <a:cubicBezTo>
                    <a:pt x="0" y="2189"/>
                    <a:pt x="912" y="0"/>
                    <a:pt x="2705" y="0"/>
                  </a:cubicBezTo>
                  <a:cubicBezTo>
                    <a:pt x="3830" y="0"/>
                    <a:pt x="4742" y="912"/>
                    <a:pt x="4742" y="200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1"/>
          <p:cNvGrpSpPr/>
          <p:nvPr/>
        </p:nvGrpSpPr>
        <p:grpSpPr>
          <a:xfrm>
            <a:off x="4603700" y="-467301"/>
            <a:ext cx="2240950" cy="1657325"/>
            <a:chOff x="4603700" y="-443725"/>
            <a:chExt cx="2240950" cy="1657325"/>
          </a:xfrm>
        </p:grpSpPr>
        <p:sp>
          <p:nvSpPr>
            <p:cNvPr id="273" name="Google Shape;273;p1"/>
            <p:cNvSpPr/>
            <p:nvPr/>
          </p:nvSpPr>
          <p:spPr>
            <a:xfrm>
              <a:off x="4689575" y="-443725"/>
              <a:ext cx="2155075" cy="1560825"/>
            </a:xfrm>
            <a:custGeom>
              <a:rect b="b" l="l" r="r" t="t"/>
              <a:pathLst>
                <a:path extrusionOk="0" fill="none" h="62433" w="86203">
                  <a:moveTo>
                    <a:pt x="0" y="62433"/>
                  </a:moveTo>
                  <a:lnTo>
                    <a:pt x="51916" y="14833"/>
                  </a:lnTo>
                  <a:lnTo>
                    <a:pt x="86202" y="14833"/>
                  </a:lnTo>
                  <a:lnTo>
                    <a:pt x="86202" y="0"/>
                  </a:lnTo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4603700" y="1095800"/>
              <a:ext cx="117800" cy="117800"/>
            </a:xfrm>
            <a:custGeom>
              <a:rect b="b" l="l" r="r" t="t"/>
              <a:pathLst>
                <a:path extrusionOk="0" fill="none" h="4712" w="4712">
                  <a:moveTo>
                    <a:pt x="0" y="2007"/>
                  </a:moveTo>
                  <a:cubicBezTo>
                    <a:pt x="0" y="3830"/>
                    <a:pt x="2158" y="4712"/>
                    <a:pt x="3435" y="3466"/>
                  </a:cubicBezTo>
                  <a:cubicBezTo>
                    <a:pt x="4712" y="2189"/>
                    <a:pt x="3800" y="0"/>
                    <a:pt x="2006" y="0"/>
                  </a:cubicBezTo>
                  <a:cubicBezTo>
                    <a:pt x="882" y="0"/>
                    <a:pt x="0" y="912"/>
                    <a:pt x="0" y="200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1"/>
          <p:cNvGrpSpPr/>
          <p:nvPr/>
        </p:nvGrpSpPr>
        <p:grpSpPr>
          <a:xfrm rot="-2700000">
            <a:off x="6490736" y="438502"/>
            <a:ext cx="3288742" cy="3288676"/>
            <a:chOff x="7037775" y="2589850"/>
            <a:chExt cx="2493825" cy="2493775"/>
          </a:xfrm>
        </p:grpSpPr>
        <p:grpSp>
          <p:nvGrpSpPr>
            <p:cNvPr id="276" name="Google Shape;276;p1"/>
            <p:cNvGrpSpPr/>
            <p:nvPr/>
          </p:nvGrpSpPr>
          <p:grpSpPr>
            <a:xfrm>
              <a:off x="7037775" y="3117000"/>
              <a:ext cx="1966625" cy="1966625"/>
              <a:chOff x="7037775" y="3117000"/>
              <a:chExt cx="1966625" cy="1966625"/>
            </a:xfrm>
          </p:grpSpPr>
          <p:sp>
            <p:nvSpPr>
              <p:cNvPr id="277" name="Google Shape;277;p1"/>
              <p:cNvSpPr/>
              <p:nvPr/>
            </p:nvSpPr>
            <p:spPr>
              <a:xfrm>
                <a:off x="7268000" y="3348775"/>
                <a:ext cx="1504625" cy="752300"/>
              </a:xfrm>
              <a:custGeom>
                <a:rect b="b" l="l" r="r" t="t"/>
                <a:pathLst>
                  <a:path extrusionOk="0" fill="none" h="30092" w="60185">
                    <a:moveTo>
                      <a:pt x="1" y="9727"/>
                    </a:moveTo>
                    <a:lnTo>
                      <a:pt x="11673" y="21368"/>
                    </a:lnTo>
                    <a:lnTo>
                      <a:pt x="22159" y="21368"/>
                    </a:lnTo>
                    <a:lnTo>
                      <a:pt x="30093" y="13435"/>
                    </a:lnTo>
                    <a:lnTo>
                      <a:pt x="30093" y="30092"/>
                    </a:lnTo>
                    <a:lnTo>
                      <a:pt x="60184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"/>
              <p:cNvSpPr/>
              <p:nvPr/>
            </p:nvSpPr>
            <p:spPr>
              <a:xfrm>
                <a:off x="7883525" y="3511375"/>
                <a:ext cx="299425" cy="284225"/>
              </a:xfrm>
              <a:custGeom>
                <a:rect b="b" l="l" r="r" t="t"/>
                <a:pathLst>
                  <a:path extrusionOk="0" fill="none" h="11369" w="11977">
                    <a:moveTo>
                      <a:pt x="5472" y="6809"/>
                    </a:moveTo>
                    <a:lnTo>
                      <a:pt x="8511" y="11369"/>
                    </a:lnTo>
                    <a:cubicBezTo>
                      <a:pt x="11976" y="9089"/>
                      <a:pt x="11733" y="3952"/>
                      <a:pt x="8086" y="1976"/>
                    </a:cubicBezTo>
                    <a:cubicBezTo>
                      <a:pt x="4408" y="1"/>
                      <a:pt x="0" y="2676"/>
                      <a:pt x="0" y="6809"/>
                    </a:cubicBezTo>
                    <a:cubicBezTo>
                      <a:pt x="0" y="7204"/>
                      <a:pt x="31" y="7600"/>
                      <a:pt x="122" y="7964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"/>
              <p:cNvSpPr/>
              <p:nvPr/>
            </p:nvSpPr>
            <p:spPr>
              <a:xfrm>
                <a:off x="7529425" y="3857575"/>
                <a:ext cx="59750" cy="49600"/>
              </a:xfrm>
              <a:custGeom>
                <a:rect b="b" l="l" r="r" t="t"/>
                <a:pathLst>
                  <a:path extrusionOk="0" h="1984" w="2390">
                    <a:moveTo>
                      <a:pt x="1275" y="1"/>
                    </a:moveTo>
                    <a:cubicBezTo>
                      <a:pt x="1094" y="1"/>
                      <a:pt x="907" y="52"/>
                      <a:pt x="730" y="165"/>
                    </a:cubicBezTo>
                    <a:cubicBezTo>
                      <a:pt x="0" y="651"/>
                      <a:pt x="213" y="1776"/>
                      <a:pt x="1064" y="1958"/>
                    </a:cubicBezTo>
                    <a:cubicBezTo>
                      <a:pt x="1140" y="1975"/>
                      <a:pt x="1215" y="1983"/>
                      <a:pt x="1288" y="1983"/>
                    </a:cubicBezTo>
                    <a:cubicBezTo>
                      <a:pt x="1747" y="1983"/>
                      <a:pt x="2145" y="1670"/>
                      <a:pt x="2249" y="1199"/>
                    </a:cubicBezTo>
                    <a:cubicBezTo>
                      <a:pt x="2389" y="546"/>
                      <a:pt x="1868" y="1"/>
                      <a:pt x="1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"/>
              <p:cNvSpPr/>
              <p:nvPr/>
            </p:nvSpPr>
            <p:spPr>
              <a:xfrm>
                <a:off x="7791575" y="3857575"/>
                <a:ext cx="60525" cy="49600"/>
              </a:xfrm>
              <a:custGeom>
                <a:rect b="b" l="l" r="r" t="t"/>
                <a:pathLst>
                  <a:path extrusionOk="0" h="1984" w="2421">
                    <a:moveTo>
                      <a:pt x="1293" y="1"/>
                    </a:moveTo>
                    <a:cubicBezTo>
                      <a:pt x="1114" y="1"/>
                      <a:pt x="931" y="52"/>
                      <a:pt x="760" y="165"/>
                    </a:cubicBezTo>
                    <a:cubicBezTo>
                      <a:pt x="1" y="651"/>
                      <a:pt x="244" y="1776"/>
                      <a:pt x="1095" y="1958"/>
                    </a:cubicBezTo>
                    <a:cubicBezTo>
                      <a:pt x="1171" y="1975"/>
                      <a:pt x="1246" y="1983"/>
                      <a:pt x="1319" y="1983"/>
                    </a:cubicBezTo>
                    <a:cubicBezTo>
                      <a:pt x="1777" y="1983"/>
                      <a:pt x="2176" y="1670"/>
                      <a:pt x="2280" y="1199"/>
                    </a:cubicBezTo>
                    <a:cubicBezTo>
                      <a:pt x="2420" y="546"/>
                      <a:pt x="1881" y="1"/>
                      <a:pt x="1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"/>
              <p:cNvSpPr/>
              <p:nvPr/>
            </p:nvSpPr>
            <p:spPr>
              <a:xfrm>
                <a:off x="7989150" y="4074925"/>
                <a:ext cx="59750" cy="50075"/>
              </a:xfrm>
              <a:custGeom>
                <a:rect b="b" l="l" r="r" t="t"/>
                <a:pathLst>
                  <a:path extrusionOk="0" h="2003" w="2390">
                    <a:moveTo>
                      <a:pt x="1273" y="0"/>
                    </a:moveTo>
                    <a:cubicBezTo>
                      <a:pt x="1093" y="0"/>
                      <a:pt x="907" y="51"/>
                      <a:pt x="730" y="164"/>
                    </a:cubicBezTo>
                    <a:cubicBezTo>
                      <a:pt x="0" y="651"/>
                      <a:pt x="213" y="1806"/>
                      <a:pt x="1095" y="1988"/>
                    </a:cubicBezTo>
                    <a:cubicBezTo>
                      <a:pt x="1152" y="1998"/>
                      <a:pt x="1209" y="2003"/>
                      <a:pt x="1266" y="2003"/>
                    </a:cubicBezTo>
                    <a:cubicBezTo>
                      <a:pt x="1721" y="2003"/>
                      <a:pt x="2142" y="1688"/>
                      <a:pt x="2250" y="1228"/>
                    </a:cubicBezTo>
                    <a:cubicBezTo>
                      <a:pt x="2390" y="552"/>
                      <a:pt x="1867" y="0"/>
                      <a:pt x="12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"/>
              <p:cNvSpPr/>
              <p:nvPr/>
            </p:nvSpPr>
            <p:spPr>
              <a:xfrm>
                <a:off x="7037775" y="3117000"/>
                <a:ext cx="1966625" cy="1966625"/>
              </a:xfrm>
              <a:custGeom>
                <a:rect b="b" l="l" r="r" t="t"/>
                <a:pathLst>
                  <a:path extrusionOk="0" fill="none" h="78665" w="78665">
                    <a:moveTo>
                      <a:pt x="64682" y="14013"/>
                    </a:moveTo>
                    <a:cubicBezTo>
                      <a:pt x="78664" y="27995"/>
                      <a:pt x="78664" y="50670"/>
                      <a:pt x="64682" y="64682"/>
                    </a:cubicBezTo>
                    <a:cubicBezTo>
                      <a:pt x="50670" y="78664"/>
                      <a:pt x="27994" y="78664"/>
                      <a:pt x="14012" y="64682"/>
                    </a:cubicBezTo>
                    <a:cubicBezTo>
                      <a:pt x="0" y="50670"/>
                      <a:pt x="0" y="27995"/>
                      <a:pt x="14012" y="14013"/>
                    </a:cubicBezTo>
                    <a:cubicBezTo>
                      <a:pt x="27994" y="0"/>
                      <a:pt x="50670" y="0"/>
                      <a:pt x="64682" y="14013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"/>
              <p:cNvSpPr/>
              <p:nvPr/>
            </p:nvSpPr>
            <p:spPr>
              <a:xfrm>
                <a:off x="7333350" y="3412600"/>
                <a:ext cx="1375450" cy="1375425"/>
              </a:xfrm>
              <a:custGeom>
                <a:rect b="b" l="l" r="r" t="t"/>
                <a:pathLst>
                  <a:path extrusionOk="0" fill="none" h="55017" w="55018">
                    <a:moveTo>
                      <a:pt x="45230" y="9788"/>
                    </a:moveTo>
                    <a:cubicBezTo>
                      <a:pt x="55017" y="19575"/>
                      <a:pt x="55017" y="35442"/>
                      <a:pt x="45230" y="45229"/>
                    </a:cubicBezTo>
                    <a:cubicBezTo>
                      <a:pt x="35442" y="55016"/>
                      <a:pt x="19576" y="55016"/>
                      <a:pt x="9788" y="45229"/>
                    </a:cubicBezTo>
                    <a:cubicBezTo>
                      <a:pt x="1" y="35442"/>
                      <a:pt x="1" y="19575"/>
                      <a:pt x="9788" y="9788"/>
                    </a:cubicBezTo>
                    <a:cubicBezTo>
                      <a:pt x="19576" y="0"/>
                      <a:pt x="35442" y="0"/>
                      <a:pt x="45230" y="9788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"/>
              <p:cNvSpPr/>
              <p:nvPr/>
            </p:nvSpPr>
            <p:spPr>
              <a:xfrm>
                <a:off x="7240650" y="3319900"/>
                <a:ext cx="1560850" cy="1560825"/>
              </a:xfrm>
              <a:custGeom>
                <a:rect b="b" l="l" r="r" t="t"/>
                <a:pathLst>
                  <a:path extrusionOk="0" fill="none" h="62433" w="62434">
                    <a:moveTo>
                      <a:pt x="62433" y="31216"/>
                    </a:moveTo>
                    <a:cubicBezTo>
                      <a:pt x="62433" y="48451"/>
                      <a:pt x="48451" y="62433"/>
                      <a:pt x="31217" y="62433"/>
                    </a:cubicBezTo>
                    <a:cubicBezTo>
                      <a:pt x="13983" y="62433"/>
                      <a:pt x="1" y="48451"/>
                      <a:pt x="1" y="31216"/>
                    </a:cubicBezTo>
                    <a:cubicBezTo>
                      <a:pt x="1" y="13982"/>
                      <a:pt x="13983" y="0"/>
                      <a:pt x="31217" y="0"/>
                    </a:cubicBezTo>
                    <a:cubicBezTo>
                      <a:pt x="48451" y="0"/>
                      <a:pt x="62433" y="13982"/>
                      <a:pt x="62433" y="31216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accen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"/>
              <p:cNvSpPr/>
              <p:nvPr/>
            </p:nvSpPr>
            <p:spPr>
              <a:xfrm>
                <a:off x="7898725" y="4005675"/>
                <a:ext cx="227200" cy="189100"/>
              </a:xfrm>
              <a:custGeom>
                <a:rect b="b" l="l" r="r" t="t"/>
                <a:pathLst>
                  <a:path extrusionOk="0" h="7564" w="9088">
                    <a:moveTo>
                      <a:pt x="4888" y="0"/>
                    </a:moveTo>
                    <a:cubicBezTo>
                      <a:pt x="4189" y="0"/>
                      <a:pt x="3468" y="202"/>
                      <a:pt x="2797" y="655"/>
                    </a:cubicBezTo>
                    <a:cubicBezTo>
                      <a:pt x="0" y="2509"/>
                      <a:pt x="851" y="6825"/>
                      <a:pt x="4165" y="7494"/>
                    </a:cubicBezTo>
                    <a:cubicBezTo>
                      <a:pt x="4409" y="7541"/>
                      <a:pt x="4653" y="7564"/>
                      <a:pt x="4893" y="7564"/>
                    </a:cubicBezTo>
                    <a:cubicBezTo>
                      <a:pt x="6653" y="7564"/>
                      <a:pt x="8228" y="6334"/>
                      <a:pt x="8602" y="4515"/>
                    </a:cubicBezTo>
                    <a:cubicBezTo>
                      <a:pt x="9087" y="2021"/>
                      <a:pt x="7098" y="0"/>
                      <a:pt x="48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"/>
              <p:cNvSpPr/>
              <p:nvPr/>
            </p:nvSpPr>
            <p:spPr>
              <a:xfrm>
                <a:off x="7869075" y="3947550"/>
                <a:ext cx="304000" cy="304750"/>
              </a:xfrm>
              <a:custGeom>
                <a:rect b="b" l="l" r="r" t="t"/>
                <a:pathLst>
                  <a:path extrusionOk="0" fill="none" h="12190" w="12160">
                    <a:moveTo>
                      <a:pt x="10518" y="3132"/>
                    </a:moveTo>
                    <a:cubicBezTo>
                      <a:pt x="12159" y="5594"/>
                      <a:pt x="11491" y="8907"/>
                      <a:pt x="9059" y="10548"/>
                    </a:cubicBezTo>
                    <a:cubicBezTo>
                      <a:pt x="6597" y="12189"/>
                      <a:pt x="3284" y="11521"/>
                      <a:pt x="1642" y="9059"/>
                    </a:cubicBezTo>
                    <a:cubicBezTo>
                      <a:pt x="1" y="6597"/>
                      <a:pt x="670" y="3284"/>
                      <a:pt x="3101" y="1642"/>
                    </a:cubicBezTo>
                    <a:cubicBezTo>
                      <a:pt x="5563" y="1"/>
                      <a:pt x="8876" y="669"/>
                      <a:pt x="10518" y="3132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28575">
                <a:solidFill>
                  <a:schemeClr val="accen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"/>
              <p:cNvSpPr/>
              <p:nvPr/>
            </p:nvSpPr>
            <p:spPr>
              <a:xfrm>
                <a:off x="7992200" y="4076575"/>
                <a:ext cx="53200" cy="49750"/>
              </a:xfrm>
              <a:custGeom>
                <a:rect b="b" l="l" r="r" t="t"/>
                <a:pathLst>
                  <a:path extrusionOk="0" h="1990" w="2128">
                    <a:moveTo>
                      <a:pt x="1031" y="0"/>
                    </a:moveTo>
                    <a:cubicBezTo>
                      <a:pt x="992" y="0"/>
                      <a:pt x="952" y="3"/>
                      <a:pt x="912" y="7"/>
                    </a:cubicBezTo>
                    <a:cubicBezTo>
                      <a:pt x="365" y="98"/>
                      <a:pt x="0" y="585"/>
                      <a:pt x="91" y="1132"/>
                    </a:cubicBezTo>
                    <a:cubicBezTo>
                      <a:pt x="148" y="1639"/>
                      <a:pt x="596" y="1989"/>
                      <a:pt x="1073" y="1989"/>
                    </a:cubicBezTo>
                    <a:cubicBezTo>
                      <a:pt x="1110" y="1989"/>
                      <a:pt x="1148" y="1987"/>
                      <a:pt x="1185" y="1983"/>
                    </a:cubicBezTo>
                    <a:cubicBezTo>
                      <a:pt x="1733" y="1892"/>
                      <a:pt x="2128" y="1405"/>
                      <a:pt x="2037" y="858"/>
                    </a:cubicBezTo>
                    <a:cubicBezTo>
                      <a:pt x="1980" y="351"/>
                      <a:pt x="1532" y="0"/>
                      <a:pt x="10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"/>
              <p:cNvSpPr/>
              <p:nvPr/>
            </p:nvSpPr>
            <p:spPr>
              <a:xfrm>
                <a:off x="7991200" y="3641863"/>
                <a:ext cx="59750" cy="49600"/>
              </a:xfrm>
              <a:custGeom>
                <a:rect b="b" l="l" r="r" t="t"/>
                <a:pathLst>
                  <a:path extrusionOk="0" h="1984" w="2390">
                    <a:moveTo>
                      <a:pt x="1275" y="1"/>
                    </a:moveTo>
                    <a:cubicBezTo>
                      <a:pt x="1094" y="1"/>
                      <a:pt x="907" y="52"/>
                      <a:pt x="730" y="165"/>
                    </a:cubicBezTo>
                    <a:cubicBezTo>
                      <a:pt x="0" y="651"/>
                      <a:pt x="213" y="1776"/>
                      <a:pt x="1064" y="1958"/>
                    </a:cubicBezTo>
                    <a:cubicBezTo>
                      <a:pt x="1140" y="1975"/>
                      <a:pt x="1215" y="1983"/>
                      <a:pt x="1288" y="1983"/>
                    </a:cubicBezTo>
                    <a:cubicBezTo>
                      <a:pt x="1747" y="1983"/>
                      <a:pt x="2145" y="1670"/>
                      <a:pt x="2249" y="1199"/>
                    </a:cubicBezTo>
                    <a:cubicBezTo>
                      <a:pt x="2389" y="546"/>
                      <a:pt x="1868" y="1"/>
                      <a:pt x="1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9" name="Google Shape;289;p1"/>
            <p:cNvCxnSpPr/>
            <p:nvPr/>
          </p:nvCxnSpPr>
          <p:spPr>
            <a:xfrm flipH="1" rot="10800000">
              <a:off x="8619300" y="2589850"/>
              <a:ext cx="912300" cy="912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1" name="Google Shape;411;p10"/>
          <p:cNvCxnSpPr>
            <a:stCxn id="412" idx="2"/>
          </p:cNvCxnSpPr>
          <p:nvPr/>
        </p:nvCxnSpPr>
        <p:spPr>
          <a:xfrm flipH="1" rot="-5400000">
            <a:off x="4634823" y="785899"/>
            <a:ext cx="459900" cy="426000"/>
          </a:xfrm>
          <a:prstGeom prst="bentConnector3">
            <a:avLst>
              <a:gd fmla="val 99093" name="adj1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412" name="Google Shape;412;p10"/>
          <p:cNvSpPr/>
          <p:nvPr/>
        </p:nvSpPr>
        <p:spPr>
          <a:xfrm>
            <a:off x="346582" y="93540"/>
            <a:ext cx="8610382" cy="675409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B2A2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Tatalaksana Komprehensif Melalui Pendekatan Holistik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0"/>
          <p:cNvSpPr/>
          <p:nvPr/>
        </p:nvSpPr>
        <p:spPr>
          <a:xfrm>
            <a:off x="633845" y="932585"/>
            <a:ext cx="2202874" cy="519546"/>
          </a:xfrm>
          <a:prstGeom prst="rect">
            <a:avLst/>
          </a:prstGeom>
          <a:solidFill>
            <a:srgbClr val="D8D8D8"/>
          </a:solidFill>
          <a:ln cap="flat" cmpd="sng" w="25400">
            <a:solidFill>
              <a:srgbClr val="B2A2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Diagnosis Holistik </a:t>
            </a: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5091545" y="945572"/>
            <a:ext cx="3158838" cy="519546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B2A2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Tatalaksana Komprehensif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0"/>
          <p:cNvSpPr/>
          <p:nvPr/>
        </p:nvSpPr>
        <p:spPr>
          <a:xfrm>
            <a:off x="924789" y="1595002"/>
            <a:ext cx="2244439" cy="628652"/>
          </a:xfrm>
          <a:prstGeom prst="rect">
            <a:avLst/>
          </a:prstGeom>
          <a:solidFill>
            <a:srgbClr val="66FFFF"/>
          </a:solidFill>
          <a:ln cap="flat" cmpd="sng" w="25400">
            <a:solidFill>
              <a:srgbClr val="B2A2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Diagnosis klinis (Kerja &amp; Differential)</a:t>
            </a:r>
            <a:endParaRPr/>
          </a:p>
        </p:txBody>
      </p:sp>
      <p:sp>
        <p:nvSpPr>
          <p:cNvPr id="416" name="Google Shape;416;p10"/>
          <p:cNvSpPr/>
          <p:nvPr/>
        </p:nvSpPr>
        <p:spPr>
          <a:xfrm>
            <a:off x="924789" y="2397041"/>
            <a:ext cx="2244441" cy="1156649"/>
          </a:xfrm>
          <a:prstGeom prst="rect">
            <a:avLst/>
          </a:prstGeom>
          <a:solidFill>
            <a:srgbClr val="99FF33"/>
          </a:solidFill>
          <a:ln cap="flat" cmpd="sng" w="25400">
            <a:solidFill>
              <a:srgbClr val="B2A2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Diagnosis psikis (Harapan, Ketakutan &amp; Faktor psikologi)</a:t>
            </a:r>
            <a:endParaRPr/>
          </a:p>
        </p:txBody>
      </p:sp>
      <p:sp>
        <p:nvSpPr>
          <p:cNvPr id="417" name="Google Shape;417;p10"/>
          <p:cNvSpPr/>
          <p:nvPr/>
        </p:nvSpPr>
        <p:spPr>
          <a:xfrm>
            <a:off x="924790" y="3745426"/>
            <a:ext cx="2244440" cy="1092236"/>
          </a:xfrm>
          <a:prstGeom prst="rect">
            <a:avLst/>
          </a:prstGeom>
          <a:solidFill>
            <a:srgbClr val="FFCCFF"/>
          </a:solidFill>
          <a:ln cap="flat" cmpd="sng" w="25400">
            <a:solidFill>
              <a:srgbClr val="B2A2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822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Diagnosis sosial (Sosial, FR budaya &amp; Faktor fungsional)</a:t>
            </a:r>
            <a:endParaRPr/>
          </a:p>
        </p:txBody>
      </p:sp>
      <p:sp>
        <p:nvSpPr>
          <p:cNvPr id="418" name="Google Shape;418;p10"/>
          <p:cNvSpPr/>
          <p:nvPr/>
        </p:nvSpPr>
        <p:spPr>
          <a:xfrm>
            <a:off x="5787735" y="3553690"/>
            <a:ext cx="1995055" cy="519546"/>
          </a:xfrm>
          <a:prstGeom prst="rect">
            <a:avLst/>
          </a:prstGeom>
          <a:solidFill>
            <a:srgbClr val="D8D8D8"/>
          </a:solidFill>
          <a:ln cap="flat" cmpd="sng" w="25400">
            <a:solidFill>
              <a:srgbClr val="B2A2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Rehabilitasi</a:t>
            </a:r>
            <a:endParaRPr b="1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9" name="Google Shape;419;p10"/>
          <p:cNvSpPr/>
          <p:nvPr/>
        </p:nvSpPr>
        <p:spPr>
          <a:xfrm>
            <a:off x="5787735" y="2919845"/>
            <a:ext cx="1995055" cy="519546"/>
          </a:xfrm>
          <a:prstGeom prst="rect">
            <a:avLst/>
          </a:prstGeom>
          <a:solidFill>
            <a:srgbClr val="FFCCFF"/>
          </a:solidFill>
          <a:ln cap="flat" cmpd="sng" w="25400">
            <a:solidFill>
              <a:srgbClr val="B2A2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Kuratif</a:t>
            </a:r>
            <a:endParaRPr b="1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0" name="Google Shape;420;p10"/>
          <p:cNvSpPr/>
          <p:nvPr/>
        </p:nvSpPr>
        <p:spPr>
          <a:xfrm>
            <a:off x="5787735" y="2223653"/>
            <a:ext cx="1995055" cy="519546"/>
          </a:xfrm>
          <a:prstGeom prst="rect">
            <a:avLst/>
          </a:prstGeom>
          <a:solidFill>
            <a:srgbClr val="CCFF66"/>
          </a:solidFill>
          <a:ln cap="flat" cmpd="sng" w="25400">
            <a:solidFill>
              <a:srgbClr val="B2A2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Preventif</a:t>
            </a:r>
            <a:endParaRPr b="1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1" name="Google Shape;421;p10"/>
          <p:cNvSpPr/>
          <p:nvPr/>
        </p:nvSpPr>
        <p:spPr>
          <a:xfrm>
            <a:off x="5787735" y="1595002"/>
            <a:ext cx="1995055" cy="519546"/>
          </a:xfrm>
          <a:prstGeom prst="rect">
            <a:avLst/>
          </a:prstGeom>
          <a:solidFill>
            <a:srgbClr val="66FFFF"/>
          </a:solidFill>
          <a:ln cap="flat" cmpd="sng" w="25400">
            <a:solidFill>
              <a:srgbClr val="B2A2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Promotif</a:t>
            </a:r>
            <a:endParaRPr b="1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22" name="Google Shape;422;p10"/>
          <p:cNvCxnSpPr>
            <a:stCxn id="413" idx="1"/>
            <a:endCxn id="415" idx="1"/>
          </p:cNvCxnSpPr>
          <p:nvPr/>
        </p:nvCxnSpPr>
        <p:spPr>
          <a:xfrm>
            <a:off x="633845" y="1192358"/>
            <a:ext cx="291000" cy="717000"/>
          </a:xfrm>
          <a:prstGeom prst="bentConnector3">
            <a:avLst>
              <a:gd fmla="val -58918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423" name="Google Shape;423;p10"/>
          <p:cNvCxnSpPr>
            <a:stCxn id="413" idx="1"/>
            <a:endCxn id="416" idx="1"/>
          </p:cNvCxnSpPr>
          <p:nvPr/>
        </p:nvCxnSpPr>
        <p:spPr>
          <a:xfrm>
            <a:off x="633845" y="1192358"/>
            <a:ext cx="291000" cy="1782900"/>
          </a:xfrm>
          <a:prstGeom prst="bentConnector3">
            <a:avLst>
              <a:gd fmla="val -58918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424" name="Google Shape;424;p10"/>
          <p:cNvCxnSpPr>
            <a:stCxn id="413" idx="1"/>
            <a:endCxn id="417" idx="1"/>
          </p:cNvCxnSpPr>
          <p:nvPr/>
        </p:nvCxnSpPr>
        <p:spPr>
          <a:xfrm>
            <a:off x="633845" y="1192358"/>
            <a:ext cx="291000" cy="3099300"/>
          </a:xfrm>
          <a:prstGeom prst="bentConnector3">
            <a:avLst>
              <a:gd fmla="val -58918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425" name="Google Shape;425;p10"/>
          <p:cNvCxnSpPr>
            <a:stCxn id="414" idx="3"/>
            <a:endCxn id="421" idx="3"/>
          </p:cNvCxnSpPr>
          <p:nvPr/>
        </p:nvCxnSpPr>
        <p:spPr>
          <a:xfrm flipH="1">
            <a:off x="7782683" y="1205345"/>
            <a:ext cx="467700" cy="649500"/>
          </a:xfrm>
          <a:prstGeom prst="bentConnector3">
            <a:avLst>
              <a:gd fmla="val -36658" name="adj1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426" name="Google Shape;426;p10"/>
          <p:cNvCxnSpPr>
            <a:stCxn id="414" idx="3"/>
            <a:endCxn id="420" idx="3"/>
          </p:cNvCxnSpPr>
          <p:nvPr/>
        </p:nvCxnSpPr>
        <p:spPr>
          <a:xfrm flipH="1">
            <a:off x="7782683" y="1205345"/>
            <a:ext cx="467700" cy="1278000"/>
          </a:xfrm>
          <a:prstGeom prst="bentConnector3">
            <a:avLst>
              <a:gd fmla="val -36658" name="adj1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427" name="Google Shape;427;p10"/>
          <p:cNvCxnSpPr>
            <a:stCxn id="414" idx="3"/>
            <a:endCxn id="419" idx="3"/>
          </p:cNvCxnSpPr>
          <p:nvPr/>
        </p:nvCxnSpPr>
        <p:spPr>
          <a:xfrm flipH="1">
            <a:off x="7782683" y="1205345"/>
            <a:ext cx="467700" cy="1974300"/>
          </a:xfrm>
          <a:prstGeom prst="bentConnector3">
            <a:avLst>
              <a:gd fmla="val -36658" name="adj1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428" name="Google Shape;428;p10"/>
          <p:cNvCxnSpPr>
            <a:stCxn id="414" idx="3"/>
            <a:endCxn id="418" idx="3"/>
          </p:cNvCxnSpPr>
          <p:nvPr/>
        </p:nvCxnSpPr>
        <p:spPr>
          <a:xfrm flipH="1">
            <a:off x="7782683" y="1205345"/>
            <a:ext cx="467700" cy="2608200"/>
          </a:xfrm>
          <a:prstGeom prst="bentConnector3">
            <a:avLst>
              <a:gd fmla="val -36658" name="adj1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429" name="Google Shape;429;p10"/>
          <p:cNvCxnSpPr>
            <a:stCxn id="412" idx="2"/>
            <a:endCxn id="413" idx="3"/>
          </p:cNvCxnSpPr>
          <p:nvPr/>
        </p:nvCxnSpPr>
        <p:spPr>
          <a:xfrm rot="5400000">
            <a:off x="3532623" y="73099"/>
            <a:ext cx="423300" cy="1815000"/>
          </a:xfrm>
          <a:prstGeom prst="bentConnector2">
            <a:avLst/>
          </a:prstGeom>
          <a:noFill/>
          <a:ln cap="flat" cmpd="sng" w="5715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430" name="Google Shape;430;p10"/>
          <p:cNvSpPr/>
          <p:nvPr/>
        </p:nvSpPr>
        <p:spPr>
          <a:xfrm>
            <a:off x="3938962" y="4197928"/>
            <a:ext cx="4572000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1600" u="none" cap="none" strike="noStrike">
                <a:solidFill>
                  <a:srgbClr val="002958"/>
                </a:solidFill>
                <a:latin typeface="Arial Rounded"/>
                <a:ea typeface="Arial Rounded"/>
                <a:cs typeface="Arial Rounded"/>
                <a:sym typeface="Arial Rounded"/>
              </a:rPr>
              <a:t>Menyelesaikan masalah kesehatan pada individu, keluarga, komunitas dan masyarakat</a:t>
            </a:r>
            <a:endParaRPr b="1" i="0" sz="1600" u="none" cap="none" strike="noStrike">
              <a:solidFill>
                <a:srgbClr val="002958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31" name="Google Shape;431;p10"/>
          <p:cNvSpPr/>
          <p:nvPr/>
        </p:nvSpPr>
        <p:spPr>
          <a:xfrm>
            <a:off x="3356267" y="1730188"/>
            <a:ext cx="2274645" cy="232486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B2A2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4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</a:t>
            </a:r>
            <a:endParaRPr/>
          </a:p>
        </p:txBody>
      </p:sp>
      <p:sp>
        <p:nvSpPr>
          <p:cNvPr id="432" name="Google Shape;432;p10"/>
          <p:cNvSpPr/>
          <p:nvPr/>
        </p:nvSpPr>
        <p:spPr>
          <a:xfrm rot="4443246">
            <a:off x="7630324" y="2988535"/>
            <a:ext cx="1761276" cy="1021976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B0F0"/>
          </a:solidFill>
          <a:ln cap="flat" cmpd="sng" w="25400">
            <a:solidFill>
              <a:srgbClr val="B2A2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11"/>
          <p:cNvGrpSpPr/>
          <p:nvPr/>
        </p:nvGrpSpPr>
        <p:grpSpPr>
          <a:xfrm>
            <a:off x="207819" y="106461"/>
            <a:ext cx="8790709" cy="4881176"/>
            <a:chOff x="168711" y="54001"/>
            <a:chExt cx="4901427" cy="7517033"/>
          </a:xfrm>
        </p:grpSpPr>
        <p:sp>
          <p:nvSpPr>
            <p:cNvPr id="439" name="Google Shape;439;p11"/>
            <p:cNvSpPr/>
            <p:nvPr/>
          </p:nvSpPr>
          <p:spPr>
            <a:xfrm>
              <a:off x="1409701" y="54001"/>
              <a:ext cx="2733674" cy="498418"/>
            </a:xfrm>
            <a:prstGeom prst="rect">
              <a:avLst/>
            </a:prstGeom>
            <a:solidFill>
              <a:srgbClr val="FFFFCC"/>
            </a:soli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ID" sz="1600" u="none" cap="none" strike="noStrik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Sign &amp; Symptoms of Disease</a:t>
              </a:r>
              <a:endParaRPr b="0" i="0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293511" y="4157507"/>
              <a:ext cx="2035966" cy="747105"/>
            </a:xfrm>
            <a:prstGeom prst="rect">
              <a:avLst/>
            </a:prstGeom>
            <a:solidFill>
              <a:srgbClr val="FFFFCC"/>
            </a:soli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ID" sz="16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Tatalaksana Komprehensif Pendekatan Holistik </a:t>
              </a:r>
              <a:endParaRPr b="1" i="0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68711" y="3091799"/>
              <a:ext cx="1657351" cy="633534"/>
            </a:xfrm>
            <a:prstGeom prst="rect">
              <a:avLst/>
            </a:prstGeom>
            <a:solidFill>
              <a:srgbClr val="FFFFCC"/>
            </a:soli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ID" sz="12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Penyakit Akibat Kerja (PAK)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ID" sz="12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(PerPres 7/2019)</a:t>
              </a:r>
              <a:endParaRPr b="1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2638863" y="2025388"/>
              <a:ext cx="2044824" cy="524850"/>
            </a:xfrm>
            <a:prstGeom prst="rect">
              <a:avLst/>
            </a:prstGeom>
            <a:solidFill>
              <a:srgbClr val="FFFFCC"/>
            </a:soli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ID" sz="14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 Langkah Diagnosis PAK (PMK 56/2016)</a:t>
              </a:r>
              <a:endParaRPr b="1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80000" y="814863"/>
              <a:ext cx="1705950" cy="774742"/>
            </a:xfrm>
            <a:prstGeom prst="rect">
              <a:avLst/>
            </a:prstGeom>
            <a:solidFill>
              <a:srgbClr val="FFFFCC"/>
            </a:soli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D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Anamnesis: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D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Fundamental four, Sacred seven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908964" y="3091835"/>
              <a:ext cx="1714499" cy="520581"/>
            </a:xfrm>
            <a:prstGeom prst="rect">
              <a:avLst/>
            </a:prstGeom>
            <a:solidFill>
              <a:srgbClr val="FFFFCC"/>
            </a:soli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D" sz="1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Penyakit Berhubungan Pekerjaan</a:t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3725334" y="3103236"/>
              <a:ext cx="1344804" cy="520497"/>
            </a:xfrm>
            <a:prstGeom prst="rect">
              <a:avLst/>
            </a:prstGeom>
            <a:solidFill>
              <a:srgbClr val="FFFFCC"/>
            </a:soli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D" sz="1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Penyakit Umum</a:t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6" name="Google Shape;446;p11"/>
            <p:cNvCxnSpPr>
              <a:stCxn id="442" idx="2"/>
              <a:endCxn id="445" idx="0"/>
            </p:cNvCxnSpPr>
            <p:nvPr/>
          </p:nvCxnSpPr>
          <p:spPr>
            <a:xfrm flipH="1" rot="-5400000">
              <a:off x="3753075" y="2458438"/>
              <a:ext cx="552900" cy="736500"/>
            </a:xfrm>
            <a:prstGeom prst="bentConnector3">
              <a:avLst>
                <a:gd fmla="val 306150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47" name="Google Shape;447;p11"/>
            <p:cNvCxnSpPr>
              <a:stCxn id="442" idx="2"/>
              <a:endCxn id="444" idx="0"/>
            </p:cNvCxnSpPr>
            <p:nvPr/>
          </p:nvCxnSpPr>
          <p:spPr>
            <a:xfrm rot="5400000">
              <a:off x="2942925" y="2373388"/>
              <a:ext cx="541500" cy="895200"/>
            </a:xfrm>
            <a:prstGeom prst="bentConnector3">
              <a:avLst>
                <a:gd fmla="val 310974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48" name="Google Shape;448;p11"/>
            <p:cNvCxnSpPr>
              <a:stCxn id="442" idx="2"/>
              <a:endCxn id="441" idx="0"/>
            </p:cNvCxnSpPr>
            <p:nvPr/>
          </p:nvCxnSpPr>
          <p:spPr>
            <a:xfrm rot="5400000">
              <a:off x="2058525" y="1488988"/>
              <a:ext cx="541500" cy="2664000"/>
            </a:xfrm>
            <a:prstGeom prst="bentConnector3">
              <a:avLst>
                <a:gd fmla="val 310989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49" name="Google Shape;449;p11"/>
            <p:cNvCxnSpPr>
              <a:stCxn id="444" idx="2"/>
              <a:endCxn id="440" idx="0"/>
            </p:cNvCxnSpPr>
            <p:nvPr/>
          </p:nvCxnSpPr>
          <p:spPr>
            <a:xfrm rot="5400000">
              <a:off x="1766313" y="3157616"/>
              <a:ext cx="545100" cy="1454700"/>
            </a:xfrm>
            <a:prstGeom prst="bentConnector3">
              <a:avLst>
                <a:gd fmla="val 414700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50" name="Google Shape;450;p11"/>
            <p:cNvCxnSpPr>
              <a:stCxn id="445" idx="2"/>
              <a:endCxn id="440" idx="0"/>
            </p:cNvCxnSpPr>
            <p:nvPr/>
          </p:nvCxnSpPr>
          <p:spPr>
            <a:xfrm rot="5400000">
              <a:off x="2587836" y="2347533"/>
              <a:ext cx="533700" cy="3086100"/>
            </a:xfrm>
            <a:prstGeom prst="bentConnector3">
              <a:avLst>
                <a:gd fmla="val 423004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451" name="Google Shape;451;p11"/>
            <p:cNvSpPr/>
            <p:nvPr/>
          </p:nvSpPr>
          <p:spPr>
            <a:xfrm>
              <a:off x="180000" y="2025381"/>
              <a:ext cx="1886585" cy="524510"/>
            </a:xfrm>
            <a:prstGeom prst="rect">
              <a:avLst/>
            </a:prstGeom>
            <a:solidFill>
              <a:srgbClr val="FFFFCC"/>
            </a:soli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D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Diagnosis Klinis (ICD)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999275" y="922568"/>
              <a:ext cx="1372575" cy="667385"/>
            </a:xfrm>
            <a:prstGeom prst="rect">
              <a:avLst/>
            </a:prstGeom>
            <a:solidFill>
              <a:srgbClr val="FFFFCC"/>
            </a:soli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D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Pemeriksaan fisik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3532800" y="922872"/>
              <a:ext cx="1458300" cy="667385"/>
            </a:xfrm>
            <a:prstGeom prst="rect">
              <a:avLst/>
            </a:prstGeom>
            <a:solidFill>
              <a:srgbClr val="FFFFCC"/>
            </a:soli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D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Pemeriksaan penunjang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4" name="Google Shape;454;p11"/>
            <p:cNvCxnSpPr>
              <a:stCxn id="439" idx="2"/>
              <a:endCxn id="453" idx="0"/>
            </p:cNvCxnSpPr>
            <p:nvPr/>
          </p:nvCxnSpPr>
          <p:spPr>
            <a:xfrm flipH="1" rot="-5400000">
              <a:off x="3333938" y="-4981"/>
              <a:ext cx="370500" cy="14853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55" name="Google Shape;455;p11"/>
            <p:cNvCxnSpPr>
              <a:stCxn id="439" idx="2"/>
              <a:endCxn id="452" idx="0"/>
            </p:cNvCxnSpPr>
            <p:nvPr/>
          </p:nvCxnSpPr>
          <p:spPr>
            <a:xfrm rot="5400000">
              <a:off x="2545988" y="692069"/>
              <a:ext cx="370200" cy="909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56" name="Google Shape;456;p11"/>
            <p:cNvCxnSpPr>
              <a:stCxn id="439" idx="2"/>
              <a:endCxn id="443" idx="0"/>
            </p:cNvCxnSpPr>
            <p:nvPr/>
          </p:nvCxnSpPr>
          <p:spPr>
            <a:xfrm rot="5400000">
              <a:off x="1773488" y="-188131"/>
              <a:ext cx="262500" cy="17436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57" name="Google Shape;457;p11"/>
            <p:cNvCxnSpPr>
              <a:stCxn id="443" idx="2"/>
              <a:endCxn id="451" idx="0"/>
            </p:cNvCxnSpPr>
            <p:nvPr/>
          </p:nvCxnSpPr>
          <p:spPr>
            <a:xfrm flipH="1" rot="-5400000">
              <a:off x="860175" y="1762405"/>
              <a:ext cx="435900" cy="903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58" name="Google Shape;458;p11"/>
            <p:cNvCxnSpPr>
              <a:stCxn id="452" idx="2"/>
              <a:endCxn id="451" idx="0"/>
            </p:cNvCxnSpPr>
            <p:nvPr/>
          </p:nvCxnSpPr>
          <p:spPr>
            <a:xfrm rot="5400000">
              <a:off x="1686713" y="1026403"/>
              <a:ext cx="435300" cy="15624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59" name="Google Shape;459;p11"/>
            <p:cNvCxnSpPr>
              <a:stCxn id="453" idx="2"/>
              <a:endCxn id="451" idx="0"/>
            </p:cNvCxnSpPr>
            <p:nvPr/>
          </p:nvCxnSpPr>
          <p:spPr>
            <a:xfrm rot="5400000">
              <a:off x="2475150" y="238457"/>
              <a:ext cx="435000" cy="31386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60" name="Google Shape;460;p11"/>
            <p:cNvCxnSpPr>
              <a:stCxn id="441" idx="2"/>
              <a:endCxn id="440" idx="0"/>
            </p:cNvCxnSpPr>
            <p:nvPr/>
          </p:nvCxnSpPr>
          <p:spPr>
            <a:xfrm flipH="1" rot="-5400000">
              <a:off x="938287" y="3784433"/>
              <a:ext cx="432300" cy="3141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461" name="Google Shape;461;p11"/>
            <p:cNvSpPr/>
            <p:nvPr/>
          </p:nvSpPr>
          <p:spPr>
            <a:xfrm>
              <a:off x="3228991" y="7046524"/>
              <a:ext cx="1152525" cy="524510"/>
            </a:xfrm>
            <a:prstGeom prst="rect">
              <a:avLst/>
            </a:prstGeom>
            <a:solidFill>
              <a:srgbClr val="FFFFCC"/>
            </a:solidFill>
            <a:ln cap="flat" cmpd="sng" w="9525">
              <a:solidFill>
                <a:srgbClr val="F3DB2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D" sz="1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Peraturan Perundangan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3227721" y="4928746"/>
              <a:ext cx="1143635" cy="476250"/>
            </a:xfrm>
            <a:prstGeom prst="rect">
              <a:avLst/>
            </a:prstGeom>
            <a:solidFill>
              <a:srgbClr val="FFFFCC"/>
            </a:solidFill>
            <a:ln cap="flat" cmpd="sng" w="9525">
              <a:solidFill>
                <a:srgbClr val="F3DB2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D" sz="1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Proses Produksi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3227721" y="5491501"/>
              <a:ext cx="1143635" cy="476885"/>
            </a:xfrm>
            <a:prstGeom prst="rect">
              <a:avLst/>
            </a:prstGeom>
            <a:solidFill>
              <a:srgbClr val="FFFFCC"/>
            </a:solidFill>
            <a:ln cap="flat" cmpd="sng" w="9525">
              <a:solidFill>
                <a:srgbClr val="F3DB2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D" sz="1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Lingkungan Kerja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3228991" y="6037174"/>
              <a:ext cx="1142365" cy="362585"/>
            </a:xfrm>
            <a:prstGeom prst="rect">
              <a:avLst/>
            </a:prstGeom>
            <a:solidFill>
              <a:srgbClr val="FFFFCC"/>
            </a:solidFill>
            <a:ln cap="flat" cmpd="sng" w="9525">
              <a:solidFill>
                <a:srgbClr val="F3DB2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D" sz="1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Pekerja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3228991" y="6475324"/>
              <a:ext cx="1143635" cy="505460"/>
            </a:xfrm>
            <a:prstGeom prst="rect">
              <a:avLst/>
            </a:prstGeom>
            <a:solidFill>
              <a:srgbClr val="FFFFCC"/>
            </a:solidFill>
            <a:ln cap="flat" cmpd="sng" w="9525">
              <a:solidFill>
                <a:srgbClr val="F3DB2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D" sz="1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Kebijakan Manajemen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2816028" y="4157512"/>
              <a:ext cx="1734185" cy="524510"/>
            </a:xfrm>
            <a:prstGeom prst="rect">
              <a:avLst/>
            </a:prstGeom>
            <a:solidFill>
              <a:srgbClr val="FFFFCC"/>
            </a:solidFill>
            <a:ln cap="flat" cmpd="sng" w="12700">
              <a:solidFill>
                <a:srgbClr val="F3DB2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ID" sz="14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Strategi Pengendalian Komprehensif</a:t>
              </a:r>
              <a:endPara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7" name="Google Shape;467;p11"/>
            <p:cNvCxnSpPr>
              <a:stCxn id="451" idx="3"/>
              <a:endCxn id="442" idx="1"/>
            </p:cNvCxnSpPr>
            <p:nvPr/>
          </p:nvCxnSpPr>
          <p:spPr>
            <a:xfrm>
              <a:off x="2066585" y="2287636"/>
              <a:ext cx="572400" cy="300"/>
            </a:xfrm>
            <a:prstGeom prst="straightConnector1">
              <a:avLst/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68" name="Google Shape;468;p11"/>
            <p:cNvCxnSpPr>
              <a:stCxn id="466" idx="3"/>
              <a:endCxn id="462" idx="3"/>
            </p:cNvCxnSpPr>
            <p:nvPr/>
          </p:nvCxnSpPr>
          <p:spPr>
            <a:xfrm flipH="1">
              <a:off x="4371413" y="4419767"/>
              <a:ext cx="178800" cy="747000"/>
            </a:xfrm>
            <a:prstGeom prst="bentConnector3">
              <a:avLst>
                <a:gd fmla="val 1024761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69" name="Google Shape;469;p11"/>
            <p:cNvCxnSpPr>
              <a:stCxn id="440" idx="3"/>
              <a:endCxn id="466" idx="1"/>
            </p:cNvCxnSpPr>
            <p:nvPr/>
          </p:nvCxnSpPr>
          <p:spPr>
            <a:xfrm flipH="1" rot="10800000">
              <a:off x="2329477" y="4419760"/>
              <a:ext cx="486600" cy="111300"/>
            </a:xfrm>
            <a:prstGeom prst="straightConnector1">
              <a:avLst/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70" name="Google Shape;470;p11"/>
            <p:cNvCxnSpPr>
              <a:stCxn id="466" idx="3"/>
              <a:endCxn id="463" idx="3"/>
            </p:cNvCxnSpPr>
            <p:nvPr/>
          </p:nvCxnSpPr>
          <p:spPr>
            <a:xfrm flipH="1">
              <a:off x="4371413" y="4419767"/>
              <a:ext cx="178800" cy="1310100"/>
            </a:xfrm>
            <a:prstGeom prst="bentConnector3">
              <a:avLst>
                <a:gd fmla="val 1024761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71" name="Google Shape;471;p11"/>
            <p:cNvCxnSpPr>
              <a:stCxn id="466" idx="3"/>
              <a:endCxn id="464" idx="3"/>
            </p:cNvCxnSpPr>
            <p:nvPr/>
          </p:nvCxnSpPr>
          <p:spPr>
            <a:xfrm flipH="1">
              <a:off x="4371413" y="4419767"/>
              <a:ext cx="178800" cy="1798800"/>
            </a:xfrm>
            <a:prstGeom prst="bentConnector3">
              <a:avLst>
                <a:gd fmla="val 1024761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72" name="Google Shape;472;p11"/>
            <p:cNvCxnSpPr>
              <a:stCxn id="466" idx="3"/>
              <a:endCxn id="465" idx="3"/>
            </p:cNvCxnSpPr>
            <p:nvPr/>
          </p:nvCxnSpPr>
          <p:spPr>
            <a:xfrm flipH="1">
              <a:off x="4372613" y="4419767"/>
              <a:ext cx="177600" cy="2308200"/>
            </a:xfrm>
            <a:prstGeom prst="bentConnector3">
              <a:avLst>
                <a:gd fmla="val 1032090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73" name="Google Shape;473;p11"/>
            <p:cNvCxnSpPr>
              <a:stCxn id="466" idx="3"/>
              <a:endCxn id="461" idx="3"/>
            </p:cNvCxnSpPr>
            <p:nvPr/>
          </p:nvCxnSpPr>
          <p:spPr>
            <a:xfrm flipH="1">
              <a:off x="4381613" y="4419767"/>
              <a:ext cx="168600" cy="2889000"/>
            </a:xfrm>
            <a:prstGeom prst="bentConnector3">
              <a:avLst>
                <a:gd fmla="val 1086479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474" name="Google Shape;474;p11"/>
            <p:cNvSpPr/>
            <p:nvPr/>
          </p:nvSpPr>
          <p:spPr>
            <a:xfrm>
              <a:off x="540556" y="5271608"/>
              <a:ext cx="1724660" cy="2095183"/>
            </a:xfrm>
            <a:prstGeom prst="rect">
              <a:avLst/>
            </a:prstGeom>
            <a:solidFill>
              <a:srgbClr val="FFFFCC"/>
            </a:solidFill>
            <a:ln cap="flat" cmpd="sng" w="9525">
              <a:solidFill>
                <a:srgbClr val="F3DB2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D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Hirarki Pengendalian Faktor Risiko: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57175" lvl="0" marL="2571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∙"/>
              </a:pPr>
              <a:r>
                <a:rPr b="0" i="0" lang="en-ID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Eliminasi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57175" lvl="0" marL="2571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∙"/>
              </a:pPr>
              <a:r>
                <a:rPr b="0" i="0" lang="en-ID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Substitusi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57175" lvl="0" marL="2571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∙"/>
              </a:pPr>
              <a:r>
                <a:rPr b="0" i="0" lang="en-ID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Rekayasa Teknik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57175" lvl="0" marL="2571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∙"/>
              </a:pPr>
              <a:r>
                <a:rPr b="0" i="0" lang="en-ID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Pengendalian Administrasi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57175" lvl="0" marL="2571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Char char="∙"/>
              </a:pPr>
              <a:r>
                <a:rPr b="0" i="0" lang="en-ID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APD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5" name="Google Shape;475;p11"/>
            <p:cNvCxnSpPr>
              <a:stCxn id="462" idx="1"/>
              <a:endCxn id="474" idx="3"/>
            </p:cNvCxnSpPr>
            <p:nvPr/>
          </p:nvCxnSpPr>
          <p:spPr>
            <a:xfrm flipH="1">
              <a:off x="2265321" y="5166871"/>
              <a:ext cx="962400" cy="11523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76" name="Google Shape;476;p11"/>
            <p:cNvCxnSpPr>
              <a:stCxn id="463" idx="1"/>
              <a:endCxn id="474" idx="3"/>
            </p:cNvCxnSpPr>
            <p:nvPr/>
          </p:nvCxnSpPr>
          <p:spPr>
            <a:xfrm flipH="1">
              <a:off x="2265321" y="5729944"/>
              <a:ext cx="962400" cy="5892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77" name="Google Shape;477;p11"/>
            <p:cNvCxnSpPr>
              <a:stCxn id="464" idx="1"/>
              <a:endCxn id="474" idx="3"/>
            </p:cNvCxnSpPr>
            <p:nvPr/>
          </p:nvCxnSpPr>
          <p:spPr>
            <a:xfrm flipH="1">
              <a:off x="2265091" y="6218467"/>
              <a:ext cx="963900" cy="1008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78" name="Google Shape;478;p11"/>
            <p:cNvCxnSpPr>
              <a:stCxn id="465" idx="1"/>
              <a:endCxn id="474" idx="3"/>
            </p:cNvCxnSpPr>
            <p:nvPr/>
          </p:nvCxnSpPr>
          <p:spPr>
            <a:xfrm rot="10800000">
              <a:off x="2265091" y="6319154"/>
              <a:ext cx="963900" cy="4089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79" name="Google Shape;479;p11"/>
            <p:cNvCxnSpPr>
              <a:stCxn id="461" idx="1"/>
              <a:endCxn id="474" idx="3"/>
            </p:cNvCxnSpPr>
            <p:nvPr/>
          </p:nvCxnSpPr>
          <p:spPr>
            <a:xfrm rot="10800000">
              <a:off x="2265091" y="6319079"/>
              <a:ext cx="963900" cy="989700"/>
            </a:xfrm>
            <a:prstGeom prst="bentConnector3">
              <a:avLst>
                <a:gd fmla="val 170626" name="adj1"/>
              </a:avLst>
            </a:prstGeom>
            <a:noFill/>
            <a:ln cap="flat" cmpd="sng" w="19050">
              <a:solidFill>
                <a:srgbClr val="F3DB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capan Terima Kasih PNG, Vector, PSD, and Clipart With Transparent  Background for Free Download | Pngtree" id="484" name="Google Shape;4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00" y="509884"/>
            <a:ext cx="8105422" cy="4123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"/>
          <p:cNvSpPr txBox="1"/>
          <p:nvPr>
            <p:ph type="title"/>
          </p:nvPr>
        </p:nvSpPr>
        <p:spPr>
          <a:xfrm>
            <a:off x="370044" y="116273"/>
            <a:ext cx="4100356" cy="1001275"/>
          </a:xfrm>
          <a:prstGeom prst="rect">
            <a:avLst/>
          </a:prstGeom>
          <a:solidFill>
            <a:srgbClr val="05166A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ID"/>
              <a:t>Neoplasma Pada PAK</a:t>
            </a:r>
            <a:br>
              <a:rPr lang="en-ID"/>
            </a:br>
            <a:endParaRPr/>
          </a:p>
        </p:txBody>
      </p:sp>
      <p:sp>
        <p:nvSpPr>
          <p:cNvPr id="295" name="Google Shape;295;p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296" name="Google Shape;296;p2"/>
          <p:cNvSpPr txBox="1"/>
          <p:nvPr/>
        </p:nvSpPr>
        <p:spPr>
          <a:xfrm>
            <a:off x="370044" y="616910"/>
            <a:ext cx="3886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D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PerPres Nomor 7 Tahun 2019</a:t>
            </a:r>
            <a:endParaRPr b="0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"/>
          <p:cNvSpPr txBox="1"/>
          <p:nvPr/>
        </p:nvSpPr>
        <p:spPr>
          <a:xfrm>
            <a:off x="357149" y="1468697"/>
            <a:ext cx="3849373" cy="2554545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Penyakit Yang Disebabkan Pajanan Faktor Yang Timbul Dari Aktivitas Pekerjaan</a:t>
            </a:r>
            <a:r>
              <a:rPr b="0" i="0" lang="en-ID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ID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Penyakit yang disebabkan oleh faktor kimia</a:t>
            </a:r>
            <a:endParaRPr b="0"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ID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Penyakit yang disebabkan oleh faktor fisika</a:t>
            </a:r>
            <a:endParaRPr b="0"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ID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Penyakit yang disebabkan oleh faktor biologi dan penyakit infeksi atau parasit </a:t>
            </a:r>
            <a:endParaRPr/>
          </a:p>
        </p:txBody>
      </p:sp>
      <p:sp>
        <p:nvSpPr>
          <p:cNvPr id="298" name="Google Shape;298;p2"/>
          <p:cNvSpPr txBox="1"/>
          <p:nvPr/>
        </p:nvSpPr>
        <p:spPr>
          <a:xfrm>
            <a:off x="4998155" y="332718"/>
            <a:ext cx="3513667" cy="1569660"/>
          </a:xfrm>
          <a:prstGeom prst="rect">
            <a:avLst/>
          </a:prstGeom>
          <a:solidFill>
            <a:srgbClr val="F9EB83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Penyakit Berdasarkan Sistem Target Organ: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ID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Penyakit saluran pernafasan</a:t>
            </a:r>
            <a:endParaRPr b="0"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ID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Penyakit kulit</a:t>
            </a:r>
            <a:endParaRPr b="0"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ID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Gangguan otot dan kerangka</a:t>
            </a:r>
            <a:endParaRPr b="0"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ID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Gangguan mental dan perilaku </a:t>
            </a:r>
            <a:endParaRPr/>
          </a:p>
        </p:txBody>
      </p:sp>
      <p:sp>
        <p:nvSpPr>
          <p:cNvPr id="299" name="Google Shape;299;p2"/>
          <p:cNvSpPr txBox="1"/>
          <p:nvPr/>
        </p:nvSpPr>
        <p:spPr>
          <a:xfrm>
            <a:off x="4998155" y="1971585"/>
            <a:ext cx="3513667" cy="230832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Penyakit Kanker Akibat Kerja: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ID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Asbestos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ID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Benzidine dan garamnya</a:t>
            </a:r>
            <a:endParaRPr b="0"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ID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Bis-chloromethyl ether</a:t>
            </a:r>
            <a:endParaRPr b="0"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ID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Persenyawaan chromium VI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ID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Coal tars, coal tar pitches or soots</a:t>
            </a:r>
            <a:endParaRPr b="0"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ID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Beta-naphthylamine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ID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Vinyl chloride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eriod"/>
            </a:pPr>
            <a:r>
              <a:rPr b="0" i="0" lang="en-ID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Benzene</a:t>
            </a:r>
            <a:endParaRPr b="0"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0" name="Google Shape;300;p2"/>
          <p:cNvSpPr txBox="1"/>
          <p:nvPr/>
        </p:nvSpPr>
        <p:spPr>
          <a:xfrm>
            <a:off x="5014895" y="4472228"/>
            <a:ext cx="3081866" cy="338554"/>
          </a:xfrm>
          <a:prstGeom prst="rect">
            <a:avLst/>
          </a:prstGeom>
          <a:solidFill>
            <a:srgbClr val="D2D9F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Penyakit Spesifik Lainnya </a:t>
            </a:r>
            <a:endParaRPr/>
          </a:p>
        </p:txBody>
      </p:sp>
      <p:cxnSp>
        <p:nvCxnSpPr>
          <p:cNvPr id="301" name="Google Shape;301;p2"/>
          <p:cNvCxnSpPr>
            <a:stCxn id="294" idx="3"/>
            <a:endCxn id="297" idx="3"/>
          </p:cNvCxnSpPr>
          <p:nvPr/>
        </p:nvCxnSpPr>
        <p:spPr>
          <a:xfrm flipH="1">
            <a:off x="4206400" y="616911"/>
            <a:ext cx="264000" cy="2129100"/>
          </a:xfrm>
          <a:prstGeom prst="bentConnector3">
            <a:avLst>
              <a:gd fmla="val -86591" name="adj1"/>
            </a:avLst>
          </a:prstGeom>
          <a:noFill/>
          <a:ln cap="flat" cmpd="sng" w="19050">
            <a:solidFill>
              <a:srgbClr val="F3DB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2" name="Google Shape;302;p2"/>
          <p:cNvCxnSpPr>
            <a:stCxn id="294" idx="3"/>
            <a:endCxn id="298" idx="1"/>
          </p:cNvCxnSpPr>
          <p:nvPr/>
        </p:nvCxnSpPr>
        <p:spPr>
          <a:xfrm>
            <a:off x="4470400" y="616911"/>
            <a:ext cx="527700" cy="500700"/>
          </a:xfrm>
          <a:prstGeom prst="bentConnector3">
            <a:avLst>
              <a:gd fmla="val 43588" name="adj1"/>
            </a:avLst>
          </a:prstGeom>
          <a:noFill/>
          <a:ln cap="flat" cmpd="sng" w="19050">
            <a:solidFill>
              <a:srgbClr val="F3DB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3" name="Google Shape;303;p2"/>
          <p:cNvCxnSpPr>
            <a:stCxn id="294" idx="3"/>
            <a:endCxn id="299" idx="1"/>
          </p:cNvCxnSpPr>
          <p:nvPr/>
        </p:nvCxnSpPr>
        <p:spPr>
          <a:xfrm>
            <a:off x="4470400" y="616911"/>
            <a:ext cx="527700" cy="2508900"/>
          </a:xfrm>
          <a:prstGeom prst="bentConnector3">
            <a:avLst>
              <a:gd fmla="val 45727" name="adj1"/>
            </a:avLst>
          </a:prstGeom>
          <a:noFill/>
          <a:ln cap="flat" cmpd="sng" w="19050">
            <a:solidFill>
              <a:srgbClr val="F3DB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4" name="Google Shape;304;p2"/>
          <p:cNvCxnSpPr>
            <a:stCxn id="294" idx="3"/>
            <a:endCxn id="300" idx="1"/>
          </p:cNvCxnSpPr>
          <p:nvPr/>
        </p:nvCxnSpPr>
        <p:spPr>
          <a:xfrm>
            <a:off x="4470400" y="616911"/>
            <a:ext cx="544500" cy="4024500"/>
          </a:xfrm>
          <a:prstGeom prst="bentConnector3">
            <a:avLst>
              <a:gd fmla="val 41707" name="adj1"/>
            </a:avLst>
          </a:prstGeom>
          <a:noFill/>
          <a:ln cap="flat" cmpd="sng" w="19050">
            <a:solidFill>
              <a:srgbClr val="F3DB2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5" name="Google Shape;305;p2"/>
          <p:cNvSpPr/>
          <p:nvPr/>
        </p:nvSpPr>
        <p:spPr>
          <a:xfrm>
            <a:off x="8055895" y="2059069"/>
            <a:ext cx="856323" cy="47113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B2A2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"/>
          <p:cNvSpPr/>
          <p:nvPr/>
        </p:nvSpPr>
        <p:spPr>
          <a:xfrm>
            <a:off x="4064249" y="2297144"/>
            <a:ext cx="598146" cy="47113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B2A2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"/>
          <p:cNvSpPr txBox="1"/>
          <p:nvPr>
            <p:ph type="title"/>
          </p:nvPr>
        </p:nvSpPr>
        <p:spPr>
          <a:xfrm>
            <a:off x="528088" y="300750"/>
            <a:ext cx="77040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ID"/>
              <a:t>Fenomena Gunung Es PAK</a:t>
            </a:r>
            <a:endParaRPr/>
          </a:p>
        </p:txBody>
      </p:sp>
      <p:sp>
        <p:nvSpPr>
          <p:cNvPr id="312" name="Google Shape;312;p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pic>
        <p:nvPicPr>
          <p:cNvPr id="313" name="Google Shape;3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934" y="903111"/>
            <a:ext cx="6287910" cy="4052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8463" y="1248870"/>
            <a:ext cx="2884621" cy="257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"/>
          <p:cNvPicPr preferRelativeResize="0"/>
          <p:nvPr/>
        </p:nvPicPr>
        <p:blipFill rotWithShape="1">
          <a:blip r:embed="rId3">
            <a:alphaModFix/>
          </a:blip>
          <a:srcRect b="9135" l="0" r="0" t="19784"/>
          <a:stretch/>
        </p:blipFill>
        <p:spPr>
          <a:xfrm>
            <a:off x="307621" y="300049"/>
            <a:ext cx="8645463" cy="463319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"/>
          <p:cNvSpPr txBox="1"/>
          <p:nvPr>
            <p:ph type="title"/>
          </p:nvPr>
        </p:nvSpPr>
        <p:spPr>
          <a:xfrm>
            <a:off x="720000" y="539700"/>
            <a:ext cx="77040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  <p:sp>
        <p:nvSpPr>
          <p:cNvPr id="321" name="Google Shape;321;p4"/>
          <p:cNvSpPr txBox="1"/>
          <p:nvPr>
            <p:ph idx="1" type="body"/>
          </p:nvPr>
        </p:nvSpPr>
        <p:spPr>
          <a:xfrm>
            <a:off x="720000" y="11874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p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"/>
          <p:cNvSpPr txBox="1"/>
          <p:nvPr>
            <p:ph idx="6" type="title"/>
          </p:nvPr>
        </p:nvSpPr>
        <p:spPr>
          <a:xfrm>
            <a:off x="200064" y="176467"/>
            <a:ext cx="5828060" cy="589305"/>
          </a:xfrm>
          <a:prstGeom prst="rect">
            <a:avLst/>
          </a:prstGeom>
          <a:solidFill>
            <a:srgbClr val="171717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ID" sz="2800"/>
              <a:t>Faktor Risiko Neoplasma PAK</a:t>
            </a:r>
            <a:endParaRPr sz="2800"/>
          </a:p>
        </p:txBody>
      </p:sp>
      <p:grpSp>
        <p:nvGrpSpPr>
          <p:cNvPr id="328" name="Google Shape;328;p5"/>
          <p:cNvGrpSpPr/>
          <p:nvPr/>
        </p:nvGrpSpPr>
        <p:grpSpPr>
          <a:xfrm>
            <a:off x="6673825" y="1829350"/>
            <a:ext cx="2649775" cy="3476500"/>
            <a:chOff x="6528600" y="1774925"/>
            <a:chExt cx="2649775" cy="3476500"/>
          </a:xfrm>
        </p:grpSpPr>
        <p:sp>
          <p:nvSpPr>
            <p:cNvPr id="329" name="Google Shape;329;p5"/>
            <p:cNvSpPr/>
            <p:nvPr/>
          </p:nvSpPr>
          <p:spPr>
            <a:xfrm>
              <a:off x="6737575" y="3314450"/>
              <a:ext cx="118575" cy="117800"/>
            </a:xfrm>
            <a:custGeom>
              <a:rect b="b" l="l" r="r" t="t"/>
              <a:pathLst>
                <a:path extrusionOk="0" fill="none" h="4712" w="4743">
                  <a:moveTo>
                    <a:pt x="0" y="2007"/>
                  </a:moveTo>
                  <a:cubicBezTo>
                    <a:pt x="0" y="3831"/>
                    <a:pt x="2189" y="4712"/>
                    <a:pt x="3465" y="3466"/>
                  </a:cubicBezTo>
                  <a:cubicBezTo>
                    <a:pt x="4742" y="2189"/>
                    <a:pt x="3830" y="1"/>
                    <a:pt x="2037" y="1"/>
                  </a:cubicBezTo>
                  <a:cubicBezTo>
                    <a:pt x="912" y="1"/>
                    <a:pt x="0" y="913"/>
                    <a:pt x="0" y="200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6825725" y="2420825"/>
              <a:ext cx="2342775" cy="913400"/>
            </a:xfrm>
            <a:custGeom>
              <a:rect b="b" l="l" r="r" t="t"/>
              <a:pathLst>
                <a:path extrusionOk="0" fill="none" h="36536" w="93711">
                  <a:moveTo>
                    <a:pt x="0" y="36536"/>
                  </a:moveTo>
                  <a:lnTo>
                    <a:pt x="36262" y="0"/>
                  </a:lnTo>
                  <a:lnTo>
                    <a:pt x="93710" y="0"/>
                  </a:lnTo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6632700" y="1774925"/>
              <a:ext cx="2545675" cy="1481800"/>
            </a:xfrm>
            <a:custGeom>
              <a:rect b="b" l="l" r="r" t="t"/>
              <a:pathLst>
                <a:path extrusionOk="0" fill="none" h="59272" w="101827">
                  <a:moveTo>
                    <a:pt x="1" y="59272"/>
                  </a:moveTo>
                  <a:lnTo>
                    <a:pt x="25442" y="59272"/>
                  </a:lnTo>
                  <a:lnTo>
                    <a:pt x="25442" y="33435"/>
                  </a:lnTo>
                  <a:lnTo>
                    <a:pt x="66871" y="33435"/>
                  </a:lnTo>
                  <a:lnTo>
                    <a:pt x="66871" y="0"/>
                  </a:lnTo>
                  <a:lnTo>
                    <a:pt x="101826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6528600" y="3209600"/>
              <a:ext cx="118575" cy="118550"/>
            </a:xfrm>
            <a:custGeom>
              <a:rect b="b" l="l" r="r" t="t"/>
              <a:pathLst>
                <a:path extrusionOk="0" fill="none" h="4742" w="4743">
                  <a:moveTo>
                    <a:pt x="1" y="2037"/>
                  </a:moveTo>
                  <a:cubicBezTo>
                    <a:pt x="1" y="3830"/>
                    <a:pt x="2189" y="4742"/>
                    <a:pt x="3466" y="3465"/>
                  </a:cubicBezTo>
                  <a:cubicBezTo>
                    <a:pt x="4742" y="2189"/>
                    <a:pt x="3830" y="0"/>
                    <a:pt x="2037" y="30"/>
                  </a:cubicBezTo>
                  <a:cubicBezTo>
                    <a:pt x="912" y="30"/>
                    <a:pt x="1" y="912"/>
                    <a:pt x="1" y="203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6789250" y="2050750"/>
              <a:ext cx="2389125" cy="955975"/>
            </a:xfrm>
            <a:custGeom>
              <a:rect b="b" l="l" r="r" t="t"/>
              <a:pathLst>
                <a:path extrusionOk="0" fill="none" h="38239" w="95565">
                  <a:moveTo>
                    <a:pt x="0" y="38238"/>
                  </a:moveTo>
                  <a:lnTo>
                    <a:pt x="37843" y="1"/>
                  </a:lnTo>
                  <a:lnTo>
                    <a:pt x="95564" y="1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6699575" y="2991500"/>
              <a:ext cx="118575" cy="117800"/>
            </a:xfrm>
            <a:custGeom>
              <a:rect b="b" l="l" r="r" t="t"/>
              <a:pathLst>
                <a:path extrusionOk="0" fill="none" h="4712" w="4743">
                  <a:moveTo>
                    <a:pt x="1" y="2007"/>
                  </a:moveTo>
                  <a:cubicBezTo>
                    <a:pt x="1" y="3830"/>
                    <a:pt x="2189" y="4712"/>
                    <a:pt x="3466" y="3466"/>
                  </a:cubicBezTo>
                  <a:cubicBezTo>
                    <a:pt x="4742" y="2189"/>
                    <a:pt x="3830" y="1"/>
                    <a:pt x="2037" y="1"/>
                  </a:cubicBezTo>
                  <a:cubicBezTo>
                    <a:pt x="912" y="1"/>
                    <a:pt x="1" y="912"/>
                    <a:pt x="1" y="200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6737575" y="3594850"/>
              <a:ext cx="118575" cy="118575"/>
            </a:xfrm>
            <a:custGeom>
              <a:rect b="b" l="l" r="r" t="t"/>
              <a:pathLst>
                <a:path extrusionOk="0" fill="none" h="4743" w="4743">
                  <a:moveTo>
                    <a:pt x="0" y="2706"/>
                  </a:moveTo>
                  <a:cubicBezTo>
                    <a:pt x="0" y="913"/>
                    <a:pt x="2189" y="1"/>
                    <a:pt x="3465" y="1277"/>
                  </a:cubicBezTo>
                  <a:cubicBezTo>
                    <a:pt x="4742" y="2554"/>
                    <a:pt x="3830" y="4742"/>
                    <a:pt x="2037" y="4742"/>
                  </a:cubicBezTo>
                  <a:cubicBezTo>
                    <a:pt x="912" y="4742"/>
                    <a:pt x="0" y="3830"/>
                    <a:pt x="0" y="2706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6825725" y="3692125"/>
              <a:ext cx="2342775" cy="913400"/>
            </a:xfrm>
            <a:custGeom>
              <a:rect b="b" l="l" r="r" t="t"/>
              <a:pathLst>
                <a:path extrusionOk="0" fill="none" h="36536" w="93711">
                  <a:moveTo>
                    <a:pt x="0" y="0"/>
                  </a:moveTo>
                  <a:lnTo>
                    <a:pt x="36262" y="36536"/>
                  </a:lnTo>
                  <a:lnTo>
                    <a:pt x="93710" y="36536"/>
                  </a:lnTo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6632700" y="3769625"/>
              <a:ext cx="2545675" cy="1481800"/>
            </a:xfrm>
            <a:custGeom>
              <a:rect b="b" l="l" r="r" t="t"/>
              <a:pathLst>
                <a:path extrusionOk="0" fill="none" h="59272" w="101827">
                  <a:moveTo>
                    <a:pt x="1" y="1"/>
                  </a:moveTo>
                  <a:lnTo>
                    <a:pt x="25442" y="1"/>
                  </a:lnTo>
                  <a:lnTo>
                    <a:pt x="25442" y="25837"/>
                  </a:lnTo>
                  <a:lnTo>
                    <a:pt x="66871" y="25837"/>
                  </a:lnTo>
                  <a:lnTo>
                    <a:pt x="66871" y="59272"/>
                  </a:lnTo>
                  <a:lnTo>
                    <a:pt x="101826" y="59272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6528600" y="3699725"/>
              <a:ext cx="118575" cy="117800"/>
            </a:xfrm>
            <a:custGeom>
              <a:rect b="b" l="l" r="r" t="t"/>
              <a:pathLst>
                <a:path extrusionOk="0" fill="none" h="4712" w="4743">
                  <a:moveTo>
                    <a:pt x="1" y="2705"/>
                  </a:moveTo>
                  <a:cubicBezTo>
                    <a:pt x="1" y="912"/>
                    <a:pt x="2189" y="0"/>
                    <a:pt x="3466" y="1277"/>
                  </a:cubicBezTo>
                  <a:cubicBezTo>
                    <a:pt x="4742" y="2553"/>
                    <a:pt x="3830" y="4712"/>
                    <a:pt x="2037" y="4712"/>
                  </a:cubicBezTo>
                  <a:cubicBezTo>
                    <a:pt x="912" y="4712"/>
                    <a:pt x="1" y="3830"/>
                    <a:pt x="1" y="2705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6789250" y="4019625"/>
              <a:ext cx="2389125" cy="956725"/>
            </a:xfrm>
            <a:custGeom>
              <a:rect b="b" l="l" r="r" t="t"/>
              <a:pathLst>
                <a:path extrusionOk="0" fill="none" h="38269" w="95565">
                  <a:moveTo>
                    <a:pt x="0" y="1"/>
                  </a:moveTo>
                  <a:lnTo>
                    <a:pt x="37843" y="38269"/>
                  </a:lnTo>
                  <a:lnTo>
                    <a:pt x="95564" y="38269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6699575" y="3917800"/>
              <a:ext cx="118575" cy="118575"/>
            </a:xfrm>
            <a:custGeom>
              <a:rect b="b" l="l" r="r" t="t"/>
              <a:pathLst>
                <a:path extrusionOk="0" fill="none" h="4743" w="4743">
                  <a:moveTo>
                    <a:pt x="1" y="2706"/>
                  </a:moveTo>
                  <a:cubicBezTo>
                    <a:pt x="1" y="913"/>
                    <a:pt x="2189" y="1"/>
                    <a:pt x="3466" y="1277"/>
                  </a:cubicBezTo>
                  <a:cubicBezTo>
                    <a:pt x="4742" y="2554"/>
                    <a:pt x="3830" y="4742"/>
                    <a:pt x="2037" y="4742"/>
                  </a:cubicBezTo>
                  <a:cubicBezTo>
                    <a:pt x="912" y="4742"/>
                    <a:pt x="1" y="3831"/>
                    <a:pt x="1" y="2706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5"/>
          <p:cNvGrpSpPr/>
          <p:nvPr/>
        </p:nvGrpSpPr>
        <p:grpSpPr>
          <a:xfrm>
            <a:off x="6521425" y="118391"/>
            <a:ext cx="2853985" cy="1525277"/>
            <a:chOff x="6521425" y="153500"/>
            <a:chExt cx="2853985" cy="1525277"/>
          </a:xfrm>
        </p:grpSpPr>
        <p:grpSp>
          <p:nvGrpSpPr>
            <p:cNvPr id="342" name="Google Shape;342;p5"/>
            <p:cNvGrpSpPr/>
            <p:nvPr/>
          </p:nvGrpSpPr>
          <p:grpSpPr>
            <a:xfrm>
              <a:off x="6521425" y="153500"/>
              <a:ext cx="2257381" cy="391400"/>
              <a:chOff x="6521425" y="153500"/>
              <a:chExt cx="2257381" cy="391400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6623375" y="153500"/>
                <a:ext cx="2155431" cy="342293"/>
              </a:xfrm>
              <a:custGeom>
                <a:rect b="b" l="l" r="r" t="t"/>
                <a:pathLst>
                  <a:path extrusionOk="0" h="7844" w="49394">
                    <a:moveTo>
                      <a:pt x="41551" y="1"/>
                    </a:moveTo>
                    <a:lnTo>
                      <a:pt x="41369" y="31"/>
                    </a:lnTo>
                    <a:lnTo>
                      <a:pt x="34104" y="7235"/>
                    </a:lnTo>
                    <a:lnTo>
                      <a:pt x="0" y="7235"/>
                    </a:lnTo>
                    <a:lnTo>
                      <a:pt x="0" y="7843"/>
                    </a:lnTo>
                    <a:lnTo>
                      <a:pt x="34287" y="7843"/>
                    </a:lnTo>
                    <a:lnTo>
                      <a:pt x="34347" y="7813"/>
                    </a:lnTo>
                    <a:cubicBezTo>
                      <a:pt x="34378" y="7813"/>
                      <a:pt x="34439" y="7782"/>
                      <a:pt x="34469" y="7721"/>
                    </a:cubicBezTo>
                    <a:lnTo>
                      <a:pt x="41642" y="578"/>
                    </a:lnTo>
                    <a:lnTo>
                      <a:pt x="49393" y="578"/>
                    </a:lnTo>
                    <a:lnTo>
                      <a:pt x="493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6521425" y="427100"/>
                <a:ext cx="118575" cy="117800"/>
              </a:xfrm>
              <a:custGeom>
                <a:rect b="b" l="l" r="r" t="t"/>
                <a:pathLst>
                  <a:path extrusionOk="0" fill="none" h="4712" w="4743">
                    <a:moveTo>
                      <a:pt x="1" y="2007"/>
                    </a:moveTo>
                    <a:cubicBezTo>
                      <a:pt x="1" y="3830"/>
                      <a:pt x="2189" y="4712"/>
                      <a:pt x="3466" y="3466"/>
                    </a:cubicBezTo>
                    <a:cubicBezTo>
                      <a:pt x="4742" y="2189"/>
                      <a:pt x="3830" y="1"/>
                      <a:pt x="2037" y="1"/>
                    </a:cubicBezTo>
                    <a:cubicBezTo>
                      <a:pt x="912" y="1"/>
                      <a:pt x="1" y="912"/>
                      <a:pt x="1" y="2007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6826225" y="326868"/>
              <a:ext cx="2547832" cy="405547"/>
              <a:chOff x="6826225" y="344423"/>
              <a:chExt cx="2547832" cy="405547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6928175" y="344423"/>
                <a:ext cx="2445882" cy="350889"/>
              </a:xfrm>
              <a:custGeom>
                <a:rect b="b" l="l" r="r" t="t"/>
                <a:pathLst>
                  <a:path extrusionOk="0" h="8041" w="56050">
                    <a:moveTo>
                      <a:pt x="43369" y="1"/>
                    </a:moveTo>
                    <a:cubicBezTo>
                      <a:pt x="43113" y="1"/>
                      <a:pt x="42857" y="119"/>
                      <a:pt x="42706" y="320"/>
                    </a:cubicBezTo>
                    <a:lnTo>
                      <a:pt x="35837" y="7190"/>
                    </a:lnTo>
                    <a:cubicBezTo>
                      <a:pt x="35776" y="7220"/>
                      <a:pt x="35746" y="7281"/>
                      <a:pt x="35685" y="7342"/>
                    </a:cubicBezTo>
                    <a:cubicBezTo>
                      <a:pt x="35654" y="7372"/>
                      <a:pt x="35624" y="7403"/>
                      <a:pt x="35594" y="7433"/>
                    </a:cubicBezTo>
                    <a:lnTo>
                      <a:pt x="0" y="7433"/>
                    </a:lnTo>
                    <a:lnTo>
                      <a:pt x="0" y="8041"/>
                    </a:lnTo>
                    <a:lnTo>
                      <a:pt x="35624" y="8041"/>
                    </a:lnTo>
                    <a:cubicBezTo>
                      <a:pt x="35806" y="8041"/>
                      <a:pt x="35989" y="7919"/>
                      <a:pt x="36141" y="7767"/>
                    </a:cubicBezTo>
                    <a:cubicBezTo>
                      <a:pt x="36171" y="7706"/>
                      <a:pt x="36202" y="7676"/>
                      <a:pt x="36232" y="7646"/>
                    </a:cubicBezTo>
                    <a:lnTo>
                      <a:pt x="43162" y="715"/>
                    </a:lnTo>
                    <a:lnTo>
                      <a:pt x="43193" y="655"/>
                    </a:lnTo>
                    <a:cubicBezTo>
                      <a:pt x="43223" y="594"/>
                      <a:pt x="43253" y="594"/>
                      <a:pt x="43497" y="594"/>
                    </a:cubicBezTo>
                    <a:lnTo>
                      <a:pt x="56050" y="594"/>
                    </a:lnTo>
                    <a:lnTo>
                      <a:pt x="56050" y="16"/>
                    </a:lnTo>
                    <a:lnTo>
                      <a:pt x="43527" y="16"/>
                    </a:lnTo>
                    <a:cubicBezTo>
                      <a:pt x="43475" y="6"/>
                      <a:pt x="43422" y="1"/>
                      <a:pt x="43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6826225" y="632170"/>
                <a:ext cx="118575" cy="117800"/>
              </a:xfrm>
              <a:custGeom>
                <a:rect b="b" l="l" r="r" t="t"/>
                <a:pathLst>
                  <a:path extrusionOk="0" fill="none" h="4712" w="4743">
                    <a:moveTo>
                      <a:pt x="1" y="2007"/>
                    </a:moveTo>
                    <a:cubicBezTo>
                      <a:pt x="1" y="3830"/>
                      <a:pt x="2189" y="4712"/>
                      <a:pt x="3466" y="3466"/>
                    </a:cubicBezTo>
                    <a:cubicBezTo>
                      <a:pt x="4742" y="2189"/>
                      <a:pt x="3830" y="1"/>
                      <a:pt x="2037" y="1"/>
                    </a:cubicBezTo>
                    <a:cubicBezTo>
                      <a:pt x="912" y="1"/>
                      <a:pt x="1" y="912"/>
                      <a:pt x="1" y="2007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6775775" y="828443"/>
              <a:ext cx="1708408" cy="26575"/>
            </a:xfrm>
            <a:custGeom>
              <a:rect b="b" l="l" r="r" t="t"/>
              <a:pathLst>
                <a:path extrusionOk="0" h="609" w="39150">
                  <a:moveTo>
                    <a:pt x="0" y="0"/>
                  </a:moveTo>
                  <a:lnTo>
                    <a:pt x="0" y="608"/>
                  </a:lnTo>
                  <a:lnTo>
                    <a:pt x="39150" y="608"/>
                  </a:lnTo>
                  <a:lnTo>
                    <a:pt x="39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6673825" y="791573"/>
              <a:ext cx="118575" cy="117800"/>
            </a:xfrm>
            <a:custGeom>
              <a:rect b="b" l="l" r="r" t="t"/>
              <a:pathLst>
                <a:path extrusionOk="0" fill="none" h="4712" w="4743">
                  <a:moveTo>
                    <a:pt x="1" y="2007"/>
                  </a:moveTo>
                  <a:cubicBezTo>
                    <a:pt x="1" y="3830"/>
                    <a:pt x="2189" y="4712"/>
                    <a:pt x="3466" y="3466"/>
                  </a:cubicBezTo>
                  <a:cubicBezTo>
                    <a:pt x="4742" y="2189"/>
                    <a:pt x="3830" y="1"/>
                    <a:pt x="2037" y="1"/>
                  </a:cubicBezTo>
                  <a:cubicBezTo>
                    <a:pt x="912" y="1"/>
                    <a:pt x="1" y="912"/>
                    <a:pt x="1" y="200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0" name="Google Shape;350;p5"/>
            <p:cNvGrpSpPr/>
            <p:nvPr/>
          </p:nvGrpSpPr>
          <p:grpSpPr>
            <a:xfrm>
              <a:off x="6673825" y="951277"/>
              <a:ext cx="1810358" cy="117800"/>
              <a:chOff x="6673825" y="951277"/>
              <a:chExt cx="1810358" cy="117800"/>
            </a:xfrm>
          </p:grpSpPr>
          <p:sp>
            <p:nvSpPr>
              <p:cNvPr id="351" name="Google Shape;351;p5"/>
              <p:cNvSpPr/>
              <p:nvPr/>
            </p:nvSpPr>
            <p:spPr>
              <a:xfrm>
                <a:off x="6775775" y="990814"/>
                <a:ext cx="1708408" cy="25222"/>
              </a:xfrm>
              <a:custGeom>
                <a:rect b="b" l="l" r="r" t="t"/>
                <a:pathLst>
                  <a:path extrusionOk="0" h="578" w="39150">
                    <a:moveTo>
                      <a:pt x="0" y="0"/>
                    </a:moveTo>
                    <a:lnTo>
                      <a:pt x="0" y="578"/>
                    </a:lnTo>
                    <a:lnTo>
                      <a:pt x="39150" y="578"/>
                    </a:lnTo>
                    <a:lnTo>
                      <a:pt x="391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5"/>
              <p:cNvSpPr/>
              <p:nvPr/>
            </p:nvSpPr>
            <p:spPr>
              <a:xfrm>
                <a:off x="6673825" y="951277"/>
                <a:ext cx="118575" cy="117800"/>
              </a:xfrm>
              <a:custGeom>
                <a:rect b="b" l="l" r="r" t="t"/>
                <a:pathLst>
                  <a:path extrusionOk="0" fill="none" h="4712" w="4743">
                    <a:moveTo>
                      <a:pt x="1" y="2007"/>
                    </a:moveTo>
                    <a:cubicBezTo>
                      <a:pt x="1" y="3830"/>
                      <a:pt x="2189" y="4712"/>
                      <a:pt x="3466" y="3466"/>
                    </a:cubicBezTo>
                    <a:cubicBezTo>
                      <a:pt x="4742" y="2189"/>
                      <a:pt x="3830" y="1"/>
                      <a:pt x="2037" y="1"/>
                    </a:cubicBezTo>
                    <a:cubicBezTo>
                      <a:pt x="912" y="1"/>
                      <a:pt x="1" y="912"/>
                      <a:pt x="1" y="2007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5"/>
            <p:cNvGrpSpPr/>
            <p:nvPr/>
          </p:nvGrpSpPr>
          <p:grpSpPr>
            <a:xfrm>
              <a:off x="6826225" y="1108284"/>
              <a:ext cx="2549185" cy="396428"/>
              <a:chOff x="6826225" y="1090729"/>
              <a:chExt cx="2549185" cy="396428"/>
            </a:xfrm>
          </p:grpSpPr>
          <p:sp>
            <p:nvSpPr>
              <p:cNvPr id="354" name="Google Shape;354;p5"/>
              <p:cNvSpPr/>
              <p:nvPr/>
            </p:nvSpPr>
            <p:spPr>
              <a:xfrm>
                <a:off x="6928175" y="1136704"/>
                <a:ext cx="2447235" cy="350453"/>
              </a:xfrm>
              <a:custGeom>
                <a:rect b="b" l="l" r="r" t="t"/>
                <a:pathLst>
                  <a:path extrusionOk="0" h="8031" w="56081">
                    <a:moveTo>
                      <a:pt x="35564" y="1"/>
                    </a:moveTo>
                    <a:cubicBezTo>
                      <a:pt x="35533" y="1"/>
                      <a:pt x="35502" y="3"/>
                      <a:pt x="35472" y="7"/>
                    </a:cubicBezTo>
                    <a:lnTo>
                      <a:pt x="0" y="7"/>
                    </a:lnTo>
                    <a:lnTo>
                      <a:pt x="0" y="584"/>
                    </a:lnTo>
                    <a:lnTo>
                      <a:pt x="35594" y="584"/>
                    </a:lnTo>
                    <a:cubicBezTo>
                      <a:pt x="35624" y="614"/>
                      <a:pt x="35654" y="645"/>
                      <a:pt x="35685" y="675"/>
                    </a:cubicBezTo>
                    <a:cubicBezTo>
                      <a:pt x="35746" y="736"/>
                      <a:pt x="35776" y="797"/>
                      <a:pt x="35837" y="827"/>
                    </a:cubicBezTo>
                    <a:lnTo>
                      <a:pt x="42706" y="7697"/>
                    </a:lnTo>
                    <a:cubicBezTo>
                      <a:pt x="42858" y="7909"/>
                      <a:pt x="43132" y="8031"/>
                      <a:pt x="43375" y="8031"/>
                    </a:cubicBezTo>
                    <a:lnTo>
                      <a:pt x="43527" y="8001"/>
                    </a:lnTo>
                    <a:lnTo>
                      <a:pt x="56080" y="8001"/>
                    </a:lnTo>
                    <a:lnTo>
                      <a:pt x="56080" y="7423"/>
                    </a:lnTo>
                    <a:lnTo>
                      <a:pt x="43497" y="7423"/>
                    </a:lnTo>
                    <a:cubicBezTo>
                      <a:pt x="43284" y="7423"/>
                      <a:pt x="43223" y="7423"/>
                      <a:pt x="43223" y="7362"/>
                    </a:cubicBezTo>
                    <a:lnTo>
                      <a:pt x="36232" y="371"/>
                    </a:lnTo>
                    <a:cubicBezTo>
                      <a:pt x="36202" y="341"/>
                      <a:pt x="36171" y="311"/>
                      <a:pt x="36141" y="280"/>
                    </a:cubicBezTo>
                    <a:cubicBezTo>
                      <a:pt x="36008" y="94"/>
                      <a:pt x="35782" y="1"/>
                      <a:pt x="35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5"/>
              <p:cNvSpPr/>
              <p:nvPr/>
            </p:nvSpPr>
            <p:spPr>
              <a:xfrm>
                <a:off x="6826225" y="1090729"/>
                <a:ext cx="118575" cy="117800"/>
              </a:xfrm>
              <a:custGeom>
                <a:rect b="b" l="l" r="r" t="t"/>
                <a:pathLst>
                  <a:path extrusionOk="0" fill="none" h="4712" w="4743">
                    <a:moveTo>
                      <a:pt x="1" y="2007"/>
                    </a:moveTo>
                    <a:cubicBezTo>
                      <a:pt x="1" y="3830"/>
                      <a:pt x="2189" y="4712"/>
                      <a:pt x="3466" y="3466"/>
                    </a:cubicBezTo>
                    <a:cubicBezTo>
                      <a:pt x="4742" y="2189"/>
                      <a:pt x="3830" y="1"/>
                      <a:pt x="2037" y="1"/>
                    </a:cubicBezTo>
                    <a:cubicBezTo>
                      <a:pt x="912" y="1"/>
                      <a:pt x="1" y="912"/>
                      <a:pt x="1" y="2007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6" name="Google Shape;356;p5"/>
            <p:cNvGrpSpPr/>
            <p:nvPr/>
          </p:nvGrpSpPr>
          <p:grpSpPr>
            <a:xfrm>
              <a:off x="6521425" y="1294500"/>
              <a:ext cx="2256028" cy="384277"/>
              <a:chOff x="6521425" y="1294500"/>
              <a:chExt cx="2256028" cy="384277"/>
            </a:xfrm>
          </p:grpSpPr>
          <p:sp>
            <p:nvSpPr>
              <p:cNvPr id="357" name="Google Shape;357;p5"/>
              <p:cNvSpPr/>
              <p:nvPr/>
            </p:nvSpPr>
            <p:spPr>
              <a:xfrm>
                <a:off x="6623375" y="1336528"/>
                <a:ext cx="2154078" cy="342249"/>
              </a:xfrm>
              <a:custGeom>
                <a:rect b="b" l="l" r="r" t="t"/>
                <a:pathLst>
                  <a:path extrusionOk="0" h="7843" w="49363">
                    <a:moveTo>
                      <a:pt x="0" y="0"/>
                    </a:moveTo>
                    <a:lnTo>
                      <a:pt x="0" y="578"/>
                    </a:lnTo>
                    <a:lnTo>
                      <a:pt x="34104" y="578"/>
                    </a:lnTo>
                    <a:lnTo>
                      <a:pt x="41095" y="7569"/>
                    </a:lnTo>
                    <a:lnTo>
                      <a:pt x="41369" y="7842"/>
                    </a:lnTo>
                    <a:lnTo>
                      <a:pt x="49363" y="7842"/>
                    </a:lnTo>
                    <a:lnTo>
                      <a:pt x="49363" y="7265"/>
                    </a:lnTo>
                    <a:lnTo>
                      <a:pt x="41642" y="7265"/>
                    </a:lnTo>
                    <a:lnTo>
                      <a:pt x="34408" y="31"/>
                    </a:lnTo>
                    <a:lnTo>
                      <a:pt x="342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5"/>
              <p:cNvSpPr/>
              <p:nvPr/>
            </p:nvSpPr>
            <p:spPr>
              <a:xfrm>
                <a:off x="6521425" y="1294500"/>
                <a:ext cx="118575" cy="117800"/>
              </a:xfrm>
              <a:custGeom>
                <a:rect b="b" l="l" r="r" t="t"/>
                <a:pathLst>
                  <a:path extrusionOk="0" fill="none" h="4712" w="4743">
                    <a:moveTo>
                      <a:pt x="1" y="2007"/>
                    </a:moveTo>
                    <a:cubicBezTo>
                      <a:pt x="1" y="3830"/>
                      <a:pt x="2189" y="4712"/>
                      <a:pt x="3466" y="3466"/>
                    </a:cubicBezTo>
                    <a:cubicBezTo>
                      <a:pt x="4742" y="2189"/>
                      <a:pt x="3830" y="1"/>
                      <a:pt x="2037" y="1"/>
                    </a:cubicBezTo>
                    <a:cubicBezTo>
                      <a:pt x="912" y="1"/>
                      <a:pt x="1" y="912"/>
                      <a:pt x="1" y="2007"/>
                    </a:cubicBezTo>
                    <a:close/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9" name="Google Shape;359;p5"/>
          <p:cNvSpPr txBox="1"/>
          <p:nvPr/>
        </p:nvSpPr>
        <p:spPr>
          <a:xfrm>
            <a:off x="200064" y="918797"/>
            <a:ext cx="8117636" cy="21236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1. Usia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1600"/>
              <a:buFont typeface="Noto Sans Symbols"/>
              <a:buChar char="❑"/>
            </a:pPr>
            <a:r>
              <a:rPr b="0" i="0" lang="en-ID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Kanker umumnya lebih rentan menyerang orang-orang yang telah memasuki usia lanjut. Menurut data statistik dari </a:t>
            </a:r>
            <a:r>
              <a:rPr b="0" i="1" lang="en-ID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Surveillance, Epidemiology, and End Results Program </a:t>
            </a:r>
            <a:r>
              <a:rPr b="0" i="0" lang="en-ID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(SEER), usia rata-rata pasien yang didiagnosis kanker adalah 66 tahun.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1600"/>
              <a:buFont typeface="Noto Sans Symbols"/>
              <a:buChar char="❑"/>
            </a:pPr>
            <a:r>
              <a:rPr b="0" i="0" lang="en-ID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Semakin tua, tubuh sudah lebih banyak terkena paparan </a:t>
            </a:r>
            <a:r>
              <a:rPr b="0" i="0" lang="en-ID" sz="16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karsinogen</a:t>
            </a:r>
            <a:r>
              <a:rPr b="0" i="0" lang="en-ID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(pemicu kanker) dan mengalami peradangan. Selain itu, kemampuan tubuh dalam menemukan dan menghancurkan sel-sel prakanker jadi kurang efisien.</a:t>
            </a:r>
            <a:endParaRPr/>
          </a:p>
        </p:txBody>
      </p:sp>
      <p:sp>
        <p:nvSpPr>
          <p:cNvPr id="360" name="Google Shape;360;p5"/>
          <p:cNvSpPr txBox="1"/>
          <p:nvPr/>
        </p:nvSpPr>
        <p:spPr>
          <a:xfrm>
            <a:off x="366547" y="3622396"/>
            <a:ext cx="8117636" cy="113877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 Konsumsi alkohol berlebihan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❑"/>
            </a:pPr>
            <a:r>
              <a:rPr b="0" i="0" lang="en-ID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Kebiasaan konsumsi alkohol, tubuh akan memecahnya menjadi zat kimia yang disebut asetaldehida. Asetaldehida dapat merusak DNA dan mencegah tubuh memperbaiki kerusakan tersebut.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"/>
          <p:cNvSpPr txBox="1"/>
          <p:nvPr/>
        </p:nvSpPr>
        <p:spPr>
          <a:xfrm>
            <a:off x="243190" y="292548"/>
            <a:ext cx="8608979" cy="1631216"/>
          </a:xfrm>
          <a:prstGeom prst="rect">
            <a:avLst/>
          </a:prstGeom>
          <a:solidFill>
            <a:srgbClr val="181D3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3. Makanan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❑"/>
            </a:pPr>
            <a:r>
              <a:rPr b="0" i="0" lang="en-ID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Konsumsi makanan yang mengandung terlalu banyak gula dan tinggi lemak dapat menyebabkan obesitas 🡪 risiko terhadap penyakit kronis seperti kanker meningkat.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❑"/>
            </a:pPr>
            <a:r>
              <a:rPr b="0" i="0" lang="en-ID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Jenis makanan berpotensi memicu kanker 🡪 mengandung pemanis buatan, makanan yang diawetkan atau diasinkan, serta makanan yang dibakar dan dimasak dengan suhu tinggi dalam waktu yang lama.</a:t>
            </a:r>
            <a:endParaRPr/>
          </a:p>
        </p:txBody>
      </p:sp>
      <p:sp>
        <p:nvSpPr>
          <p:cNvPr id="366" name="Google Shape;366;p6"/>
          <p:cNvSpPr txBox="1"/>
          <p:nvPr/>
        </p:nvSpPr>
        <p:spPr>
          <a:xfrm>
            <a:off x="267510" y="2063510"/>
            <a:ext cx="8608979" cy="892552"/>
          </a:xfrm>
          <a:prstGeom prst="rect">
            <a:avLst/>
          </a:prstGeom>
          <a:solidFill>
            <a:srgbClr val="8D7D0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 Genetik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❑"/>
            </a:pPr>
            <a:r>
              <a:rPr b="0" i="0" lang="en-ID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Angka kejadian </a:t>
            </a:r>
            <a:r>
              <a:rPr b="0" i="0" lang="en-ID" sz="1600" u="sng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kanker karena </a:t>
            </a:r>
            <a:r>
              <a:rPr b="0" i="0" lang="en-ID" sz="16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keturunan</a:t>
            </a:r>
            <a:r>
              <a:rPr b="0" i="0" lang="en-ID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akibat langsung dari cacat gen ini hanya mencapai 5-10% dari total kasus keseluruhan.</a:t>
            </a:r>
            <a:endParaRPr/>
          </a:p>
        </p:txBody>
      </p:sp>
      <p:sp>
        <p:nvSpPr>
          <p:cNvPr id="367" name="Google Shape;367;p6"/>
          <p:cNvSpPr txBox="1"/>
          <p:nvPr/>
        </p:nvSpPr>
        <p:spPr>
          <a:xfrm>
            <a:off x="267510" y="3137694"/>
            <a:ext cx="8657620" cy="1877437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 Paparan zat kimia dan radiasi berlebih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❑"/>
            </a:pPr>
            <a:r>
              <a:rPr b="0" i="0" lang="en-ID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Paparan terhadap berbagai bahan kimia seperti serabut nilon, senyawa aromatik, dan serabut akrilik yang biasa digunakan dalam kandungan cat tembok dapat membahayakan tubuh karena sifat karsinogennya.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❑"/>
            </a:pPr>
            <a:r>
              <a:rPr b="0" i="0" lang="en-ID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Paparan radiasi dengan panjang gelombang tertentu pun dapat merusak DNA dan menyebabkan kanker. Jenis radiasinya termasuk radon, sinar-X, sinar UV dan sinar gamma. Sinar UV dari matahari juga bisa jadi pemicunya.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"/>
          <p:cNvSpPr txBox="1"/>
          <p:nvPr/>
        </p:nvSpPr>
        <p:spPr>
          <a:xfrm>
            <a:off x="172155" y="241616"/>
            <a:ext cx="8226943" cy="1631216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6. Merokok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B83"/>
              </a:buClr>
              <a:buSzPts val="1600"/>
              <a:buFont typeface="Noto Sans Symbols"/>
              <a:buChar char="❑"/>
            </a:pPr>
            <a:r>
              <a:rPr b="0" i="0" lang="en-ID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Racun dalam asap rokok dapat melemahkan sistem kekebalan tubuh, sehingga tubuh jadi lebih sulit untuk membunuh sel kanker.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B83"/>
              </a:buClr>
              <a:buSzPts val="1600"/>
              <a:buFont typeface="Noto Sans Symbols"/>
              <a:buChar char="❑"/>
            </a:pPr>
            <a:r>
              <a:rPr b="0" i="0" lang="en-ID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Zat yang terkandung pada rokok bisa merusak atau mengubah DNA sel. DNA yang rusak akan membuat sel mulai tumbuh di luar kendali dan menimbulkan tumor kanker.</a:t>
            </a:r>
            <a:endParaRPr/>
          </a:p>
        </p:txBody>
      </p:sp>
      <p:sp>
        <p:nvSpPr>
          <p:cNvPr id="373" name="Google Shape;373;p7"/>
          <p:cNvSpPr txBox="1"/>
          <p:nvPr/>
        </p:nvSpPr>
        <p:spPr>
          <a:xfrm>
            <a:off x="405905" y="2347339"/>
            <a:ext cx="8342984" cy="236988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7. Agen penyebab infeksi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❑"/>
            </a:pPr>
            <a:r>
              <a:rPr b="0" i="0" lang="en-ID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Agen infeksi seperti virus, bakteri, dan parasit ternyata juga dapat menyebabkan kanker atau jadi faktor yang meningkatkan risiko terbentuknya kanker.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❑"/>
            </a:pPr>
            <a:r>
              <a:rPr b="0" i="0" lang="en-ID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Beberapa virus dapat mengganggu sinyal yang menjaga pertumbuhan sel agar tetap terkendali. Infeksi juga melemahkan sistem kekebalan tubuh, membuat kemampuan tubuh untuk melawan infeksi berkurang.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❑"/>
            </a:pPr>
            <a:r>
              <a:rPr b="0" i="0" lang="en-ID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Sebagian besar virus yang terkait dengan peningkatan risiko kanker dapat ditularkan dari satu orang ke orang lain melalui darah atau cairan tubuh lainnya. Salah satu jenis virusnya adalah</a:t>
            </a:r>
            <a:r>
              <a:rPr b="0" i="1" lang="en-ID" sz="1600" u="sng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human papillomavirus</a:t>
            </a:r>
            <a:r>
              <a:rPr b="0" i="0" lang="en-ID" sz="16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(HPV)</a:t>
            </a:r>
            <a:r>
              <a:rPr b="0" i="0" lang="en-ID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8"/>
          <p:cNvSpPr txBox="1"/>
          <p:nvPr>
            <p:ph idx="6" type="title"/>
          </p:nvPr>
        </p:nvSpPr>
        <p:spPr>
          <a:xfrm>
            <a:off x="166845" y="29507"/>
            <a:ext cx="5365800" cy="477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ID" sz="2800"/>
              <a:t>Diagnosis Neoplasma </a:t>
            </a:r>
            <a:r>
              <a:rPr lang="en-ID" sz="2800">
                <a:solidFill>
                  <a:srgbClr val="FFFF00"/>
                </a:solidFill>
              </a:rPr>
              <a:t>PAK</a:t>
            </a:r>
            <a:endParaRPr sz="2800">
              <a:solidFill>
                <a:srgbClr val="FFFF00"/>
              </a:solidFill>
            </a:endParaRPr>
          </a:p>
        </p:txBody>
      </p:sp>
      <p:grpSp>
        <p:nvGrpSpPr>
          <p:cNvPr id="379" name="Google Shape;379;p8"/>
          <p:cNvGrpSpPr/>
          <p:nvPr/>
        </p:nvGrpSpPr>
        <p:grpSpPr>
          <a:xfrm>
            <a:off x="378177" y="627818"/>
            <a:ext cx="8240881" cy="4404959"/>
            <a:chOff x="0" y="0"/>
            <a:chExt cx="8240881" cy="4404959"/>
          </a:xfrm>
        </p:grpSpPr>
        <p:sp>
          <p:nvSpPr>
            <p:cNvPr id="380" name="Google Shape;380;p8"/>
            <p:cNvSpPr/>
            <p:nvPr/>
          </p:nvSpPr>
          <p:spPr>
            <a:xfrm rot="4087939">
              <a:off x="-110372" y="1008787"/>
              <a:ext cx="1702708" cy="188722"/>
            </a:xfrm>
            <a:prstGeom prst="rect">
              <a:avLst/>
            </a:prstGeom>
            <a:solidFill>
              <a:srgbClr val="F9EC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0" y="0"/>
              <a:ext cx="2096911" cy="1258146"/>
            </a:xfrm>
            <a:prstGeom prst="roundRect">
              <a:avLst>
                <a:gd fmla="val 10000" name="adj"/>
              </a:avLst>
            </a:prstGeom>
            <a:solidFill>
              <a:srgbClr val="CCFFCC"/>
            </a:solidFill>
            <a:ln cap="flat" cmpd="sng" w="25400">
              <a:solidFill>
                <a:srgbClr val="010D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8"/>
            <p:cNvSpPr txBox="1"/>
            <p:nvPr/>
          </p:nvSpPr>
          <p:spPr>
            <a:xfrm>
              <a:off x="36850" y="36850"/>
              <a:ext cx="2023211" cy="1184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ID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1.</a:t>
              </a:r>
              <a:r>
                <a:rPr b="0" i="0" lang="en-ID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Menegakkan diagnosis klinis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 rot="3956485">
              <a:off x="557380" y="2582193"/>
              <a:ext cx="1705806" cy="188722"/>
            </a:xfrm>
            <a:prstGeom prst="rect">
              <a:avLst/>
            </a:prstGeom>
            <a:solidFill>
              <a:srgbClr val="F9EC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38698" y="1584692"/>
              <a:ext cx="2096911" cy="1258146"/>
            </a:xfrm>
            <a:prstGeom prst="roundRect">
              <a:avLst>
                <a:gd fmla="val 10000" name="adj"/>
              </a:avLst>
            </a:prstGeom>
            <a:solidFill>
              <a:srgbClr val="FFCCFF"/>
            </a:solidFill>
            <a:ln cap="flat" cmpd="sng" w="25400">
              <a:solidFill>
                <a:srgbClr val="010D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8"/>
            <p:cNvSpPr txBox="1"/>
            <p:nvPr/>
          </p:nvSpPr>
          <p:spPr>
            <a:xfrm>
              <a:off x="675548" y="1621542"/>
              <a:ext cx="2023211" cy="1184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ID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2.</a:t>
              </a:r>
              <a:r>
                <a:rPr b="0" i="0" lang="en-ID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Menentukan pajanan/faktor risiko di tempat kerja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766987" y="3361004"/>
              <a:ext cx="3763322" cy="188722"/>
            </a:xfrm>
            <a:prstGeom prst="rect">
              <a:avLst/>
            </a:prstGeom>
            <a:solidFill>
              <a:srgbClr val="F9EC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1338605" y="3146813"/>
              <a:ext cx="2096911" cy="1258146"/>
            </a:xfrm>
            <a:prstGeom prst="roundRect">
              <a:avLst>
                <a:gd fmla="val 10000" name="adj"/>
              </a:avLst>
            </a:prstGeom>
            <a:solidFill>
              <a:srgbClr val="FFFF99"/>
            </a:solidFill>
            <a:ln cap="flat" cmpd="sng" w="25400">
              <a:solidFill>
                <a:srgbClr val="010D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8"/>
            <p:cNvSpPr txBox="1"/>
            <p:nvPr/>
          </p:nvSpPr>
          <p:spPr>
            <a:xfrm>
              <a:off x="1375455" y="3183663"/>
              <a:ext cx="2023211" cy="1184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ID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3.</a:t>
              </a:r>
              <a:r>
                <a:rPr b="0" i="0" lang="en-ID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Menentukan kaitan faktor risiko dengan diagnosis klinis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9" name="Google Shape;389;p8"/>
            <p:cNvSpPr/>
            <p:nvPr/>
          </p:nvSpPr>
          <p:spPr>
            <a:xfrm rot="-7847453">
              <a:off x="3829656" y="2575659"/>
              <a:ext cx="2062727" cy="188722"/>
            </a:xfrm>
            <a:prstGeom prst="rect">
              <a:avLst/>
            </a:prstGeom>
            <a:solidFill>
              <a:srgbClr val="F9EC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5110927" y="3146813"/>
              <a:ext cx="2096911" cy="1258146"/>
            </a:xfrm>
            <a:prstGeom prst="roundRect">
              <a:avLst>
                <a:gd fmla="val 10000" name="adj"/>
              </a:avLst>
            </a:prstGeom>
            <a:solidFill>
              <a:srgbClr val="66FFFF"/>
            </a:solidFill>
            <a:ln cap="flat" cmpd="sng" w="25400">
              <a:solidFill>
                <a:srgbClr val="010D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8"/>
            <p:cNvSpPr txBox="1"/>
            <p:nvPr/>
          </p:nvSpPr>
          <p:spPr>
            <a:xfrm>
              <a:off x="5147777" y="3183663"/>
              <a:ext cx="2023211" cy="1184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ID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4. </a:t>
              </a:r>
              <a:r>
                <a:rPr b="0" i="0" lang="en-ID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Menentukan besarnya faktor risiko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 rot="-7664110">
              <a:off x="2590068" y="1002253"/>
              <a:ext cx="1981574" cy="188722"/>
            </a:xfrm>
            <a:prstGeom prst="rect">
              <a:avLst/>
            </a:prstGeom>
            <a:solidFill>
              <a:srgbClr val="F9EC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63347" y="1576124"/>
              <a:ext cx="2096911" cy="1258146"/>
            </a:xfrm>
            <a:prstGeom prst="roundRect">
              <a:avLst>
                <a:gd fmla="val 10000" name="adj"/>
              </a:avLst>
            </a:prstGeom>
            <a:solidFill>
              <a:srgbClr val="CCFF66"/>
            </a:solidFill>
            <a:ln cap="flat" cmpd="sng" w="25400">
              <a:solidFill>
                <a:srgbClr val="010D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8"/>
            <p:cNvSpPr txBox="1"/>
            <p:nvPr/>
          </p:nvSpPr>
          <p:spPr>
            <a:xfrm>
              <a:off x="3800197" y="1612974"/>
              <a:ext cx="2023211" cy="1184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ID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5.</a:t>
              </a:r>
              <a:r>
                <a:rPr b="0" i="0" lang="en-ID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Mengidentifikasi faktor individu yang berperan pada diagnosis klinis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 rot="129973">
              <a:off x="2973197" y="286566"/>
              <a:ext cx="3591438" cy="188722"/>
            </a:xfrm>
            <a:prstGeom prst="rect">
              <a:avLst/>
            </a:prstGeom>
            <a:solidFill>
              <a:srgbClr val="F9EC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2550598" y="0"/>
              <a:ext cx="2096911" cy="1258146"/>
            </a:xfrm>
            <a:prstGeom prst="roundRect">
              <a:avLst>
                <a:gd fmla="val 10000" name="adj"/>
              </a:avLst>
            </a:prstGeom>
            <a:solidFill>
              <a:srgbClr val="CC66FF"/>
            </a:solidFill>
            <a:ln cap="flat" cmpd="sng" w="25400">
              <a:solidFill>
                <a:srgbClr val="010D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8"/>
            <p:cNvSpPr txBox="1"/>
            <p:nvPr/>
          </p:nvSpPr>
          <p:spPr>
            <a:xfrm>
              <a:off x="2587448" y="36850"/>
              <a:ext cx="2023211" cy="1184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ID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6.</a:t>
              </a:r>
              <a:r>
                <a:rPr b="0" i="0" lang="en-ID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Menentukan faktor risiko lain diluar tempat kerja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6143970" y="140251"/>
              <a:ext cx="2096911" cy="1258146"/>
            </a:xfrm>
            <a:prstGeom prst="roundRect">
              <a:avLst>
                <a:gd fmla="val 10000" name="adj"/>
              </a:avLst>
            </a:prstGeom>
            <a:solidFill>
              <a:srgbClr val="800000"/>
            </a:solidFill>
            <a:ln cap="flat" cmpd="sng" w="25400">
              <a:solidFill>
                <a:srgbClr val="010D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8"/>
            <p:cNvSpPr txBox="1"/>
            <p:nvPr/>
          </p:nvSpPr>
          <p:spPr>
            <a:xfrm>
              <a:off x="6180820" y="177101"/>
              <a:ext cx="2023211" cy="1184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ID" sz="1800" u="none" cap="none" strike="noStrike">
                  <a:solidFill>
                    <a:srgbClr val="CCFFCC"/>
                  </a:solidFill>
                  <a:latin typeface="Cambria"/>
                  <a:ea typeface="Cambria"/>
                  <a:cs typeface="Cambria"/>
                  <a:sym typeface="Cambria"/>
                </a:rPr>
                <a:t>7. </a:t>
              </a:r>
              <a:r>
                <a:rPr b="0" i="0" lang="en-ID" sz="1800" u="none" cap="none" strike="noStrike">
                  <a:solidFill>
                    <a:srgbClr val="CCFFCC"/>
                  </a:solidFill>
                  <a:latin typeface="Cambria"/>
                  <a:ea typeface="Cambria"/>
                  <a:cs typeface="Cambria"/>
                  <a:sym typeface="Cambria"/>
                </a:rPr>
                <a:t>Menentukan PAK atau bukan</a:t>
              </a:r>
              <a:endParaRPr b="0" i="0" sz="1800" u="none" cap="none" strike="noStrike">
                <a:solidFill>
                  <a:srgbClr val="CCFFCC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9"/>
          <p:cNvSpPr txBox="1"/>
          <p:nvPr>
            <p:ph idx="6" type="title"/>
          </p:nvPr>
        </p:nvSpPr>
        <p:spPr>
          <a:xfrm>
            <a:off x="279733" y="291344"/>
            <a:ext cx="6708089" cy="477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ID"/>
              <a:t>Problem Diagnosis Neoplasma </a:t>
            </a:r>
            <a:r>
              <a:rPr lang="en-ID">
                <a:solidFill>
                  <a:srgbClr val="FFFF00"/>
                </a:solidFill>
              </a:rPr>
              <a:t>PAK</a:t>
            </a:r>
            <a:r>
              <a:rPr lang="en-ID"/>
              <a:t> </a:t>
            </a:r>
            <a:endParaRPr/>
          </a:p>
        </p:txBody>
      </p:sp>
      <p:sp>
        <p:nvSpPr>
          <p:cNvPr id="405" name="Google Shape;405;p9"/>
          <p:cNvSpPr txBox="1"/>
          <p:nvPr/>
        </p:nvSpPr>
        <p:spPr>
          <a:xfrm>
            <a:off x="695678" y="1408301"/>
            <a:ext cx="7752644" cy="3139321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5763" lvl="0" marL="3857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FFFF"/>
              </a:buClr>
              <a:buSzPts val="2800"/>
              <a:buFont typeface="Arial"/>
              <a:buAutoNum type="arabicPeriod"/>
            </a:pPr>
            <a:r>
              <a:rPr b="0" i="0" lang="en-ID" sz="2800" u="none" cap="none" strike="noStrike">
                <a:solidFill>
                  <a:srgbClr val="CCFFCC"/>
                </a:solidFill>
                <a:latin typeface="Cambria"/>
                <a:ea typeface="Cambria"/>
                <a:cs typeface="Cambria"/>
                <a:sym typeface="Cambria"/>
              </a:rPr>
              <a:t>Gejala dan tanda sama seperti penyakit pada umumnya</a:t>
            </a:r>
            <a:endParaRPr b="0" i="0" sz="2800" u="none" cap="none" strike="noStrike">
              <a:solidFill>
                <a:srgbClr val="CCFF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5763" lvl="0" marL="38576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CCFFFF"/>
              </a:buClr>
              <a:buSzPts val="2800"/>
              <a:buFont typeface="Arial"/>
              <a:buAutoNum type="arabicPeriod"/>
            </a:pPr>
            <a:r>
              <a:rPr b="0" i="0" lang="en-ID" sz="2800" u="none" cap="none" strike="noStrike">
                <a:solidFill>
                  <a:srgbClr val="CCFFCC"/>
                </a:solidFill>
                <a:latin typeface="Cambria"/>
                <a:ea typeface="Cambria"/>
                <a:cs typeface="Cambria"/>
                <a:sym typeface="Cambria"/>
              </a:rPr>
              <a:t>Masa inkubasi lama</a:t>
            </a:r>
            <a:endParaRPr/>
          </a:p>
          <a:p>
            <a:pPr indent="-385763" lvl="0" marL="38576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CCFFFF"/>
              </a:buClr>
              <a:buSzPts val="2800"/>
              <a:buFont typeface="Arial"/>
              <a:buAutoNum type="arabicPeriod"/>
            </a:pPr>
            <a:r>
              <a:rPr b="0" i="0" lang="en-ID" sz="2800" u="none" cap="none" strike="noStrike">
                <a:solidFill>
                  <a:srgbClr val="CCFFCC"/>
                </a:solidFill>
                <a:latin typeface="Cambria"/>
                <a:ea typeface="Cambria"/>
                <a:cs typeface="Cambria"/>
                <a:sym typeface="Cambria"/>
              </a:rPr>
              <a:t>Ketidaktahuan diagnosis OD</a:t>
            </a:r>
            <a:endParaRPr/>
          </a:p>
          <a:p>
            <a:pPr indent="-385763" lvl="0" marL="38576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CCFFFF"/>
              </a:buClr>
              <a:buSzPts val="2800"/>
              <a:buFont typeface="Arial"/>
              <a:buAutoNum type="arabicPeriod"/>
            </a:pPr>
            <a:r>
              <a:rPr b="0" i="0" lang="en-ID" sz="2800" u="none" cap="none" strike="noStrike">
                <a:solidFill>
                  <a:srgbClr val="CCFFCC"/>
                </a:solidFill>
                <a:latin typeface="Cambria"/>
                <a:ea typeface="Cambria"/>
                <a:cs typeface="Cambria"/>
                <a:sym typeface="Cambria"/>
              </a:rPr>
              <a:t>Takut memberikan kompensasi</a:t>
            </a:r>
            <a:endParaRPr b="0" i="0" sz="2800" u="none" cap="none" strike="noStrike">
              <a:solidFill>
                <a:srgbClr val="CCFF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5763" lvl="0" marL="38576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CCFFFF"/>
              </a:buClr>
              <a:buSzPts val="2800"/>
              <a:buFont typeface="Arial"/>
              <a:buAutoNum type="arabicPeriod"/>
            </a:pPr>
            <a:r>
              <a:rPr b="0" i="0" lang="en-ID" sz="2800" u="none" cap="none" strike="noStrike">
                <a:solidFill>
                  <a:srgbClr val="CCFFCC"/>
                </a:solidFill>
                <a:latin typeface="Cambria"/>
                <a:ea typeface="Cambria"/>
                <a:cs typeface="Cambria"/>
                <a:sym typeface="Cambria"/>
              </a:rPr>
              <a:t>Hambatan teknis dan administrasi</a:t>
            </a:r>
            <a:endParaRPr b="0" i="0" sz="2800" u="none" cap="none" strike="noStrike">
              <a:solidFill>
                <a:srgbClr val="CCFF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6" name="Google Shape;406;p9"/>
          <p:cNvSpPr/>
          <p:nvPr/>
        </p:nvSpPr>
        <p:spPr>
          <a:xfrm>
            <a:off x="695678" y="2393244"/>
            <a:ext cx="4147255" cy="584717"/>
          </a:xfrm>
          <a:prstGeom prst="rect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lectronic Circuit Style CV by Slidesgo">
  <a:themeElements>
    <a:clrScheme name="Simple Light">
      <a:dk1>
        <a:srgbClr val="FFFFFF"/>
      </a:dk1>
      <a:lt1>
        <a:srgbClr val="040E41"/>
      </a:lt1>
      <a:dk2>
        <a:srgbClr val="EFEFEF"/>
      </a:dk2>
      <a:lt2>
        <a:srgbClr val="303B72"/>
      </a:lt2>
      <a:accent1>
        <a:srgbClr val="F5DE34"/>
      </a:accent1>
      <a:accent2>
        <a:srgbClr val="0152B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FEBS</dc:creator>
</cp:coreProperties>
</file>