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Ubuntu"/>
      <p:regular r:id="rId34"/>
      <p:bold r:id="rId35"/>
      <p:italic r:id="rId36"/>
      <p:boldItalic r:id="rId37"/>
    </p:embeddedFont>
    <p:embeddedFont>
      <p:font typeface="PT Sans Caption"/>
      <p:regular r:id="rId38"/>
      <p:bold r:id="rId39"/>
    </p:embeddedFont>
    <p:embeddedFont>
      <p:font typeface="Convergence"/>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vY86x+VOc86YiEjg0Lpc09Yr/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A4FC87-4DC5-479D-BCD2-8C2A06D31F10}">
  <a:tblStyle styleId="{36A4FC87-4DC5-479D-BCD2-8C2A06D31F1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onvergence-regular.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Ubuntu-bold.fntdata"/><Relationship Id="rId12" Type="http://schemas.openxmlformats.org/officeDocument/2006/relationships/slide" Target="slides/slide7.xml"/><Relationship Id="rId34" Type="http://schemas.openxmlformats.org/officeDocument/2006/relationships/font" Target="fonts/Ubuntu-regular.fntdata"/><Relationship Id="rId15" Type="http://schemas.openxmlformats.org/officeDocument/2006/relationships/slide" Target="slides/slide10.xml"/><Relationship Id="rId37" Type="http://schemas.openxmlformats.org/officeDocument/2006/relationships/font" Target="fonts/Ubuntu-boldItalic.fntdata"/><Relationship Id="rId14" Type="http://schemas.openxmlformats.org/officeDocument/2006/relationships/slide" Target="slides/slide9.xml"/><Relationship Id="rId36" Type="http://schemas.openxmlformats.org/officeDocument/2006/relationships/font" Target="fonts/Ubuntu-italic.fntdata"/><Relationship Id="rId17" Type="http://schemas.openxmlformats.org/officeDocument/2006/relationships/slide" Target="slides/slide12.xml"/><Relationship Id="rId39" Type="http://schemas.openxmlformats.org/officeDocument/2006/relationships/font" Target="fonts/PTSansCaption-bold.fntdata"/><Relationship Id="rId16" Type="http://schemas.openxmlformats.org/officeDocument/2006/relationships/slide" Target="slides/slide11.xml"/><Relationship Id="rId38" Type="http://schemas.openxmlformats.org/officeDocument/2006/relationships/font" Target="fonts/PTSansCaption-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30"/>
          <p:cNvGrpSpPr/>
          <p:nvPr/>
        </p:nvGrpSpPr>
        <p:grpSpPr>
          <a:xfrm>
            <a:off x="-3508649" y="-1366941"/>
            <a:ext cx="14925398" cy="8916354"/>
            <a:chOff x="-3508649" y="-1366941"/>
            <a:chExt cx="14925398" cy="8916354"/>
          </a:xfrm>
        </p:grpSpPr>
        <p:sp>
          <p:nvSpPr>
            <p:cNvPr id="10" name="Google Shape;10;p30"/>
            <p:cNvSpPr/>
            <p:nvPr/>
          </p:nvSpPr>
          <p:spPr>
            <a:xfrm rot="-5400000">
              <a:off x="1194571" y="4689886"/>
              <a:ext cx="3037168" cy="2204180"/>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0"/>
            <p:cNvSpPr/>
            <p:nvPr/>
          </p:nvSpPr>
          <p:spPr>
            <a:xfrm rot="-1758191">
              <a:off x="6593862" y="4140295"/>
              <a:ext cx="4508497" cy="2463427"/>
            </a:xfrm>
            <a:custGeom>
              <a:rect b="b" l="l" r="r" t="t"/>
              <a:pathLst>
                <a:path extrusionOk="0" h="39796" w="72831">
                  <a:moveTo>
                    <a:pt x="51355" y="1"/>
                  </a:moveTo>
                  <a:cubicBezTo>
                    <a:pt x="48560" y="1"/>
                    <a:pt x="45745" y="363"/>
                    <a:pt x="43017" y="959"/>
                  </a:cubicBezTo>
                  <a:cubicBezTo>
                    <a:pt x="36773" y="2325"/>
                    <a:pt x="30653" y="4905"/>
                    <a:pt x="24300" y="4905"/>
                  </a:cubicBezTo>
                  <a:cubicBezTo>
                    <a:pt x="23845" y="4905"/>
                    <a:pt x="23389" y="4892"/>
                    <a:pt x="22932" y="4864"/>
                  </a:cubicBezTo>
                  <a:cubicBezTo>
                    <a:pt x="19047" y="4635"/>
                    <a:pt x="14989" y="3395"/>
                    <a:pt x="11190" y="3395"/>
                  </a:cubicBezTo>
                  <a:cubicBezTo>
                    <a:pt x="9260" y="3395"/>
                    <a:pt x="7396" y="3715"/>
                    <a:pt x="5656" y="4650"/>
                  </a:cubicBezTo>
                  <a:cubicBezTo>
                    <a:pt x="1965" y="6626"/>
                    <a:pt x="0" y="11341"/>
                    <a:pt x="1191" y="15342"/>
                  </a:cubicBezTo>
                  <a:cubicBezTo>
                    <a:pt x="2000" y="18056"/>
                    <a:pt x="3989" y="20211"/>
                    <a:pt x="5513" y="22592"/>
                  </a:cubicBezTo>
                  <a:cubicBezTo>
                    <a:pt x="8180" y="26748"/>
                    <a:pt x="7918" y="32296"/>
                    <a:pt x="11192" y="35880"/>
                  </a:cubicBezTo>
                  <a:cubicBezTo>
                    <a:pt x="13364" y="38261"/>
                    <a:pt x="16634" y="39795"/>
                    <a:pt x="19842" y="39795"/>
                  </a:cubicBezTo>
                  <a:cubicBezTo>
                    <a:pt x="21767" y="39795"/>
                    <a:pt x="23671" y="39242"/>
                    <a:pt x="25301" y="37987"/>
                  </a:cubicBezTo>
                  <a:cubicBezTo>
                    <a:pt x="30182" y="34225"/>
                    <a:pt x="30944" y="26355"/>
                    <a:pt x="36409" y="23497"/>
                  </a:cubicBezTo>
                  <a:cubicBezTo>
                    <a:pt x="37782" y="22777"/>
                    <a:pt x="39260" y="22481"/>
                    <a:pt x="40776" y="22481"/>
                  </a:cubicBezTo>
                  <a:cubicBezTo>
                    <a:pt x="43742" y="22481"/>
                    <a:pt x="46851" y="23614"/>
                    <a:pt x="49602" y="24914"/>
                  </a:cubicBezTo>
                  <a:cubicBezTo>
                    <a:pt x="53250" y="26644"/>
                    <a:pt x="57074" y="28688"/>
                    <a:pt x="61033" y="28688"/>
                  </a:cubicBezTo>
                  <a:cubicBezTo>
                    <a:pt x="61570" y="28688"/>
                    <a:pt x="62109" y="28650"/>
                    <a:pt x="62651" y="28569"/>
                  </a:cubicBezTo>
                  <a:cubicBezTo>
                    <a:pt x="68663" y="27676"/>
                    <a:pt x="72831" y="21104"/>
                    <a:pt x="72104" y="15068"/>
                  </a:cubicBezTo>
                  <a:cubicBezTo>
                    <a:pt x="71366" y="9031"/>
                    <a:pt x="66616" y="3983"/>
                    <a:pt x="60972" y="1721"/>
                  </a:cubicBezTo>
                  <a:cubicBezTo>
                    <a:pt x="57913" y="504"/>
                    <a:pt x="54648" y="1"/>
                    <a:pt x="513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0"/>
            <p:cNvSpPr/>
            <p:nvPr/>
          </p:nvSpPr>
          <p:spPr>
            <a:xfrm rot="9907924">
              <a:off x="-3133859" y="3163708"/>
              <a:ext cx="4652256" cy="3528320"/>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0"/>
            <p:cNvSpPr/>
            <p:nvPr/>
          </p:nvSpPr>
          <p:spPr>
            <a:xfrm rot="-2407657">
              <a:off x="-558811" y="-647633"/>
              <a:ext cx="3037219" cy="2204217"/>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30"/>
            <p:cNvGrpSpPr/>
            <p:nvPr/>
          </p:nvGrpSpPr>
          <p:grpSpPr>
            <a:xfrm rot="-2365545">
              <a:off x="6421169" y="4217541"/>
              <a:ext cx="669715" cy="772521"/>
              <a:chOff x="2963892" y="6575935"/>
              <a:chExt cx="378130" cy="436192"/>
            </a:xfrm>
          </p:grpSpPr>
          <p:sp>
            <p:nvSpPr>
              <p:cNvPr id="15" name="Google Shape;15;p30"/>
              <p:cNvSpPr/>
              <p:nvPr/>
            </p:nvSpPr>
            <p:spPr>
              <a:xfrm rot="5621274">
                <a:off x="2963295" y="6785233"/>
                <a:ext cx="228004" cy="212584"/>
              </a:xfrm>
              <a:custGeom>
                <a:rect b="b" l="l" r="r" t="t"/>
                <a:pathLst>
                  <a:path extrusionOk="0" h="11489" w="12324">
                    <a:moveTo>
                      <a:pt x="6216" y="0"/>
                    </a:moveTo>
                    <a:cubicBezTo>
                      <a:pt x="5168" y="0"/>
                      <a:pt x="4121" y="574"/>
                      <a:pt x="3048" y="1881"/>
                    </a:cubicBezTo>
                    <a:cubicBezTo>
                      <a:pt x="1774" y="3429"/>
                      <a:pt x="0" y="4881"/>
                      <a:pt x="1155" y="7072"/>
                    </a:cubicBezTo>
                    <a:cubicBezTo>
                      <a:pt x="1905" y="8489"/>
                      <a:pt x="4453" y="11025"/>
                      <a:pt x="5989" y="11406"/>
                    </a:cubicBezTo>
                    <a:cubicBezTo>
                      <a:pt x="6217" y="11463"/>
                      <a:pt x="6430" y="11489"/>
                      <a:pt x="6630" y="11489"/>
                    </a:cubicBezTo>
                    <a:cubicBezTo>
                      <a:pt x="8445" y="11489"/>
                      <a:pt x="9164" y="9312"/>
                      <a:pt x="9882" y="7917"/>
                    </a:cubicBezTo>
                    <a:cubicBezTo>
                      <a:pt x="10513" y="6691"/>
                      <a:pt x="12323" y="3595"/>
                      <a:pt x="10323" y="2512"/>
                    </a:cubicBezTo>
                    <a:cubicBezTo>
                      <a:pt x="8916" y="951"/>
                      <a:pt x="7565" y="0"/>
                      <a:pt x="62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0"/>
              <p:cNvSpPr/>
              <p:nvPr/>
            </p:nvSpPr>
            <p:spPr>
              <a:xfrm rot="5621274">
                <a:off x="3240340" y="6749295"/>
                <a:ext cx="99368" cy="97808"/>
              </a:xfrm>
              <a:custGeom>
                <a:rect b="b" l="l" r="r" t="t"/>
                <a:pathLst>
                  <a:path extrusionOk="0" h="5286" w="5371">
                    <a:moveTo>
                      <a:pt x="1727" y="0"/>
                    </a:moveTo>
                    <a:cubicBezTo>
                      <a:pt x="1690" y="0"/>
                      <a:pt x="1654" y="2"/>
                      <a:pt x="1620" y="5"/>
                    </a:cubicBezTo>
                    <a:cubicBezTo>
                      <a:pt x="489" y="112"/>
                      <a:pt x="524" y="1374"/>
                      <a:pt x="417" y="2208"/>
                    </a:cubicBezTo>
                    <a:cubicBezTo>
                      <a:pt x="322" y="2863"/>
                      <a:pt x="1" y="4553"/>
                      <a:pt x="1072" y="4720"/>
                    </a:cubicBezTo>
                    <a:cubicBezTo>
                      <a:pt x="1724" y="5076"/>
                      <a:pt x="2311" y="5286"/>
                      <a:pt x="2819" y="5286"/>
                    </a:cubicBezTo>
                    <a:cubicBezTo>
                      <a:pt x="3535" y="5286"/>
                      <a:pt x="4096" y="4868"/>
                      <a:pt x="4465" y="3851"/>
                    </a:cubicBezTo>
                    <a:cubicBezTo>
                      <a:pt x="4787" y="2946"/>
                      <a:pt x="5370" y="2005"/>
                      <a:pt x="4489" y="1196"/>
                    </a:cubicBezTo>
                    <a:cubicBezTo>
                      <a:pt x="3955" y="696"/>
                      <a:pt x="2509" y="0"/>
                      <a:pt x="17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0"/>
              <p:cNvSpPr/>
              <p:nvPr/>
            </p:nvSpPr>
            <p:spPr>
              <a:xfrm rot="5621274">
                <a:off x="3013868" y="6580156"/>
                <a:ext cx="107730" cy="105876"/>
              </a:xfrm>
              <a:custGeom>
                <a:rect b="b" l="l" r="r" t="t"/>
                <a:pathLst>
                  <a:path extrusionOk="0" h="5722" w="5823">
                    <a:moveTo>
                      <a:pt x="1887" y="1"/>
                    </a:moveTo>
                    <a:cubicBezTo>
                      <a:pt x="1844" y="1"/>
                      <a:pt x="1802" y="3"/>
                      <a:pt x="1762" y="7"/>
                    </a:cubicBezTo>
                    <a:cubicBezTo>
                      <a:pt x="548" y="114"/>
                      <a:pt x="584" y="1495"/>
                      <a:pt x="465" y="2388"/>
                    </a:cubicBezTo>
                    <a:cubicBezTo>
                      <a:pt x="358" y="3102"/>
                      <a:pt x="0" y="4924"/>
                      <a:pt x="1167" y="5115"/>
                    </a:cubicBezTo>
                    <a:cubicBezTo>
                      <a:pt x="1873" y="5495"/>
                      <a:pt x="2508" y="5721"/>
                      <a:pt x="3058" y="5721"/>
                    </a:cubicBezTo>
                    <a:cubicBezTo>
                      <a:pt x="3834" y="5721"/>
                      <a:pt x="4442" y="5270"/>
                      <a:pt x="4846" y="4162"/>
                    </a:cubicBezTo>
                    <a:cubicBezTo>
                      <a:pt x="5203" y="3186"/>
                      <a:pt x="5822" y="2162"/>
                      <a:pt x="4882" y="1293"/>
                    </a:cubicBezTo>
                    <a:cubicBezTo>
                      <a:pt x="4293" y="760"/>
                      <a:pt x="2743" y="1"/>
                      <a:pt x="18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 name="Google Shape;18;p30"/>
            <p:cNvSpPr/>
            <p:nvPr/>
          </p:nvSpPr>
          <p:spPr>
            <a:xfrm flipH="1" rot="172230">
              <a:off x="5242781" y="-662942"/>
              <a:ext cx="5202343" cy="3729631"/>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0"/>
            <p:cNvSpPr/>
            <p:nvPr/>
          </p:nvSpPr>
          <p:spPr>
            <a:xfrm>
              <a:off x="-1302924" y="-549775"/>
              <a:ext cx="2769161" cy="2325678"/>
            </a:xfrm>
            <a:custGeom>
              <a:rect b="b" l="l" r="r" t="t"/>
              <a:pathLst>
                <a:path extrusionOk="0" fill="none" h="48828" w="58139">
                  <a:moveTo>
                    <a:pt x="3263" y="5298"/>
                  </a:moveTo>
                  <a:cubicBezTo>
                    <a:pt x="3465" y="4953"/>
                    <a:pt x="3691" y="4620"/>
                    <a:pt x="3929" y="4286"/>
                  </a:cubicBezTo>
                  <a:cubicBezTo>
                    <a:pt x="5739" y="1774"/>
                    <a:pt x="8906" y="0"/>
                    <a:pt x="11930" y="703"/>
                  </a:cubicBezTo>
                  <a:cubicBezTo>
                    <a:pt x="14740" y="1345"/>
                    <a:pt x="16669" y="3846"/>
                    <a:pt x="18943" y="5632"/>
                  </a:cubicBezTo>
                  <a:cubicBezTo>
                    <a:pt x="22598" y="8430"/>
                    <a:pt x="27313" y="9466"/>
                    <a:pt x="31802" y="8453"/>
                  </a:cubicBezTo>
                  <a:cubicBezTo>
                    <a:pt x="34802" y="7751"/>
                    <a:pt x="37541" y="6156"/>
                    <a:pt x="40553" y="5596"/>
                  </a:cubicBezTo>
                  <a:cubicBezTo>
                    <a:pt x="46566" y="4465"/>
                    <a:pt x="52793" y="8120"/>
                    <a:pt x="55293" y="13573"/>
                  </a:cubicBezTo>
                  <a:cubicBezTo>
                    <a:pt x="58139" y="19788"/>
                    <a:pt x="56531" y="27134"/>
                    <a:pt x="52757" y="32599"/>
                  </a:cubicBezTo>
                  <a:cubicBezTo>
                    <a:pt x="50947" y="35219"/>
                    <a:pt x="48518" y="37600"/>
                    <a:pt x="45447" y="38457"/>
                  </a:cubicBezTo>
                  <a:cubicBezTo>
                    <a:pt x="43113" y="39124"/>
                    <a:pt x="40613" y="38862"/>
                    <a:pt x="38196" y="39195"/>
                  </a:cubicBezTo>
                  <a:cubicBezTo>
                    <a:pt x="35541" y="39564"/>
                    <a:pt x="33028" y="40672"/>
                    <a:pt x="30957" y="42374"/>
                  </a:cubicBezTo>
                  <a:cubicBezTo>
                    <a:pt x="29599" y="43494"/>
                    <a:pt x="28456" y="44851"/>
                    <a:pt x="27039" y="45875"/>
                  </a:cubicBezTo>
                  <a:cubicBezTo>
                    <a:pt x="22932" y="48827"/>
                    <a:pt x="16681" y="48280"/>
                    <a:pt x="13157" y="44648"/>
                  </a:cubicBezTo>
                  <a:cubicBezTo>
                    <a:pt x="10275" y="41672"/>
                    <a:pt x="9371" y="37374"/>
                    <a:pt x="8275" y="33373"/>
                  </a:cubicBezTo>
                  <a:cubicBezTo>
                    <a:pt x="6918" y="28420"/>
                    <a:pt x="3144" y="25134"/>
                    <a:pt x="1608" y="20479"/>
                  </a:cubicBezTo>
                  <a:cubicBezTo>
                    <a:pt x="0" y="15657"/>
                    <a:pt x="584" y="9704"/>
                    <a:pt x="3263" y="5298"/>
                  </a:cubicBezTo>
                  <a:close/>
                </a:path>
              </a:pathLst>
            </a:custGeom>
            <a:noFill/>
            <a:ln cap="flat" cmpd="sng" w="19050">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0"/>
            <p:cNvSpPr/>
            <p:nvPr/>
          </p:nvSpPr>
          <p:spPr>
            <a:xfrm>
              <a:off x="6728975" y="-198969"/>
              <a:ext cx="2560596" cy="1752293"/>
            </a:xfrm>
            <a:custGeom>
              <a:rect b="b" l="l" r="r" t="t"/>
              <a:pathLst>
                <a:path extrusionOk="0" h="62105" w="90753">
                  <a:moveTo>
                    <a:pt x="90753" y="61361"/>
                  </a:moveTo>
                  <a:cubicBezTo>
                    <a:pt x="79308" y="65171"/>
                    <a:pt x="63796" y="53320"/>
                    <a:pt x="60330" y="41766"/>
                  </a:cubicBezTo>
                  <a:cubicBezTo>
                    <a:pt x="57675" y="32916"/>
                    <a:pt x="61702" y="21453"/>
                    <a:pt x="55689" y="14437"/>
                  </a:cubicBezTo>
                  <a:cubicBezTo>
                    <a:pt x="50665" y="8574"/>
                    <a:pt x="41173" y="8733"/>
                    <a:pt x="33517" y="7734"/>
                  </a:cubicBezTo>
                  <a:cubicBezTo>
                    <a:pt x="22147" y="6251"/>
                    <a:pt x="10736" y="4025"/>
                    <a:pt x="0"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0"/>
            <p:cNvSpPr/>
            <p:nvPr/>
          </p:nvSpPr>
          <p:spPr>
            <a:xfrm rot="-2700000">
              <a:off x="-1130977" y="4115474"/>
              <a:ext cx="2779025" cy="1337926"/>
            </a:xfrm>
            <a:custGeom>
              <a:rect b="b" l="l" r="r" t="t"/>
              <a:pathLst>
                <a:path extrusionOk="0" h="83243" w="211184">
                  <a:moveTo>
                    <a:pt x="0" y="7154"/>
                  </a:moveTo>
                  <a:cubicBezTo>
                    <a:pt x="23413" y="-8457"/>
                    <a:pt x="65158" y="3583"/>
                    <a:pt x="82316" y="25888"/>
                  </a:cubicBezTo>
                  <a:cubicBezTo>
                    <a:pt x="86706" y="31595"/>
                    <a:pt x="86489" y="42595"/>
                    <a:pt x="81181" y="47460"/>
                  </a:cubicBezTo>
                  <a:cubicBezTo>
                    <a:pt x="75880" y="52319"/>
                    <a:pt x="62280" y="54136"/>
                    <a:pt x="59608" y="47460"/>
                  </a:cubicBezTo>
                  <a:cubicBezTo>
                    <a:pt x="53490" y="32176"/>
                    <a:pt x="94522" y="39619"/>
                    <a:pt x="108998" y="47460"/>
                  </a:cubicBezTo>
                  <a:cubicBezTo>
                    <a:pt x="128069" y="57790"/>
                    <a:pt x="145077" y="72749"/>
                    <a:pt x="165768" y="79251"/>
                  </a:cubicBezTo>
                  <a:cubicBezTo>
                    <a:pt x="180228" y="83795"/>
                    <a:pt x="196257" y="84156"/>
                    <a:pt x="211184" y="8152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30"/>
            <p:cNvGrpSpPr/>
            <p:nvPr/>
          </p:nvGrpSpPr>
          <p:grpSpPr>
            <a:xfrm>
              <a:off x="7389699" y="4273399"/>
              <a:ext cx="1498599" cy="1022076"/>
              <a:chOff x="7331424" y="4350049"/>
              <a:chExt cx="1498599" cy="1022076"/>
            </a:xfrm>
          </p:grpSpPr>
          <p:sp>
            <p:nvSpPr>
              <p:cNvPr id="23" name="Google Shape;23;p30"/>
              <p:cNvSpPr/>
              <p:nvPr/>
            </p:nvSpPr>
            <p:spPr>
              <a:xfrm>
                <a:off x="7331424" y="4350049"/>
                <a:ext cx="1498599" cy="1022076"/>
              </a:xfrm>
              <a:custGeom>
                <a:rect b="b" l="l" r="r" t="t"/>
                <a:pathLst>
                  <a:path extrusionOk="0" h="27407" w="40185">
                    <a:moveTo>
                      <a:pt x="19819" y="0"/>
                    </a:moveTo>
                    <a:cubicBezTo>
                      <a:pt x="16749" y="0"/>
                      <a:pt x="13511" y="254"/>
                      <a:pt x="10478" y="1236"/>
                    </a:cubicBezTo>
                    <a:cubicBezTo>
                      <a:pt x="5811" y="2760"/>
                      <a:pt x="2263" y="5975"/>
                      <a:pt x="989" y="9845"/>
                    </a:cubicBezTo>
                    <a:cubicBezTo>
                      <a:pt x="310" y="11904"/>
                      <a:pt x="263" y="14083"/>
                      <a:pt x="215" y="16191"/>
                    </a:cubicBezTo>
                    <a:lnTo>
                      <a:pt x="1" y="27394"/>
                    </a:lnTo>
                    <a:lnTo>
                      <a:pt x="727" y="27406"/>
                    </a:lnTo>
                    <a:lnTo>
                      <a:pt x="929" y="16203"/>
                    </a:lnTo>
                    <a:cubicBezTo>
                      <a:pt x="977" y="14155"/>
                      <a:pt x="1013" y="12035"/>
                      <a:pt x="1668" y="10071"/>
                    </a:cubicBezTo>
                    <a:cubicBezTo>
                      <a:pt x="2858" y="6428"/>
                      <a:pt x="6240" y="3380"/>
                      <a:pt x="10692" y="1927"/>
                    </a:cubicBezTo>
                    <a:cubicBezTo>
                      <a:pt x="13646" y="962"/>
                      <a:pt x="16816" y="719"/>
                      <a:pt x="19830" y="719"/>
                    </a:cubicBezTo>
                    <a:cubicBezTo>
                      <a:pt x="21057" y="719"/>
                      <a:pt x="22258" y="760"/>
                      <a:pt x="23408" y="808"/>
                    </a:cubicBezTo>
                    <a:cubicBezTo>
                      <a:pt x="25706" y="915"/>
                      <a:pt x="27909" y="1105"/>
                      <a:pt x="29576" y="2344"/>
                    </a:cubicBezTo>
                    <a:cubicBezTo>
                      <a:pt x="32314" y="4380"/>
                      <a:pt x="33731" y="7618"/>
                      <a:pt x="35088" y="10761"/>
                    </a:cubicBezTo>
                    <a:cubicBezTo>
                      <a:pt x="35362" y="11392"/>
                      <a:pt x="35648" y="12059"/>
                      <a:pt x="35934" y="12678"/>
                    </a:cubicBezTo>
                    <a:cubicBezTo>
                      <a:pt x="37732" y="16572"/>
                      <a:pt x="38625" y="20858"/>
                      <a:pt x="39482" y="24989"/>
                    </a:cubicBezTo>
                    <a:lnTo>
                      <a:pt x="40184" y="24846"/>
                    </a:lnTo>
                    <a:cubicBezTo>
                      <a:pt x="39315" y="20667"/>
                      <a:pt x="38422" y="16345"/>
                      <a:pt x="36589" y="12381"/>
                    </a:cubicBezTo>
                    <a:cubicBezTo>
                      <a:pt x="36303" y="11762"/>
                      <a:pt x="36029" y="11107"/>
                      <a:pt x="35755" y="10476"/>
                    </a:cubicBezTo>
                    <a:cubicBezTo>
                      <a:pt x="34350" y="7249"/>
                      <a:pt x="32910" y="3915"/>
                      <a:pt x="30016" y="1760"/>
                    </a:cubicBezTo>
                    <a:cubicBezTo>
                      <a:pt x="28183" y="403"/>
                      <a:pt x="25766" y="189"/>
                      <a:pt x="23444" y="93"/>
                    </a:cubicBezTo>
                    <a:cubicBezTo>
                      <a:pt x="22280" y="42"/>
                      <a:pt x="21063" y="0"/>
                      <a:pt x="198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0"/>
              <p:cNvSpPr/>
              <p:nvPr/>
            </p:nvSpPr>
            <p:spPr>
              <a:xfrm>
                <a:off x="7414472" y="4440332"/>
                <a:ext cx="1301434" cy="904269"/>
              </a:xfrm>
              <a:custGeom>
                <a:rect b="b" l="l" r="r" t="t"/>
                <a:pathLst>
                  <a:path extrusionOk="0" h="24248" w="34898">
                    <a:moveTo>
                      <a:pt x="18191" y="0"/>
                    </a:moveTo>
                    <a:cubicBezTo>
                      <a:pt x="17746" y="0"/>
                      <a:pt x="17323" y="16"/>
                      <a:pt x="16931" y="42"/>
                    </a:cubicBezTo>
                    <a:cubicBezTo>
                      <a:pt x="13835" y="244"/>
                      <a:pt x="10871" y="1137"/>
                      <a:pt x="8132" y="2066"/>
                    </a:cubicBezTo>
                    <a:cubicBezTo>
                      <a:pt x="6275" y="2697"/>
                      <a:pt x="4346" y="3435"/>
                      <a:pt x="3036" y="4923"/>
                    </a:cubicBezTo>
                    <a:cubicBezTo>
                      <a:pt x="1560" y="6590"/>
                      <a:pt x="1131" y="8864"/>
                      <a:pt x="845" y="10865"/>
                    </a:cubicBezTo>
                    <a:cubicBezTo>
                      <a:pt x="203" y="15246"/>
                      <a:pt x="0" y="19675"/>
                      <a:pt x="203" y="24104"/>
                    </a:cubicBezTo>
                    <a:cubicBezTo>
                      <a:pt x="203" y="24152"/>
                      <a:pt x="214" y="24199"/>
                      <a:pt x="203" y="24247"/>
                    </a:cubicBezTo>
                    <a:lnTo>
                      <a:pt x="929" y="24211"/>
                    </a:lnTo>
                    <a:lnTo>
                      <a:pt x="929" y="24080"/>
                    </a:lnTo>
                    <a:cubicBezTo>
                      <a:pt x="714" y="19699"/>
                      <a:pt x="929" y="15306"/>
                      <a:pt x="1548" y="10960"/>
                    </a:cubicBezTo>
                    <a:cubicBezTo>
                      <a:pt x="1822" y="9067"/>
                      <a:pt x="2238" y="6924"/>
                      <a:pt x="3572" y="5400"/>
                    </a:cubicBezTo>
                    <a:cubicBezTo>
                      <a:pt x="4775" y="4042"/>
                      <a:pt x="6596" y="3340"/>
                      <a:pt x="8358" y="2744"/>
                    </a:cubicBezTo>
                    <a:cubicBezTo>
                      <a:pt x="11049" y="1840"/>
                      <a:pt x="13966" y="959"/>
                      <a:pt x="16990" y="768"/>
                    </a:cubicBezTo>
                    <a:cubicBezTo>
                      <a:pt x="17378" y="741"/>
                      <a:pt x="17795" y="725"/>
                      <a:pt x="18237" y="725"/>
                    </a:cubicBezTo>
                    <a:cubicBezTo>
                      <a:pt x="20359" y="725"/>
                      <a:pt x="23023" y="1105"/>
                      <a:pt x="25408" y="2554"/>
                    </a:cubicBezTo>
                    <a:cubicBezTo>
                      <a:pt x="27730" y="3971"/>
                      <a:pt x="29670" y="6340"/>
                      <a:pt x="31171" y="9579"/>
                    </a:cubicBezTo>
                    <a:cubicBezTo>
                      <a:pt x="33242" y="14067"/>
                      <a:pt x="34159" y="16710"/>
                      <a:pt x="33588" y="21437"/>
                    </a:cubicBezTo>
                    <a:lnTo>
                      <a:pt x="34302" y="21521"/>
                    </a:lnTo>
                    <a:cubicBezTo>
                      <a:pt x="34897" y="16615"/>
                      <a:pt x="33957" y="13901"/>
                      <a:pt x="31814" y="9281"/>
                    </a:cubicBezTo>
                    <a:cubicBezTo>
                      <a:pt x="30266" y="5900"/>
                      <a:pt x="28230" y="3435"/>
                      <a:pt x="25777" y="1947"/>
                    </a:cubicBezTo>
                    <a:cubicBezTo>
                      <a:pt x="23246" y="398"/>
                      <a:pt x="20426" y="0"/>
                      <a:pt x="181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0"/>
              <p:cNvSpPr/>
              <p:nvPr/>
            </p:nvSpPr>
            <p:spPr>
              <a:xfrm>
                <a:off x="7489949" y="4520471"/>
                <a:ext cx="1099830" cy="809023"/>
              </a:xfrm>
              <a:custGeom>
                <a:rect b="b" l="l" r="r" t="t"/>
                <a:pathLst>
                  <a:path extrusionOk="0" h="21694" w="29492">
                    <a:moveTo>
                      <a:pt x="14431" y="0"/>
                    </a:moveTo>
                    <a:cubicBezTo>
                      <a:pt x="9763" y="24"/>
                      <a:pt x="5084" y="2965"/>
                      <a:pt x="2548" y="7501"/>
                    </a:cubicBezTo>
                    <a:cubicBezTo>
                      <a:pt x="798" y="10609"/>
                      <a:pt x="0" y="14442"/>
                      <a:pt x="191" y="18514"/>
                    </a:cubicBezTo>
                    <a:cubicBezTo>
                      <a:pt x="238" y="19586"/>
                      <a:pt x="357" y="20646"/>
                      <a:pt x="536" y="21693"/>
                    </a:cubicBezTo>
                    <a:lnTo>
                      <a:pt x="1238" y="21574"/>
                    </a:lnTo>
                    <a:cubicBezTo>
                      <a:pt x="381" y="16490"/>
                      <a:pt x="1060" y="11621"/>
                      <a:pt x="3167" y="7870"/>
                    </a:cubicBezTo>
                    <a:cubicBezTo>
                      <a:pt x="5584" y="3548"/>
                      <a:pt x="10013" y="738"/>
                      <a:pt x="14431" y="726"/>
                    </a:cubicBezTo>
                    <a:cubicBezTo>
                      <a:pt x="14451" y="726"/>
                      <a:pt x="14472" y="726"/>
                      <a:pt x="14493" y="726"/>
                    </a:cubicBezTo>
                    <a:cubicBezTo>
                      <a:pt x="16591" y="726"/>
                      <a:pt x="18651" y="1321"/>
                      <a:pt x="20431" y="2429"/>
                    </a:cubicBezTo>
                    <a:cubicBezTo>
                      <a:pt x="21598" y="3179"/>
                      <a:pt x="22646" y="4096"/>
                      <a:pt x="23551" y="5156"/>
                    </a:cubicBezTo>
                    <a:cubicBezTo>
                      <a:pt x="27027" y="9120"/>
                      <a:pt x="28766" y="14311"/>
                      <a:pt x="28385" y="19574"/>
                    </a:cubicBezTo>
                    <a:lnTo>
                      <a:pt x="29099" y="19622"/>
                    </a:lnTo>
                    <a:cubicBezTo>
                      <a:pt x="29492" y="14169"/>
                      <a:pt x="27694" y="8787"/>
                      <a:pt x="24098" y="4679"/>
                    </a:cubicBezTo>
                    <a:cubicBezTo>
                      <a:pt x="23146" y="3572"/>
                      <a:pt x="22051" y="2608"/>
                      <a:pt x="20824" y="1822"/>
                    </a:cubicBezTo>
                    <a:cubicBezTo>
                      <a:pt x="18907" y="631"/>
                      <a:pt x="16693" y="0"/>
                      <a:pt x="144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0"/>
              <p:cNvSpPr/>
              <p:nvPr/>
            </p:nvSpPr>
            <p:spPr>
              <a:xfrm>
                <a:off x="7582281" y="4662253"/>
                <a:ext cx="913368" cy="646801"/>
              </a:xfrm>
              <a:custGeom>
                <a:rect b="b" l="l" r="r" t="t"/>
                <a:pathLst>
                  <a:path extrusionOk="0" h="17344" w="24492">
                    <a:moveTo>
                      <a:pt x="14448" y="0"/>
                    </a:moveTo>
                    <a:cubicBezTo>
                      <a:pt x="12606" y="0"/>
                      <a:pt x="10536" y="456"/>
                      <a:pt x="8252" y="1365"/>
                    </a:cubicBezTo>
                    <a:cubicBezTo>
                      <a:pt x="6537" y="2056"/>
                      <a:pt x="4073" y="3187"/>
                      <a:pt x="2453" y="5211"/>
                    </a:cubicBezTo>
                    <a:cubicBezTo>
                      <a:pt x="1227" y="6723"/>
                      <a:pt x="477" y="8688"/>
                      <a:pt x="191" y="11069"/>
                    </a:cubicBezTo>
                    <a:cubicBezTo>
                      <a:pt x="36" y="12510"/>
                      <a:pt x="1" y="13950"/>
                      <a:pt x="96" y="15391"/>
                    </a:cubicBezTo>
                    <a:cubicBezTo>
                      <a:pt x="120" y="16046"/>
                      <a:pt x="167" y="16701"/>
                      <a:pt x="215" y="17344"/>
                    </a:cubicBezTo>
                    <a:lnTo>
                      <a:pt x="691" y="17308"/>
                    </a:lnTo>
                    <a:cubicBezTo>
                      <a:pt x="560" y="15284"/>
                      <a:pt x="417" y="13176"/>
                      <a:pt x="667" y="11129"/>
                    </a:cubicBezTo>
                    <a:cubicBezTo>
                      <a:pt x="941" y="8843"/>
                      <a:pt x="1668" y="6949"/>
                      <a:pt x="2834" y="5509"/>
                    </a:cubicBezTo>
                    <a:cubicBezTo>
                      <a:pt x="4382" y="3580"/>
                      <a:pt x="6763" y="2473"/>
                      <a:pt x="8430" y="1818"/>
                    </a:cubicBezTo>
                    <a:cubicBezTo>
                      <a:pt x="10655" y="930"/>
                      <a:pt x="12663" y="485"/>
                      <a:pt x="14441" y="485"/>
                    </a:cubicBezTo>
                    <a:cubicBezTo>
                      <a:pt x="15785" y="485"/>
                      <a:pt x="16998" y="739"/>
                      <a:pt x="18074" y="1246"/>
                    </a:cubicBezTo>
                    <a:cubicBezTo>
                      <a:pt x="20289" y="2282"/>
                      <a:pt x="22075" y="4544"/>
                      <a:pt x="22980" y="7450"/>
                    </a:cubicBezTo>
                    <a:cubicBezTo>
                      <a:pt x="23801" y="10093"/>
                      <a:pt x="23885" y="12915"/>
                      <a:pt x="23956" y="15653"/>
                    </a:cubicBezTo>
                    <a:cubicBezTo>
                      <a:pt x="23956" y="15724"/>
                      <a:pt x="23992" y="15796"/>
                      <a:pt x="24051" y="15855"/>
                    </a:cubicBezTo>
                    <a:cubicBezTo>
                      <a:pt x="24027" y="15820"/>
                      <a:pt x="24016" y="15784"/>
                      <a:pt x="24016" y="15748"/>
                    </a:cubicBezTo>
                    <a:lnTo>
                      <a:pt x="24492" y="15724"/>
                    </a:lnTo>
                    <a:cubicBezTo>
                      <a:pt x="24492" y="15665"/>
                      <a:pt x="24468" y="15605"/>
                      <a:pt x="24432" y="15558"/>
                    </a:cubicBezTo>
                    <a:cubicBezTo>
                      <a:pt x="24361" y="12819"/>
                      <a:pt x="24278" y="9986"/>
                      <a:pt x="23444" y="7307"/>
                    </a:cubicBezTo>
                    <a:cubicBezTo>
                      <a:pt x="22492" y="4271"/>
                      <a:pt x="20610" y="1901"/>
                      <a:pt x="18277" y="806"/>
                    </a:cubicBezTo>
                    <a:cubicBezTo>
                      <a:pt x="17140" y="268"/>
                      <a:pt x="15861" y="0"/>
                      <a:pt x="144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0"/>
              <p:cNvSpPr/>
              <p:nvPr/>
            </p:nvSpPr>
            <p:spPr>
              <a:xfrm>
                <a:off x="7639561" y="4785725"/>
                <a:ext cx="804138" cy="498899"/>
              </a:xfrm>
              <a:custGeom>
                <a:rect b="b" l="l" r="r" t="t"/>
                <a:pathLst>
                  <a:path extrusionOk="0" h="13378" w="21563">
                    <a:moveTo>
                      <a:pt x="13318" y="1"/>
                    </a:moveTo>
                    <a:cubicBezTo>
                      <a:pt x="12595" y="1"/>
                      <a:pt x="11900" y="42"/>
                      <a:pt x="11276" y="79"/>
                    </a:cubicBezTo>
                    <a:cubicBezTo>
                      <a:pt x="9657" y="174"/>
                      <a:pt x="7978" y="269"/>
                      <a:pt x="6359" y="686"/>
                    </a:cubicBezTo>
                    <a:cubicBezTo>
                      <a:pt x="4537" y="1162"/>
                      <a:pt x="3037" y="2019"/>
                      <a:pt x="2025" y="3162"/>
                    </a:cubicBezTo>
                    <a:cubicBezTo>
                      <a:pt x="655" y="4710"/>
                      <a:pt x="215" y="6698"/>
                      <a:pt x="84" y="8103"/>
                    </a:cubicBezTo>
                    <a:cubicBezTo>
                      <a:pt x="12" y="8865"/>
                      <a:pt x="1" y="9651"/>
                      <a:pt x="36" y="10425"/>
                    </a:cubicBezTo>
                    <a:cubicBezTo>
                      <a:pt x="84" y="11425"/>
                      <a:pt x="203" y="12401"/>
                      <a:pt x="298" y="13378"/>
                    </a:cubicBezTo>
                    <a:lnTo>
                      <a:pt x="774" y="13318"/>
                    </a:lnTo>
                    <a:cubicBezTo>
                      <a:pt x="584" y="11616"/>
                      <a:pt x="382" y="9865"/>
                      <a:pt x="548" y="8139"/>
                    </a:cubicBezTo>
                    <a:cubicBezTo>
                      <a:pt x="679" y="6806"/>
                      <a:pt x="1096" y="4924"/>
                      <a:pt x="2382" y="3472"/>
                    </a:cubicBezTo>
                    <a:cubicBezTo>
                      <a:pt x="3322" y="2412"/>
                      <a:pt x="4739" y="1591"/>
                      <a:pt x="6478" y="1150"/>
                    </a:cubicBezTo>
                    <a:cubicBezTo>
                      <a:pt x="8037" y="745"/>
                      <a:pt x="9704" y="650"/>
                      <a:pt x="11300" y="555"/>
                    </a:cubicBezTo>
                    <a:cubicBezTo>
                      <a:pt x="11997" y="515"/>
                      <a:pt x="12673" y="484"/>
                      <a:pt x="13323" y="484"/>
                    </a:cubicBezTo>
                    <a:cubicBezTo>
                      <a:pt x="15027" y="484"/>
                      <a:pt x="16559" y="699"/>
                      <a:pt x="17860" y="1543"/>
                    </a:cubicBezTo>
                    <a:cubicBezTo>
                      <a:pt x="19336" y="2495"/>
                      <a:pt x="20384" y="4281"/>
                      <a:pt x="20741" y="6436"/>
                    </a:cubicBezTo>
                    <a:cubicBezTo>
                      <a:pt x="21063" y="8413"/>
                      <a:pt x="20837" y="10437"/>
                      <a:pt x="20622" y="12401"/>
                    </a:cubicBezTo>
                    <a:lnTo>
                      <a:pt x="21098" y="12461"/>
                    </a:lnTo>
                    <a:cubicBezTo>
                      <a:pt x="21325" y="10461"/>
                      <a:pt x="21563" y="8401"/>
                      <a:pt x="21218" y="6365"/>
                    </a:cubicBezTo>
                    <a:cubicBezTo>
                      <a:pt x="20837" y="4067"/>
                      <a:pt x="19717" y="2162"/>
                      <a:pt x="18122" y="1138"/>
                    </a:cubicBezTo>
                    <a:cubicBezTo>
                      <a:pt x="16698" y="208"/>
                      <a:pt x="14937" y="1"/>
                      <a:pt x="133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a:off x="7736368" y="4866610"/>
                <a:ext cx="597239" cy="403803"/>
              </a:xfrm>
              <a:custGeom>
                <a:rect b="b" l="l" r="r" t="t"/>
                <a:pathLst>
                  <a:path extrusionOk="0" h="10828" w="16015">
                    <a:moveTo>
                      <a:pt x="8357" y="1"/>
                    </a:moveTo>
                    <a:cubicBezTo>
                      <a:pt x="7106" y="1"/>
                      <a:pt x="5829" y="200"/>
                      <a:pt x="4632" y="422"/>
                    </a:cubicBezTo>
                    <a:cubicBezTo>
                      <a:pt x="3548" y="624"/>
                      <a:pt x="2500" y="862"/>
                      <a:pt x="1774" y="1600"/>
                    </a:cubicBezTo>
                    <a:cubicBezTo>
                      <a:pt x="1119" y="2255"/>
                      <a:pt x="857" y="3184"/>
                      <a:pt x="667" y="4089"/>
                    </a:cubicBezTo>
                    <a:cubicBezTo>
                      <a:pt x="191" y="6303"/>
                      <a:pt x="0" y="8566"/>
                      <a:pt x="72" y="10828"/>
                    </a:cubicBezTo>
                    <a:lnTo>
                      <a:pt x="560" y="10804"/>
                    </a:lnTo>
                    <a:cubicBezTo>
                      <a:pt x="476" y="8577"/>
                      <a:pt x="667" y="6363"/>
                      <a:pt x="1131" y="4184"/>
                    </a:cubicBezTo>
                    <a:cubicBezTo>
                      <a:pt x="1298" y="3410"/>
                      <a:pt x="1512" y="2529"/>
                      <a:pt x="2108" y="1934"/>
                    </a:cubicBezTo>
                    <a:cubicBezTo>
                      <a:pt x="2750" y="1291"/>
                      <a:pt x="3703" y="1077"/>
                      <a:pt x="4715" y="886"/>
                    </a:cubicBezTo>
                    <a:cubicBezTo>
                      <a:pt x="5891" y="673"/>
                      <a:pt x="7143" y="476"/>
                      <a:pt x="8360" y="476"/>
                    </a:cubicBezTo>
                    <a:cubicBezTo>
                      <a:pt x="9657" y="476"/>
                      <a:pt x="10915" y="699"/>
                      <a:pt x="12002" y="1362"/>
                    </a:cubicBezTo>
                    <a:cubicBezTo>
                      <a:pt x="13276" y="2148"/>
                      <a:pt x="14288" y="3565"/>
                      <a:pt x="14835" y="5363"/>
                    </a:cubicBezTo>
                    <a:cubicBezTo>
                      <a:pt x="15347" y="6994"/>
                      <a:pt x="15443" y="8744"/>
                      <a:pt x="15538" y="10435"/>
                    </a:cubicBezTo>
                    <a:lnTo>
                      <a:pt x="16014" y="10411"/>
                    </a:lnTo>
                    <a:cubicBezTo>
                      <a:pt x="15919" y="8697"/>
                      <a:pt x="15824" y="6911"/>
                      <a:pt x="15300" y="5220"/>
                    </a:cubicBezTo>
                    <a:cubicBezTo>
                      <a:pt x="14716" y="3315"/>
                      <a:pt x="13633" y="1803"/>
                      <a:pt x="12252" y="958"/>
                    </a:cubicBezTo>
                    <a:cubicBezTo>
                      <a:pt x="11074" y="241"/>
                      <a:pt x="9731" y="1"/>
                      <a:pt x="83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0"/>
              <p:cNvSpPr/>
              <p:nvPr/>
            </p:nvSpPr>
            <p:spPr>
              <a:xfrm>
                <a:off x="7822473" y="4921130"/>
                <a:ext cx="458288" cy="345291"/>
              </a:xfrm>
              <a:custGeom>
                <a:rect b="b" l="l" r="r" t="t"/>
                <a:pathLst>
                  <a:path extrusionOk="0" h="9259" w="12289">
                    <a:moveTo>
                      <a:pt x="6139" y="0"/>
                    </a:moveTo>
                    <a:cubicBezTo>
                      <a:pt x="5083" y="0"/>
                      <a:pt x="3989" y="389"/>
                      <a:pt x="3085" y="1115"/>
                    </a:cubicBezTo>
                    <a:cubicBezTo>
                      <a:pt x="2037" y="1972"/>
                      <a:pt x="1215" y="3258"/>
                      <a:pt x="727" y="4841"/>
                    </a:cubicBezTo>
                    <a:cubicBezTo>
                      <a:pt x="299" y="6246"/>
                      <a:pt x="156" y="7711"/>
                      <a:pt x="1" y="9140"/>
                    </a:cubicBezTo>
                    <a:lnTo>
                      <a:pt x="477" y="9187"/>
                    </a:lnTo>
                    <a:cubicBezTo>
                      <a:pt x="620" y="7782"/>
                      <a:pt x="763" y="6330"/>
                      <a:pt x="1192" y="4972"/>
                    </a:cubicBezTo>
                    <a:cubicBezTo>
                      <a:pt x="1644" y="3484"/>
                      <a:pt x="2406" y="2282"/>
                      <a:pt x="3382" y="1496"/>
                    </a:cubicBezTo>
                    <a:cubicBezTo>
                      <a:pt x="4203" y="837"/>
                      <a:pt x="5190" y="486"/>
                      <a:pt x="6132" y="486"/>
                    </a:cubicBezTo>
                    <a:cubicBezTo>
                      <a:pt x="6500" y="486"/>
                      <a:pt x="6862" y="540"/>
                      <a:pt x="7204" y="650"/>
                    </a:cubicBezTo>
                    <a:cubicBezTo>
                      <a:pt x="8252" y="984"/>
                      <a:pt x="8978" y="1770"/>
                      <a:pt x="9395" y="2365"/>
                    </a:cubicBezTo>
                    <a:cubicBezTo>
                      <a:pt x="9978" y="3186"/>
                      <a:pt x="10359" y="4163"/>
                      <a:pt x="10657" y="4996"/>
                    </a:cubicBezTo>
                    <a:cubicBezTo>
                      <a:pt x="11145" y="6377"/>
                      <a:pt x="11526" y="7806"/>
                      <a:pt x="11812" y="9259"/>
                    </a:cubicBezTo>
                    <a:lnTo>
                      <a:pt x="12288" y="9163"/>
                    </a:lnTo>
                    <a:cubicBezTo>
                      <a:pt x="12002" y="7699"/>
                      <a:pt x="11610" y="6246"/>
                      <a:pt x="11109" y="4830"/>
                    </a:cubicBezTo>
                    <a:cubicBezTo>
                      <a:pt x="10800" y="3960"/>
                      <a:pt x="10407" y="2960"/>
                      <a:pt x="9788" y="2091"/>
                    </a:cubicBezTo>
                    <a:cubicBezTo>
                      <a:pt x="9324" y="1436"/>
                      <a:pt x="8526" y="567"/>
                      <a:pt x="7359" y="186"/>
                    </a:cubicBezTo>
                    <a:cubicBezTo>
                      <a:pt x="6968" y="61"/>
                      <a:pt x="6556" y="0"/>
                      <a:pt x="61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0"/>
              <p:cNvSpPr/>
              <p:nvPr/>
            </p:nvSpPr>
            <p:spPr>
              <a:xfrm>
                <a:off x="7897540" y="5016073"/>
                <a:ext cx="324146" cy="229051"/>
              </a:xfrm>
              <a:custGeom>
                <a:rect b="b" l="l" r="r" t="t"/>
                <a:pathLst>
                  <a:path extrusionOk="0" h="6142" w="8692">
                    <a:moveTo>
                      <a:pt x="5026" y="1"/>
                    </a:moveTo>
                    <a:cubicBezTo>
                      <a:pt x="4415" y="1"/>
                      <a:pt x="3846" y="187"/>
                      <a:pt x="3429" y="379"/>
                    </a:cubicBezTo>
                    <a:cubicBezTo>
                      <a:pt x="1357" y="1319"/>
                      <a:pt x="0" y="3593"/>
                      <a:pt x="107" y="5855"/>
                    </a:cubicBezTo>
                    <a:cubicBezTo>
                      <a:pt x="107" y="5951"/>
                      <a:pt x="131" y="6046"/>
                      <a:pt x="131" y="6141"/>
                    </a:cubicBezTo>
                    <a:lnTo>
                      <a:pt x="619" y="6082"/>
                    </a:lnTo>
                    <a:cubicBezTo>
                      <a:pt x="429" y="3867"/>
                      <a:pt x="1631" y="1772"/>
                      <a:pt x="3632" y="819"/>
                    </a:cubicBezTo>
                    <a:cubicBezTo>
                      <a:pt x="4002" y="651"/>
                      <a:pt x="4497" y="482"/>
                      <a:pt x="5021" y="482"/>
                    </a:cubicBezTo>
                    <a:cubicBezTo>
                      <a:pt x="5238" y="482"/>
                      <a:pt x="5460" y="511"/>
                      <a:pt x="5679" y="581"/>
                    </a:cubicBezTo>
                    <a:cubicBezTo>
                      <a:pt x="6477" y="831"/>
                      <a:pt x="7013" y="1581"/>
                      <a:pt x="7334" y="2164"/>
                    </a:cubicBezTo>
                    <a:cubicBezTo>
                      <a:pt x="7930" y="3296"/>
                      <a:pt x="8204" y="4569"/>
                      <a:pt x="8108" y="5832"/>
                    </a:cubicBezTo>
                    <a:lnTo>
                      <a:pt x="8596" y="5867"/>
                    </a:lnTo>
                    <a:cubicBezTo>
                      <a:pt x="8692" y="4510"/>
                      <a:pt x="8394" y="3141"/>
                      <a:pt x="7751" y="1938"/>
                    </a:cubicBezTo>
                    <a:cubicBezTo>
                      <a:pt x="7239" y="998"/>
                      <a:pt x="6560" y="367"/>
                      <a:pt x="5822" y="117"/>
                    </a:cubicBezTo>
                    <a:cubicBezTo>
                      <a:pt x="5555" y="35"/>
                      <a:pt x="5287" y="1"/>
                      <a:pt x="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0"/>
              <p:cNvSpPr/>
              <p:nvPr/>
            </p:nvSpPr>
            <p:spPr>
              <a:xfrm>
                <a:off x="7928604" y="5113478"/>
                <a:ext cx="213164" cy="135633"/>
              </a:xfrm>
              <a:custGeom>
                <a:rect b="b" l="l" r="r" t="t"/>
                <a:pathLst>
                  <a:path extrusionOk="0" h="3637" w="5716">
                    <a:moveTo>
                      <a:pt x="3333" y="0"/>
                    </a:moveTo>
                    <a:cubicBezTo>
                      <a:pt x="3294" y="0"/>
                      <a:pt x="3254" y="2"/>
                      <a:pt x="3215" y="5"/>
                    </a:cubicBezTo>
                    <a:cubicBezTo>
                      <a:pt x="2751" y="53"/>
                      <a:pt x="2310" y="255"/>
                      <a:pt x="1965" y="600"/>
                    </a:cubicBezTo>
                    <a:cubicBezTo>
                      <a:pt x="1656" y="898"/>
                      <a:pt x="1394" y="1243"/>
                      <a:pt x="1167" y="1612"/>
                    </a:cubicBezTo>
                    <a:lnTo>
                      <a:pt x="1" y="3374"/>
                    </a:lnTo>
                    <a:lnTo>
                      <a:pt x="405" y="3636"/>
                    </a:lnTo>
                    <a:lnTo>
                      <a:pt x="1572" y="1874"/>
                    </a:lnTo>
                    <a:cubicBezTo>
                      <a:pt x="1775" y="1529"/>
                      <a:pt x="2025" y="1219"/>
                      <a:pt x="2310" y="934"/>
                    </a:cubicBezTo>
                    <a:cubicBezTo>
                      <a:pt x="2560" y="672"/>
                      <a:pt x="2894" y="517"/>
                      <a:pt x="3263" y="469"/>
                    </a:cubicBezTo>
                    <a:cubicBezTo>
                      <a:pt x="3287" y="468"/>
                      <a:pt x="3311" y="467"/>
                      <a:pt x="3335" y="467"/>
                    </a:cubicBezTo>
                    <a:cubicBezTo>
                      <a:pt x="3842" y="467"/>
                      <a:pt x="4299" y="819"/>
                      <a:pt x="4561" y="1160"/>
                    </a:cubicBezTo>
                    <a:cubicBezTo>
                      <a:pt x="4894" y="1600"/>
                      <a:pt x="5085" y="2160"/>
                      <a:pt x="5275" y="2684"/>
                    </a:cubicBezTo>
                    <a:lnTo>
                      <a:pt x="5716" y="2541"/>
                    </a:lnTo>
                    <a:cubicBezTo>
                      <a:pt x="5525" y="1993"/>
                      <a:pt x="5323" y="1386"/>
                      <a:pt x="4930" y="874"/>
                    </a:cubicBezTo>
                    <a:cubicBezTo>
                      <a:pt x="4506" y="327"/>
                      <a:pt x="3915" y="0"/>
                      <a:pt x="33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0"/>
              <p:cNvSpPr/>
              <p:nvPr/>
            </p:nvSpPr>
            <p:spPr>
              <a:xfrm>
                <a:off x="7990321" y="5175643"/>
                <a:ext cx="123475" cy="98340"/>
              </a:xfrm>
              <a:custGeom>
                <a:rect b="b" l="l" r="r" t="t"/>
                <a:pathLst>
                  <a:path extrusionOk="0" h="2637" w="3311">
                    <a:moveTo>
                      <a:pt x="1895" y="1"/>
                    </a:moveTo>
                    <a:cubicBezTo>
                      <a:pt x="1323" y="1"/>
                      <a:pt x="754" y="361"/>
                      <a:pt x="429" y="922"/>
                    </a:cubicBezTo>
                    <a:cubicBezTo>
                      <a:pt x="96" y="1481"/>
                      <a:pt x="24" y="2124"/>
                      <a:pt x="1" y="2612"/>
                    </a:cubicBezTo>
                    <a:lnTo>
                      <a:pt x="477" y="2636"/>
                    </a:lnTo>
                    <a:cubicBezTo>
                      <a:pt x="501" y="1981"/>
                      <a:pt x="620" y="1529"/>
                      <a:pt x="834" y="1160"/>
                    </a:cubicBezTo>
                    <a:cubicBezTo>
                      <a:pt x="1038" y="819"/>
                      <a:pt x="1437" y="479"/>
                      <a:pt x="1897" y="479"/>
                    </a:cubicBezTo>
                    <a:cubicBezTo>
                      <a:pt x="1920" y="479"/>
                      <a:pt x="1942" y="479"/>
                      <a:pt x="1965" y="481"/>
                    </a:cubicBezTo>
                    <a:cubicBezTo>
                      <a:pt x="2191" y="505"/>
                      <a:pt x="2417" y="624"/>
                      <a:pt x="2560" y="814"/>
                    </a:cubicBezTo>
                    <a:cubicBezTo>
                      <a:pt x="2668" y="945"/>
                      <a:pt x="2715" y="1124"/>
                      <a:pt x="2691" y="1303"/>
                    </a:cubicBezTo>
                    <a:cubicBezTo>
                      <a:pt x="2668" y="1517"/>
                      <a:pt x="2691" y="1743"/>
                      <a:pt x="2763" y="1945"/>
                    </a:cubicBezTo>
                    <a:cubicBezTo>
                      <a:pt x="2798" y="2041"/>
                      <a:pt x="2822" y="2148"/>
                      <a:pt x="2834" y="2267"/>
                    </a:cubicBezTo>
                    <a:lnTo>
                      <a:pt x="3310" y="2243"/>
                    </a:lnTo>
                    <a:cubicBezTo>
                      <a:pt x="3299" y="2088"/>
                      <a:pt x="3263" y="1945"/>
                      <a:pt x="3227" y="1814"/>
                    </a:cubicBezTo>
                    <a:cubicBezTo>
                      <a:pt x="3168" y="1684"/>
                      <a:pt x="3156" y="1541"/>
                      <a:pt x="3168" y="1398"/>
                    </a:cubicBezTo>
                    <a:cubicBezTo>
                      <a:pt x="3215" y="1088"/>
                      <a:pt x="3132" y="767"/>
                      <a:pt x="2941" y="517"/>
                    </a:cubicBezTo>
                    <a:cubicBezTo>
                      <a:pt x="2715" y="219"/>
                      <a:pt x="2370" y="29"/>
                      <a:pt x="2001" y="5"/>
                    </a:cubicBezTo>
                    <a:cubicBezTo>
                      <a:pt x="1966" y="2"/>
                      <a:pt x="1930" y="1"/>
                      <a:pt x="18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 name="Google Shape;33;p30"/>
          <p:cNvSpPr txBox="1"/>
          <p:nvPr>
            <p:ph type="ctrTitle"/>
          </p:nvPr>
        </p:nvSpPr>
        <p:spPr>
          <a:xfrm>
            <a:off x="973400" y="1600125"/>
            <a:ext cx="6725400" cy="190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5200"/>
              <a:buNone/>
              <a:defRPr sz="5800">
                <a:latin typeface="Convergence"/>
                <a:ea typeface="Convergence"/>
                <a:cs typeface="Convergence"/>
                <a:sym typeface="Convergenc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4" name="Google Shape;34;p30"/>
          <p:cNvSpPr txBox="1"/>
          <p:nvPr>
            <p:ph idx="1" type="subTitle"/>
          </p:nvPr>
        </p:nvSpPr>
        <p:spPr>
          <a:xfrm>
            <a:off x="973400" y="3458788"/>
            <a:ext cx="4686900" cy="43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4"/>
              </a:buClr>
              <a:buSzPts val="2800"/>
              <a:buNone/>
              <a:defRPr sz="1800">
                <a:solidFill>
                  <a:schemeClr val="dk1"/>
                </a:solidFill>
                <a:latin typeface="PT Sans Caption"/>
                <a:ea typeface="PT Sans Caption"/>
                <a:cs typeface="PT Sans Caption"/>
                <a:sym typeface="PT Sans Caption"/>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74" name="Shape 174"/>
        <p:cNvGrpSpPr/>
        <p:nvPr/>
      </p:nvGrpSpPr>
      <p:grpSpPr>
        <a:xfrm>
          <a:off x="0" y="0"/>
          <a:ext cx="0" cy="0"/>
          <a:chOff x="0" y="0"/>
          <a:chExt cx="0" cy="0"/>
        </a:xfrm>
      </p:grpSpPr>
      <p:grpSp>
        <p:nvGrpSpPr>
          <p:cNvPr id="175" name="Google Shape;175;p39"/>
          <p:cNvGrpSpPr/>
          <p:nvPr/>
        </p:nvGrpSpPr>
        <p:grpSpPr>
          <a:xfrm>
            <a:off x="-397525" y="-1214398"/>
            <a:ext cx="10930153" cy="6414379"/>
            <a:chOff x="-397525" y="-1214398"/>
            <a:chExt cx="10930153" cy="6414379"/>
          </a:xfrm>
        </p:grpSpPr>
        <p:sp>
          <p:nvSpPr>
            <p:cNvPr id="176" name="Google Shape;176;p39"/>
            <p:cNvSpPr/>
            <p:nvPr/>
          </p:nvSpPr>
          <p:spPr>
            <a:xfrm flipH="1">
              <a:off x="7860335" y="3545453"/>
              <a:ext cx="2672293" cy="1592487"/>
            </a:xfrm>
            <a:custGeom>
              <a:rect b="b" l="l" r="r" t="t"/>
              <a:pathLst>
                <a:path extrusionOk="0" h="18252" w="30628">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9"/>
            <p:cNvSpPr/>
            <p:nvPr/>
          </p:nvSpPr>
          <p:spPr>
            <a:xfrm flipH="1">
              <a:off x="-397525" y="3571650"/>
              <a:ext cx="3173599" cy="1592496"/>
            </a:xfrm>
            <a:custGeom>
              <a:rect b="b" l="l" r="r" t="t"/>
              <a:pathLst>
                <a:path extrusionOk="0" h="16340" w="34743">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9"/>
            <p:cNvSpPr/>
            <p:nvPr/>
          </p:nvSpPr>
          <p:spPr>
            <a:xfrm>
              <a:off x="6684525" y="-38975"/>
              <a:ext cx="2476825" cy="2676713"/>
            </a:xfrm>
            <a:custGeom>
              <a:rect b="b" l="l" r="r" t="t"/>
              <a:pathLst>
                <a:path extrusionOk="0" h="105507" w="99073">
                  <a:moveTo>
                    <a:pt x="99073" y="105507"/>
                  </a:moveTo>
                  <a:cubicBezTo>
                    <a:pt x="88801" y="102938"/>
                    <a:pt x="81814" y="89905"/>
                    <a:pt x="81060" y="79344"/>
                  </a:cubicBezTo>
                  <a:cubicBezTo>
                    <a:pt x="80279" y="68409"/>
                    <a:pt x="82683" y="54120"/>
                    <a:pt x="74198" y="47178"/>
                  </a:cubicBezTo>
                  <a:cubicBezTo>
                    <a:pt x="71258" y="44772"/>
                    <a:pt x="67274" y="43318"/>
                    <a:pt x="63475" y="43318"/>
                  </a:cubicBezTo>
                  <a:cubicBezTo>
                    <a:pt x="59230" y="43318"/>
                    <a:pt x="55302" y="48161"/>
                    <a:pt x="54469" y="52324"/>
                  </a:cubicBezTo>
                  <a:cubicBezTo>
                    <a:pt x="53885" y="55241"/>
                    <a:pt x="58808" y="57840"/>
                    <a:pt x="61760" y="57471"/>
                  </a:cubicBezTo>
                  <a:cubicBezTo>
                    <a:pt x="64671" y="57107"/>
                    <a:pt x="67617" y="54342"/>
                    <a:pt x="68193" y="51466"/>
                  </a:cubicBezTo>
                  <a:cubicBezTo>
                    <a:pt x="71041" y="37233"/>
                    <a:pt x="39989" y="44185"/>
                    <a:pt x="26591" y="38600"/>
                  </a:cubicBezTo>
                  <a:cubicBezTo>
                    <a:pt x="17260" y="34711"/>
                    <a:pt x="8899" y="26542"/>
                    <a:pt x="5147" y="17155"/>
                  </a:cubicBezTo>
                  <a:cubicBezTo>
                    <a:pt x="2931" y="11611"/>
                    <a:pt x="4222" y="4222"/>
                    <a:pt x="0"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9"/>
            <p:cNvSpPr/>
            <p:nvPr/>
          </p:nvSpPr>
          <p:spPr>
            <a:xfrm>
              <a:off x="-261587" y="2637750"/>
              <a:ext cx="2901727" cy="2562231"/>
            </a:xfrm>
            <a:custGeom>
              <a:rect b="b" l="l" r="r" t="t"/>
              <a:pathLst>
                <a:path extrusionOk="0" h="99931" w="114084">
                  <a:moveTo>
                    <a:pt x="0" y="0"/>
                  </a:moveTo>
                  <a:cubicBezTo>
                    <a:pt x="8731" y="0"/>
                    <a:pt x="16057" y="11452"/>
                    <a:pt x="16727" y="20158"/>
                  </a:cubicBezTo>
                  <a:cubicBezTo>
                    <a:pt x="17565" y="31051"/>
                    <a:pt x="13333" y="44222"/>
                    <a:pt x="20158" y="52753"/>
                  </a:cubicBezTo>
                  <a:cubicBezTo>
                    <a:pt x="27347" y="61740"/>
                    <a:pt x="39547" y="67554"/>
                    <a:pt x="51038" y="68193"/>
                  </a:cubicBezTo>
                  <a:cubicBezTo>
                    <a:pt x="60754" y="68733"/>
                    <a:pt x="71499" y="65128"/>
                    <a:pt x="80202" y="69480"/>
                  </a:cubicBezTo>
                  <a:cubicBezTo>
                    <a:pt x="93784" y="76271"/>
                    <a:pt x="98899" y="99931"/>
                    <a:pt x="114084" y="99931"/>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9"/>
            <p:cNvSpPr/>
            <p:nvPr/>
          </p:nvSpPr>
          <p:spPr>
            <a:xfrm flipH="1" rot="-877307">
              <a:off x="7041054" y="-851595"/>
              <a:ext cx="3165559" cy="2269433"/>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
    <p:spTree>
      <p:nvGrpSpPr>
        <p:cNvPr id="181" name="Shape 181"/>
        <p:cNvGrpSpPr/>
        <p:nvPr/>
      </p:nvGrpSpPr>
      <p:grpSpPr>
        <a:xfrm>
          <a:off x="0" y="0"/>
          <a:ext cx="0" cy="0"/>
          <a:chOff x="0" y="0"/>
          <a:chExt cx="0" cy="0"/>
        </a:xfrm>
      </p:grpSpPr>
      <p:grpSp>
        <p:nvGrpSpPr>
          <p:cNvPr id="182" name="Google Shape;182;p40"/>
          <p:cNvGrpSpPr/>
          <p:nvPr/>
        </p:nvGrpSpPr>
        <p:grpSpPr>
          <a:xfrm>
            <a:off x="-1490182" y="-870250"/>
            <a:ext cx="12906290" cy="7712881"/>
            <a:chOff x="-1490182" y="-870250"/>
            <a:chExt cx="12906290" cy="7712881"/>
          </a:xfrm>
        </p:grpSpPr>
        <p:sp>
          <p:nvSpPr>
            <p:cNvPr id="183" name="Google Shape;183;p40"/>
            <p:cNvSpPr/>
            <p:nvPr/>
          </p:nvSpPr>
          <p:spPr>
            <a:xfrm flipH="1" rot="-6632008">
              <a:off x="-1174633" y="3086593"/>
              <a:ext cx="2899229" cy="2683926"/>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0"/>
            <p:cNvSpPr/>
            <p:nvPr/>
          </p:nvSpPr>
          <p:spPr>
            <a:xfrm>
              <a:off x="-1261300" y="-870250"/>
              <a:ext cx="2168450" cy="1644575"/>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0"/>
            <p:cNvSpPr/>
            <p:nvPr/>
          </p:nvSpPr>
          <p:spPr>
            <a:xfrm rot="-2244885">
              <a:off x="7847049" y="3793257"/>
              <a:ext cx="3193502" cy="2317637"/>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0"/>
            <p:cNvSpPr/>
            <p:nvPr/>
          </p:nvSpPr>
          <p:spPr>
            <a:xfrm flipH="1" rot="10800000">
              <a:off x="6892359" y="-84039"/>
              <a:ext cx="3095080" cy="1455649"/>
            </a:xfrm>
            <a:custGeom>
              <a:rect b="b" l="l" r="r" t="t"/>
              <a:pathLst>
                <a:path extrusionOk="0" h="16340" w="34743">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0"/>
            <p:cNvSpPr/>
            <p:nvPr/>
          </p:nvSpPr>
          <p:spPr>
            <a:xfrm rot="3949580">
              <a:off x="400379" y="-775785"/>
              <a:ext cx="1259663" cy="3344069"/>
            </a:xfrm>
            <a:custGeom>
              <a:rect b="b" l="l" r="r" t="t"/>
              <a:pathLst>
                <a:path extrusionOk="0" h="133764" w="50387">
                  <a:moveTo>
                    <a:pt x="0" y="0"/>
                  </a:moveTo>
                  <a:cubicBezTo>
                    <a:pt x="9689" y="0"/>
                    <a:pt x="20519" y="9982"/>
                    <a:pt x="21438" y="19627"/>
                  </a:cubicBezTo>
                  <a:cubicBezTo>
                    <a:pt x="22832" y="34264"/>
                    <a:pt x="15545" y="49677"/>
                    <a:pt x="19929" y="63712"/>
                  </a:cubicBezTo>
                  <a:cubicBezTo>
                    <a:pt x="23630" y="75560"/>
                    <a:pt x="37914" y="81201"/>
                    <a:pt x="44386" y="91793"/>
                  </a:cubicBezTo>
                  <a:cubicBezTo>
                    <a:pt x="51681" y="103732"/>
                    <a:pt x="52751" y="122122"/>
                    <a:pt x="44990" y="133764"/>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0"/>
            <p:cNvSpPr/>
            <p:nvPr/>
          </p:nvSpPr>
          <p:spPr>
            <a:xfrm flipH="1" rot="1740305">
              <a:off x="7435792" y="3175112"/>
              <a:ext cx="1259708" cy="3344189"/>
            </a:xfrm>
            <a:custGeom>
              <a:rect b="b" l="l" r="r" t="t"/>
              <a:pathLst>
                <a:path extrusionOk="0" h="133764" w="50387">
                  <a:moveTo>
                    <a:pt x="0" y="0"/>
                  </a:moveTo>
                  <a:cubicBezTo>
                    <a:pt x="9689" y="0"/>
                    <a:pt x="20519" y="9982"/>
                    <a:pt x="21438" y="19627"/>
                  </a:cubicBezTo>
                  <a:cubicBezTo>
                    <a:pt x="22832" y="34264"/>
                    <a:pt x="15545" y="49677"/>
                    <a:pt x="19929" y="63712"/>
                  </a:cubicBezTo>
                  <a:cubicBezTo>
                    <a:pt x="23630" y="75560"/>
                    <a:pt x="37914" y="81201"/>
                    <a:pt x="44386" y="91793"/>
                  </a:cubicBezTo>
                  <a:cubicBezTo>
                    <a:pt x="51681" y="103732"/>
                    <a:pt x="52751" y="122122"/>
                    <a:pt x="44990" y="133764"/>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grpSp>
        <p:nvGrpSpPr>
          <p:cNvPr id="36" name="Google Shape;36;p31"/>
          <p:cNvGrpSpPr/>
          <p:nvPr/>
        </p:nvGrpSpPr>
        <p:grpSpPr>
          <a:xfrm>
            <a:off x="-2837634" y="-1646790"/>
            <a:ext cx="12939082" cy="8693843"/>
            <a:chOff x="-2837634" y="-1646790"/>
            <a:chExt cx="12939082" cy="8693843"/>
          </a:xfrm>
        </p:grpSpPr>
        <p:sp>
          <p:nvSpPr>
            <p:cNvPr id="37" name="Google Shape;37;p31"/>
            <p:cNvSpPr/>
            <p:nvPr/>
          </p:nvSpPr>
          <p:spPr>
            <a:xfrm rot="-2407657">
              <a:off x="-2224511" y="-624058"/>
              <a:ext cx="3037219" cy="2204217"/>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1"/>
            <p:cNvSpPr/>
            <p:nvPr/>
          </p:nvSpPr>
          <p:spPr>
            <a:xfrm>
              <a:off x="-2130950" y="-122769"/>
              <a:ext cx="2560596" cy="1752293"/>
            </a:xfrm>
            <a:custGeom>
              <a:rect b="b" l="l" r="r" t="t"/>
              <a:pathLst>
                <a:path extrusionOk="0" h="62105" w="90753">
                  <a:moveTo>
                    <a:pt x="90753" y="61361"/>
                  </a:moveTo>
                  <a:cubicBezTo>
                    <a:pt x="79308" y="65171"/>
                    <a:pt x="63796" y="53320"/>
                    <a:pt x="60330" y="41766"/>
                  </a:cubicBezTo>
                  <a:cubicBezTo>
                    <a:pt x="57675" y="32916"/>
                    <a:pt x="61702" y="21453"/>
                    <a:pt x="55689" y="14437"/>
                  </a:cubicBezTo>
                  <a:cubicBezTo>
                    <a:pt x="50665" y="8574"/>
                    <a:pt x="41173" y="8733"/>
                    <a:pt x="33517" y="7734"/>
                  </a:cubicBezTo>
                  <a:cubicBezTo>
                    <a:pt x="22147" y="6251"/>
                    <a:pt x="10736" y="4025"/>
                    <a:pt x="0"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1"/>
            <p:cNvSpPr/>
            <p:nvPr/>
          </p:nvSpPr>
          <p:spPr>
            <a:xfrm rot="-1758268">
              <a:off x="-2594423" y="4409852"/>
              <a:ext cx="3487537" cy="1905645"/>
            </a:xfrm>
            <a:custGeom>
              <a:rect b="b" l="l" r="r" t="t"/>
              <a:pathLst>
                <a:path extrusionOk="0" h="39796" w="72831">
                  <a:moveTo>
                    <a:pt x="51355" y="1"/>
                  </a:moveTo>
                  <a:cubicBezTo>
                    <a:pt x="48560" y="1"/>
                    <a:pt x="45745" y="363"/>
                    <a:pt x="43017" y="959"/>
                  </a:cubicBezTo>
                  <a:cubicBezTo>
                    <a:pt x="36773" y="2325"/>
                    <a:pt x="30653" y="4905"/>
                    <a:pt x="24300" y="4905"/>
                  </a:cubicBezTo>
                  <a:cubicBezTo>
                    <a:pt x="23845" y="4905"/>
                    <a:pt x="23389" y="4892"/>
                    <a:pt x="22932" y="4864"/>
                  </a:cubicBezTo>
                  <a:cubicBezTo>
                    <a:pt x="19047" y="4635"/>
                    <a:pt x="14989" y="3395"/>
                    <a:pt x="11190" y="3395"/>
                  </a:cubicBezTo>
                  <a:cubicBezTo>
                    <a:pt x="9260" y="3395"/>
                    <a:pt x="7396" y="3715"/>
                    <a:pt x="5656" y="4650"/>
                  </a:cubicBezTo>
                  <a:cubicBezTo>
                    <a:pt x="1965" y="6626"/>
                    <a:pt x="0" y="11341"/>
                    <a:pt x="1191" y="15342"/>
                  </a:cubicBezTo>
                  <a:cubicBezTo>
                    <a:pt x="2000" y="18056"/>
                    <a:pt x="3989" y="20211"/>
                    <a:pt x="5513" y="22592"/>
                  </a:cubicBezTo>
                  <a:cubicBezTo>
                    <a:pt x="8180" y="26748"/>
                    <a:pt x="7918" y="32296"/>
                    <a:pt x="11192" y="35880"/>
                  </a:cubicBezTo>
                  <a:cubicBezTo>
                    <a:pt x="13364" y="38261"/>
                    <a:pt x="16634" y="39795"/>
                    <a:pt x="19842" y="39795"/>
                  </a:cubicBezTo>
                  <a:cubicBezTo>
                    <a:pt x="21767" y="39795"/>
                    <a:pt x="23671" y="39242"/>
                    <a:pt x="25301" y="37987"/>
                  </a:cubicBezTo>
                  <a:cubicBezTo>
                    <a:pt x="30182" y="34225"/>
                    <a:pt x="30944" y="26355"/>
                    <a:pt x="36409" y="23497"/>
                  </a:cubicBezTo>
                  <a:cubicBezTo>
                    <a:pt x="37782" y="22777"/>
                    <a:pt x="39260" y="22481"/>
                    <a:pt x="40776" y="22481"/>
                  </a:cubicBezTo>
                  <a:cubicBezTo>
                    <a:pt x="43742" y="22481"/>
                    <a:pt x="46851" y="23614"/>
                    <a:pt x="49602" y="24914"/>
                  </a:cubicBezTo>
                  <a:cubicBezTo>
                    <a:pt x="53250" y="26644"/>
                    <a:pt x="57074" y="28688"/>
                    <a:pt x="61033" y="28688"/>
                  </a:cubicBezTo>
                  <a:cubicBezTo>
                    <a:pt x="61570" y="28688"/>
                    <a:pt x="62109" y="28650"/>
                    <a:pt x="62651" y="28569"/>
                  </a:cubicBezTo>
                  <a:cubicBezTo>
                    <a:pt x="68663" y="27676"/>
                    <a:pt x="72831" y="21104"/>
                    <a:pt x="72104" y="15068"/>
                  </a:cubicBezTo>
                  <a:cubicBezTo>
                    <a:pt x="71366" y="9031"/>
                    <a:pt x="66616" y="3983"/>
                    <a:pt x="60972" y="1721"/>
                  </a:cubicBezTo>
                  <a:cubicBezTo>
                    <a:pt x="57913" y="504"/>
                    <a:pt x="54648" y="1"/>
                    <a:pt x="51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1"/>
            <p:cNvSpPr/>
            <p:nvPr/>
          </p:nvSpPr>
          <p:spPr>
            <a:xfrm rot="9183085">
              <a:off x="6991467" y="-1172186"/>
              <a:ext cx="2691512" cy="2491665"/>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1"/>
            <p:cNvSpPr/>
            <p:nvPr/>
          </p:nvSpPr>
          <p:spPr>
            <a:xfrm flipH="1">
              <a:off x="6607779" y="4474070"/>
              <a:ext cx="2703610" cy="831744"/>
            </a:xfrm>
            <a:custGeom>
              <a:rect b="b" l="l" r="r" t="t"/>
              <a:pathLst>
                <a:path extrusionOk="0" h="18252" w="30628">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31"/>
          <p:cNvSpPr txBox="1"/>
          <p:nvPr>
            <p:ph idx="1" type="body"/>
          </p:nvPr>
        </p:nvSpPr>
        <p:spPr>
          <a:xfrm>
            <a:off x="713400" y="1143010"/>
            <a:ext cx="7717200" cy="34551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100"/>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
        <p:nvSpPr>
          <p:cNvPr id="43" name="Google Shape;43;p31"/>
          <p:cNvSpPr txBox="1"/>
          <p:nvPr>
            <p:ph type="title"/>
          </p:nvPr>
        </p:nvSpPr>
        <p:spPr>
          <a:xfrm>
            <a:off x="529325" y="445025"/>
            <a:ext cx="8085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grpSp>
        <p:nvGrpSpPr>
          <p:cNvPr id="45" name="Google Shape;45;p32"/>
          <p:cNvGrpSpPr/>
          <p:nvPr/>
        </p:nvGrpSpPr>
        <p:grpSpPr>
          <a:xfrm>
            <a:off x="-2386928" y="-2484851"/>
            <a:ext cx="13064555" cy="8662720"/>
            <a:chOff x="-2386928" y="-2484851"/>
            <a:chExt cx="13064555" cy="8662720"/>
          </a:xfrm>
        </p:grpSpPr>
        <p:sp>
          <p:nvSpPr>
            <p:cNvPr id="46" name="Google Shape;46;p32"/>
            <p:cNvSpPr/>
            <p:nvPr/>
          </p:nvSpPr>
          <p:spPr>
            <a:xfrm rot="8490882">
              <a:off x="-1055713" y="4125251"/>
              <a:ext cx="2142461" cy="1554859"/>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2"/>
            <p:cNvSpPr/>
            <p:nvPr/>
          </p:nvSpPr>
          <p:spPr>
            <a:xfrm flipH="1" rot="-7929751">
              <a:off x="7066034" y="-1815527"/>
              <a:ext cx="3064005" cy="2836463"/>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p:nvPr/>
          </p:nvSpPr>
          <p:spPr>
            <a:xfrm rot="337853">
              <a:off x="-220885" y="-334374"/>
              <a:ext cx="2687094" cy="2017462"/>
            </a:xfrm>
            <a:custGeom>
              <a:rect b="b" l="l" r="r" t="t"/>
              <a:pathLst>
                <a:path extrusionOk="0" h="15960" w="16143">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2"/>
            <p:cNvSpPr/>
            <p:nvPr/>
          </p:nvSpPr>
          <p:spPr>
            <a:xfrm flipH="1" rot="5400000">
              <a:off x="7426290" y="2774970"/>
              <a:ext cx="1124020" cy="4211373"/>
            </a:xfrm>
            <a:custGeom>
              <a:rect b="b" l="l" r="r" t="t"/>
              <a:pathLst>
                <a:path extrusionOk="0" h="25556" w="8735">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2"/>
            <p:cNvSpPr/>
            <p:nvPr/>
          </p:nvSpPr>
          <p:spPr>
            <a:xfrm flipH="1">
              <a:off x="5878750" y="3360075"/>
              <a:ext cx="3341450" cy="2017475"/>
            </a:xfrm>
            <a:custGeom>
              <a:rect b="b" l="l" r="r" t="t"/>
              <a:pathLst>
                <a:path extrusionOk="0" h="80699" w="133658">
                  <a:moveTo>
                    <a:pt x="133658" y="77775"/>
                  </a:moveTo>
                  <a:cubicBezTo>
                    <a:pt x="120547" y="84331"/>
                    <a:pt x="101547" y="78911"/>
                    <a:pt x="90513" y="69260"/>
                  </a:cubicBezTo>
                  <a:cubicBezTo>
                    <a:pt x="79188" y="59354"/>
                    <a:pt x="75019" y="41359"/>
                    <a:pt x="61561" y="34630"/>
                  </a:cubicBezTo>
                  <a:cubicBezTo>
                    <a:pt x="49976" y="28837"/>
                    <a:pt x="35931" y="30404"/>
                    <a:pt x="23525" y="26682"/>
                  </a:cubicBezTo>
                  <a:cubicBezTo>
                    <a:pt x="16635" y="24615"/>
                    <a:pt x="8828" y="22557"/>
                    <a:pt x="4223" y="17031"/>
                  </a:cubicBezTo>
                  <a:cubicBezTo>
                    <a:pt x="517" y="12583"/>
                    <a:pt x="-1014" y="5492"/>
                    <a:pt x="817"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32"/>
            <p:cNvGrpSpPr/>
            <p:nvPr/>
          </p:nvGrpSpPr>
          <p:grpSpPr>
            <a:xfrm>
              <a:off x="-828070" y="4520475"/>
              <a:ext cx="1540913" cy="481201"/>
              <a:chOff x="-828070" y="4520475"/>
              <a:chExt cx="1540913" cy="481201"/>
            </a:xfrm>
          </p:grpSpPr>
          <p:sp>
            <p:nvSpPr>
              <p:cNvPr id="52" name="Google Shape;52;p32"/>
              <p:cNvSpPr/>
              <p:nvPr/>
            </p:nvSpPr>
            <p:spPr>
              <a:xfrm flipH="1">
                <a:off x="-805000" y="4974134"/>
                <a:ext cx="757215" cy="27542"/>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2"/>
              <p:cNvSpPr/>
              <p:nvPr/>
            </p:nvSpPr>
            <p:spPr>
              <a:xfrm flipH="1">
                <a:off x="-818490" y="4885776"/>
                <a:ext cx="1182980" cy="47705"/>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2"/>
              <p:cNvSpPr/>
              <p:nvPr/>
            </p:nvSpPr>
            <p:spPr>
              <a:xfrm flipH="1">
                <a:off x="-828070" y="4770791"/>
                <a:ext cx="1540913" cy="46207"/>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2"/>
              <p:cNvSpPr/>
              <p:nvPr/>
            </p:nvSpPr>
            <p:spPr>
              <a:xfrm flipH="1">
                <a:off x="-821568" y="4691382"/>
                <a:ext cx="1518156" cy="59613"/>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2"/>
              <p:cNvSpPr/>
              <p:nvPr/>
            </p:nvSpPr>
            <p:spPr>
              <a:xfrm flipH="1">
                <a:off x="-822769" y="4608540"/>
                <a:ext cx="1367736" cy="8609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2"/>
              <p:cNvSpPr/>
              <p:nvPr/>
            </p:nvSpPr>
            <p:spPr>
              <a:xfrm flipH="1">
                <a:off x="-796740" y="4520475"/>
                <a:ext cx="561062" cy="49604"/>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32"/>
            <p:cNvSpPr/>
            <p:nvPr/>
          </p:nvSpPr>
          <p:spPr>
            <a:xfrm flipH="1" rot="8434906">
              <a:off x="710513" y="4615900"/>
              <a:ext cx="1362443" cy="1189806"/>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2"/>
            <p:cNvSpPr/>
            <p:nvPr/>
          </p:nvSpPr>
          <p:spPr>
            <a:xfrm rot="-170229">
              <a:off x="-2343654" y="-695364"/>
              <a:ext cx="3829236" cy="1843372"/>
            </a:xfrm>
            <a:custGeom>
              <a:rect b="b" l="l" r="r" t="t"/>
              <a:pathLst>
                <a:path extrusionOk="0" h="83243" w="211184">
                  <a:moveTo>
                    <a:pt x="0" y="7154"/>
                  </a:moveTo>
                  <a:cubicBezTo>
                    <a:pt x="23413" y="-8457"/>
                    <a:pt x="65158" y="3583"/>
                    <a:pt x="82316" y="25888"/>
                  </a:cubicBezTo>
                  <a:cubicBezTo>
                    <a:pt x="86706" y="31595"/>
                    <a:pt x="86489" y="42595"/>
                    <a:pt x="81181" y="47460"/>
                  </a:cubicBezTo>
                  <a:cubicBezTo>
                    <a:pt x="75880" y="52319"/>
                    <a:pt x="62280" y="54136"/>
                    <a:pt x="59608" y="47460"/>
                  </a:cubicBezTo>
                  <a:cubicBezTo>
                    <a:pt x="53490" y="32176"/>
                    <a:pt x="94522" y="39619"/>
                    <a:pt x="108998" y="47460"/>
                  </a:cubicBezTo>
                  <a:cubicBezTo>
                    <a:pt x="128069" y="57790"/>
                    <a:pt x="145077" y="72749"/>
                    <a:pt x="165768" y="79251"/>
                  </a:cubicBezTo>
                  <a:cubicBezTo>
                    <a:pt x="180228" y="83795"/>
                    <a:pt x="196257" y="84156"/>
                    <a:pt x="211184" y="8152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2"/>
          <p:cNvSpPr txBox="1"/>
          <p:nvPr>
            <p:ph type="title"/>
          </p:nvPr>
        </p:nvSpPr>
        <p:spPr>
          <a:xfrm>
            <a:off x="4310175" y="1540750"/>
            <a:ext cx="3737700" cy="1124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1" name="Google Shape;61;p32"/>
          <p:cNvSpPr txBox="1"/>
          <p:nvPr>
            <p:ph idx="1" type="subTitle"/>
          </p:nvPr>
        </p:nvSpPr>
        <p:spPr>
          <a:xfrm>
            <a:off x="4310175" y="2658049"/>
            <a:ext cx="3737700" cy="94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1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62" name="Shape 62"/>
        <p:cNvGrpSpPr/>
        <p:nvPr/>
      </p:nvGrpSpPr>
      <p:grpSpPr>
        <a:xfrm>
          <a:off x="0" y="0"/>
          <a:ext cx="0" cy="0"/>
          <a:chOff x="0" y="0"/>
          <a:chExt cx="0" cy="0"/>
        </a:xfrm>
      </p:grpSpPr>
      <p:grpSp>
        <p:nvGrpSpPr>
          <p:cNvPr id="63" name="Google Shape;63;p33"/>
          <p:cNvGrpSpPr/>
          <p:nvPr/>
        </p:nvGrpSpPr>
        <p:grpSpPr>
          <a:xfrm>
            <a:off x="-1039525" y="-2011689"/>
            <a:ext cx="11757032" cy="8250339"/>
            <a:chOff x="-1039525" y="-2011689"/>
            <a:chExt cx="11757032" cy="8250339"/>
          </a:xfrm>
        </p:grpSpPr>
        <p:sp>
          <p:nvSpPr>
            <p:cNvPr id="64" name="Google Shape;64;p33"/>
            <p:cNvSpPr/>
            <p:nvPr/>
          </p:nvSpPr>
          <p:spPr>
            <a:xfrm rot="6624582">
              <a:off x="-380582" y="-1607507"/>
              <a:ext cx="2418000" cy="2238462"/>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3"/>
            <p:cNvSpPr/>
            <p:nvPr/>
          </p:nvSpPr>
          <p:spPr>
            <a:xfrm>
              <a:off x="-1039525" y="3902275"/>
              <a:ext cx="2771681" cy="1592943"/>
            </a:xfrm>
            <a:custGeom>
              <a:rect b="b" l="l" r="r" t="t"/>
              <a:pathLst>
                <a:path extrusionOk="0" h="18252" w="30628">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3"/>
            <p:cNvSpPr/>
            <p:nvPr/>
          </p:nvSpPr>
          <p:spPr>
            <a:xfrm>
              <a:off x="-559122" y="0"/>
              <a:ext cx="2168999" cy="2974618"/>
            </a:xfrm>
            <a:custGeom>
              <a:rect b="b" l="l" r="r" t="t"/>
              <a:pathLst>
                <a:path extrusionOk="0" h="73064" w="53276">
                  <a:moveTo>
                    <a:pt x="0" y="73064"/>
                  </a:moveTo>
                  <a:cubicBezTo>
                    <a:pt x="8863" y="67159"/>
                    <a:pt x="16367" y="56786"/>
                    <a:pt x="17251" y="46173"/>
                  </a:cubicBezTo>
                  <a:cubicBezTo>
                    <a:pt x="17925" y="38081"/>
                    <a:pt x="11001" y="27559"/>
                    <a:pt x="16744" y="21818"/>
                  </a:cubicBezTo>
                  <a:cubicBezTo>
                    <a:pt x="26775" y="11790"/>
                    <a:pt x="53276" y="14184"/>
                    <a:pt x="53276"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3"/>
            <p:cNvSpPr/>
            <p:nvPr/>
          </p:nvSpPr>
          <p:spPr>
            <a:xfrm rot="8100000">
              <a:off x="7492614" y="-1078227"/>
              <a:ext cx="2904944" cy="2108220"/>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3"/>
            <p:cNvSpPr/>
            <p:nvPr/>
          </p:nvSpPr>
          <p:spPr>
            <a:xfrm>
              <a:off x="7022675" y="3925391"/>
              <a:ext cx="3050142" cy="2313259"/>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3"/>
            <p:cNvSpPr/>
            <p:nvPr/>
          </p:nvSpPr>
          <p:spPr>
            <a:xfrm rot="-1112926">
              <a:off x="7450920" y="3525495"/>
              <a:ext cx="2493683" cy="2156612"/>
            </a:xfrm>
            <a:custGeom>
              <a:rect b="b" l="l" r="r" t="t"/>
              <a:pathLst>
                <a:path extrusionOk="0" h="120252" w="118222">
                  <a:moveTo>
                    <a:pt x="0" y="0"/>
                  </a:moveTo>
                  <a:cubicBezTo>
                    <a:pt x="12753" y="2549"/>
                    <a:pt x="27336" y="4503"/>
                    <a:pt x="36532" y="13699"/>
                  </a:cubicBezTo>
                  <a:cubicBezTo>
                    <a:pt x="48102" y="25269"/>
                    <a:pt x="47971" y="46274"/>
                    <a:pt x="60887" y="56320"/>
                  </a:cubicBezTo>
                  <a:cubicBezTo>
                    <a:pt x="72058" y="65008"/>
                    <a:pt x="90390" y="63207"/>
                    <a:pt x="99449" y="74079"/>
                  </a:cubicBezTo>
                  <a:cubicBezTo>
                    <a:pt x="105079" y="80835"/>
                    <a:pt x="108505" y="89707"/>
                    <a:pt x="109597" y="98434"/>
                  </a:cubicBezTo>
                  <a:cubicBezTo>
                    <a:pt x="110568" y="106194"/>
                    <a:pt x="111230" y="116749"/>
                    <a:pt x="118222" y="12025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33"/>
          <p:cNvSpPr txBox="1"/>
          <p:nvPr>
            <p:ph idx="1" type="subTitle"/>
          </p:nvPr>
        </p:nvSpPr>
        <p:spPr>
          <a:xfrm>
            <a:off x="598900" y="2617274"/>
            <a:ext cx="2711100" cy="684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71" name="Google Shape;71;p33"/>
          <p:cNvSpPr txBox="1"/>
          <p:nvPr>
            <p:ph idx="2" type="subTitle"/>
          </p:nvPr>
        </p:nvSpPr>
        <p:spPr>
          <a:xfrm>
            <a:off x="598900" y="2230544"/>
            <a:ext cx="2711100" cy="3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72" name="Google Shape;72;p33"/>
          <p:cNvSpPr txBox="1"/>
          <p:nvPr>
            <p:ph idx="3" type="subTitle"/>
          </p:nvPr>
        </p:nvSpPr>
        <p:spPr>
          <a:xfrm>
            <a:off x="3216544" y="3551546"/>
            <a:ext cx="2711100" cy="684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73" name="Google Shape;73;p33"/>
          <p:cNvSpPr txBox="1"/>
          <p:nvPr>
            <p:ph idx="4" type="subTitle"/>
          </p:nvPr>
        </p:nvSpPr>
        <p:spPr>
          <a:xfrm>
            <a:off x="3216425" y="3164819"/>
            <a:ext cx="2711100" cy="3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74" name="Google Shape;74;p33"/>
          <p:cNvSpPr txBox="1"/>
          <p:nvPr>
            <p:ph idx="5" type="subTitle"/>
          </p:nvPr>
        </p:nvSpPr>
        <p:spPr>
          <a:xfrm>
            <a:off x="5833975" y="2617276"/>
            <a:ext cx="2711100" cy="684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75" name="Google Shape;75;p33"/>
          <p:cNvSpPr txBox="1"/>
          <p:nvPr>
            <p:ph idx="6" type="subTitle"/>
          </p:nvPr>
        </p:nvSpPr>
        <p:spPr>
          <a:xfrm>
            <a:off x="5833975" y="2230544"/>
            <a:ext cx="2711100" cy="3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76" name="Google Shape;76;p33"/>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7_1_1">
    <p:spTree>
      <p:nvGrpSpPr>
        <p:cNvPr id="77" name="Shape 77"/>
        <p:cNvGrpSpPr/>
        <p:nvPr/>
      </p:nvGrpSpPr>
      <p:grpSpPr>
        <a:xfrm>
          <a:off x="0" y="0"/>
          <a:ext cx="0" cy="0"/>
          <a:chOff x="0" y="0"/>
          <a:chExt cx="0" cy="0"/>
        </a:xfrm>
      </p:grpSpPr>
      <p:grpSp>
        <p:nvGrpSpPr>
          <p:cNvPr id="78" name="Google Shape;78;p34"/>
          <p:cNvGrpSpPr/>
          <p:nvPr/>
        </p:nvGrpSpPr>
        <p:grpSpPr>
          <a:xfrm>
            <a:off x="-3677380" y="-1431326"/>
            <a:ext cx="12240241" cy="6102651"/>
            <a:chOff x="-3677380" y="-1431326"/>
            <a:chExt cx="12240241" cy="6102651"/>
          </a:xfrm>
        </p:grpSpPr>
        <p:sp>
          <p:nvSpPr>
            <p:cNvPr id="79" name="Google Shape;79;p34"/>
            <p:cNvSpPr/>
            <p:nvPr/>
          </p:nvSpPr>
          <p:spPr>
            <a:xfrm flipH="1" rot="1628965">
              <a:off x="5013945" y="977869"/>
              <a:ext cx="2986111" cy="3187771"/>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4"/>
            <p:cNvSpPr/>
            <p:nvPr/>
          </p:nvSpPr>
          <p:spPr>
            <a:xfrm flipH="1" rot="-839465">
              <a:off x="-3375313" y="-967693"/>
              <a:ext cx="4205240" cy="3014795"/>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4"/>
            <p:cNvGrpSpPr/>
            <p:nvPr/>
          </p:nvGrpSpPr>
          <p:grpSpPr>
            <a:xfrm flipH="1">
              <a:off x="-187120" y="480500"/>
              <a:ext cx="1540913" cy="481201"/>
              <a:chOff x="7921455" y="3606075"/>
              <a:chExt cx="1540913" cy="481201"/>
            </a:xfrm>
          </p:grpSpPr>
          <p:sp>
            <p:nvSpPr>
              <p:cNvPr id="82" name="Google Shape;82;p34"/>
              <p:cNvSpPr/>
              <p:nvPr/>
            </p:nvSpPr>
            <p:spPr>
              <a:xfrm>
                <a:off x="8682083" y="4059734"/>
                <a:ext cx="757215" cy="27542"/>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p:nvPr/>
            </p:nvSpPr>
            <p:spPr>
              <a:xfrm>
                <a:off x="8269808" y="3971376"/>
                <a:ext cx="1182980" cy="47705"/>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4"/>
              <p:cNvSpPr/>
              <p:nvPr/>
            </p:nvSpPr>
            <p:spPr>
              <a:xfrm>
                <a:off x="7921455" y="3856391"/>
                <a:ext cx="1540913" cy="46207"/>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4"/>
              <p:cNvSpPr/>
              <p:nvPr/>
            </p:nvSpPr>
            <p:spPr>
              <a:xfrm>
                <a:off x="7937709" y="3776982"/>
                <a:ext cx="1518156" cy="59613"/>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p:nvPr/>
            </p:nvSpPr>
            <p:spPr>
              <a:xfrm>
                <a:off x="8089331" y="3694140"/>
                <a:ext cx="1367736" cy="8609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4"/>
              <p:cNvSpPr/>
              <p:nvPr/>
            </p:nvSpPr>
            <p:spPr>
              <a:xfrm>
                <a:off x="8869975" y="3606075"/>
                <a:ext cx="561062" cy="49604"/>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8" name="Google Shape;88;p34"/>
          <p:cNvSpPr txBox="1"/>
          <p:nvPr>
            <p:ph type="title"/>
          </p:nvPr>
        </p:nvSpPr>
        <p:spPr>
          <a:xfrm>
            <a:off x="713400" y="1942475"/>
            <a:ext cx="3737700" cy="184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9" name="Google Shape;89;p34"/>
          <p:cNvSpPr txBox="1"/>
          <p:nvPr>
            <p:ph idx="1" type="subTitle"/>
          </p:nvPr>
        </p:nvSpPr>
        <p:spPr>
          <a:xfrm>
            <a:off x="713400" y="3666718"/>
            <a:ext cx="3737700" cy="94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1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0" name="Shape 90"/>
        <p:cNvGrpSpPr/>
        <p:nvPr/>
      </p:nvGrpSpPr>
      <p:grpSpPr>
        <a:xfrm>
          <a:off x="0" y="0"/>
          <a:ext cx="0" cy="0"/>
          <a:chOff x="0" y="0"/>
          <a:chExt cx="0" cy="0"/>
        </a:xfrm>
      </p:grpSpPr>
      <p:grpSp>
        <p:nvGrpSpPr>
          <p:cNvPr id="91" name="Google Shape;91;p35"/>
          <p:cNvGrpSpPr/>
          <p:nvPr/>
        </p:nvGrpSpPr>
        <p:grpSpPr>
          <a:xfrm>
            <a:off x="-2097701" y="-1927265"/>
            <a:ext cx="12813424" cy="8286185"/>
            <a:chOff x="-2097701" y="-1927265"/>
            <a:chExt cx="12813424" cy="8286185"/>
          </a:xfrm>
        </p:grpSpPr>
        <p:sp>
          <p:nvSpPr>
            <p:cNvPr id="92" name="Google Shape;92;p35"/>
            <p:cNvSpPr/>
            <p:nvPr/>
          </p:nvSpPr>
          <p:spPr>
            <a:xfrm rot="8490882">
              <a:off x="8322162" y="4125251"/>
              <a:ext cx="2142461" cy="1554859"/>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5"/>
            <p:cNvSpPr/>
            <p:nvPr/>
          </p:nvSpPr>
          <p:spPr>
            <a:xfrm rot="-7067723">
              <a:off x="6790735" y="-815911"/>
              <a:ext cx="3381040" cy="2259901"/>
            </a:xfrm>
            <a:custGeom>
              <a:rect b="b" l="l" r="r" t="t"/>
              <a:pathLst>
                <a:path extrusionOk="0" h="40524" w="60628">
                  <a:moveTo>
                    <a:pt x="44723" y="0"/>
                  </a:moveTo>
                  <a:cubicBezTo>
                    <a:pt x="44504" y="0"/>
                    <a:pt x="44285" y="5"/>
                    <a:pt x="44066" y="16"/>
                  </a:cubicBezTo>
                  <a:cubicBezTo>
                    <a:pt x="38791" y="266"/>
                    <a:pt x="33767" y="3564"/>
                    <a:pt x="31433" y="8302"/>
                  </a:cubicBezTo>
                  <a:cubicBezTo>
                    <a:pt x="29957" y="11315"/>
                    <a:pt x="29445" y="14899"/>
                    <a:pt x="27135" y="17351"/>
                  </a:cubicBezTo>
                  <a:cubicBezTo>
                    <a:pt x="24825" y="19792"/>
                    <a:pt x="21217" y="20518"/>
                    <a:pt x="17848" y="20590"/>
                  </a:cubicBezTo>
                  <a:cubicBezTo>
                    <a:pt x="17524" y="20598"/>
                    <a:pt x="17200" y="20601"/>
                    <a:pt x="16876" y="20601"/>
                  </a:cubicBezTo>
                  <a:cubicBezTo>
                    <a:pt x="15406" y="20601"/>
                    <a:pt x="13932" y="20534"/>
                    <a:pt x="12465" y="20534"/>
                  </a:cubicBezTo>
                  <a:cubicBezTo>
                    <a:pt x="10888" y="20534"/>
                    <a:pt x="9320" y="20612"/>
                    <a:pt x="7775" y="20935"/>
                  </a:cubicBezTo>
                  <a:cubicBezTo>
                    <a:pt x="4477" y="21637"/>
                    <a:pt x="1179" y="23816"/>
                    <a:pt x="513" y="27114"/>
                  </a:cubicBezTo>
                  <a:cubicBezTo>
                    <a:pt x="1" y="29579"/>
                    <a:pt x="1084" y="32151"/>
                    <a:pt x="2751" y="34032"/>
                  </a:cubicBezTo>
                  <a:cubicBezTo>
                    <a:pt x="4925" y="36481"/>
                    <a:pt x="7063" y="37837"/>
                    <a:pt x="9939" y="37837"/>
                  </a:cubicBezTo>
                  <a:cubicBezTo>
                    <a:pt x="10419" y="37837"/>
                    <a:pt x="10919" y="37799"/>
                    <a:pt x="11442" y="37723"/>
                  </a:cubicBezTo>
                  <a:cubicBezTo>
                    <a:pt x="13790" y="37387"/>
                    <a:pt x="16135" y="37200"/>
                    <a:pt x="18478" y="37200"/>
                  </a:cubicBezTo>
                  <a:cubicBezTo>
                    <a:pt x="20877" y="37200"/>
                    <a:pt x="23273" y="37396"/>
                    <a:pt x="25670" y="37830"/>
                  </a:cubicBezTo>
                  <a:cubicBezTo>
                    <a:pt x="29754" y="38568"/>
                    <a:pt x="33731" y="39925"/>
                    <a:pt x="37862" y="40378"/>
                  </a:cubicBezTo>
                  <a:cubicBezTo>
                    <a:pt x="38734" y="40475"/>
                    <a:pt x="39616" y="40524"/>
                    <a:pt x="40502" y="40524"/>
                  </a:cubicBezTo>
                  <a:cubicBezTo>
                    <a:pt x="47751" y="40524"/>
                    <a:pt x="55214" y="37274"/>
                    <a:pt x="58460" y="30877"/>
                  </a:cubicBezTo>
                  <a:cubicBezTo>
                    <a:pt x="60377" y="27079"/>
                    <a:pt x="60627" y="22661"/>
                    <a:pt x="60389" y="18411"/>
                  </a:cubicBezTo>
                  <a:cubicBezTo>
                    <a:pt x="60163" y="14458"/>
                    <a:pt x="59508" y="10410"/>
                    <a:pt x="57424" y="7052"/>
                  </a:cubicBezTo>
                  <a:cubicBezTo>
                    <a:pt x="54777" y="2739"/>
                    <a:pt x="49778" y="0"/>
                    <a:pt x="4472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5"/>
            <p:cNvSpPr/>
            <p:nvPr/>
          </p:nvSpPr>
          <p:spPr>
            <a:xfrm rot="8592914">
              <a:off x="-1619642" y="-1369475"/>
              <a:ext cx="2691480" cy="2491635"/>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 name="Google Shape;95;p35"/>
            <p:cNvGrpSpPr/>
            <p:nvPr/>
          </p:nvGrpSpPr>
          <p:grpSpPr>
            <a:xfrm>
              <a:off x="256449" y="-336301"/>
              <a:ext cx="1498599" cy="1022076"/>
              <a:chOff x="256449" y="-336301"/>
              <a:chExt cx="1498599" cy="1022076"/>
            </a:xfrm>
          </p:grpSpPr>
          <p:sp>
            <p:nvSpPr>
              <p:cNvPr id="96" name="Google Shape;96;p35"/>
              <p:cNvSpPr/>
              <p:nvPr/>
            </p:nvSpPr>
            <p:spPr>
              <a:xfrm rot="10800000">
                <a:off x="256449" y="-336301"/>
                <a:ext cx="1498599" cy="1022076"/>
              </a:xfrm>
              <a:custGeom>
                <a:rect b="b" l="l" r="r" t="t"/>
                <a:pathLst>
                  <a:path extrusionOk="0" h="27407" w="40185">
                    <a:moveTo>
                      <a:pt x="19819" y="0"/>
                    </a:moveTo>
                    <a:cubicBezTo>
                      <a:pt x="16749" y="0"/>
                      <a:pt x="13511" y="254"/>
                      <a:pt x="10478" y="1236"/>
                    </a:cubicBezTo>
                    <a:cubicBezTo>
                      <a:pt x="5811" y="2760"/>
                      <a:pt x="2263" y="5975"/>
                      <a:pt x="989" y="9845"/>
                    </a:cubicBezTo>
                    <a:cubicBezTo>
                      <a:pt x="310" y="11904"/>
                      <a:pt x="263" y="14083"/>
                      <a:pt x="215" y="16191"/>
                    </a:cubicBezTo>
                    <a:lnTo>
                      <a:pt x="1" y="27394"/>
                    </a:lnTo>
                    <a:lnTo>
                      <a:pt x="727" y="27406"/>
                    </a:lnTo>
                    <a:lnTo>
                      <a:pt x="929" y="16203"/>
                    </a:lnTo>
                    <a:cubicBezTo>
                      <a:pt x="977" y="14155"/>
                      <a:pt x="1013" y="12035"/>
                      <a:pt x="1668" y="10071"/>
                    </a:cubicBezTo>
                    <a:cubicBezTo>
                      <a:pt x="2858" y="6428"/>
                      <a:pt x="6240" y="3380"/>
                      <a:pt x="10692" y="1927"/>
                    </a:cubicBezTo>
                    <a:cubicBezTo>
                      <a:pt x="13646" y="962"/>
                      <a:pt x="16816" y="719"/>
                      <a:pt x="19830" y="719"/>
                    </a:cubicBezTo>
                    <a:cubicBezTo>
                      <a:pt x="21057" y="719"/>
                      <a:pt x="22258" y="760"/>
                      <a:pt x="23408" y="808"/>
                    </a:cubicBezTo>
                    <a:cubicBezTo>
                      <a:pt x="25706" y="915"/>
                      <a:pt x="27909" y="1105"/>
                      <a:pt x="29576" y="2344"/>
                    </a:cubicBezTo>
                    <a:cubicBezTo>
                      <a:pt x="32314" y="4380"/>
                      <a:pt x="33731" y="7618"/>
                      <a:pt x="35088" y="10761"/>
                    </a:cubicBezTo>
                    <a:cubicBezTo>
                      <a:pt x="35362" y="11392"/>
                      <a:pt x="35648" y="12059"/>
                      <a:pt x="35934" y="12678"/>
                    </a:cubicBezTo>
                    <a:cubicBezTo>
                      <a:pt x="37732" y="16572"/>
                      <a:pt x="38625" y="20858"/>
                      <a:pt x="39482" y="24989"/>
                    </a:cubicBezTo>
                    <a:lnTo>
                      <a:pt x="40184" y="24846"/>
                    </a:lnTo>
                    <a:cubicBezTo>
                      <a:pt x="39315" y="20667"/>
                      <a:pt x="38422" y="16345"/>
                      <a:pt x="36589" y="12381"/>
                    </a:cubicBezTo>
                    <a:cubicBezTo>
                      <a:pt x="36303" y="11762"/>
                      <a:pt x="36029" y="11107"/>
                      <a:pt x="35755" y="10476"/>
                    </a:cubicBezTo>
                    <a:cubicBezTo>
                      <a:pt x="34350" y="7249"/>
                      <a:pt x="32910" y="3915"/>
                      <a:pt x="30016" y="1760"/>
                    </a:cubicBezTo>
                    <a:cubicBezTo>
                      <a:pt x="28183" y="403"/>
                      <a:pt x="25766" y="189"/>
                      <a:pt x="23444" y="93"/>
                    </a:cubicBezTo>
                    <a:cubicBezTo>
                      <a:pt x="22280" y="42"/>
                      <a:pt x="21063" y="0"/>
                      <a:pt x="198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5"/>
              <p:cNvSpPr/>
              <p:nvPr/>
            </p:nvSpPr>
            <p:spPr>
              <a:xfrm rot="10800000">
                <a:off x="370567" y="-308776"/>
                <a:ext cx="1301434" cy="904269"/>
              </a:xfrm>
              <a:custGeom>
                <a:rect b="b" l="l" r="r" t="t"/>
                <a:pathLst>
                  <a:path extrusionOk="0" h="24248" w="34898">
                    <a:moveTo>
                      <a:pt x="18191" y="0"/>
                    </a:moveTo>
                    <a:cubicBezTo>
                      <a:pt x="17746" y="0"/>
                      <a:pt x="17323" y="16"/>
                      <a:pt x="16931" y="42"/>
                    </a:cubicBezTo>
                    <a:cubicBezTo>
                      <a:pt x="13835" y="244"/>
                      <a:pt x="10871" y="1137"/>
                      <a:pt x="8132" y="2066"/>
                    </a:cubicBezTo>
                    <a:cubicBezTo>
                      <a:pt x="6275" y="2697"/>
                      <a:pt x="4346" y="3435"/>
                      <a:pt x="3036" y="4923"/>
                    </a:cubicBezTo>
                    <a:cubicBezTo>
                      <a:pt x="1560" y="6590"/>
                      <a:pt x="1131" y="8864"/>
                      <a:pt x="845" y="10865"/>
                    </a:cubicBezTo>
                    <a:cubicBezTo>
                      <a:pt x="203" y="15246"/>
                      <a:pt x="0" y="19675"/>
                      <a:pt x="203" y="24104"/>
                    </a:cubicBezTo>
                    <a:cubicBezTo>
                      <a:pt x="203" y="24152"/>
                      <a:pt x="214" y="24199"/>
                      <a:pt x="203" y="24247"/>
                    </a:cubicBezTo>
                    <a:lnTo>
                      <a:pt x="929" y="24211"/>
                    </a:lnTo>
                    <a:lnTo>
                      <a:pt x="929" y="24080"/>
                    </a:lnTo>
                    <a:cubicBezTo>
                      <a:pt x="714" y="19699"/>
                      <a:pt x="929" y="15306"/>
                      <a:pt x="1548" y="10960"/>
                    </a:cubicBezTo>
                    <a:cubicBezTo>
                      <a:pt x="1822" y="9067"/>
                      <a:pt x="2238" y="6924"/>
                      <a:pt x="3572" y="5400"/>
                    </a:cubicBezTo>
                    <a:cubicBezTo>
                      <a:pt x="4775" y="4042"/>
                      <a:pt x="6596" y="3340"/>
                      <a:pt x="8358" y="2744"/>
                    </a:cubicBezTo>
                    <a:cubicBezTo>
                      <a:pt x="11049" y="1840"/>
                      <a:pt x="13966" y="959"/>
                      <a:pt x="16990" y="768"/>
                    </a:cubicBezTo>
                    <a:cubicBezTo>
                      <a:pt x="17378" y="741"/>
                      <a:pt x="17795" y="725"/>
                      <a:pt x="18237" y="725"/>
                    </a:cubicBezTo>
                    <a:cubicBezTo>
                      <a:pt x="20359" y="725"/>
                      <a:pt x="23023" y="1105"/>
                      <a:pt x="25408" y="2554"/>
                    </a:cubicBezTo>
                    <a:cubicBezTo>
                      <a:pt x="27730" y="3971"/>
                      <a:pt x="29670" y="6340"/>
                      <a:pt x="31171" y="9579"/>
                    </a:cubicBezTo>
                    <a:cubicBezTo>
                      <a:pt x="33242" y="14067"/>
                      <a:pt x="34159" y="16710"/>
                      <a:pt x="33588" y="21437"/>
                    </a:cubicBezTo>
                    <a:lnTo>
                      <a:pt x="34302" y="21521"/>
                    </a:lnTo>
                    <a:cubicBezTo>
                      <a:pt x="34897" y="16615"/>
                      <a:pt x="33957" y="13901"/>
                      <a:pt x="31814" y="9281"/>
                    </a:cubicBezTo>
                    <a:cubicBezTo>
                      <a:pt x="30266" y="5900"/>
                      <a:pt x="28230" y="3435"/>
                      <a:pt x="25777" y="1947"/>
                    </a:cubicBezTo>
                    <a:cubicBezTo>
                      <a:pt x="23246" y="398"/>
                      <a:pt x="20426" y="0"/>
                      <a:pt x="181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p:nvPr/>
            </p:nvSpPr>
            <p:spPr>
              <a:xfrm rot="10800000">
                <a:off x="496694" y="-293670"/>
                <a:ext cx="1099830" cy="809023"/>
              </a:xfrm>
              <a:custGeom>
                <a:rect b="b" l="l" r="r" t="t"/>
                <a:pathLst>
                  <a:path extrusionOk="0" h="21694" w="29492">
                    <a:moveTo>
                      <a:pt x="14431" y="0"/>
                    </a:moveTo>
                    <a:cubicBezTo>
                      <a:pt x="9763" y="24"/>
                      <a:pt x="5084" y="2965"/>
                      <a:pt x="2548" y="7501"/>
                    </a:cubicBezTo>
                    <a:cubicBezTo>
                      <a:pt x="798" y="10609"/>
                      <a:pt x="0" y="14442"/>
                      <a:pt x="191" y="18514"/>
                    </a:cubicBezTo>
                    <a:cubicBezTo>
                      <a:pt x="238" y="19586"/>
                      <a:pt x="357" y="20646"/>
                      <a:pt x="536" y="21693"/>
                    </a:cubicBezTo>
                    <a:lnTo>
                      <a:pt x="1238" y="21574"/>
                    </a:lnTo>
                    <a:cubicBezTo>
                      <a:pt x="381" y="16490"/>
                      <a:pt x="1060" y="11621"/>
                      <a:pt x="3167" y="7870"/>
                    </a:cubicBezTo>
                    <a:cubicBezTo>
                      <a:pt x="5584" y="3548"/>
                      <a:pt x="10013" y="738"/>
                      <a:pt x="14431" y="726"/>
                    </a:cubicBezTo>
                    <a:cubicBezTo>
                      <a:pt x="14451" y="726"/>
                      <a:pt x="14472" y="726"/>
                      <a:pt x="14493" y="726"/>
                    </a:cubicBezTo>
                    <a:cubicBezTo>
                      <a:pt x="16591" y="726"/>
                      <a:pt x="18651" y="1321"/>
                      <a:pt x="20431" y="2429"/>
                    </a:cubicBezTo>
                    <a:cubicBezTo>
                      <a:pt x="21598" y="3179"/>
                      <a:pt x="22646" y="4096"/>
                      <a:pt x="23551" y="5156"/>
                    </a:cubicBezTo>
                    <a:cubicBezTo>
                      <a:pt x="27027" y="9120"/>
                      <a:pt x="28766" y="14311"/>
                      <a:pt x="28385" y="19574"/>
                    </a:cubicBezTo>
                    <a:lnTo>
                      <a:pt x="29099" y="19622"/>
                    </a:lnTo>
                    <a:cubicBezTo>
                      <a:pt x="29492" y="14169"/>
                      <a:pt x="27694" y="8787"/>
                      <a:pt x="24098" y="4679"/>
                    </a:cubicBezTo>
                    <a:cubicBezTo>
                      <a:pt x="23146" y="3572"/>
                      <a:pt x="22051" y="2608"/>
                      <a:pt x="20824" y="1822"/>
                    </a:cubicBezTo>
                    <a:cubicBezTo>
                      <a:pt x="18907" y="631"/>
                      <a:pt x="16693" y="0"/>
                      <a:pt x="144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5"/>
              <p:cNvSpPr/>
              <p:nvPr/>
            </p:nvSpPr>
            <p:spPr>
              <a:xfrm rot="10800000">
                <a:off x="590823" y="-273229"/>
                <a:ext cx="913368" cy="646801"/>
              </a:xfrm>
              <a:custGeom>
                <a:rect b="b" l="l" r="r" t="t"/>
                <a:pathLst>
                  <a:path extrusionOk="0" h="17344" w="24492">
                    <a:moveTo>
                      <a:pt x="14448" y="0"/>
                    </a:moveTo>
                    <a:cubicBezTo>
                      <a:pt x="12606" y="0"/>
                      <a:pt x="10536" y="456"/>
                      <a:pt x="8252" y="1365"/>
                    </a:cubicBezTo>
                    <a:cubicBezTo>
                      <a:pt x="6537" y="2056"/>
                      <a:pt x="4073" y="3187"/>
                      <a:pt x="2453" y="5211"/>
                    </a:cubicBezTo>
                    <a:cubicBezTo>
                      <a:pt x="1227" y="6723"/>
                      <a:pt x="477" y="8688"/>
                      <a:pt x="191" y="11069"/>
                    </a:cubicBezTo>
                    <a:cubicBezTo>
                      <a:pt x="36" y="12510"/>
                      <a:pt x="1" y="13950"/>
                      <a:pt x="96" y="15391"/>
                    </a:cubicBezTo>
                    <a:cubicBezTo>
                      <a:pt x="120" y="16046"/>
                      <a:pt x="167" y="16701"/>
                      <a:pt x="215" y="17344"/>
                    </a:cubicBezTo>
                    <a:lnTo>
                      <a:pt x="691" y="17308"/>
                    </a:lnTo>
                    <a:cubicBezTo>
                      <a:pt x="560" y="15284"/>
                      <a:pt x="417" y="13176"/>
                      <a:pt x="667" y="11129"/>
                    </a:cubicBezTo>
                    <a:cubicBezTo>
                      <a:pt x="941" y="8843"/>
                      <a:pt x="1668" y="6949"/>
                      <a:pt x="2834" y="5509"/>
                    </a:cubicBezTo>
                    <a:cubicBezTo>
                      <a:pt x="4382" y="3580"/>
                      <a:pt x="6763" y="2473"/>
                      <a:pt x="8430" y="1818"/>
                    </a:cubicBezTo>
                    <a:cubicBezTo>
                      <a:pt x="10655" y="930"/>
                      <a:pt x="12663" y="485"/>
                      <a:pt x="14441" y="485"/>
                    </a:cubicBezTo>
                    <a:cubicBezTo>
                      <a:pt x="15785" y="485"/>
                      <a:pt x="16998" y="739"/>
                      <a:pt x="18074" y="1246"/>
                    </a:cubicBezTo>
                    <a:cubicBezTo>
                      <a:pt x="20289" y="2282"/>
                      <a:pt x="22075" y="4544"/>
                      <a:pt x="22980" y="7450"/>
                    </a:cubicBezTo>
                    <a:cubicBezTo>
                      <a:pt x="23801" y="10093"/>
                      <a:pt x="23885" y="12915"/>
                      <a:pt x="23956" y="15653"/>
                    </a:cubicBezTo>
                    <a:cubicBezTo>
                      <a:pt x="23956" y="15724"/>
                      <a:pt x="23992" y="15796"/>
                      <a:pt x="24051" y="15855"/>
                    </a:cubicBezTo>
                    <a:cubicBezTo>
                      <a:pt x="24027" y="15820"/>
                      <a:pt x="24016" y="15784"/>
                      <a:pt x="24016" y="15748"/>
                    </a:cubicBezTo>
                    <a:lnTo>
                      <a:pt x="24492" y="15724"/>
                    </a:lnTo>
                    <a:cubicBezTo>
                      <a:pt x="24492" y="15665"/>
                      <a:pt x="24468" y="15605"/>
                      <a:pt x="24432" y="15558"/>
                    </a:cubicBezTo>
                    <a:cubicBezTo>
                      <a:pt x="24361" y="12819"/>
                      <a:pt x="24278" y="9986"/>
                      <a:pt x="23444" y="7307"/>
                    </a:cubicBezTo>
                    <a:cubicBezTo>
                      <a:pt x="22492" y="4271"/>
                      <a:pt x="20610" y="1901"/>
                      <a:pt x="18277" y="806"/>
                    </a:cubicBezTo>
                    <a:cubicBezTo>
                      <a:pt x="17140" y="268"/>
                      <a:pt x="15861" y="0"/>
                      <a:pt x="144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5"/>
              <p:cNvSpPr/>
              <p:nvPr/>
            </p:nvSpPr>
            <p:spPr>
              <a:xfrm rot="10800000">
                <a:off x="642774" y="-248799"/>
                <a:ext cx="804138" cy="498899"/>
              </a:xfrm>
              <a:custGeom>
                <a:rect b="b" l="l" r="r" t="t"/>
                <a:pathLst>
                  <a:path extrusionOk="0" h="13378" w="21563">
                    <a:moveTo>
                      <a:pt x="13318" y="1"/>
                    </a:moveTo>
                    <a:cubicBezTo>
                      <a:pt x="12595" y="1"/>
                      <a:pt x="11900" y="42"/>
                      <a:pt x="11276" y="79"/>
                    </a:cubicBezTo>
                    <a:cubicBezTo>
                      <a:pt x="9657" y="174"/>
                      <a:pt x="7978" y="269"/>
                      <a:pt x="6359" y="686"/>
                    </a:cubicBezTo>
                    <a:cubicBezTo>
                      <a:pt x="4537" y="1162"/>
                      <a:pt x="3037" y="2019"/>
                      <a:pt x="2025" y="3162"/>
                    </a:cubicBezTo>
                    <a:cubicBezTo>
                      <a:pt x="655" y="4710"/>
                      <a:pt x="215" y="6698"/>
                      <a:pt x="84" y="8103"/>
                    </a:cubicBezTo>
                    <a:cubicBezTo>
                      <a:pt x="12" y="8865"/>
                      <a:pt x="1" y="9651"/>
                      <a:pt x="36" y="10425"/>
                    </a:cubicBezTo>
                    <a:cubicBezTo>
                      <a:pt x="84" y="11425"/>
                      <a:pt x="203" y="12401"/>
                      <a:pt x="298" y="13378"/>
                    </a:cubicBezTo>
                    <a:lnTo>
                      <a:pt x="774" y="13318"/>
                    </a:lnTo>
                    <a:cubicBezTo>
                      <a:pt x="584" y="11616"/>
                      <a:pt x="382" y="9865"/>
                      <a:pt x="548" y="8139"/>
                    </a:cubicBezTo>
                    <a:cubicBezTo>
                      <a:pt x="679" y="6806"/>
                      <a:pt x="1096" y="4924"/>
                      <a:pt x="2382" y="3472"/>
                    </a:cubicBezTo>
                    <a:cubicBezTo>
                      <a:pt x="3322" y="2412"/>
                      <a:pt x="4739" y="1591"/>
                      <a:pt x="6478" y="1150"/>
                    </a:cubicBezTo>
                    <a:cubicBezTo>
                      <a:pt x="8037" y="745"/>
                      <a:pt x="9704" y="650"/>
                      <a:pt x="11300" y="555"/>
                    </a:cubicBezTo>
                    <a:cubicBezTo>
                      <a:pt x="11997" y="515"/>
                      <a:pt x="12673" y="484"/>
                      <a:pt x="13323" y="484"/>
                    </a:cubicBezTo>
                    <a:cubicBezTo>
                      <a:pt x="15027" y="484"/>
                      <a:pt x="16559" y="699"/>
                      <a:pt x="17860" y="1543"/>
                    </a:cubicBezTo>
                    <a:cubicBezTo>
                      <a:pt x="19336" y="2495"/>
                      <a:pt x="20384" y="4281"/>
                      <a:pt x="20741" y="6436"/>
                    </a:cubicBezTo>
                    <a:cubicBezTo>
                      <a:pt x="21063" y="8413"/>
                      <a:pt x="20837" y="10437"/>
                      <a:pt x="20622" y="12401"/>
                    </a:cubicBezTo>
                    <a:lnTo>
                      <a:pt x="21098" y="12461"/>
                    </a:lnTo>
                    <a:cubicBezTo>
                      <a:pt x="21325" y="10461"/>
                      <a:pt x="21563" y="8401"/>
                      <a:pt x="21218" y="6365"/>
                    </a:cubicBezTo>
                    <a:cubicBezTo>
                      <a:pt x="20837" y="4067"/>
                      <a:pt x="19717" y="2162"/>
                      <a:pt x="18122" y="1138"/>
                    </a:cubicBezTo>
                    <a:cubicBezTo>
                      <a:pt x="16698" y="208"/>
                      <a:pt x="14937" y="1"/>
                      <a:pt x="133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5"/>
              <p:cNvSpPr/>
              <p:nvPr/>
            </p:nvSpPr>
            <p:spPr>
              <a:xfrm rot="10800000">
                <a:off x="752865" y="-234588"/>
                <a:ext cx="597239" cy="403803"/>
              </a:xfrm>
              <a:custGeom>
                <a:rect b="b" l="l" r="r" t="t"/>
                <a:pathLst>
                  <a:path extrusionOk="0" h="10828" w="16015">
                    <a:moveTo>
                      <a:pt x="8357" y="1"/>
                    </a:moveTo>
                    <a:cubicBezTo>
                      <a:pt x="7106" y="1"/>
                      <a:pt x="5829" y="200"/>
                      <a:pt x="4632" y="422"/>
                    </a:cubicBezTo>
                    <a:cubicBezTo>
                      <a:pt x="3548" y="624"/>
                      <a:pt x="2500" y="862"/>
                      <a:pt x="1774" y="1600"/>
                    </a:cubicBezTo>
                    <a:cubicBezTo>
                      <a:pt x="1119" y="2255"/>
                      <a:pt x="857" y="3184"/>
                      <a:pt x="667" y="4089"/>
                    </a:cubicBezTo>
                    <a:cubicBezTo>
                      <a:pt x="191" y="6303"/>
                      <a:pt x="0" y="8566"/>
                      <a:pt x="72" y="10828"/>
                    </a:cubicBezTo>
                    <a:lnTo>
                      <a:pt x="560" y="10804"/>
                    </a:lnTo>
                    <a:cubicBezTo>
                      <a:pt x="476" y="8577"/>
                      <a:pt x="667" y="6363"/>
                      <a:pt x="1131" y="4184"/>
                    </a:cubicBezTo>
                    <a:cubicBezTo>
                      <a:pt x="1298" y="3410"/>
                      <a:pt x="1512" y="2529"/>
                      <a:pt x="2108" y="1934"/>
                    </a:cubicBezTo>
                    <a:cubicBezTo>
                      <a:pt x="2750" y="1291"/>
                      <a:pt x="3703" y="1077"/>
                      <a:pt x="4715" y="886"/>
                    </a:cubicBezTo>
                    <a:cubicBezTo>
                      <a:pt x="5891" y="673"/>
                      <a:pt x="7143" y="476"/>
                      <a:pt x="8360" y="476"/>
                    </a:cubicBezTo>
                    <a:cubicBezTo>
                      <a:pt x="9657" y="476"/>
                      <a:pt x="10915" y="699"/>
                      <a:pt x="12002" y="1362"/>
                    </a:cubicBezTo>
                    <a:cubicBezTo>
                      <a:pt x="13276" y="2148"/>
                      <a:pt x="14288" y="3565"/>
                      <a:pt x="14835" y="5363"/>
                    </a:cubicBezTo>
                    <a:cubicBezTo>
                      <a:pt x="15347" y="6994"/>
                      <a:pt x="15443" y="8744"/>
                      <a:pt x="15538" y="10435"/>
                    </a:cubicBezTo>
                    <a:lnTo>
                      <a:pt x="16014" y="10411"/>
                    </a:lnTo>
                    <a:cubicBezTo>
                      <a:pt x="15919" y="8697"/>
                      <a:pt x="15824" y="6911"/>
                      <a:pt x="15300" y="5220"/>
                    </a:cubicBezTo>
                    <a:cubicBezTo>
                      <a:pt x="14716" y="3315"/>
                      <a:pt x="13633" y="1803"/>
                      <a:pt x="12252" y="958"/>
                    </a:cubicBezTo>
                    <a:cubicBezTo>
                      <a:pt x="11074" y="241"/>
                      <a:pt x="9731" y="1"/>
                      <a:pt x="83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5"/>
              <p:cNvSpPr/>
              <p:nvPr/>
            </p:nvSpPr>
            <p:spPr>
              <a:xfrm rot="10800000">
                <a:off x="805712" y="-230596"/>
                <a:ext cx="458288" cy="345291"/>
              </a:xfrm>
              <a:custGeom>
                <a:rect b="b" l="l" r="r" t="t"/>
                <a:pathLst>
                  <a:path extrusionOk="0" h="9259" w="12289">
                    <a:moveTo>
                      <a:pt x="6139" y="0"/>
                    </a:moveTo>
                    <a:cubicBezTo>
                      <a:pt x="5083" y="0"/>
                      <a:pt x="3989" y="389"/>
                      <a:pt x="3085" y="1115"/>
                    </a:cubicBezTo>
                    <a:cubicBezTo>
                      <a:pt x="2037" y="1972"/>
                      <a:pt x="1215" y="3258"/>
                      <a:pt x="727" y="4841"/>
                    </a:cubicBezTo>
                    <a:cubicBezTo>
                      <a:pt x="299" y="6246"/>
                      <a:pt x="156" y="7711"/>
                      <a:pt x="1" y="9140"/>
                    </a:cubicBezTo>
                    <a:lnTo>
                      <a:pt x="477" y="9187"/>
                    </a:lnTo>
                    <a:cubicBezTo>
                      <a:pt x="620" y="7782"/>
                      <a:pt x="763" y="6330"/>
                      <a:pt x="1192" y="4972"/>
                    </a:cubicBezTo>
                    <a:cubicBezTo>
                      <a:pt x="1644" y="3484"/>
                      <a:pt x="2406" y="2282"/>
                      <a:pt x="3382" y="1496"/>
                    </a:cubicBezTo>
                    <a:cubicBezTo>
                      <a:pt x="4203" y="837"/>
                      <a:pt x="5190" y="486"/>
                      <a:pt x="6132" y="486"/>
                    </a:cubicBezTo>
                    <a:cubicBezTo>
                      <a:pt x="6500" y="486"/>
                      <a:pt x="6862" y="540"/>
                      <a:pt x="7204" y="650"/>
                    </a:cubicBezTo>
                    <a:cubicBezTo>
                      <a:pt x="8252" y="984"/>
                      <a:pt x="8978" y="1770"/>
                      <a:pt x="9395" y="2365"/>
                    </a:cubicBezTo>
                    <a:cubicBezTo>
                      <a:pt x="9978" y="3186"/>
                      <a:pt x="10359" y="4163"/>
                      <a:pt x="10657" y="4996"/>
                    </a:cubicBezTo>
                    <a:cubicBezTo>
                      <a:pt x="11145" y="6377"/>
                      <a:pt x="11526" y="7806"/>
                      <a:pt x="11812" y="9259"/>
                    </a:cubicBezTo>
                    <a:lnTo>
                      <a:pt x="12288" y="9163"/>
                    </a:lnTo>
                    <a:cubicBezTo>
                      <a:pt x="12002" y="7699"/>
                      <a:pt x="11610" y="6246"/>
                      <a:pt x="11109" y="4830"/>
                    </a:cubicBezTo>
                    <a:cubicBezTo>
                      <a:pt x="10800" y="3960"/>
                      <a:pt x="10407" y="2960"/>
                      <a:pt x="9788" y="2091"/>
                    </a:cubicBezTo>
                    <a:cubicBezTo>
                      <a:pt x="9324" y="1436"/>
                      <a:pt x="8526" y="567"/>
                      <a:pt x="7359" y="186"/>
                    </a:cubicBezTo>
                    <a:cubicBezTo>
                      <a:pt x="6968" y="61"/>
                      <a:pt x="6556" y="0"/>
                      <a:pt x="61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5"/>
              <p:cNvSpPr/>
              <p:nvPr/>
            </p:nvSpPr>
            <p:spPr>
              <a:xfrm rot="10800000">
                <a:off x="864786" y="-209299"/>
                <a:ext cx="324146" cy="229051"/>
              </a:xfrm>
              <a:custGeom>
                <a:rect b="b" l="l" r="r" t="t"/>
                <a:pathLst>
                  <a:path extrusionOk="0" h="6142" w="8692">
                    <a:moveTo>
                      <a:pt x="5026" y="1"/>
                    </a:moveTo>
                    <a:cubicBezTo>
                      <a:pt x="4415" y="1"/>
                      <a:pt x="3846" y="187"/>
                      <a:pt x="3429" y="379"/>
                    </a:cubicBezTo>
                    <a:cubicBezTo>
                      <a:pt x="1357" y="1319"/>
                      <a:pt x="0" y="3593"/>
                      <a:pt x="107" y="5855"/>
                    </a:cubicBezTo>
                    <a:cubicBezTo>
                      <a:pt x="107" y="5951"/>
                      <a:pt x="131" y="6046"/>
                      <a:pt x="131" y="6141"/>
                    </a:cubicBezTo>
                    <a:lnTo>
                      <a:pt x="619" y="6082"/>
                    </a:lnTo>
                    <a:cubicBezTo>
                      <a:pt x="429" y="3867"/>
                      <a:pt x="1631" y="1772"/>
                      <a:pt x="3632" y="819"/>
                    </a:cubicBezTo>
                    <a:cubicBezTo>
                      <a:pt x="4002" y="651"/>
                      <a:pt x="4497" y="482"/>
                      <a:pt x="5021" y="482"/>
                    </a:cubicBezTo>
                    <a:cubicBezTo>
                      <a:pt x="5238" y="482"/>
                      <a:pt x="5460" y="511"/>
                      <a:pt x="5679" y="581"/>
                    </a:cubicBezTo>
                    <a:cubicBezTo>
                      <a:pt x="6477" y="831"/>
                      <a:pt x="7013" y="1581"/>
                      <a:pt x="7334" y="2164"/>
                    </a:cubicBezTo>
                    <a:cubicBezTo>
                      <a:pt x="7930" y="3296"/>
                      <a:pt x="8204" y="4569"/>
                      <a:pt x="8108" y="5832"/>
                    </a:cubicBezTo>
                    <a:lnTo>
                      <a:pt x="8596" y="5867"/>
                    </a:lnTo>
                    <a:cubicBezTo>
                      <a:pt x="8692" y="4510"/>
                      <a:pt x="8394" y="3141"/>
                      <a:pt x="7751" y="1938"/>
                    </a:cubicBezTo>
                    <a:cubicBezTo>
                      <a:pt x="7239" y="998"/>
                      <a:pt x="6560" y="367"/>
                      <a:pt x="5822" y="117"/>
                    </a:cubicBezTo>
                    <a:cubicBezTo>
                      <a:pt x="5555" y="35"/>
                      <a:pt x="5287" y="1"/>
                      <a:pt x="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5"/>
              <p:cNvSpPr/>
              <p:nvPr/>
            </p:nvSpPr>
            <p:spPr>
              <a:xfrm rot="10800000">
                <a:off x="944705" y="-213287"/>
                <a:ext cx="213164" cy="135633"/>
              </a:xfrm>
              <a:custGeom>
                <a:rect b="b" l="l" r="r" t="t"/>
                <a:pathLst>
                  <a:path extrusionOk="0" h="3637" w="5716">
                    <a:moveTo>
                      <a:pt x="3333" y="0"/>
                    </a:moveTo>
                    <a:cubicBezTo>
                      <a:pt x="3294" y="0"/>
                      <a:pt x="3254" y="2"/>
                      <a:pt x="3215" y="5"/>
                    </a:cubicBezTo>
                    <a:cubicBezTo>
                      <a:pt x="2751" y="53"/>
                      <a:pt x="2310" y="255"/>
                      <a:pt x="1965" y="600"/>
                    </a:cubicBezTo>
                    <a:cubicBezTo>
                      <a:pt x="1656" y="898"/>
                      <a:pt x="1394" y="1243"/>
                      <a:pt x="1167" y="1612"/>
                    </a:cubicBezTo>
                    <a:lnTo>
                      <a:pt x="1" y="3374"/>
                    </a:lnTo>
                    <a:lnTo>
                      <a:pt x="405" y="3636"/>
                    </a:lnTo>
                    <a:lnTo>
                      <a:pt x="1572" y="1874"/>
                    </a:lnTo>
                    <a:cubicBezTo>
                      <a:pt x="1775" y="1529"/>
                      <a:pt x="2025" y="1219"/>
                      <a:pt x="2310" y="934"/>
                    </a:cubicBezTo>
                    <a:cubicBezTo>
                      <a:pt x="2560" y="672"/>
                      <a:pt x="2894" y="517"/>
                      <a:pt x="3263" y="469"/>
                    </a:cubicBezTo>
                    <a:cubicBezTo>
                      <a:pt x="3287" y="468"/>
                      <a:pt x="3311" y="467"/>
                      <a:pt x="3335" y="467"/>
                    </a:cubicBezTo>
                    <a:cubicBezTo>
                      <a:pt x="3842" y="467"/>
                      <a:pt x="4299" y="819"/>
                      <a:pt x="4561" y="1160"/>
                    </a:cubicBezTo>
                    <a:cubicBezTo>
                      <a:pt x="4894" y="1600"/>
                      <a:pt x="5085" y="2160"/>
                      <a:pt x="5275" y="2684"/>
                    </a:cubicBezTo>
                    <a:lnTo>
                      <a:pt x="5716" y="2541"/>
                    </a:lnTo>
                    <a:cubicBezTo>
                      <a:pt x="5525" y="1993"/>
                      <a:pt x="5323" y="1386"/>
                      <a:pt x="4930" y="874"/>
                    </a:cubicBezTo>
                    <a:cubicBezTo>
                      <a:pt x="4506" y="327"/>
                      <a:pt x="3915" y="0"/>
                      <a:pt x="33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5"/>
              <p:cNvSpPr/>
              <p:nvPr/>
            </p:nvSpPr>
            <p:spPr>
              <a:xfrm rot="10800000">
                <a:off x="972677" y="-238159"/>
                <a:ext cx="123475" cy="98340"/>
              </a:xfrm>
              <a:custGeom>
                <a:rect b="b" l="l" r="r" t="t"/>
                <a:pathLst>
                  <a:path extrusionOk="0" h="2637" w="3311">
                    <a:moveTo>
                      <a:pt x="1895" y="1"/>
                    </a:moveTo>
                    <a:cubicBezTo>
                      <a:pt x="1323" y="1"/>
                      <a:pt x="754" y="361"/>
                      <a:pt x="429" y="922"/>
                    </a:cubicBezTo>
                    <a:cubicBezTo>
                      <a:pt x="96" y="1481"/>
                      <a:pt x="24" y="2124"/>
                      <a:pt x="1" y="2612"/>
                    </a:cubicBezTo>
                    <a:lnTo>
                      <a:pt x="477" y="2636"/>
                    </a:lnTo>
                    <a:cubicBezTo>
                      <a:pt x="501" y="1981"/>
                      <a:pt x="620" y="1529"/>
                      <a:pt x="834" y="1160"/>
                    </a:cubicBezTo>
                    <a:cubicBezTo>
                      <a:pt x="1038" y="819"/>
                      <a:pt x="1437" y="479"/>
                      <a:pt x="1897" y="479"/>
                    </a:cubicBezTo>
                    <a:cubicBezTo>
                      <a:pt x="1920" y="479"/>
                      <a:pt x="1942" y="479"/>
                      <a:pt x="1965" y="481"/>
                    </a:cubicBezTo>
                    <a:cubicBezTo>
                      <a:pt x="2191" y="505"/>
                      <a:pt x="2417" y="624"/>
                      <a:pt x="2560" y="814"/>
                    </a:cubicBezTo>
                    <a:cubicBezTo>
                      <a:pt x="2668" y="945"/>
                      <a:pt x="2715" y="1124"/>
                      <a:pt x="2691" y="1303"/>
                    </a:cubicBezTo>
                    <a:cubicBezTo>
                      <a:pt x="2668" y="1517"/>
                      <a:pt x="2691" y="1743"/>
                      <a:pt x="2763" y="1945"/>
                    </a:cubicBezTo>
                    <a:cubicBezTo>
                      <a:pt x="2798" y="2041"/>
                      <a:pt x="2822" y="2148"/>
                      <a:pt x="2834" y="2267"/>
                    </a:cubicBezTo>
                    <a:lnTo>
                      <a:pt x="3310" y="2243"/>
                    </a:lnTo>
                    <a:cubicBezTo>
                      <a:pt x="3299" y="2088"/>
                      <a:pt x="3263" y="1945"/>
                      <a:pt x="3227" y="1814"/>
                    </a:cubicBezTo>
                    <a:cubicBezTo>
                      <a:pt x="3168" y="1684"/>
                      <a:pt x="3156" y="1541"/>
                      <a:pt x="3168" y="1398"/>
                    </a:cubicBezTo>
                    <a:cubicBezTo>
                      <a:pt x="3215" y="1088"/>
                      <a:pt x="3132" y="767"/>
                      <a:pt x="2941" y="517"/>
                    </a:cubicBezTo>
                    <a:cubicBezTo>
                      <a:pt x="2715" y="219"/>
                      <a:pt x="2370" y="29"/>
                      <a:pt x="2001" y="5"/>
                    </a:cubicBezTo>
                    <a:cubicBezTo>
                      <a:pt x="1966" y="2"/>
                      <a:pt x="1930" y="1"/>
                      <a:pt x="18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35"/>
            <p:cNvSpPr/>
            <p:nvPr/>
          </p:nvSpPr>
          <p:spPr>
            <a:xfrm flipH="1" rot="-1051789">
              <a:off x="-538142" y="4560135"/>
              <a:ext cx="2114059" cy="1515598"/>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 name="Google Shape;107;p35"/>
            <p:cNvGrpSpPr/>
            <p:nvPr/>
          </p:nvGrpSpPr>
          <p:grpSpPr>
            <a:xfrm>
              <a:off x="7769055" y="4520475"/>
              <a:ext cx="1540913" cy="481201"/>
              <a:chOff x="7769055" y="4520475"/>
              <a:chExt cx="1540913" cy="481201"/>
            </a:xfrm>
          </p:grpSpPr>
          <p:sp>
            <p:nvSpPr>
              <p:cNvPr id="108" name="Google Shape;108;p35"/>
              <p:cNvSpPr/>
              <p:nvPr/>
            </p:nvSpPr>
            <p:spPr>
              <a:xfrm>
                <a:off x="8529683" y="4974134"/>
                <a:ext cx="757215" cy="27542"/>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5"/>
              <p:cNvSpPr/>
              <p:nvPr/>
            </p:nvSpPr>
            <p:spPr>
              <a:xfrm>
                <a:off x="8117408" y="4885776"/>
                <a:ext cx="1182980" cy="47705"/>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5"/>
              <p:cNvSpPr/>
              <p:nvPr/>
            </p:nvSpPr>
            <p:spPr>
              <a:xfrm>
                <a:off x="7769055" y="4770791"/>
                <a:ext cx="1540913" cy="46207"/>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5"/>
              <p:cNvSpPr/>
              <p:nvPr/>
            </p:nvSpPr>
            <p:spPr>
              <a:xfrm>
                <a:off x="7785309" y="4691382"/>
                <a:ext cx="1518156" cy="59613"/>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5"/>
              <p:cNvSpPr/>
              <p:nvPr/>
            </p:nvSpPr>
            <p:spPr>
              <a:xfrm>
                <a:off x="7936931" y="4608540"/>
                <a:ext cx="1367736" cy="8609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5"/>
              <p:cNvSpPr/>
              <p:nvPr/>
            </p:nvSpPr>
            <p:spPr>
              <a:xfrm>
                <a:off x="8717575" y="4520475"/>
                <a:ext cx="561062" cy="49604"/>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5"/>
            <p:cNvSpPr/>
            <p:nvPr/>
          </p:nvSpPr>
          <p:spPr>
            <a:xfrm rot="-1003861">
              <a:off x="6129497" y="-412123"/>
              <a:ext cx="3829318" cy="1843352"/>
            </a:xfrm>
            <a:custGeom>
              <a:rect b="b" l="l" r="r" t="t"/>
              <a:pathLst>
                <a:path extrusionOk="0" h="83243" w="211184">
                  <a:moveTo>
                    <a:pt x="0" y="7154"/>
                  </a:moveTo>
                  <a:cubicBezTo>
                    <a:pt x="23413" y="-8457"/>
                    <a:pt x="65158" y="3583"/>
                    <a:pt x="82316" y="25888"/>
                  </a:cubicBezTo>
                  <a:cubicBezTo>
                    <a:pt x="86706" y="31595"/>
                    <a:pt x="86489" y="42595"/>
                    <a:pt x="81181" y="47460"/>
                  </a:cubicBezTo>
                  <a:cubicBezTo>
                    <a:pt x="75880" y="52319"/>
                    <a:pt x="62280" y="54136"/>
                    <a:pt x="59608" y="47460"/>
                  </a:cubicBezTo>
                  <a:cubicBezTo>
                    <a:pt x="53490" y="32176"/>
                    <a:pt x="94522" y="39619"/>
                    <a:pt x="108998" y="47460"/>
                  </a:cubicBezTo>
                  <a:cubicBezTo>
                    <a:pt x="128069" y="57790"/>
                    <a:pt x="145077" y="72749"/>
                    <a:pt x="165768" y="79251"/>
                  </a:cubicBezTo>
                  <a:cubicBezTo>
                    <a:pt x="180228" y="83795"/>
                    <a:pt x="196257" y="84156"/>
                    <a:pt x="211184" y="8152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35"/>
          <p:cNvSpPr txBox="1"/>
          <p:nvPr>
            <p:ph type="title"/>
          </p:nvPr>
        </p:nvSpPr>
        <p:spPr>
          <a:xfrm flipH="1">
            <a:off x="778124" y="1905829"/>
            <a:ext cx="850800" cy="4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3000">
                <a:solidFill>
                  <a:schemeClr val="dk2"/>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p:txBody>
      </p:sp>
      <p:sp>
        <p:nvSpPr>
          <p:cNvPr id="116" name="Google Shape;116;p35"/>
          <p:cNvSpPr txBox="1"/>
          <p:nvPr>
            <p:ph idx="1" type="subTitle"/>
          </p:nvPr>
        </p:nvSpPr>
        <p:spPr>
          <a:xfrm>
            <a:off x="1725540" y="2068375"/>
            <a:ext cx="2735100" cy="54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17" name="Google Shape;117;p35"/>
          <p:cNvSpPr txBox="1"/>
          <p:nvPr>
            <p:ph idx="2" type="subTitle"/>
          </p:nvPr>
        </p:nvSpPr>
        <p:spPr>
          <a:xfrm>
            <a:off x="1725540" y="1725475"/>
            <a:ext cx="2735100" cy="33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18" name="Google Shape;118;p35"/>
          <p:cNvSpPr txBox="1"/>
          <p:nvPr>
            <p:ph idx="3" type="title"/>
          </p:nvPr>
        </p:nvSpPr>
        <p:spPr>
          <a:xfrm flipH="1">
            <a:off x="778112" y="3404079"/>
            <a:ext cx="850800" cy="4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3000">
                <a:solidFill>
                  <a:schemeClr val="accent2"/>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p:txBody>
      </p:sp>
      <p:sp>
        <p:nvSpPr>
          <p:cNvPr id="119" name="Google Shape;119;p35"/>
          <p:cNvSpPr txBox="1"/>
          <p:nvPr>
            <p:ph idx="4" type="subTitle"/>
          </p:nvPr>
        </p:nvSpPr>
        <p:spPr>
          <a:xfrm>
            <a:off x="1725524" y="3565800"/>
            <a:ext cx="2735100" cy="54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20" name="Google Shape;120;p35"/>
          <p:cNvSpPr txBox="1"/>
          <p:nvPr>
            <p:ph idx="5" type="subTitle"/>
          </p:nvPr>
        </p:nvSpPr>
        <p:spPr>
          <a:xfrm>
            <a:off x="1725524" y="3236550"/>
            <a:ext cx="2735100" cy="33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21" name="Google Shape;121;p35"/>
          <p:cNvSpPr txBox="1"/>
          <p:nvPr>
            <p:ph idx="6" type="title"/>
          </p:nvPr>
        </p:nvSpPr>
        <p:spPr>
          <a:xfrm flipH="1">
            <a:off x="4832349" y="1905829"/>
            <a:ext cx="850800" cy="4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3000">
                <a:solidFill>
                  <a:schemeClr val="accent2"/>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p:txBody>
      </p:sp>
      <p:sp>
        <p:nvSpPr>
          <p:cNvPr id="122" name="Google Shape;122;p35"/>
          <p:cNvSpPr txBox="1"/>
          <p:nvPr>
            <p:ph idx="7" type="subTitle"/>
          </p:nvPr>
        </p:nvSpPr>
        <p:spPr>
          <a:xfrm>
            <a:off x="5779765" y="2068375"/>
            <a:ext cx="2735100" cy="54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23" name="Google Shape;123;p35"/>
          <p:cNvSpPr txBox="1"/>
          <p:nvPr>
            <p:ph idx="8" type="subTitle"/>
          </p:nvPr>
        </p:nvSpPr>
        <p:spPr>
          <a:xfrm>
            <a:off x="5779765" y="1725475"/>
            <a:ext cx="2735100" cy="33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24" name="Google Shape;124;p35"/>
          <p:cNvSpPr txBox="1"/>
          <p:nvPr>
            <p:ph idx="9" type="title"/>
          </p:nvPr>
        </p:nvSpPr>
        <p:spPr>
          <a:xfrm flipH="1">
            <a:off x="4832337" y="3404079"/>
            <a:ext cx="850800" cy="4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3000">
                <a:solidFill>
                  <a:schemeClr val="dk2"/>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p:txBody>
      </p:sp>
      <p:sp>
        <p:nvSpPr>
          <p:cNvPr id="125" name="Google Shape;125;p35"/>
          <p:cNvSpPr txBox="1"/>
          <p:nvPr>
            <p:ph idx="13" type="subTitle"/>
          </p:nvPr>
        </p:nvSpPr>
        <p:spPr>
          <a:xfrm>
            <a:off x="5779749" y="3565800"/>
            <a:ext cx="2735100" cy="54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26" name="Google Shape;126;p35"/>
          <p:cNvSpPr txBox="1"/>
          <p:nvPr>
            <p:ph idx="14" type="subTitle"/>
          </p:nvPr>
        </p:nvSpPr>
        <p:spPr>
          <a:xfrm>
            <a:off x="5779749" y="3236550"/>
            <a:ext cx="2735100" cy="33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Convergence"/>
                <a:ea typeface="Convergence"/>
                <a:cs typeface="Convergence"/>
                <a:sym typeface="Convergence"/>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27" name="Google Shape;127;p35"/>
          <p:cNvSpPr txBox="1"/>
          <p:nvPr>
            <p:ph idx="15"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8" name="Shape 128"/>
        <p:cNvGrpSpPr/>
        <p:nvPr/>
      </p:nvGrpSpPr>
      <p:grpSpPr>
        <a:xfrm>
          <a:off x="0" y="0"/>
          <a:ext cx="0" cy="0"/>
          <a:chOff x="0" y="0"/>
          <a:chExt cx="0" cy="0"/>
        </a:xfrm>
      </p:grpSpPr>
      <p:grpSp>
        <p:nvGrpSpPr>
          <p:cNvPr id="129" name="Google Shape;129;p36"/>
          <p:cNvGrpSpPr/>
          <p:nvPr/>
        </p:nvGrpSpPr>
        <p:grpSpPr>
          <a:xfrm>
            <a:off x="-1972308" y="-1277645"/>
            <a:ext cx="13272735" cy="8120276"/>
            <a:chOff x="-1972308" y="-1277645"/>
            <a:chExt cx="13272735" cy="8120276"/>
          </a:xfrm>
        </p:grpSpPr>
        <p:sp>
          <p:nvSpPr>
            <p:cNvPr id="130" name="Google Shape;130;p36"/>
            <p:cNvSpPr/>
            <p:nvPr/>
          </p:nvSpPr>
          <p:spPr>
            <a:xfrm rot="10800000">
              <a:off x="-888716" y="-84039"/>
              <a:ext cx="3095080" cy="1455649"/>
            </a:xfrm>
            <a:custGeom>
              <a:rect b="b" l="l" r="r" t="t"/>
              <a:pathLst>
                <a:path extrusionOk="0" h="16340" w="34743">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6"/>
            <p:cNvSpPr/>
            <p:nvPr/>
          </p:nvSpPr>
          <p:spPr>
            <a:xfrm flipH="1" rot="-8592930">
              <a:off x="7906915" y="2962934"/>
              <a:ext cx="2881672" cy="2667705"/>
            </a:xfrm>
            <a:custGeom>
              <a:rect b="b" l="l" r="r" t="t"/>
              <a:pathLst>
                <a:path extrusionOk="0" h="21906" w="23663">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6"/>
            <p:cNvSpPr/>
            <p:nvPr/>
          </p:nvSpPr>
          <p:spPr>
            <a:xfrm rot="-2244885">
              <a:off x="-1596751" y="3793257"/>
              <a:ext cx="3193502" cy="2317637"/>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6"/>
            <p:cNvSpPr/>
            <p:nvPr/>
          </p:nvSpPr>
          <p:spPr>
            <a:xfrm>
              <a:off x="-52825" y="1864525"/>
              <a:ext cx="1259675" cy="3344100"/>
            </a:xfrm>
            <a:custGeom>
              <a:rect b="b" l="l" r="r" t="t"/>
              <a:pathLst>
                <a:path extrusionOk="0" h="133764" w="50387">
                  <a:moveTo>
                    <a:pt x="0" y="0"/>
                  </a:moveTo>
                  <a:cubicBezTo>
                    <a:pt x="9689" y="0"/>
                    <a:pt x="20519" y="9982"/>
                    <a:pt x="21438" y="19627"/>
                  </a:cubicBezTo>
                  <a:cubicBezTo>
                    <a:pt x="22832" y="34264"/>
                    <a:pt x="15545" y="49677"/>
                    <a:pt x="19929" y="63712"/>
                  </a:cubicBezTo>
                  <a:cubicBezTo>
                    <a:pt x="23630" y="75560"/>
                    <a:pt x="37914" y="81201"/>
                    <a:pt x="44386" y="91793"/>
                  </a:cubicBezTo>
                  <a:cubicBezTo>
                    <a:pt x="51681" y="103732"/>
                    <a:pt x="52751" y="122122"/>
                    <a:pt x="44990" y="133764"/>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6"/>
            <p:cNvSpPr/>
            <p:nvPr/>
          </p:nvSpPr>
          <p:spPr>
            <a:xfrm flipH="1" rot="-9452081">
              <a:off x="7322798" y="-758798"/>
              <a:ext cx="3197141" cy="2424745"/>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 name="Google Shape;135;p36"/>
            <p:cNvGrpSpPr/>
            <p:nvPr/>
          </p:nvGrpSpPr>
          <p:grpSpPr>
            <a:xfrm>
              <a:off x="7711310" y="2184794"/>
              <a:ext cx="1601975" cy="500283"/>
              <a:chOff x="406875" y="1912875"/>
              <a:chExt cx="1054625" cy="329350"/>
            </a:xfrm>
          </p:grpSpPr>
          <p:sp>
            <p:nvSpPr>
              <p:cNvPr id="136" name="Google Shape;136;p36"/>
              <p:cNvSpPr/>
              <p:nvPr/>
            </p:nvSpPr>
            <p:spPr>
              <a:xfrm>
                <a:off x="927475" y="2223375"/>
                <a:ext cx="518250" cy="18850"/>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6"/>
              <p:cNvSpPr/>
              <p:nvPr/>
            </p:nvSpPr>
            <p:spPr>
              <a:xfrm>
                <a:off x="645300" y="2162900"/>
                <a:ext cx="809650" cy="32650"/>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6"/>
              <p:cNvSpPr/>
              <p:nvPr/>
            </p:nvSpPr>
            <p:spPr>
              <a:xfrm>
                <a:off x="406875" y="2084200"/>
                <a:ext cx="1054625" cy="31625"/>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6"/>
              <p:cNvSpPr/>
              <p:nvPr/>
            </p:nvSpPr>
            <p:spPr>
              <a:xfrm>
                <a:off x="418000" y="2029850"/>
                <a:ext cx="1039050" cy="40800"/>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6"/>
              <p:cNvSpPr/>
              <p:nvPr/>
            </p:nvSpPr>
            <p:spPr>
              <a:xfrm>
                <a:off x="521775" y="1973150"/>
                <a:ext cx="936100" cy="5892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6"/>
              <p:cNvSpPr/>
              <p:nvPr/>
            </p:nvSpPr>
            <p:spPr>
              <a:xfrm>
                <a:off x="1056075" y="1912875"/>
                <a:ext cx="384000" cy="33950"/>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2" name="Google Shape;142;p36"/>
          <p:cNvSpPr txBox="1"/>
          <p:nvPr>
            <p:ph idx="1" type="subTitle"/>
          </p:nvPr>
        </p:nvSpPr>
        <p:spPr>
          <a:xfrm>
            <a:off x="1745263" y="3370393"/>
            <a:ext cx="2422800" cy="72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43" name="Google Shape;143;p36"/>
          <p:cNvSpPr txBox="1"/>
          <p:nvPr>
            <p:ph idx="2" type="subTitle"/>
          </p:nvPr>
        </p:nvSpPr>
        <p:spPr>
          <a:xfrm>
            <a:off x="4975913" y="3370393"/>
            <a:ext cx="2422800" cy="72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p:txBody>
      </p:sp>
      <p:sp>
        <p:nvSpPr>
          <p:cNvPr id="144" name="Google Shape;144;p36"/>
          <p:cNvSpPr txBox="1"/>
          <p:nvPr>
            <p:ph idx="3" type="subTitle"/>
          </p:nvPr>
        </p:nvSpPr>
        <p:spPr>
          <a:xfrm>
            <a:off x="4975938" y="2954533"/>
            <a:ext cx="2422800" cy="572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500"/>
              <a:buFont typeface="Ubuntu"/>
              <a:buNone/>
              <a:defRPr b="1" sz="2000">
                <a:solidFill>
                  <a:schemeClr val="dk1"/>
                </a:solidFill>
                <a:latin typeface="Ubuntu"/>
                <a:ea typeface="Ubuntu"/>
                <a:cs typeface="Ubuntu"/>
                <a:sym typeface="Ubuntu"/>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45" name="Google Shape;145;p36"/>
          <p:cNvSpPr txBox="1"/>
          <p:nvPr>
            <p:ph idx="4" type="subTitle"/>
          </p:nvPr>
        </p:nvSpPr>
        <p:spPr>
          <a:xfrm>
            <a:off x="1745263" y="2954533"/>
            <a:ext cx="2422800" cy="572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500"/>
              <a:buFont typeface="Ubuntu"/>
              <a:buNone/>
              <a:defRPr b="1" sz="2000">
                <a:latin typeface="Ubuntu"/>
                <a:ea typeface="Ubuntu"/>
                <a:cs typeface="Ubuntu"/>
                <a:sym typeface="Ubuntu"/>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p:txBody>
      </p:sp>
      <p:sp>
        <p:nvSpPr>
          <p:cNvPr id="146" name="Google Shape;146;p36"/>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7" name="Shape 147"/>
        <p:cNvGrpSpPr/>
        <p:nvPr/>
      </p:nvGrpSpPr>
      <p:grpSpPr>
        <a:xfrm>
          <a:off x="0" y="0"/>
          <a:ext cx="0" cy="0"/>
          <a:chOff x="0" y="0"/>
          <a:chExt cx="0" cy="0"/>
        </a:xfrm>
      </p:grpSpPr>
      <p:grpSp>
        <p:nvGrpSpPr>
          <p:cNvPr id="148" name="Google Shape;148;p37"/>
          <p:cNvGrpSpPr/>
          <p:nvPr/>
        </p:nvGrpSpPr>
        <p:grpSpPr>
          <a:xfrm>
            <a:off x="-1650982" y="-2229799"/>
            <a:ext cx="13089870" cy="9204688"/>
            <a:chOff x="-1650982" y="-2229799"/>
            <a:chExt cx="13089870" cy="9204688"/>
          </a:xfrm>
        </p:grpSpPr>
        <p:sp>
          <p:nvSpPr>
            <p:cNvPr id="149" name="Google Shape;149;p37"/>
            <p:cNvSpPr/>
            <p:nvPr/>
          </p:nvSpPr>
          <p:spPr>
            <a:xfrm>
              <a:off x="-1650982" y="-737512"/>
              <a:ext cx="3129941" cy="2373780"/>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7"/>
            <p:cNvSpPr/>
            <p:nvPr/>
          </p:nvSpPr>
          <p:spPr>
            <a:xfrm flipH="1" rot="-1027604">
              <a:off x="-191247" y="200150"/>
              <a:ext cx="2960362" cy="498473"/>
            </a:xfrm>
            <a:custGeom>
              <a:rect b="b" l="l" r="r" t="t"/>
              <a:pathLst>
                <a:path extrusionOk="0" h="19938" w="118409">
                  <a:moveTo>
                    <a:pt x="118409" y="0"/>
                  </a:moveTo>
                  <a:cubicBezTo>
                    <a:pt x="116301" y="10545"/>
                    <a:pt x="103590" y="18663"/>
                    <a:pt x="92890" y="19735"/>
                  </a:cubicBezTo>
                  <a:cubicBezTo>
                    <a:pt x="79566" y="21071"/>
                    <a:pt x="66694" y="14017"/>
                    <a:pt x="53420" y="12249"/>
                  </a:cubicBezTo>
                  <a:cubicBezTo>
                    <a:pt x="35510" y="9863"/>
                    <a:pt x="10016" y="18100"/>
                    <a:pt x="0" y="306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7"/>
            <p:cNvSpPr/>
            <p:nvPr/>
          </p:nvSpPr>
          <p:spPr>
            <a:xfrm flipH="1" rot="9031361">
              <a:off x="-775251" y="3236043"/>
              <a:ext cx="4079160" cy="2924499"/>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 name="Google Shape;152;p37"/>
            <p:cNvGrpSpPr/>
            <p:nvPr/>
          </p:nvGrpSpPr>
          <p:grpSpPr>
            <a:xfrm flipH="1">
              <a:off x="-194137" y="2331150"/>
              <a:ext cx="1540913" cy="481201"/>
              <a:chOff x="7921455" y="3606075"/>
              <a:chExt cx="1540913" cy="481201"/>
            </a:xfrm>
          </p:grpSpPr>
          <p:sp>
            <p:nvSpPr>
              <p:cNvPr id="153" name="Google Shape;153;p37"/>
              <p:cNvSpPr/>
              <p:nvPr/>
            </p:nvSpPr>
            <p:spPr>
              <a:xfrm>
                <a:off x="8682083" y="4059734"/>
                <a:ext cx="757215" cy="27542"/>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7"/>
              <p:cNvSpPr/>
              <p:nvPr/>
            </p:nvSpPr>
            <p:spPr>
              <a:xfrm>
                <a:off x="8269808" y="3971376"/>
                <a:ext cx="1182980" cy="47705"/>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7"/>
              <p:cNvSpPr/>
              <p:nvPr/>
            </p:nvSpPr>
            <p:spPr>
              <a:xfrm>
                <a:off x="7921455" y="3856391"/>
                <a:ext cx="1540913" cy="46207"/>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7"/>
              <p:cNvSpPr/>
              <p:nvPr/>
            </p:nvSpPr>
            <p:spPr>
              <a:xfrm>
                <a:off x="7937709" y="3776982"/>
                <a:ext cx="1518156" cy="59613"/>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7"/>
              <p:cNvSpPr/>
              <p:nvPr/>
            </p:nvSpPr>
            <p:spPr>
              <a:xfrm>
                <a:off x="8089331" y="3694140"/>
                <a:ext cx="1367736" cy="8609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7"/>
              <p:cNvSpPr/>
              <p:nvPr/>
            </p:nvSpPr>
            <p:spPr>
              <a:xfrm>
                <a:off x="8869975" y="3606075"/>
                <a:ext cx="561062" cy="49604"/>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 name="Google Shape;159;p37"/>
            <p:cNvSpPr/>
            <p:nvPr/>
          </p:nvSpPr>
          <p:spPr>
            <a:xfrm rot="-3982753">
              <a:off x="5835440" y="3138286"/>
              <a:ext cx="3829107" cy="1843317"/>
            </a:xfrm>
            <a:custGeom>
              <a:rect b="b" l="l" r="r" t="t"/>
              <a:pathLst>
                <a:path extrusionOk="0" h="83243" w="211184">
                  <a:moveTo>
                    <a:pt x="0" y="7154"/>
                  </a:moveTo>
                  <a:cubicBezTo>
                    <a:pt x="23413" y="-8457"/>
                    <a:pt x="65158" y="3583"/>
                    <a:pt x="82316" y="25888"/>
                  </a:cubicBezTo>
                  <a:cubicBezTo>
                    <a:pt x="86706" y="31595"/>
                    <a:pt x="86489" y="42595"/>
                    <a:pt x="81181" y="47460"/>
                  </a:cubicBezTo>
                  <a:cubicBezTo>
                    <a:pt x="75880" y="52319"/>
                    <a:pt x="62280" y="54136"/>
                    <a:pt x="59608" y="47460"/>
                  </a:cubicBezTo>
                  <a:cubicBezTo>
                    <a:pt x="53490" y="32176"/>
                    <a:pt x="94522" y="39619"/>
                    <a:pt x="108998" y="47460"/>
                  </a:cubicBezTo>
                  <a:cubicBezTo>
                    <a:pt x="128069" y="57790"/>
                    <a:pt x="145077" y="72749"/>
                    <a:pt x="165768" y="79251"/>
                  </a:cubicBezTo>
                  <a:cubicBezTo>
                    <a:pt x="180228" y="83795"/>
                    <a:pt x="196257" y="84156"/>
                    <a:pt x="211184" y="81522"/>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7"/>
            <p:cNvSpPr/>
            <p:nvPr/>
          </p:nvSpPr>
          <p:spPr>
            <a:xfrm flipH="1" rot="-9195687">
              <a:off x="6501541" y="-1414774"/>
              <a:ext cx="4419606" cy="3351875"/>
            </a:xfrm>
            <a:custGeom>
              <a:rect b="b" l="l" r="r" t="t"/>
              <a:pathLst>
                <a:path extrusionOk="0" h="65783" w="86738">
                  <a:moveTo>
                    <a:pt x="55984" y="1"/>
                  </a:moveTo>
                  <a:cubicBezTo>
                    <a:pt x="53362" y="1"/>
                    <a:pt x="50762" y="503"/>
                    <a:pt x="48328" y="1601"/>
                  </a:cubicBezTo>
                  <a:cubicBezTo>
                    <a:pt x="43840" y="3637"/>
                    <a:pt x="40030" y="7530"/>
                    <a:pt x="35124" y="7958"/>
                  </a:cubicBezTo>
                  <a:cubicBezTo>
                    <a:pt x="34817" y="7985"/>
                    <a:pt x="34511" y="7998"/>
                    <a:pt x="34206" y="7998"/>
                  </a:cubicBezTo>
                  <a:cubicBezTo>
                    <a:pt x="30577" y="7998"/>
                    <a:pt x="27105" y="6224"/>
                    <a:pt x="23492" y="5565"/>
                  </a:cubicBezTo>
                  <a:cubicBezTo>
                    <a:pt x="22463" y="5385"/>
                    <a:pt x="21429" y="5296"/>
                    <a:pt x="20400" y="5296"/>
                  </a:cubicBezTo>
                  <a:cubicBezTo>
                    <a:pt x="16533" y="5296"/>
                    <a:pt x="12740" y="6548"/>
                    <a:pt x="9609" y="8899"/>
                  </a:cubicBezTo>
                  <a:cubicBezTo>
                    <a:pt x="4858" y="12519"/>
                    <a:pt x="1" y="21258"/>
                    <a:pt x="3692" y="26889"/>
                  </a:cubicBezTo>
                  <a:cubicBezTo>
                    <a:pt x="5573" y="29747"/>
                    <a:pt x="8585" y="31616"/>
                    <a:pt x="11324" y="33688"/>
                  </a:cubicBezTo>
                  <a:cubicBezTo>
                    <a:pt x="14050" y="35760"/>
                    <a:pt x="16717" y="38355"/>
                    <a:pt x="17324" y="41725"/>
                  </a:cubicBezTo>
                  <a:cubicBezTo>
                    <a:pt x="17896" y="44915"/>
                    <a:pt x="16503" y="48118"/>
                    <a:pt x="16277" y="51357"/>
                  </a:cubicBezTo>
                  <a:cubicBezTo>
                    <a:pt x="15695" y="59377"/>
                    <a:pt x="22656" y="65782"/>
                    <a:pt x="30119" y="65782"/>
                  </a:cubicBezTo>
                  <a:cubicBezTo>
                    <a:pt x="31829" y="65782"/>
                    <a:pt x="33565" y="65446"/>
                    <a:pt x="35243" y="64715"/>
                  </a:cubicBezTo>
                  <a:cubicBezTo>
                    <a:pt x="39541" y="62846"/>
                    <a:pt x="42911" y="58774"/>
                    <a:pt x="47566" y="58227"/>
                  </a:cubicBezTo>
                  <a:cubicBezTo>
                    <a:pt x="47935" y="58183"/>
                    <a:pt x="48299" y="58162"/>
                    <a:pt x="48659" y="58162"/>
                  </a:cubicBezTo>
                  <a:cubicBezTo>
                    <a:pt x="54581" y="58162"/>
                    <a:pt x="59427" y="63773"/>
                    <a:pt x="65330" y="65311"/>
                  </a:cubicBezTo>
                  <a:cubicBezTo>
                    <a:pt x="66408" y="65592"/>
                    <a:pt x="67510" y="65725"/>
                    <a:pt x="68612" y="65725"/>
                  </a:cubicBezTo>
                  <a:cubicBezTo>
                    <a:pt x="72647" y="65725"/>
                    <a:pt x="76691" y="63942"/>
                    <a:pt x="79618" y="61108"/>
                  </a:cubicBezTo>
                  <a:cubicBezTo>
                    <a:pt x="83356" y="57512"/>
                    <a:pt x="85428" y="52416"/>
                    <a:pt x="86083" y="47273"/>
                  </a:cubicBezTo>
                  <a:cubicBezTo>
                    <a:pt x="86738" y="42117"/>
                    <a:pt x="86095" y="36891"/>
                    <a:pt x="85047" y="31807"/>
                  </a:cubicBezTo>
                  <a:cubicBezTo>
                    <a:pt x="83190" y="22877"/>
                    <a:pt x="79892" y="13888"/>
                    <a:pt x="73403" y="7482"/>
                  </a:cubicBezTo>
                  <a:cubicBezTo>
                    <a:pt x="73272" y="7351"/>
                    <a:pt x="73141" y="7220"/>
                    <a:pt x="73010" y="7101"/>
                  </a:cubicBezTo>
                  <a:cubicBezTo>
                    <a:pt x="68441" y="2774"/>
                    <a:pt x="62149" y="1"/>
                    <a:pt x="5598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 name="Google Shape;161;p37"/>
            <p:cNvGrpSpPr/>
            <p:nvPr/>
          </p:nvGrpSpPr>
          <p:grpSpPr>
            <a:xfrm flipH="1" rot="10800000">
              <a:off x="8028940" y="4098287"/>
              <a:ext cx="1991972" cy="1358680"/>
              <a:chOff x="2515671" y="3197633"/>
              <a:chExt cx="1672801" cy="1140885"/>
            </a:xfrm>
          </p:grpSpPr>
          <p:sp>
            <p:nvSpPr>
              <p:cNvPr id="162" name="Google Shape;162;p37"/>
              <p:cNvSpPr/>
              <p:nvPr/>
            </p:nvSpPr>
            <p:spPr>
              <a:xfrm flipH="1" rot="10800000">
                <a:off x="2515671" y="3197633"/>
                <a:ext cx="1672801" cy="1140885"/>
              </a:xfrm>
              <a:custGeom>
                <a:rect b="b" l="l" r="r" t="t"/>
                <a:pathLst>
                  <a:path extrusionOk="0" h="27407" w="40185">
                    <a:moveTo>
                      <a:pt x="19819" y="0"/>
                    </a:moveTo>
                    <a:cubicBezTo>
                      <a:pt x="16749" y="0"/>
                      <a:pt x="13511" y="254"/>
                      <a:pt x="10478" y="1236"/>
                    </a:cubicBezTo>
                    <a:cubicBezTo>
                      <a:pt x="5811" y="2760"/>
                      <a:pt x="2263" y="5975"/>
                      <a:pt x="989" y="9845"/>
                    </a:cubicBezTo>
                    <a:cubicBezTo>
                      <a:pt x="310" y="11904"/>
                      <a:pt x="263" y="14083"/>
                      <a:pt x="215" y="16191"/>
                    </a:cubicBezTo>
                    <a:lnTo>
                      <a:pt x="1" y="27394"/>
                    </a:lnTo>
                    <a:lnTo>
                      <a:pt x="727" y="27406"/>
                    </a:lnTo>
                    <a:lnTo>
                      <a:pt x="929" y="16203"/>
                    </a:lnTo>
                    <a:cubicBezTo>
                      <a:pt x="977" y="14155"/>
                      <a:pt x="1013" y="12035"/>
                      <a:pt x="1668" y="10071"/>
                    </a:cubicBezTo>
                    <a:cubicBezTo>
                      <a:pt x="2858" y="6428"/>
                      <a:pt x="6240" y="3380"/>
                      <a:pt x="10692" y="1927"/>
                    </a:cubicBezTo>
                    <a:cubicBezTo>
                      <a:pt x="13646" y="962"/>
                      <a:pt x="16816" y="719"/>
                      <a:pt x="19830" y="719"/>
                    </a:cubicBezTo>
                    <a:cubicBezTo>
                      <a:pt x="21057" y="719"/>
                      <a:pt x="22258" y="760"/>
                      <a:pt x="23408" y="808"/>
                    </a:cubicBezTo>
                    <a:cubicBezTo>
                      <a:pt x="25706" y="915"/>
                      <a:pt x="27909" y="1105"/>
                      <a:pt x="29576" y="2344"/>
                    </a:cubicBezTo>
                    <a:cubicBezTo>
                      <a:pt x="32314" y="4380"/>
                      <a:pt x="33731" y="7618"/>
                      <a:pt x="35088" y="10761"/>
                    </a:cubicBezTo>
                    <a:cubicBezTo>
                      <a:pt x="35362" y="11392"/>
                      <a:pt x="35648" y="12059"/>
                      <a:pt x="35934" y="12678"/>
                    </a:cubicBezTo>
                    <a:cubicBezTo>
                      <a:pt x="37732" y="16572"/>
                      <a:pt x="38625" y="20858"/>
                      <a:pt x="39482" y="24989"/>
                    </a:cubicBezTo>
                    <a:lnTo>
                      <a:pt x="40184" y="24846"/>
                    </a:lnTo>
                    <a:cubicBezTo>
                      <a:pt x="39315" y="20667"/>
                      <a:pt x="38422" y="16345"/>
                      <a:pt x="36589" y="12381"/>
                    </a:cubicBezTo>
                    <a:cubicBezTo>
                      <a:pt x="36303" y="11762"/>
                      <a:pt x="36029" y="11107"/>
                      <a:pt x="35755" y="10476"/>
                    </a:cubicBezTo>
                    <a:cubicBezTo>
                      <a:pt x="34350" y="7249"/>
                      <a:pt x="32910" y="3915"/>
                      <a:pt x="30016" y="1760"/>
                    </a:cubicBezTo>
                    <a:cubicBezTo>
                      <a:pt x="28183" y="403"/>
                      <a:pt x="25766" y="189"/>
                      <a:pt x="23444" y="93"/>
                    </a:cubicBezTo>
                    <a:cubicBezTo>
                      <a:pt x="22280" y="42"/>
                      <a:pt x="21063" y="0"/>
                      <a:pt x="198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7"/>
              <p:cNvSpPr/>
              <p:nvPr/>
            </p:nvSpPr>
            <p:spPr>
              <a:xfrm flipH="1" rot="10800000">
                <a:off x="2608375" y="3228354"/>
                <a:ext cx="1452716" cy="1009384"/>
              </a:xfrm>
              <a:custGeom>
                <a:rect b="b" l="l" r="r" t="t"/>
                <a:pathLst>
                  <a:path extrusionOk="0" h="24248" w="34898">
                    <a:moveTo>
                      <a:pt x="18191" y="0"/>
                    </a:moveTo>
                    <a:cubicBezTo>
                      <a:pt x="17746" y="0"/>
                      <a:pt x="17323" y="16"/>
                      <a:pt x="16931" y="42"/>
                    </a:cubicBezTo>
                    <a:cubicBezTo>
                      <a:pt x="13835" y="244"/>
                      <a:pt x="10871" y="1137"/>
                      <a:pt x="8132" y="2066"/>
                    </a:cubicBezTo>
                    <a:cubicBezTo>
                      <a:pt x="6275" y="2697"/>
                      <a:pt x="4346" y="3435"/>
                      <a:pt x="3036" y="4923"/>
                    </a:cubicBezTo>
                    <a:cubicBezTo>
                      <a:pt x="1560" y="6590"/>
                      <a:pt x="1131" y="8864"/>
                      <a:pt x="845" y="10865"/>
                    </a:cubicBezTo>
                    <a:cubicBezTo>
                      <a:pt x="203" y="15246"/>
                      <a:pt x="0" y="19675"/>
                      <a:pt x="203" y="24104"/>
                    </a:cubicBezTo>
                    <a:cubicBezTo>
                      <a:pt x="203" y="24152"/>
                      <a:pt x="214" y="24199"/>
                      <a:pt x="203" y="24247"/>
                    </a:cubicBezTo>
                    <a:lnTo>
                      <a:pt x="929" y="24211"/>
                    </a:lnTo>
                    <a:lnTo>
                      <a:pt x="929" y="24080"/>
                    </a:lnTo>
                    <a:cubicBezTo>
                      <a:pt x="714" y="19699"/>
                      <a:pt x="929" y="15306"/>
                      <a:pt x="1548" y="10960"/>
                    </a:cubicBezTo>
                    <a:cubicBezTo>
                      <a:pt x="1822" y="9067"/>
                      <a:pt x="2238" y="6924"/>
                      <a:pt x="3572" y="5400"/>
                    </a:cubicBezTo>
                    <a:cubicBezTo>
                      <a:pt x="4775" y="4042"/>
                      <a:pt x="6596" y="3340"/>
                      <a:pt x="8358" y="2744"/>
                    </a:cubicBezTo>
                    <a:cubicBezTo>
                      <a:pt x="11049" y="1840"/>
                      <a:pt x="13966" y="959"/>
                      <a:pt x="16990" y="768"/>
                    </a:cubicBezTo>
                    <a:cubicBezTo>
                      <a:pt x="17378" y="741"/>
                      <a:pt x="17795" y="725"/>
                      <a:pt x="18237" y="725"/>
                    </a:cubicBezTo>
                    <a:cubicBezTo>
                      <a:pt x="20359" y="725"/>
                      <a:pt x="23023" y="1105"/>
                      <a:pt x="25408" y="2554"/>
                    </a:cubicBezTo>
                    <a:cubicBezTo>
                      <a:pt x="27730" y="3971"/>
                      <a:pt x="29670" y="6340"/>
                      <a:pt x="31171" y="9579"/>
                    </a:cubicBezTo>
                    <a:cubicBezTo>
                      <a:pt x="33242" y="14067"/>
                      <a:pt x="34159" y="16710"/>
                      <a:pt x="33588" y="21437"/>
                    </a:cubicBezTo>
                    <a:lnTo>
                      <a:pt x="34302" y="21521"/>
                    </a:lnTo>
                    <a:cubicBezTo>
                      <a:pt x="34897" y="16615"/>
                      <a:pt x="33957" y="13901"/>
                      <a:pt x="31814" y="9281"/>
                    </a:cubicBezTo>
                    <a:cubicBezTo>
                      <a:pt x="30266" y="5900"/>
                      <a:pt x="28230" y="3435"/>
                      <a:pt x="25777" y="1947"/>
                    </a:cubicBezTo>
                    <a:cubicBezTo>
                      <a:pt x="23246" y="398"/>
                      <a:pt x="20426" y="0"/>
                      <a:pt x="181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7"/>
              <p:cNvSpPr/>
              <p:nvPr/>
            </p:nvSpPr>
            <p:spPr>
              <a:xfrm flipH="1" rot="10800000">
                <a:off x="2692629" y="3245213"/>
                <a:ext cx="1227678" cy="903067"/>
              </a:xfrm>
              <a:custGeom>
                <a:rect b="b" l="l" r="r" t="t"/>
                <a:pathLst>
                  <a:path extrusionOk="0" h="21694" w="29492">
                    <a:moveTo>
                      <a:pt x="14431" y="0"/>
                    </a:moveTo>
                    <a:cubicBezTo>
                      <a:pt x="9763" y="24"/>
                      <a:pt x="5084" y="2965"/>
                      <a:pt x="2548" y="7501"/>
                    </a:cubicBezTo>
                    <a:cubicBezTo>
                      <a:pt x="798" y="10609"/>
                      <a:pt x="0" y="14442"/>
                      <a:pt x="191" y="18514"/>
                    </a:cubicBezTo>
                    <a:cubicBezTo>
                      <a:pt x="238" y="19586"/>
                      <a:pt x="357" y="20646"/>
                      <a:pt x="536" y="21693"/>
                    </a:cubicBezTo>
                    <a:lnTo>
                      <a:pt x="1238" y="21574"/>
                    </a:lnTo>
                    <a:cubicBezTo>
                      <a:pt x="381" y="16490"/>
                      <a:pt x="1060" y="11621"/>
                      <a:pt x="3167" y="7870"/>
                    </a:cubicBezTo>
                    <a:cubicBezTo>
                      <a:pt x="5584" y="3548"/>
                      <a:pt x="10013" y="738"/>
                      <a:pt x="14431" y="726"/>
                    </a:cubicBezTo>
                    <a:cubicBezTo>
                      <a:pt x="14451" y="726"/>
                      <a:pt x="14472" y="726"/>
                      <a:pt x="14493" y="726"/>
                    </a:cubicBezTo>
                    <a:cubicBezTo>
                      <a:pt x="16591" y="726"/>
                      <a:pt x="18651" y="1321"/>
                      <a:pt x="20431" y="2429"/>
                    </a:cubicBezTo>
                    <a:cubicBezTo>
                      <a:pt x="21598" y="3179"/>
                      <a:pt x="22646" y="4096"/>
                      <a:pt x="23551" y="5156"/>
                    </a:cubicBezTo>
                    <a:cubicBezTo>
                      <a:pt x="27027" y="9120"/>
                      <a:pt x="28766" y="14311"/>
                      <a:pt x="28385" y="19574"/>
                    </a:cubicBezTo>
                    <a:lnTo>
                      <a:pt x="29099" y="19622"/>
                    </a:lnTo>
                    <a:cubicBezTo>
                      <a:pt x="29492" y="14169"/>
                      <a:pt x="27694" y="8787"/>
                      <a:pt x="24098" y="4679"/>
                    </a:cubicBezTo>
                    <a:cubicBezTo>
                      <a:pt x="23146" y="3572"/>
                      <a:pt x="22051" y="2608"/>
                      <a:pt x="20824" y="1822"/>
                    </a:cubicBezTo>
                    <a:cubicBezTo>
                      <a:pt x="18907" y="631"/>
                      <a:pt x="16693" y="0"/>
                      <a:pt x="1443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7"/>
              <p:cNvSpPr/>
              <p:nvPr/>
            </p:nvSpPr>
            <p:spPr>
              <a:xfrm flipH="1" rot="10800000">
                <a:off x="2795699" y="3268025"/>
                <a:ext cx="1019541" cy="721987"/>
              </a:xfrm>
              <a:custGeom>
                <a:rect b="b" l="l" r="r" t="t"/>
                <a:pathLst>
                  <a:path extrusionOk="0" h="17344" w="24492">
                    <a:moveTo>
                      <a:pt x="14448" y="0"/>
                    </a:moveTo>
                    <a:cubicBezTo>
                      <a:pt x="12606" y="0"/>
                      <a:pt x="10536" y="456"/>
                      <a:pt x="8252" y="1365"/>
                    </a:cubicBezTo>
                    <a:cubicBezTo>
                      <a:pt x="6537" y="2056"/>
                      <a:pt x="4073" y="3187"/>
                      <a:pt x="2453" y="5211"/>
                    </a:cubicBezTo>
                    <a:cubicBezTo>
                      <a:pt x="1227" y="6723"/>
                      <a:pt x="477" y="8688"/>
                      <a:pt x="191" y="11069"/>
                    </a:cubicBezTo>
                    <a:cubicBezTo>
                      <a:pt x="36" y="12510"/>
                      <a:pt x="1" y="13950"/>
                      <a:pt x="96" y="15391"/>
                    </a:cubicBezTo>
                    <a:cubicBezTo>
                      <a:pt x="120" y="16046"/>
                      <a:pt x="167" y="16701"/>
                      <a:pt x="215" y="17344"/>
                    </a:cubicBezTo>
                    <a:lnTo>
                      <a:pt x="691" y="17308"/>
                    </a:lnTo>
                    <a:cubicBezTo>
                      <a:pt x="560" y="15284"/>
                      <a:pt x="417" y="13176"/>
                      <a:pt x="667" y="11129"/>
                    </a:cubicBezTo>
                    <a:cubicBezTo>
                      <a:pt x="941" y="8843"/>
                      <a:pt x="1668" y="6949"/>
                      <a:pt x="2834" y="5509"/>
                    </a:cubicBezTo>
                    <a:cubicBezTo>
                      <a:pt x="4382" y="3580"/>
                      <a:pt x="6763" y="2473"/>
                      <a:pt x="8430" y="1818"/>
                    </a:cubicBezTo>
                    <a:cubicBezTo>
                      <a:pt x="10655" y="930"/>
                      <a:pt x="12663" y="485"/>
                      <a:pt x="14441" y="485"/>
                    </a:cubicBezTo>
                    <a:cubicBezTo>
                      <a:pt x="15785" y="485"/>
                      <a:pt x="16998" y="739"/>
                      <a:pt x="18074" y="1246"/>
                    </a:cubicBezTo>
                    <a:cubicBezTo>
                      <a:pt x="20289" y="2282"/>
                      <a:pt x="22075" y="4544"/>
                      <a:pt x="22980" y="7450"/>
                    </a:cubicBezTo>
                    <a:cubicBezTo>
                      <a:pt x="23801" y="10093"/>
                      <a:pt x="23885" y="12915"/>
                      <a:pt x="23956" y="15653"/>
                    </a:cubicBezTo>
                    <a:cubicBezTo>
                      <a:pt x="23956" y="15724"/>
                      <a:pt x="23992" y="15796"/>
                      <a:pt x="24051" y="15855"/>
                    </a:cubicBezTo>
                    <a:cubicBezTo>
                      <a:pt x="24027" y="15820"/>
                      <a:pt x="24016" y="15784"/>
                      <a:pt x="24016" y="15748"/>
                    </a:cubicBezTo>
                    <a:lnTo>
                      <a:pt x="24492" y="15724"/>
                    </a:lnTo>
                    <a:cubicBezTo>
                      <a:pt x="24492" y="15665"/>
                      <a:pt x="24468" y="15605"/>
                      <a:pt x="24432" y="15558"/>
                    </a:cubicBezTo>
                    <a:cubicBezTo>
                      <a:pt x="24361" y="12819"/>
                      <a:pt x="24278" y="9986"/>
                      <a:pt x="23444" y="7307"/>
                    </a:cubicBezTo>
                    <a:cubicBezTo>
                      <a:pt x="22492" y="4271"/>
                      <a:pt x="20610" y="1901"/>
                      <a:pt x="18277" y="806"/>
                    </a:cubicBezTo>
                    <a:cubicBezTo>
                      <a:pt x="17140" y="268"/>
                      <a:pt x="15861" y="0"/>
                      <a:pt x="144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7"/>
              <p:cNvSpPr/>
              <p:nvPr/>
            </p:nvSpPr>
            <p:spPr>
              <a:xfrm flipH="1" rot="10800000">
                <a:off x="2859639" y="3295291"/>
                <a:ext cx="897614" cy="556893"/>
              </a:xfrm>
              <a:custGeom>
                <a:rect b="b" l="l" r="r" t="t"/>
                <a:pathLst>
                  <a:path extrusionOk="0" h="13378" w="21563">
                    <a:moveTo>
                      <a:pt x="13318" y="1"/>
                    </a:moveTo>
                    <a:cubicBezTo>
                      <a:pt x="12595" y="1"/>
                      <a:pt x="11900" y="42"/>
                      <a:pt x="11276" y="79"/>
                    </a:cubicBezTo>
                    <a:cubicBezTo>
                      <a:pt x="9657" y="174"/>
                      <a:pt x="7978" y="269"/>
                      <a:pt x="6359" y="686"/>
                    </a:cubicBezTo>
                    <a:cubicBezTo>
                      <a:pt x="4537" y="1162"/>
                      <a:pt x="3037" y="2019"/>
                      <a:pt x="2025" y="3162"/>
                    </a:cubicBezTo>
                    <a:cubicBezTo>
                      <a:pt x="655" y="4710"/>
                      <a:pt x="215" y="6698"/>
                      <a:pt x="84" y="8103"/>
                    </a:cubicBezTo>
                    <a:cubicBezTo>
                      <a:pt x="12" y="8865"/>
                      <a:pt x="1" y="9651"/>
                      <a:pt x="36" y="10425"/>
                    </a:cubicBezTo>
                    <a:cubicBezTo>
                      <a:pt x="84" y="11425"/>
                      <a:pt x="203" y="12401"/>
                      <a:pt x="298" y="13378"/>
                    </a:cubicBezTo>
                    <a:lnTo>
                      <a:pt x="774" y="13318"/>
                    </a:lnTo>
                    <a:cubicBezTo>
                      <a:pt x="584" y="11616"/>
                      <a:pt x="382" y="9865"/>
                      <a:pt x="548" y="8139"/>
                    </a:cubicBezTo>
                    <a:cubicBezTo>
                      <a:pt x="679" y="6806"/>
                      <a:pt x="1096" y="4924"/>
                      <a:pt x="2382" y="3472"/>
                    </a:cubicBezTo>
                    <a:cubicBezTo>
                      <a:pt x="3322" y="2412"/>
                      <a:pt x="4739" y="1591"/>
                      <a:pt x="6478" y="1150"/>
                    </a:cubicBezTo>
                    <a:cubicBezTo>
                      <a:pt x="8037" y="745"/>
                      <a:pt x="9704" y="650"/>
                      <a:pt x="11300" y="555"/>
                    </a:cubicBezTo>
                    <a:cubicBezTo>
                      <a:pt x="11997" y="515"/>
                      <a:pt x="12673" y="484"/>
                      <a:pt x="13323" y="484"/>
                    </a:cubicBezTo>
                    <a:cubicBezTo>
                      <a:pt x="15027" y="484"/>
                      <a:pt x="16559" y="699"/>
                      <a:pt x="17860" y="1543"/>
                    </a:cubicBezTo>
                    <a:cubicBezTo>
                      <a:pt x="19336" y="2495"/>
                      <a:pt x="20384" y="4281"/>
                      <a:pt x="20741" y="6436"/>
                    </a:cubicBezTo>
                    <a:cubicBezTo>
                      <a:pt x="21063" y="8413"/>
                      <a:pt x="20837" y="10437"/>
                      <a:pt x="20622" y="12401"/>
                    </a:cubicBezTo>
                    <a:lnTo>
                      <a:pt x="21098" y="12461"/>
                    </a:lnTo>
                    <a:cubicBezTo>
                      <a:pt x="21325" y="10461"/>
                      <a:pt x="21563" y="8401"/>
                      <a:pt x="21218" y="6365"/>
                    </a:cubicBezTo>
                    <a:cubicBezTo>
                      <a:pt x="20837" y="4067"/>
                      <a:pt x="19717" y="2162"/>
                      <a:pt x="18122" y="1138"/>
                    </a:cubicBezTo>
                    <a:cubicBezTo>
                      <a:pt x="16698" y="208"/>
                      <a:pt x="14937" y="1"/>
                      <a:pt x="133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7"/>
              <p:cNvSpPr/>
              <p:nvPr/>
            </p:nvSpPr>
            <p:spPr>
              <a:xfrm flipH="1" rot="10800000">
                <a:off x="2967704" y="3311151"/>
                <a:ext cx="666664" cy="450743"/>
              </a:xfrm>
              <a:custGeom>
                <a:rect b="b" l="l" r="r" t="t"/>
                <a:pathLst>
                  <a:path extrusionOk="0" h="10828" w="16015">
                    <a:moveTo>
                      <a:pt x="8357" y="1"/>
                    </a:moveTo>
                    <a:cubicBezTo>
                      <a:pt x="7106" y="1"/>
                      <a:pt x="5829" y="200"/>
                      <a:pt x="4632" y="422"/>
                    </a:cubicBezTo>
                    <a:cubicBezTo>
                      <a:pt x="3548" y="624"/>
                      <a:pt x="2500" y="862"/>
                      <a:pt x="1774" y="1600"/>
                    </a:cubicBezTo>
                    <a:cubicBezTo>
                      <a:pt x="1119" y="2255"/>
                      <a:pt x="857" y="3184"/>
                      <a:pt x="667" y="4089"/>
                    </a:cubicBezTo>
                    <a:cubicBezTo>
                      <a:pt x="191" y="6303"/>
                      <a:pt x="0" y="8566"/>
                      <a:pt x="72" y="10828"/>
                    </a:cubicBezTo>
                    <a:lnTo>
                      <a:pt x="560" y="10804"/>
                    </a:lnTo>
                    <a:cubicBezTo>
                      <a:pt x="476" y="8577"/>
                      <a:pt x="667" y="6363"/>
                      <a:pt x="1131" y="4184"/>
                    </a:cubicBezTo>
                    <a:cubicBezTo>
                      <a:pt x="1298" y="3410"/>
                      <a:pt x="1512" y="2529"/>
                      <a:pt x="2108" y="1934"/>
                    </a:cubicBezTo>
                    <a:cubicBezTo>
                      <a:pt x="2750" y="1291"/>
                      <a:pt x="3703" y="1077"/>
                      <a:pt x="4715" y="886"/>
                    </a:cubicBezTo>
                    <a:cubicBezTo>
                      <a:pt x="5891" y="673"/>
                      <a:pt x="7143" y="476"/>
                      <a:pt x="8360" y="476"/>
                    </a:cubicBezTo>
                    <a:cubicBezTo>
                      <a:pt x="9657" y="476"/>
                      <a:pt x="10915" y="699"/>
                      <a:pt x="12002" y="1362"/>
                    </a:cubicBezTo>
                    <a:cubicBezTo>
                      <a:pt x="13276" y="2148"/>
                      <a:pt x="14288" y="3565"/>
                      <a:pt x="14835" y="5363"/>
                    </a:cubicBezTo>
                    <a:cubicBezTo>
                      <a:pt x="15347" y="6994"/>
                      <a:pt x="15443" y="8744"/>
                      <a:pt x="15538" y="10435"/>
                    </a:cubicBezTo>
                    <a:lnTo>
                      <a:pt x="16014" y="10411"/>
                    </a:lnTo>
                    <a:cubicBezTo>
                      <a:pt x="15919" y="8697"/>
                      <a:pt x="15824" y="6911"/>
                      <a:pt x="15300" y="5220"/>
                    </a:cubicBezTo>
                    <a:cubicBezTo>
                      <a:pt x="14716" y="3315"/>
                      <a:pt x="13633" y="1803"/>
                      <a:pt x="12252" y="958"/>
                    </a:cubicBezTo>
                    <a:cubicBezTo>
                      <a:pt x="11074" y="241"/>
                      <a:pt x="9731" y="1"/>
                      <a:pt x="83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7"/>
              <p:cNvSpPr/>
              <p:nvPr/>
            </p:nvSpPr>
            <p:spPr>
              <a:xfrm flipH="1" rot="10800000">
                <a:off x="3063822" y="3315606"/>
                <a:ext cx="511560" cy="385429"/>
              </a:xfrm>
              <a:custGeom>
                <a:rect b="b" l="l" r="r" t="t"/>
                <a:pathLst>
                  <a:path extrusionOk="0" h="9259" w="12289">
                    <a:moveTo>
                      <a:pt x="6139" y="0"/>
                    </a:moveTo>
                    <a:cubicBezTo>
                      <a:pt x="5083" y="0"/>
                      <a:pt x="3989" y="389"/>
                      <a:pt x="3085" y="1115"/>
                    </a:cubicBezTo>
                    <a:cubicBezTo>
                      <a:pt x="2037" y="1972"/>
                      <a:pt x="1215" y="3258"/>
                      <a:pt x="727" y="4841"/>
                    </a:cubicBezTo>
                    <a:cubicBezTo>
                      <a:pt x="299" y="6246"/>
                      <a:pt x="156" y="7711"/>
                      <a:pt x="1" y="9140"/>
                    </a:cubicBezTo>
                    <a:lnTo>
                      <a:pt x="477" y="9187"/>
                    </a:lnTo>
                    <a:cubicBezTo>
                      <a:pt x="620" y="7782"/>
                      <a:pt x="763" y="6330"/>
                      <a:pt x="1192" y="4972"/>
                    </a:cubicBezTo>
                    <a:cubicBezTo>
                      <a:pt x="1644" y="3484"/>
                      <a:pt x="2406" y="2282"/>
                      <a:pt x="3382" y="1496"/>
                    </a:cubicBezTo>
                    <a:cubicBezTo>
                      <a:pt x="4203" y="837"/>
                      <a:pt x="5190" y="486"/>
                      <a:pt x="6132" y="486"/>
                    </a:cubicBezTo>
                    <a:cubicBezTo>
                      <a:pt x="6500" y="486"/>
                      <a:pt x="6862" y="540"/>
                      <a:pt x="7204" y="650"/>
                    </a:cubicBezTo>
                    <a:cubicBezTo>
                      <a:pt x="8252" y="984"/>
                      <a:pt x="8978" y="1770"/>
                      <a:pt x="9395" y="2365"/>
                    </a:cubicBezTo>
                    <a:cubicBezTo>
                      <a:pt x="9978" y="3186"/>
                      <a:pt x="10359" y="4163"/>
                      <a:pt x="10657" y="4996"/>
                    </a:cubicBezTo>
                    <a:cubicBezTo>
                      <a:pt x="11145" y="6377"/>
                      <a:pt x="11526" y="7806"/>
                      <a:pt x="11812" y="9259"/>
                    </a:cubicBezTo>
                    <a:lnTo>
                      <a:pt x="12288" y="9163"/>
                    </a:lnTo>
                    <a:cubicBezTo>
                      <a:pt x="12002" y="7699"/>
                      <a:pt x="11610" y="6246"/>
                      <a:pt x="11109" y="4830"/>
                    </a:cubicBezTo>
                    <a:cubicBezTo>
                      <a:pt x="10800" y="3960"/>
                      <a:pt x="10407" y="2960"/>
                      <a:pt x="9788" y="2091"/>
                    </a:cubicBezTo>
                    <a:cubicBezTo>
                      <a:pt x="9324" y="1436"/>
                      <a:pt x="8526" y="567"/>
                      <a:pt x="7359" y="186"/>
                    </a:cubicBezTo>
                    <a:cubicBezTo>
                      <a:pt x="6968" y="61"/>
                      <a:pt x="6556" y="0"/>
                      <a:pt x="613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7"/>
              <p:cNvSpPr/>
              <p:nvPr/>
            </p:nvSpPr>
            <p:spPr>
              <a:xfrm flipH="1" rot="10800000">
                <a:off x="3147618" y="3339375"/>
                <a:ext cx="361826" cy="255676"/>
              </a:xfrm>
              <a:custGeom>
                <a:rect b="b" l="l" r="r" t="t"/>
                <a:pathLst>
                  <a:path extrusionOk="0" h="6142" w="8692">
                    <a:moveTo>
                      <a:pt x="5026" y="1"/>
                    </a:moveTo>
                    <a:cubicBezTo>
                      <a:pt x="4415" y="1"/>
                      <a:pt x="3846" y="187"/>
                      <a:pt x="3429" y="379"/>
                    </a:cubicBezTo>
                    <a:cubicBezTo>
                      <a:pt x="1357" y="1319"/>
                      <a:pt x="0" y="3593"/>
                      <a:pt x="107" y="5855"/>
                    </a:cubicBezTo>
                    <a:cubicBezTo>
                      <a:pt x="107" y="5951"/>
                      <a:pt x="131" y="6046"/>
                      <a:pt x="131" y="6141"/>
                    </a:cubicBezTo>
                    <a:lnTo>
                      <a:pt x="619" y="6082"/>
                    </a:lnTo>
                    <a:cubicBezTo>
                      <a:pt x="429" y="3867"/>
                      <a:pt x="1631" y="1772"/>
                      <a:pt x="3632" y="819"/>
                    </a:cubicBezTo>
                    <a:cubicBezTo>
                      <a:pt x="4002" y="651"/>
                      <a:pt x="4497" y="482"/>
                      <a:pt x="5021" y="482"/>
                    </a:cubicBezTo>
                    <a:cubicBezTo>
                      <a:pt x="5238" y="482"/>
                      <a:pt x="5460" y="511"/>
                      <a:pt x="5679" y="581"/>
                    </a:cubicBezTo>
                    <a:cubicBezTo>
                      <a:pt x="6477" y="831"/>
                      <a:pt x="7013" y="1581"/>
                      <a:pt x="7334" y="2164"/>
                    </a:cubicBezTo>
                    <a:cubicBezTo>
                      <a:pt x="7930" y="3296"/>
                      <a:pt x="8204" y="4569"/>
                      <a:pt x="8108" y="5832"/>
                    </a:cubicBezTo>
                    <a:lnTo>
                      <a:pt x="8596" y="5867"/>
                    </a:lnTo>
                    <a:cubicBezTo>
                      <a:pt x="8692" y="4510"/>
                      <a:pt x="8394" y="3141"/>
                      <a:pt x="7751" y="1938"/>
                    </a:cubicBezTo>
                    <a:cubicBezTo>
                      <a:pt x="7239" y="998"/>
                      <a:pt x="6560" y="367"/>
                      <a:pt x="5822" y="117"/>
                    </a:cubicBezTo>
                    <a:cubicBezTo>
                      <a:pt x="5555" y="35"/>
                      <a:pt x="5287" y="1"/>
                      <a:pt x="50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7"/>
              <p:cNvSpPr/>
              <p:nvPr/>
            </p:nvSpPr>
            <p:spPr>
              <a:xfrm flipH="1" rot="10800000">
                <a:off x="3182293" y="3334921"/>
                <a:ext cx="237943" cy="151399"/>
              </a:xfrm>
              <a:custGeom>
                <a:rect b="b" l="l" r="r" t="t"/>
                <a:pathLst>
                  <a:path extrusionOk="0" h="3637" w="5716">
                    <a:moveTo>
                      <a:pt x="3333" y="0"/>
                    </a:moveTo>
                    <a:cubicBezTo>
                      <a:pt x="3294" y="0"/>
                      <a:pt x="3254" y="2"/>
                      <a:pt x="3215" y="5"/>
                    </a:cubicBezTo>
                    <a:cubicBezTo>
                      <a:pt x="2751" y="53"/>
                      <a:pt x="2310" y="255"/>
                      <a:pt x="1965" y="600"/>
                    </a:cubicBezTo>
                    <a:cubicBezTo>
                      <a:pt x="1656" y="898"/>
                      <a:pt x="1394" y="1243"/>
                      <a:pt x="1167" y="1612"/>
                    </a:cubicBezTo>
                    <a:lnTo>
                      <a:pt x="1" y="3374"/>
                    </a:lnTo>
                    <a:lnTo>
                      <a:pt x="405" y="3636"/>
                    </a:lnTo>
                    <a:lnTo>
                      <a:pt x="1572" y="1874"/>
                    </a:lnTo>
                    <a:cubicBezTo>
                      <a:pt x="1775" y="1529"/>
                      <a:pt x="2025" y="1219"/>
                      <a:pt x="2310" y="934"/>
                    </a:cubicBezTo>
                    <a:cubicBezTo>
                      <a:pt x="2560" y="672"/>
                      <a:pt x="2894" y="517"/>
                      <a:pt x="3263" y="469"/>
                    </a:cubicBezTo>
                    <a:cubicBezTo>
                      <a:pt x="3287" y="468"/>
                      <a:pt x="3311" y="467"/>
                      <a:pt x="3335" y="467"/>
                    </a:cubicBezTo>
                    <a:cubicBezTo>
                      <a:pt x="3842" y="467"/>
                      <a:pt x="4299" y="819"/>
                      <a:pt x="4561" y="1160"/>
                    </a:cubicBezTo>
                    <a:cubicBezTo>
                      <a:pt x="4894" y="1600"/>
                      <a:pt x="5085" y="2160"/>
                      <a:pt x="5275" y="2684"/>
                    </a:cubicBezTo>
                    <a:lnTo>
                      <a:pt x="5716" y="2541"/>
                    </a:lnTo>
                    <a:cubicBezTo>
                      <a:pt x="5525" y="1993"/>
                      <a:pt x="5323" y="1386"/>
                      <a:pt x="4930" y="874"/>
                    </a:cubicBezTo>
                    <a:cubicBezTo>
                      <a:pt x="4506" y="327"/>
                      <a:pt x="3915" y="0"/>
                      <a:pt x="33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7"/>
              <p:cNvSpPr/>
              <p:nvPr/>
            </p:nvSpPr>
            <p:spPr>
              <a:xfrm flipH="1" rot="10800000">
                <a:off x="3251187" y="3307155"/>
                <a:ext cx="137829" cy="109772"/>
              </a:xfrm>
              <a:custGeom>
                <a:rect b="b" l="l" r="r" t="t"/>
                <a:pathLst>
                  <a:path extrusionOk="0" h="2637" w="3311">
                    <a:moveTo>
                      <a:pt x="1895" y="1"/>
                    </a:moveTo>
                    <a:cubicBezTo>
                      <a:pt x="1323" y="1"/>
                      <a:pt x="754" y="361"/>
                      <a:pt x="429" y="922"/>
                    </a:cubicBezTo>
                    <a:cubicBezTo>
                      <a:pt x="96" y="1481"/>
                      <a:pt x="24" y="2124"/>
                      <a:pt x="1" y="2612"/>
                    </a:cubicBezTo>
                    <a:lnTo>
                      <a:pt x="477" y="2636"/>
                    </a:lnTo>
                    <a:cubicBezTo>
                      <a:pt x="501" y="1981"/>
                      <a:pt x="620" y="1529"/>
                      <a:pt x="834" y="1160"/>
                    </a:cubicBezTo>
                    <a:cubicBezTo>
                      <a:pt x="1038" y="819"/>
                      <a:pt x="1437" y="479"/>
                      <a:pt x="1897" y="479"/>
                    </a:cubicBezTo>
                    <a:cubicBezTo>
                      <a:pt x="1920" y="479"/>
                      <a:pt x="1942" y="479"/>
                      <a:pt x="1965" y="481"/>
                    </a:cubicBezTo>
                    <a:cubicBezTo>
                      <a:pt x="2191" y="505"/>
                      <a:pt x="2417" y="624"/>
                      <a:pt x="2560" y="814"/>
                    </a:cubicBezTo>
                    <a:cubicBezTo>
                      <a:pt x="2668" y="945"/>
                      <a:pt x="2715" y="1124"/>
                      <a:pt x="2691" y="1303"/>
                    </a:cubicBezTo>
                    <a:cubicBezTo>
                      <a:pt x="2668" y="1517"/>
                      <a:pt x="2691" y="1743"/>
                      <a:pt x="2763" y="1945"/>
                    </a:cubicBezTo>
                    <a:cubicBezTo>
                      <a:pt x="2798" y="2041"/>
                      <a:pt x="2822" y="2148"/>
                      <a:pt x="2834" y="2267"/>
                    </a:cubicBezTo>
                    <a:lnTo>
                      <a:pt x="3310" y="2243"/>
                    </a:lnTo>
                    <a:cubicBezTo>
                      <a:pt x="3299" y="2088"/>
                      <a:pt x="3263" y="1945"/>
                      <a:pt x="3227" y="1814"/>
                    </a:cubicBezTo>
                    <a:cubicBezTo>
                      <a:pt x="3168" y="1684"/>
                      <a:pt x="3156" y="1541"/>
                      <a:pt x="3168" y="1398"/>
                    </a:cubicBezTo>
                    <a:cubicBezTo>
                      <a:pt x="3215" y="1088"/>
                      <a:pt x="3132" y="767"/>
                      <a:pt x="2941" y="517"/>
                    </a:cubicBezTo>
                    <a:cubicBezTo>
                      <a:pt x="2715" y="219"/>
                      <a:pt x="2370" y="29"/>
                      <a:pt x="2001" y="5"/>
                    </a:cubicBezTo>
                    <a:cubicBezTo>
                      <a:pt x="1966" y="2"/>
                      <a:pt x="1930" y="1"/>
                      <a:pt x="18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2" name="Google Shape;172;p37"/>
          <p:cNvSpPr txBox="1"/>
          <p:nvPr>
            <p:ph type="title"/>
          </p:nvPr>
        </p:nvSpPr>
        <p:spPr>
          <a:xfrm>
            <a:off x="1598850" y="1179450"/>
            <a:ext cx="5946300" cy="27846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9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73" name="Shape 17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1pPr>
            <a:lvl2pPr lvl="1"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2pPr>
            <a:lvl3pPr lvl="2"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3pPr>
            <a:lvl4pPr lvl="3"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4pPr>
            <a:lvl5pPr lvl="4"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5pPr>
            <a:lvl6pPr lvl="5"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6pPr>
            <a:lvl7pPr lvl="6"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7pPr>
            <a:lvl8pPr lvl="7"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8pPr>
            <a:lvl9pPr lvl="8" marR="0" rtl="0" algn="l">
              <a:lnSpc>
                <a:spcPct val="100000"/>
              </a:lnSpc>
              <a:spcBef>
                <a:spcPts val="0"/>
              </a:spcBef>
              <a:spcAft>
                <a:spcPts val="0"/>
              </a:spcAft>
              <a:buClr>
                <a:schemeClr val="dk1"/>
              </a:buClr>
              <a:buSzPts val="3500"/>
              <a:buFont typeface="Convergence"/>
              <a:buNone/>
              <a:defRPr b="1" i="0" sz="3500" u="none" cap="none" strike="noStrike">
                <a:solidFill>
                  <a:schemeClr val="dk1"/>
                </a:solidFill>
                <a:latin typeface="Convergence"/>
                <a:ea typeface="Convergence"/>
                <a:cs typeface="Convergence"/>
                <a:sym typeface="Convergence"/>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1pPr>
            <a:lvl2pPr indent="-317500" lvl="1" marL="9144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2pPr>
            <a:lvl3pPr indent="-317500" lvl="2" marL="13716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3pPr>
            <a:lvl4pPr indent="-317500" lvl="3" marL="18288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4pPr>
            <a:lvl5pPr indent="-317500" lvl="4" marL="22860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5pPr>
            <a:lvl6pPr indent="-317500" lvl="5" marL="27432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6pPr>
            <a:lvl7pPr indent="-317500" lvl="6" marL="32004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7pPr>
            <a:lvl8pPr indent="-317500" lvl="7" marL="36576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8pPr>
            <a:lvl9pPr indent="-317500" lvl="8" marL="4114800" marR="0" rtl="0" algn="l">
              <a:lnSpc>
                <a:spcPct val="100000"/>
              </a:lnSpc>
              <a:spcBef>
                <a:spcPts val="0"/>
              </a:spcBef>
              <a:spcAft>
                <a:spcPts val="0"/>
              </a:spcAft>
              <a:buClr>
                <a:schemeClr val="dk1"/>
              </a:buClr>
              <a:buSzPts val="1400"/>
              <a:buFont typeface="PT Sans Caption"/>
              <a:buChar char="■"/>
              <a:defRPr b="0" i="0" sz="1400" u="none" cap="none" strike="noStrike">
                <a:solidFill>
                  <a:schemeClr val="dk1"/>
                </a:solidFill>
                <a:latin typeface="PT Sans Caption"/>
                <a:ea typeface="PT Sans Caption"/>
                <a:cs typeface="PT Sans Caption"/>
                <a:sym typeface="PT Sans Captio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9.png"/><Relationship Id="rId6"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arccmanitoba.com/images/Physiotherapist.JPG" TargetMode="Externa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
          <p:cNvSpPr txBox="1"/>
          <p:nvPr>
            <p:ph type="ctrTitle"/>
          </p:nvPr>
        </p:nvSpPr>
        <p:spPr>
          <a:xfrm>
            <a:off x="973400" y="1003300"/>
            <a:ext cx="6725400" cy="2502425"/>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600"/>
              </a:spcAft>
              <a:buSzPts val="5200"/>
              <a:buNone/>
            </a:pPr>
            <a:r>
              <a:rPr lang="en-US" sz="4800"/>
              <a:t>Pengantar</a:t>
            </a:r>
            <a:br>
              <a:rPr lang="en-US" sz="4800"/>
            </a:br>
            <a:r>
              <a:rPr lang="en-US" sz="4800">
                <a:solidFill>
                  <a:schemeClr val="dk2"/>
                </a:solidFill>
              </a:rPr>
              <a:t>Kedokteran Fisik &amp; Rehabilitasi</a:t>
            </a:r>
            <a:endParaRPr sz="4800">
              <a:solidFill>
                <a:schemeClr val="dk2"/>
              </a:solidFill>
            </a:endParaRPr>
          </a:p>
        </p:txBody>
      </p:sp>
      <p:sp>
        <p:nvSpPr>
          <p:cNvPr id="194" name="Google Shape;194;p1"/>
          <p:cNvSpPr txBox="1"/>
          <p:nvPr>
            <p:ph idx="1" type="subTitle"/>
          </p:nvPr>
        </p:nvSpPr>
        <p:spPr>
          <a:xfrm>
            <a:off x="973400" y="3458788"/>
            <a:ext cx="4686900" cy="86937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dr. Aulia Syavitri Dhamayanti, SpKFR</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n-US"/>
              <a:t>FAKULTAS KEDOKTERAN </a:t>
            </a:r>
            <a:endParaRPr/>
          </a:p>
          <a:p>
            <a:pPr indent="0" lvl="0" marL="0" rtl="0" algn="l">
              <a:lnSpc>
                <a:spcPct val="100000"/>
              </a:lnSpc>
              <a:spcBef>
                <a:spcPts val="0"/>
              </a:spcBef>
              <a:spcAft>
                <a:spcPts val="0"/>
              </a:spcAft>
              <a:buSzPts val="2800"/>
              <a:buNone/>
            </a:pPr>
            <a:r>
              <a:rPr lang="en-US"/>
              <a:t>UNIVERSITAS MUHAMMADIYAH MALANG </a:t>
            </a:r>
            <a:endParaRPr/>
          </a:p>
        </p:txBody>
      </p:sp>
      <p:pic>
        <p:nvPicPr>
          <p:cNvPr id="195" name="Google Shape;195;p1"/>
          <p:cNvPicPr preferRelativeResize="0"/>
          <p:nvPr/>
        </p:nvPicPr>
        <p:blipFill rotWithShape="1">
          <a:blip r:embed="rId3">
            <a:alphaModFix/>
          </a:blip>
          <a:srcRect b="90595" l="4101" r="85455" t="0"/>
          <a:stretch/>
        </p:blipFill>
        <p:spPr>
          <a:xfrm>
            <a:off x="8026127" y="-74594"/>
            <a:ext cx="842705" cy="1073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0"/>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i="1" lang="en-US" sz="3300"/>
              <a:t>Speech Therapist </a:t>
            </a:r>
            <a:r>
              <a:rPr lang="en-US" sz="3300"/>
              <a:t>(Terapis wicara)</a:t>
            </a:r>
            <a:endParaRPr/>
          </a:p>
        </p:txBody>
      </p:sp>
      <p:pic>
        <p:nvPicPr>
          <p:cNvPr descr="http://peonykidscentre.com/wp-content/uploads/2018/08/speech-image.jpg" id="391" name="Google Shape;391;p10"/>
          <p:cNvPicPr preferRelativeResize="0"/>
          <p:nvPr/>
        </p:nvPicPr>
        <p:blipFill rotWithShape="1">
          <a:blip r:embed="rId3">
            <a:alphaModFix/>
          </a:blip>
          <a:srcRect b="0" l="0" r="12522" t="0"/>
          <a:stretch/>
        </p:blipFill>
        <p:spPr>
          <a:xfrm>
            <a:off x="460375" y="1539108"/>
            <a:ext cx="3257602" cy="2482632"/>
          </a:xfrm>
          <a:prstGeom prst="rect">
            <a:avLst/>
          </a:prstGeom>
          <a:noFill/>
          <a:ln>
            <a:noFill/>
          </a:ln>
        </p:spPr>
      </p:pic>
      <p:grpSp>
        <p:nvGrpSpPr>
          <p:cNvPr id="392" name="Google Shape;392;p10"/>
          <p:cNvGrpSpPr/>
          <p:nvPr/>
        </p:nvGrpSpPr>
        <p:grpSpPr>
          <a:xfrm>
            <a:off x="-1127227" y="405957"/>
            <a:ext cx="9553251" cy="4748936"/>
            <a:chOff x="-3984972" y="-611768"/>
            <a:chExt cx="9553251" cy="4748936"/>
          </a:xfrm>
        </p:grpSpPr>
        <p:sp>
          <p:nvSpPr>
            <p:cNvPr id="393" name="Google Shape;393;p10"/>
            <p:cNvSpPr/>
            <p:nvPr/>
          </p:nvSpPr>
          <p:spPr>
            <a:xfrm>
              <a:off x="-3984972" y="-611768"/>
              <a:ext cx="4748936" cy="4748936"/>
            </a:xfrm>
            <a:prstGeom prst="blockArc">
              <a:avLst>
                <a:gd fmla="val 18900000" name="adj1"/>
                <a:gd fmla="val 2700000" name="adj2"/>
                <a:gd fmla="val 455"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p:nvPr/>
          </p:nvSpPr>
          <p:spPr>
            <a:xfrm>
              <a:off x="332445" y="185647"/>
              <a:ext cx="5235834" cy="371154"/>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0"/>
            <p:cNvSpPr txBox="1"/>
            <p:nvPr/>
          </p:nvSpPr>
          <p:spPr>
            <a:xfrm>
              <a:off x="332445" y="185647"/>
              <a:ext cx="5235834"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pasien yang menderita afasia, dysarthria, apraxia</a:t>
              </a:r>
              <a:endParaRPr b="0" i="0" sz="1400" u="none" cap="none" strike="noStrike">
                <a:solidFill>
                  <a:schemeClr val="dk1"/>
                </a:solidFill>
                <a:latin typeface="Arial"/>
                <a:ea typeface="Arial"/>
                <a:cs typeface="Arial"/>
                <a:sym typeface="Arial"/>
              </a:endParaRPr>
            </a:p>
          </p:txBody>
        </p:sp>
        <p:sp>
          <p:nvSpPr>
            <p:cNvPr id="396" name="Google Shape;396;p10"/>
            <p:cNvSpPr/>
            <p:nvPr/>
          </p:nvSpPr>
          <p:spPr>
            <a:xfrm>
              <a:off x="53793" y="139253"/>
              <a:ext cx="463942" cy="463942"/>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591064" y="742308"/>
              <a:ext cx="4930535" cy="371154"/>
            </a:xfrm>
            <a:prstGeom prst="rect">
              <a:avLst/>
            </a:prstGeom>
            <a:gradFill>
              <a:gsLst>
                <a:gs pos="0">
                  <a:srgbClr val="D8FBF5"/>
                </a:gs>
                <a:gs pos="35000">
                  <a:srgbClr val="E3FCF9"/>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txBox="1"/>
            <p:nvPr/>
          </p:nvSpPr>
          <p:spPr>
            <a:xfrm>
              <a:off x="591064" y="742308"/>
              <a:ext cx="4930535"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mengenai speech, pemahaman, reading and writing</a:t>
              </a:r>
              <a:endParaRPr/>
            </a:p>
          </p:txBody>
        </p:sp>
        <p:sp>
          <p:nvSpPr>
            <p:cNvPr id="399" name="Google Shape;399;p10"/>
            <p:cNvSpPr/>
            <p:nvPr/>
          </p:nvSpPr>
          <p:spPr>
            <a:xfrm>
              <a:off x="359093" y="695913"/>
              <a:ext cx="463942" cy="463942"/>
            </a:xfrm>
            <a:prstGeom prst="ellipse">
              <a:avLst/>
            </a:prstGeom>
            <a:gradFill>
              <a:gsLst>
                <a:gs pos="0">
                  <a:schemeClr val="lt1"/>
                </a:gs>
                <a:gs pos="35000">
                  <a:schemeClr val="lt1"/>
                </a:gs>
                <a:gs pos="100000">
                  <a:schemeClr val="lt1"/>
                </a:gs>
              </a:gsLst>
              <a:lin ang="16200000" scaled="0"/>
            </a:gradFill>
            <a:ln cap="flat" cmpd="sng" w="9525">
              <a:solidFill>
                <a:srgbClr val="C5E0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730670" y="1298968"/>
              <a:ext cx="4790929" cy="371154"/>
            </a:xfrm>
            <a:prstGeom prst="rect">
              <a:avLst/>
            </a:prstGeom>
            <a:gradFill>
              <a:gsLst>
                <a:gs pos="0">
                  <a:srgbClr val="E6F8E6"/>
                </a:gs>
                <a:gs pos="35000">
                  <a:srgbClr val="EBFBEB"/>
                </a:gs>
                <a:gs pos="100000">
                  <a:srgbClr val="F6FD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txBox="1"/>
            <p:nvPr/>
          </p:nvSpPr>
          <p:spPr>
            <a:xfrm>
              <a:off x="730670" y="1298968"/>
              <a:ext cx="4790929"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fungsi menelan dan  feeding</a:t>
              </a:r>
              <a:endParaRPr/>
            </a:p>
          </p:txBody>
        </p:sp>
        <p:sp>
          <p:nvSpPr>
            <p:cNvPr id="402" name="Google Shape;402;p10"/>
            <p:cNvSpPr/>
            <p:nvPr/>
          </p:nvSpPr>
          <p:spPr>
            <a:xfrm>
              <a:off x="498699" y="1252574"/>
              <a:ext cx="463942" cy="463942"/>
            </a:xfrm>
            <a:prstGeom prst="ellipse">
              <a:avLst/>
            </a:prstGeom>
            <a:gradFill>
              <a:gsLst>
                <a:gs pos="0">
                  <a:schemeClr val="lt1"/>
                </a:gs>
                <a:gs pos="35000">
                  <a:schemeClr val="lt1"/>
                </a:gs>
                <a:gs pos="100000">
                  <a:schemeClr val="lt1"/>
                </a:gs>
              </a:gsLst>
              <a:lin ang="16200000" scaled="0"/>
            </a:gradFill>
            <a:ln cap="flat" cmpd="sng" w="9525">
              <a:solidFill>
                <a:srgbClr val="D6E5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
            <p:cNvSpPr/>
            <p:nvPr/>
          </p:nvSpPr>
          <p:spPr>
            <a:xfrm>
              <a:off x="730670" y="1855276"/>
              <a:ext cx="4790929" cy="371154"/>
            </a:xfrm>
            <a:prstGeom prst="rect">
              <a:avLst/>
            </a:prstGeom>
            <a:gradFill>
              <a:gsLst>
                <a:gs pos="0">
                  <a:srgbClr val="F4FAEE"/>
                </a:gs>
                <a:gs pos="35000">
                  <a:srgbClr val="F7FAF4"/>
                </a:gs>
                <a:gs pos="100000">
                  <a:srgbClr val="FDFDF9"/>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txBox="1"/>
            <p:nvPr/>
          </p:nvSpPr>
          <p:spPr>
            <a:xfrm>
              <a:off x="730670" y="1855276"/>
              <a:ext cx="4790929"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masalah komunikasi lain dan terapi yang tepat</a:t>
              </a:r>
              <a:endParaRPr b="0" i="0" sz="1400" u="none" cap="none" strike="noStrike">
                <a:solidFill>
                  <a:schemeClr val="dk1"/>
                </a:solidFill>
                <a:latin typeface="Arial"/>
                <a:ea typeface="Arial"/>
                <a:cs typeface="Arial"/>
                <a:sym typeface="Arial"/>
              </a:endParaRPr>
            </a:p>
          </p:txBody>
        </p:sp>
        <p:sp>
          <p:nvSpPr>
            <p:cNvPr id="405" name="Google Shape;405;p10"/>
            <p:cNvSpPr/>
            <p:nvPr/>
          </p:nvSpPr>
          <p:spPr>
            <a:xfrm>
              <a:off x="498699" y="1808882"/>
              <a:ext cx="463942" cy="463942"/>
            </a:xfrm>
            <a:prstGeom prst="ellipse">
              <a:avLst/>
            </a:prstGeom>
            <a:gradFill>
              <a:gsLst>
                <a:gs pos="0">
                  <a:schemeClr val="lt1"/>
                </a:gs>
                <a:gs pos="35000">
                  <a:schemeClr val="lt1"/>
                </a:gs>
                <a:gs pos="100000">
                  <a:schemeClr val="lt1"/>
                </a:gs>
              </a:gsLst>
              <a:lin ang="16200000" scaled="0"/>
            </a:gradFill>
            <a:ln cap="flat" cmpd="sng" w="9525">
              <a:solidFill>
                <a:srgbClr val="E9EC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591064" y="2411936"/>
              <a:ext cx="4930535" cy="371154"/>
            </a:xfrm>
            <a:prstGeom prst="rect">
              <a:avLst/>
            </a:prstGeom>
            <a:gradFill>
              <a:gsLst>
                <a:gs pos="0">
                  <a:srgbClr val="FBF7F7"/>
                </a:gs>
                <a:gs pos="35000">
                  <a:srgbClr val="FCFCF9"/>
                </a:gs>
                <a:gs pos="100000">
                  <a:srgbClr val="FDFDFD"/>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txBox="1"/>
            <p:nvPr/>
          </p:nvSpPr>
          <p:spPr>
            <a:xfrm>
              <a:off x="591064" y="2411936"/>
              <a:ext cx="4930535"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penggunaan teknologi tinggi terkait terapi wicara</a:t>
              </a:r>
              <a:endParaRPr b="0" i="0" sz="1400" u="none" cap="none" strike="noStrike">
                <a:solidFill>
                  <a:schemeClr val="dk1"/>
                </a:solidFill>
                <a:latin typeface="Arial"/>
                <a:ea typeface="Arial"/>
                <a:cs typeface="Arial"/>
                <a:sym typeface="Arial"/>
              </a:endParaRPr>
            </a:p>
          </p:txBody>
        </p:sp>
        <p:sp>
          <p:nvSpPr>
            <p:cNvPr id="408" name="Google Shape;408;p10"/>
            <p:cNvSpPr/>
            <p:nvPr/>
          </p:nvSpPr>
          <p:spPr>
            <a:xfrm>
              <a:off x="359093" y="2365542"/>
              <a:ext cx="463942" cy="463942"/>
            </a:xfrm>
            <a:prstGeom prst="ellipse">
              <a:avLst/>
            </a:prstGeom>
            <a:gradFill>
              <a:gsLst>
                <a:gs pos="0">
                  <a:schemeClr val="lt1"/>
                </a:gs>
                <a:gs pos="35000">
                  <a:schemeClr val="lt1"/>
                </a:gs>
                <a:gs pos="100000">
                  <a:schemeClr val="lt1"/>
                </a:gs>
              </a:gsLst>
              <a:lin ang="16200000" scaled="0"/>
            </a:gradFill>
            <a:ln cap="flat" cmpd="sng" w="9525">
              <a:solidFill>
                <a:srgbClr val="F4F3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0"/>
            <p:cNvSpPr/>
            <p:nvPr/>
          </p:nvSpPr>
          <p:spPr>
            <a:xfrm>
              <a:off x="285765" y="2968597"/>
              <a:ext cx="5235834" cy="371154"/>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txBox="1"/>
            <p:nvPr/>
          </p:nvSpPr>
          <p:spPr>
            <a:xfrm>
              <a:off x="285765" y="2968597"/>
              <a:ext cx="5235834" cy="371154"/>
            </a:xfrm>
            <a:prstGeom prst="rect">
              <a:avLst/>
            </a:prstGeom>
            <a:noFill/>
            <a:ln>
              <a:noFill/>
            </a:ln>
          </p:spPr>
          <p:txBody>
            <a:bodyPr anchorCtr="0" anchor="ctr" bIns="35550" lIns="294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Konseling dan edukasi pasien &amp; keluarganya</a:t>
              </a:r>
              <a:endParaRPr b="0" i="0" sz="1400" u="none" cap="none" strike="noStrike">
                <a:solidFill>
                  <a:schemeClr val="dk1"/>
                </a:solidFill>
                <a:latin typeface="Arial"/>
                <a:ea typeface="Arial"/>
                <a:cs typeface="Arial"/>
                <a:sym typeface="Arial"/>
              </a:endParaRPr>
            </a:p>
          </p:txBody>
        </p:sp>
        <p:sp>
          <p:nvSpPr>
            <p:cNvPr id="411" name="Google Shape;411;p10"/>
            <p:cNvSpPr/>
            <p:nvPr/>
          </p:nvSpPr>
          <p:spPr>
            <a:xfrm>
              <a:off x="53793" y="2922203"/>
              <a:ext cx="463942" cy="463942"/>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Image result for occupational therapist" id="412" name="Google Shape;412;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Image result for occupational therapist" id="413" name="Google Shape;413;p1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Image result for occupational therapist" id="414" name="Google Shape;414;p1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10"/>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https://encrypted-tbn0.gstatic.com/images?q=tbn:ANd9GcSm4iFfNCkF8ETvg4bPEEMxWCMvi2bbzD2hKZUCrSO2NezBVpqJ&amp;s" id="420" name="Google Shape;420;p11"/>
          <p:cNvPicPr preferRelativeResize="0"/>
          <p:nvPr/>
        </p:nvPicPr>
        <p:blipFill rotWithShape="1">
          <a:blip r:embed="rId3">
            <a:alphaModFix/>
          </a:blip>
          <a:srcRect b="0" l="0" r="0" t="0"/>
          <a:stretch/>
        </p:blipFill>
        <p:spPr>
          <a:xfrm>
            <a:off x="385336" y="1894207"/>
            <a:ext cx="3161536" cy="2103860"/>
          </a:xfrm>
          <a:prstGeom prst="rect">
            <a:avLst/>
          </a:prstGeom>
          <a:noFill/>
          <a:ln>
            <a:noFill/>
          </a:ln>
        </p:spPr>
      </p:pic>
      <p:sp>
        <p:nvSpPr>
          <p:cNvPr id="421" name="Google Shape;421;p11"/>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Psikolog</a:t>
            </a:r>
            <a:endParaRPr/>
          </a:p>
        </p:txBody>
      </p:sp>
      <p:grpSp>
        <p:nvGrpSpPr>
          <p:cNvPr id="422" name="Google Shape;422;p11"/>
          <p:cNvGrpSpPr/>
          <p:nvPr/>
        </p:nvGrpSpPr>
        <p:grpSpPr>
          <a:xfrm>
            <a:off x="-791638" y="722147"/>
            <a:ext cx="9299907" cy="4447982"/>
            <a:chOff x="-3731628" y="-573253"/>
            <a:chExt cx="9299907" cy="4447982"/>
          </a:xfrm>
        </p:grpSpPr>
        <p:sp>
          <p:nvSpPr>
            <p:cNvPr id="423" name="Google Shape;423;p11"/>
            <p:cNvSpPr/>
            <p:nvPr/>
          </p:nvSpPr>
          <p:spPr>
            <a:xfrm>
              <a:off x="-3731628" y="-573253"/>
              <a:ext cx="4447982" cy="4447982"/>
            </a:xfrm>
            <a:prstGeom prst="blockArc">
              <a:avLst>
                <a:gd fmla="val 18900000" name="adj1"/>
                <a:gd fmla="val 2700000" name="adj2"/>
                <a:gd fmla="val 486"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a:off x="357219" y="206276"/>
              <a:ext cx="5211060" cy="412816"/>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txBox="1"/>
            <p:nvPr/>
          </p:nvSpPr>
          <p:spPr>
            <a:xfrm>
              <a:off x="357219" y="206276"/>
              <a:ext cx="5211060" cy="412816"/>
            </a:xfrm>
            <a:prstGeom prst="rect">
              <a:avLst/>
            </a:prstGeom>
            <a:noFill/>
            <a:ln>
              <a:noFill/>
            </a:ln>
          </p:spPr>
          <p:txBody>
            <a:bodyPr anchorCtr="0" anchor="ctr" bIns="35550" lIns="3276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Evaluasi kondisi psikologis pasien</a:t>
              </a:r>
              <a:endParaRPr b="0" i="0" sz="1400" u="none" cap="none" strike="noStrike">
                <a:solidFill>
                  <a:schemeClr val="dk1"/>
                </a:solidFill>
                <a:latin typeface="Arial"/>
                <a:ea typeface="Arial"/>
                <a:cs typeface="Arial"/>
                <a:sym typeface="Arial"/>
              </a:endParaRPr>
            </a:p>
          </p:txBody>
        </p:sp>
        <p:sp>
          <p:nvSpPr>
            <p:cNvPr id="426" name="Google Shape;426;p11"/>
            <p:cNvSpPr/>
            <p:nvPr/>
          </p:nvSpPr>
          <p:spPr>
            <a:xfrm>
              <a:off x="56066" y="154674"/>
              <a:ext cx="516020" cy="516020"/>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a:off x="609888" y="825302"/>
              <a:ext cx="4915248" cy="412816"/>
            </a:xfrm>
            <a:prstGeom prst="rect">
              <a:avLst/>
            </a:prstGeom>
            <a:gradFill>
              <a:gsLst>
                <a:gs pos="0">
                  <a:srgbClr val="DAFCEF"/>
                </a:gs>
                <a:gs pos="35000">
                  <a:srgbClr val="E6FBF5"/>
                </a:gs>
                <a:gs pos="100000">
                  <a:srgbClr val="F4FEFB"/>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txBox="1"/>
            <p:nvPr/>
          </p:nvSpPr>
          <p:spPr>
            <a:xfrm>
              <a:off x="609888" y="825302"/>
              <a:ext cx="4915248" cy="412816"/>
            </a:xfrm>
            <a:prstGeom prst="rect">
              <a:avLst/>
            </a:prstGeom>
            <a:noFill/>
            <a:ln>
              <a:noFill/>
            </a:ln>
          </p:spPr>
          <p:txBody>
            <a:bodyPr anchorCtr="0" anchor="ctr" bIns="35550" lIns="3276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Melakukan uji intelligence, memori, fungsi persepsi</a:t>
              </a:r>
              <a:endParaRPr b="0" i="0" sz="1400" u="none" cap="none" strike="noStrike">
                <a:solidFill>
                  <a:schemeClr val="dk1"/>
                </a:solidFill>
                <a:latin typeface="Arial"/>
                <a:ea typeface="Arial"/>
                <a:cs typeface="Arial"/>
                <a:sym typeface="Arial"/>
              </a:endParaRPr>
            </a:p>
          </p:txBody>
        </p:sp>
        <p:sp>
          <p:nvSpPr>
            <p:cNvPr id="429" name="Google Shape;429;p11"/>
            <p:cNvSpPr/>
            <p:nvPr/>
          </p:nvSpPr>
          <p:spPr>
            <a:xfrm>
              <a:off x="351878" y="773700"/>
              <a:ext cx="516020" cy="516020"/>
            </a:xfrm>
            <a:prstGeom prst="ellipse">
              <a:avLst/>
            </a:prstGeom>
            <a:gradFill>
              <a:gsLst>
                <a:gs pos="0">
                  <a:schemeClr val="lt1"/>
                </a:gs>
                <a:gs pos="35000">
                  <a:schemeClr val="lt1"/>
                </a:gs>
                <a:gs pos="100000">
                  <a:schemeClr val="lt1"/>
                </a:gs>
              </a:gsLst>
              <a:lin ang="16200000" scaled="0"/>
            </a:gradFill>
            <a:ln cap="flat" cmpd="sng" w="9525">
              <a:solidFill>
                <a:srgbClr val="CAE1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700679" y="1444329"/>
              <a:ext cx="4824457" cy="412816"/>
            </a:xfrm>
            <a:prstGeom prst="rect">
              <a:avLst/>
            </a:prstGeom>
            <a:gradFill>
              <a:gsLst>
                <a:gs pos="0">
                  <a:srgbClr val="EDF8EA"/>
                </a:gs>
                <a:gs pos="35000">
                  <a:srgbClr val="F2FBEF"/>
                </a:gs>
                <a:gs pos="100000">
                  <a:srgbClr val="FBFEF7"/>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txBox="1"/>
            <p:nvPr/>
          </p:nvSpPr>
          <p:spPr>
            <a:xfrm>
              <a:off x="700679" y="1444329"/>
              <a:ext cx="4824457" cy="412816"/>
            </a:xfrm>
            <a:prstGeom prst="rect">
              <a:avLst/>
            </a:prstGeom>
            <a:noFill/>
            <a:ln>
              <a:noFill/>
            </a:ln>
          </p:spPr>
          <p:txBody>
            <a:bodyPr anchorCtr="0" anchor="ctr" bIns="35550" lIns="3276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Mengembangkan hasil tes dengan rencana terapi</a:t>
              </a:r>
              <a:endParaRPr b="0" i="0" sz="1400" u="none" cap="none" strike="noStrike">
                <a:solidFill>
                  <a:schemeClr val="dk1"/>
                </a:solidFill>
                <a:latin typeface="Arial"/>
                <a:ea typeface="Arial"/>
                <a:cs typeface="Arial"/>
                <a:sym typeface="Arial"/>
              </a:endParaRPr>
            </a:p>
          </p:txBody>
        </p:sp>
        <p:sp>
          <p:nvSpPr>
            <p:cNvPr id="432" name="Google Shape;432;p11"/>
            <p:cNvSpPr/>
            <p:nvPr/>
          </p:nvSpPr>
          <p:spPr>
            <a:xfrm>
              <a:off x="442668" y="1392727"/>
              <a:ext cx="516020" cy="516020"/>
            </a:xfrm>
            <a:prstGeom prst="ellipse">
              <a:avLst/>
            </a:prstGeom>
            <a:gradFill>
              <a:gsLst>
                <a:gs pos="0">
                  <a:schemeClr val="lt1"/>
                </a:gs>
                <a:gs pos="35000">
                  <a:schemeClr val="lt1"/>
                </a:gs>
                <a:gs pos="100000">
                  <a:schemeClr val="lt1"/>
                </a:gs>
              </a:gsLst>
              <a:lin ang="16200000" scaled="0"/>
            </a:gradFill>
            <a:ln cap="flat" cmpd="sng" w="9525">
              <a:solidFill>
                <a:srgbClr val="E0E8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609888" y="2063355"/>
              <a:ext cx="4915248" cy="412816"/>
            </a:xfrm>
            <a:prstGeom prst="rect">
              <a:avLst/>
            </a:prstGeom>
            <a:gradFill>
              <a:gsLst>
                <a:gs pos="0">
                  <a:srgbClr val="FAF8F5"/>
                </a:gs>
                <a:gs pos="35000">
                  <a:srgbClr val="FBFBF7"/>
                </a:gs>
                <a:gs pos="100000">
                  <a:srgbClr val="FDFDFD"/>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txBox="1"/>
            <p:nvPr/>
          </p:nvSpPr>
          <p:spPr>
            <a:xfrm>
              <a:off x="609888" y="2063355"/>
              <a:ext cx="4915248" cy="412816"/>
            </a:xfrm>
            <a:prstGeom prst="rect">
              <a:avLst/>
            </a:prstGeom>
            <a:noFill/>
            <a:ln>
              <a:noFill/>
            </a:ln>
          </p:spPr>
          <p:txBody>
            <a:bodyPr anchorCtr="0" anchor="ctr" bIns="35550" lIns="3276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Edukasi pasien dan keluarga </a:t>
              </a:r>
              <a:endParaRPr/>
            </a:p>
          </p:txBody>
        </p:sp>
        <p:sp>
          <p:nvSpPr>
            <p:cNvPr id="435" name="Google Shape;435;p11"/>
            <p:cNvSpPr/>
            <p:nvPr/>
          </p:nvSpPr>
          <p:spPr>
            <a:xfrm>
              <a:off x="351878" y="2011753"/>
              <a:ext cx="516020" cy="516020"/>
            </a:xfrm>
            <a:prstGeom prst="ellipse">
              <a:avLst/>
            </a:prstGeom>
            <a:gradFill>
              <a:gsLst>
                <a:gs pos="0">
                  <a:schemeClr val="lt1"/>
                </a:gs>
                <a:gs pos="35000">
                  <a:schemeClr val="lt1"/>
                </a:gs>
                <a:gs pos="100000">
                  <a:schemeClr val="lt1"/>
                </a:gs>
              </a:gsLst>
              <a:lin ang="16200000" scaled="0"/>
            </a:gradFill>
            <a:ln cap="flat" cmpd="sng" w="9525">
              <a:solidFill>
                <a:srgbClr val="F2F1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314076" y="2682382"/>
              <a:ext cx="5211060" cy="412816"/>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txBox="1"/>
            <p:nvPr/>
          </p:nvSpPr>
          <p:spPr>
            <a:xfrm>
              <a:off x="314076" y="2682382"/>
              <a:ext cx="5211060" cy="412816"/>
            </a:xfrm>
            <a:prstGeom prst="rect">
              <a:avLst/>
            </a:prstGeom>
            <a:noFill/>
            <a:ln>
              <a:noFill/>
            </a:ln>
          </p:spPr>
          <p:txBody>
            <a:bodyPr anchorCtr="0" anchor="ctr" bIns="35550" lIns="3276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Konseling pada keluarga</a:t>
              </a:r>
              <a:endParaRPr b="0" i="0" sz="1400" u="none" cap="none" strike="noStrike">
                <a:solidFill>
                  <a:schemeClr val="dk1"/>
                </a:solidFill>
                <a:latin typeface="Arial"/>
                <a:ea typeface="Arial"/>
                <a:cs typeface="Arial"/>
                <a:sym typeface="Arial"/>
              </a:endParaRPr>
            </a:p>
          </p:txBody>
        </p:sp>
        <p:sp>
          <p:nvSpPr>
            <p:cNvPr id="438" name="Google Shape;438;p11"/>
            <p:cNvSpPr/>
            <p:nvPr/>
          </p:nvSpPr>
          <p:spPr>
            <a:xfrm>
              <a:off x="56066" y="2630780"/>
              <a:ext cx="516020" cy="516020"/>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11"/>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https://cdn.mynurz.com/img/product/registered-nurse.jpg" id="444" name="Google Shape;444;p12"/>
          <p:cNvPicPr preferRelativeResize="0"/>
          <p:nvPr/>
        </p:nvPicPr>
        <p:blipFill rotWithShape="1">
          <a:blip r:embed="rId3">
            <a:alphaModFix/>
          </a:blip>
          <a:srcRect b="-3474" l="24779" r="17906" t="0"/>
          <a:stretch/>
        </p:blipFill>
        <p:spPr>
          <a:xfrm>
            <a:off x="1174800" y="1408380"/>
            <a:ext cx="2233159" cy="2879859"/>
          </a:xfrm>
          <a:prstGeom prst="rect">
            <a:avLst/>
          </a:prstGeom>
          <a:noFill/>
          <a:ln>
            <a:noFill/>
          </a:ln>
        </p:spPr>
      </p:pic>
      <p:sp>
        <p:nvSpPr>
          <p:cNvPr id="445" name="Google Shape;445;p12"/>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Perawat</a:t>
            </a:r>
            <a:endParaRPr/>
          </a:p>
        </p:txBody>
      </p:sp>
      <p:grpSp>
        <p:nvGrpSpPr>
          <p:cNvPr id="446" name="Google Shape;446;p12"/>
          <p:cNvGrpSpPr/>
          <p:nvPr/>
        </p:nvGrpSpPr>
        <p:grpSpPr>
          <a:xfrm>
            <a:off x="-1300029" y="536078"/>
            <a:ext cx="9639885" cy="4909545"/>
            <a:chOff x="-4120173" y="-632322"/>
            <a:chExt cx="9639885" cy="4909545"/>
          </a:xfrm>
        </p:grpSpPr>
        <p:sp>
          <p:nvSpPr>
            <p:cNvPr id="447" name="Google Shape;447;p12"/>
            <p:cNvSpPr/>
            <p:nvPr/>
          </p:nvSpPr>
          <p:spPr>
            <a:xfrm>
              <a:off x="-4120173" y="-632322"/>
              <a:ext cx="4909545" cy="4909545"/>
            </a:xfrm>
            <a:prstGeom prst="blockArc">
              <a:avLst>
                <a:gd fmla="val 18900000" name="adj1"/>
                <a:gd fmla="val 2700000" name="adj2"/>
                <a:gd fmla="val 440"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2"/>
            <p:cNvSpPr/>
            <p:nvPr/>
          </p:nvSpPr>
          <p:spPr>
            <a:xfrm>
              <a:off x="255781" y="165697"/>
              <a:ext cx="5263930" cy="331248"/>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2"/>
            <p:cNvSpPr txBox="1"/>
            <p:nvPr/>
          </p:nvSpPr>
          <p:spPr>
            <a:xfrm>
              <a:off x="255781" y="165697"/>
              <a:ext cx="5263930"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Mengendalikan faktor lingkungan.</a:t>
              </a:r>
              <a:endParaRPr/>
            </a:p>
          </p:txBody>
        </p:sp>
        <p:sp>
          <p:nvSpPr>
            <p:cNvPr id="450" name="Google Shape;450;p12"/>
            <p:cNvSpPr/>
            <p:nvPr/>
          </p:nvSpPr>
          <p:spPr>
            <a:xfrm>
              <a:off x="48751" y="124291"/>
              <a:ext cx="414060" cy="414060"/>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2"/>
            <p:cNvSpPr/>
            <p:nvPr/>
          </p:nvSpPr>
          <p:spPr>
            <a:xfrm>
              <a:off x="555757" y="662861"/>
              <a:ext cx="4963955" cy="331248"/>
            </a:xfrm>
            <a:prstGeom prst="rect">
              <a:avLst/>
            </a:prstGeom>
            <a:gradFill>
              <a:gsLst>
                <a:gs pos="0">
                  <a:srgbClr val="D5FDFA"/>
                </a:gs>
                <a:gs pos="35000">
                  <a:srgbClr val="E1FDFA"/>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2"/>
            <p:cNvSpPr txBox="1"/>
            <p:nvPr/>
          </p:nvSpPr>
          <p:spPr>
            <a:xfrm>
              <a:off x="555757" y="662861"/>
              <a:ext cx="4963955"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Perawatan langsung terhadap kebutuhan personal dan membantu ADL pasien</a:t>
              </a:r>
              <a:endParaRPr b="0" i="0" sz="1000" u="none" cap="none" strike="noStrike">
                <a:solidFill>
                  <a:schemeClr val="dk1"/>
                </a:solidFill>
                <a:latin typeface="Arial"/>
                <a:ea typeface="Arial"/>
                <a:cs typeface="Arial"/>
                <a:sym typeface="Arial"/>
              </a:endParaRPr>
            </a:p>
          </p:txBody>
        </p:sp>
        <p:sp>
          <p:nvSpPr>
            <p:cNvPr id="453" name="Google Shape;453;p12"/>
            <p:cNvSpPr/>
            <p:nvPr/>
          </p:nvSpPr>
          <p:spPr>
            <a:xfrm>
              <a:off x="348726" y="621455"/>
              <a:ext cx="414060" cy="414060"/>
            </a:xfrm>
            <a:prstGeom prst="ellipse">
              <a:avLst/>
            </a:prstGeom>
            <a:gradFill>
              <a:gsLst>
                <a:gs pos="0">
                  <a:schemeClr val="lt1"/>
                </a:gs>
                <a:gs pos="35000">
                  <a:schemeClr val="lt1"/>
                </a:gs>
                <a:gs pos="100000">
                  <a:schemeClr val="lt1"/>
                </a:gs>
              </a:gsLst>
              <a:lin ang="16200000" scaled="0"/>
            </a:gradFill>
            <a:ln cap="flat" cmpd="sng" w="9525">
              <a:solidFill>
                <a:srgbClr val="C3DF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2"/>
            <p:cNvSpPr/>
            <p:nvPr/>
          </p:nvSpPr>
          <p:spPr>
            <a:xfrm>
              <a:off x="720142" y="1159661"/>
              <a:ext cx="4799570" cy="331248"/>
            </a:xfrm>
            <a:prstGeom prst="rect">
              <a:avLst/>
            </a:prstGeom>
            <a:gradFill>
              <a:gsLst>
                <a:gs pos="0">
                  <a:srgbClr val="E1F8EA"/>
                </a:gs>
                <a:gs pos="35000">
                  <a:srgbClr val="E8FBEE"/>
                </a:gs>
                <a:gs pos="100000">
                  <a:srgbClr val="F6FDF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2"/>
            <p:cNvSpPr txBox="1"/>
            <p:nvPr/>
          </p:nvSpPr>
          <p:spPr>
            <a:xfrm>
              <a:off x="720142" y="1159661"/>
              <a:ext cx="4799570"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Mengelola pemberian medikasi</a:t>
              </a:r>
              <a:endParaRPr b="0" i="0" sz="1000" u="none" cap="none" strike="noStrike">
                <a:solidFill>
                  <a:schemeClr val="dk1"/>
                </a:solidFill>
                <a:latin typeface="Arial"/>
                <a:ea typeface="Arial"/>
                <a:cs typeface="Arial"/>
                <a:sym typeface="Arial"/>
              </a:endParaRPr>
            </a:p>
          </p:txBody>
        </p:sp>
        <p:sp>
          <p:nvSpPr>
            <p:cNvPr id="456" name="Google Shape;456;p12"/>
            <p:cNvSpPr/>
            <p:nvPr/>
          </p:nvSpPr>
          <p:spPr>
            <a:xfrm>
              <a:off x="513111" y="1118255"/>
              <a:ext cx="414060" cy="414060"/>
            </a:xfrm>
            <a:prstGeom prst="ellipse">
              <a:avLst/>
            </a:prstGeom>
            <a:gradFill>
              <a:gsLst>
                <a:gs pos="0">
                  <a:schemeClr val="lt1"/>
                </a:gs>
                <a:gs pos="35000">
                  <a:schemeClr val="lt1"/>
                </a:gs>
                <a:gs pos="100000">
                  <a:schemeClr val="lt1"/>
                </a:gs>
              </a:gsLst>
              <a:lin ang="16200000" scaled="0"/>
            </a:gradFill>
            <a:ln cap="flat" cmpd="sng" w="9525">
              <a:solidFill>
                <a:srgbClr val="D1E3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2"/>
            <p:cNvSpPr/>
            <p:nvPr/>
          </p:nvSpPr>
          <p:spPr>
            <a:xfrm>
              <a:off x="772628" y="1656825"/>
              <a:ext cx="4747084" cy="331248"/>
            </a:xfrm>
            <a:prstGeom prst="rect">
              <a:avLst/>
            </a:prstGeom>
            <a:gradFill>
              <a:gsLst>
                <a:gs pos="0">
                  <a:srgbClr val="EDF8EA"/>
                </a:gs>
                <a:gs pos="35000">
                  <a:srgbClr val="F2FBEF"/>
                </a:gs>
                <a:gs pos="100000">
                  <a:srgbClr val="FBFEF7"/>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2"/>
            <p:cNvSpPr txBox="1"/>
            <p:nvPr/>
          </p:nvSpPr>
          <p:spPr>
            <a:xfrm>
              <a:off x="772628" y="1656825"/>
              <a:ext cx="4747084"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Bertanggung jawab terhadap integritas kulit pasien. </a:t>
              </a:r>
              <a:endParaRPr/>
            </a:p>
          </p:txBody>
        </p:sp>
        <p:sp>
          <p:nvSpPr>
            <p:cNvPr id="459" name="Google Shape;459;p12"/>
            <p:cNvSpPr/>
            <p:nvPr/>
          </p:nvSpPr>
          <p:spPr>
            <a:xfrm>
              <a:off x="565598" y="1615419"/>
              <a:ext cx="414060" cy="414060"/>
            </a:xfrm>
            <a:prstGeom prst="ellipse">
              <a:avLst/>
            </a:prstGeom>
            <a:gradFill>
              <a:gsLst>
                <a:gs pos="0">
                  <a:schemeClr val="lt1"/>
                </a:gs>
                <a:gs pos="35000">
                  <a:schemeClr val="lt1"/>
                </a:gs>
                <a:gs pos="100000">
                  <a:schemeClr val="lt1"/>
                </a:gs>
              </a:gsLst>
              <a:lin ang="16200000" scaled="0"/>
            </a:gradFill>
            <a:ln cap="flat" cmpd="sng" w="9525">
              <a:solidFill>
                <a:srgbClr val="E0E8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2"/>
            <p:cNvSpPr/>
            <p:nvPr/>
          </p:nvSpPr>
          <p:spPr>
            <a:xfrm>
              <a:off x="720142" y="2153990"/>
              <a:ext cx="4799570" cy="331248"/>
            </a:xfrm>
            <a:prstGeom prst="rect">
              <a:avLst/>
            </a:prstGeom>
            <a:gradFill>
              <a:gsLst>
                <a:gs pos="0">
                  <a:srgbClr val="F6F9F1"/>
                </a:gs>
                <a:gs pos="35000">
                  <a:srgbClr val="FAFAF5"/>
                </a:gs>
                <a:gs pos="100000">
                  <a:srgbClr val="FAFE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2"/>
            <p:cNvSpPr txBox="1"/>
            <p:nvPr/>
          </p:nvSpPr>
          <p:spPr>
            <a:xfrm>
              <a:off x="720142" y="2153990"/>
              <a:ext cx="4799570"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Mengatur program bowel dan bladder</a:t>
              </a:r>
              <a:endParaRPr/>
            </a:p>
          </p:txBody>
        </p:sp>
        <p:sp>
          <p:nvSpPr>
            <p:cNvPr id="462" name="Google Shape;462;p12"/>
            <p:cNvSpPr/>
            <p:nvPr/>
          </p:nvSpPr>
          <p:spPr>
            <a:xfrm>
              <a:off x="513111" y="2112584"/>
              <a:ext cx="414060" cy="414060"/>
            </a:xfrm>
            <a:prstGeom prst="ellipse">
              <a:avLst/>
            </a:prstGeom>
            <a:gradFill>
              <a:gsLst>
                <a:gs pos="0">
                  <a:schemeClr val="lt1"/>
                </a:gs>
                <a:gs pos="35000">
                  <a:schemeClr val="lt1"/>
                </a:gs>
                <a:gs pos="100000">
                  <a:schemeClr val="lt1"/>
                </a:gs>
              </a:gsLst>
              <a:lin ang="16200000" scaled="0"/>
            </a:gradFill>
            <a:ln cap="flat" cmpd="sng" w="9525">
              <a:solidFill>
                <a:srgbClr val="EDEE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2"/>
            <p:cNvSpPr/>
            <p:nvPr/>
          </p:nvSpPr>
          <p:spPr>
            <a:xfrm>
              <a:off x="555757" y="2650789"/>
              <a:ext cx="4963955" cy="331248"/>
            </a:xfrm>
            <a:prstGeom prst="rect">
              <a:avLst/>
            </a:prstGeom>
            <a:gradFill>
              <a:gsLst>
                <a:gs pos="0">
                  <a:srgbClr val="FAFAFA"/>
                </a:gs>
                <a:gs pos="35000">
                  <a:srgbClr val="FBFBFB"/>
                </a:gs>
                <a:gs pos="100000">
                  <a:srgbClr val="FFFFFB"/>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2"/>
            <p:cNvSpPr txBox="1"/>
            <p:nvPr/>
          </p:nvSpPr>
          <p:spPr>
            <a:xfrm>
              <a:off x="555757" y="2650789"/>
              <a:ext cx="4963955"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Membantu pasien mengatur waktu</a:t>
              </a:r>
              <a:endParaRPr b="0" i="0" sz="1000" u="none" cap="none" strike="noStrike">
                <a:solidFill>
                  <a:schemeClr val="dk1"/>
                </a:solidFill>
                <a:latin typeface="Arial"/>
                <a:ea typeface="Arial"/>
                <a:cs typeface="Arial"/>
                <a:sym typeface="Arial"/>
              </a:endParaRPr>
            </a:p>
          </p:txBody>
        </p:sp>
        <p:sp>
          <p:nvSpPr>
            <p:cNvPr id="465" name="Google Shape;465;p12"/>
            <p:cNvSpPr/>
            <p:nvPr/>
          </p:nvSpPr>
          <p:spPr>
            <a:xfrm>
              <a:off x="348726" y="2609383"/>
              <a:ext cx="414060" cy="414060"/>
            </a:xfrm>
            <a:prstGeom prst="ellipse">
              <a:avLst/>
            </a:prstGeom>
            <a:gradFill>
              <a:gsLst>
                <a:gs pos="0">
                  <a:schemeClr val="lt1"/>
                </a:gs>
                <a:gs pos="35000">
                  <a:schemeClr val="lt1"/>
                </a:gs>
                <a:gs pos="100000">
                  <a:schemeClr val="lt1"/>
                </a:gs>
              </a:gsLst>
              <a:lin ang="16200000" scaled="0"/>
            </a:gradFill>
            <a:ln cap="flat" cmpd="sng" w="9525">
              <a:solidFill>
                <a:srgbClr val="F5F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2"/>
            <p:cNvSpPr/>
            <p:nvPr/>
          </p:nvSpPr>
          <p:spPr>
            <a:xfrm>
              <a:off x="255781" y="3147954"/>
              <a:ext cx="5263930" cy="331248"/>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2"/>
            <p:cNvSpPr txBox="1"/>
            <p:nvPr/>
          </p:nvSpPr>
          <p:spPr>
            <a:xfrm>
              <a:off x="255781" y="3147954"/>
              <a:ext cx="5263930" cy="331248"/>
            </a:xfrm>
            <a:prstGeom prst="rect">
              <a:avLst/>
            </a:prstGeom>
            <a:noFill/>
            <a:ln>
              <a:noFill/>
            </a:ln>
          </p:spPr>
          <p:txBody>
            <a:bodyPr anchorCtr="0" anchor="ctr" bIns="25400" lIns="262925"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Memberi informasi kepada pasien dan keluarga mengenai perawatan pasien </a:t>
              </a:r>
              <a:endParaRPr/>
            </a:p>
          </p:txBody>
        </p:sp>
        <p:sp>
          <p:nvSpPr>
            <p:cNvPr id="468" name="Google Shape;468;p12"/>
            <p:cNvSpPr/>
            <p:nvPr/>
          </p:nvSpPr>
          <p:spPr>
            <a:xfrm>
              <a:off x="48751" y="3106548"/>
              <a:ext cx="414060" cy="414060"/>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2"/>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https://www.insureon.com/-/jssmedia/industry-and-professions/imagery/healthcare-professional/social-workers/illustration_social-worker.png?h=300&amp;w=456&amp;hash=4F5D4E9708E817516BE29FE3703B80A6" id="474" name="Google Shape;474;p13"/>
          <p:cNvPicPr preferRelativeResize="0"/>
          <p:nvPr/>
        </p:nvPicPr>
        <p:blipFill rotWithShape="1">
          <a:blip r:embed="rId3">
            <a:alphaModFix/>
          </a:blip>
          <a:srcRect b="0" l="0" r="0" t="0"/>
          <a:stretch/>
        </p:blipFill>
        <p:spPr>
          <a:xfrm>
            <a:off x="204148" y="1500450"/>
            <a:ext cx="3782889" cy="2488743"/>
          </a:xfrm>
          <a:prstGeom prst="rect">
            <a:avLst/>
          </a:prstGeom>
          <a:noFill/>
          <a:ln>
            <a:noFill/>
          </a:ln>
        </p:spPr>
      </p:pic>
      <p:sp>
        <p:nvSpPr>
          <p:cNvPr id="475" name="Google Shape;475;p13"/>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Pekerja sosial (</a:t>
            </a:r>
            <a:r>
              <a:rPr i="1" lang="en-US"/>
              <a:t>Social worker</a:t>
            </a:r>
            <a:r>
              <a:rPr lang="en-US"/>
              <a:t>)</a:t>
            </a:r>
            <a:endParaRPr/>
          </a:p>
        </p:txBody>
      </p:sp>
      <p:grpSp>
        <p:nvGrpSpPr>
          <p:cNvPr id="476" name="Google Shape;476;p13"/>
          <p:cNvGrpSpPr/>
          <p:nvPr/>
        </p:nvGrpSpPr>
        <p:grpSpPr>
          <a:xfrm>
            <a:off x="-1041685" y="539311"/>
            <a:ext cx="9527509" cy="4774161"/>
            <a:chOff x="-4006207" y="-614996"/>
            <a:chExt cx="9527509" cy="4774161"/>
          </a:xfrm>
        </p:grpSpPr>
        <p:sp>
          <p:nvSpPr>
            <p:cNvPr id="477" name="Google Shape;477;p13"/>
            <p:cNvSpPr/>
            <p:nvPr/>
          </p:nvSpPr>
          <p:spPr>
            <a:xfrm>
              <a:off x="-4006207" y="-614996"/>
              <a:ext cx="4774161" cy="4774161"/>
            </a:xfrm>
            <a:prstGeom prst="blockArc">
              <a:avLst>
                <a:gd fmla="val 18900000" name="adj1"/>
                <a:gd fmla="val 2700000" name="adj2"/>
                <a:gd fmla="val 452"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248961" y="161117"/>
              <a:ext cx="5272341" cy="322093"/>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txBox="1"/>
            <p:nvPr/>
          </p:nvSpPr>
          <p:spPr>
            <a:xfrm>
              <a:off x="248961" y="161117"/>
              <a:ext cx="5272341"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Mengevaluasi pasien (gaya hidup, keluarga, keuangan, pekerjaan, faktor lingkungan)</a:t>
              </a:r>
              <a:endParaRPr b="0" i="0" sz="1000" u="none" cap="none" strike="noStrike">
                <a:solidFill>
                  <a:schemeClr val="dk1"/>
                </a:solidFill>
                <a:latin typeface="Arial"/>
                <a:ea typeface="Arial"/>
                <a:cs typeface="Arial"/>
                <a:sym typeface="Arial"/>
              </a:endParaRPr>
            </a:p>
          </p:txBody>
        </p:sp>
        <p:sp>
          <p:nvSpPr>
            <p:cNvPr id="480" name="Google Shape;480;p13"/>
            <p:cNvSpPr/>
            <p:nvPr/>
          </p:nvSpPr>
          <p:spPr>
            <a:xfrm>
              <a:off x="47652" y="120856"/>
              <a:ext cx="402617" cy="402617"/>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540646" y="644542"/>
              <a:ext cx="4980656" cy="322093"/>
            </a:xfrm>
            <a:prstGeom prst="rect">
              <a:avLst/>
            </a:prstGeom>
            <a:gradFill>
              <a:gsLst>
                <a:gs pos="0">
                  <a:srgbClr val="D5FDFA"/>
                </a:gs>
                <a:gs pos="35000">
                  <a:srgbClr val="E1FDFA"/>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txBox="1"/>
            <p:nvPr/>
          </p:nvSpPr>
          <p:spPr>
            <a:xfrm>
              <a:off x="540646" y="644542"/>
              <a:ext cx="4980656"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Mempertahankan hubungan berkelanjutan dengan pasien dan keluarga</a:t>
              </a:r>
              <a:endParaRPr b="0" i="0" sz="1000" u="none" cap="none" strike="noStrike">
                <a:solidFill>
                  <a:schemeClr val="dk1"/>
                </a:solidFill>
                <a:latin typeface="Arial"/>
                <a:ea typeface="Arial"/>
                <a:cs typeface="Arial"/>
                <a:sym typeface="Arial"/>
              </a:endParaRPr>
            </a:p>
          </p:txBody>
        </p:sp>
        <p:sp>
          <p:nvSpPr>
            <p:cNvPr id="483" name="Google Shape;483;p13"/>
            <p:cNvSpPr/>
            <p:nvPr/>
          </p:nvSpPr>
          <p:spPr>
            <a:xfrm>
              <a:off x="339337" y="604280"/>
              <a:ext cx="402617" cy="402617"/>
            </a:xfrm>
            <a:prstGeom prst="ellipse">
              <a:avLst/>
            </a:prstGeom>
            <a:gradFill>
              <a:gsLst>
                <a:gs pos="0">
                  <a:schemeClr val="lt1"/>
                </a:gs>
                <a:gs pos="35000">
                  <a:schemeClr val="lt1"/>
                </a:gs>
                <a:gs pos="100000">
                  <a:schemeClr val="lt1"/>
                </a:gs>
              </a:gsLst>
              <a:lin ang="16200000" scaled="0"/>
            </a:gradFill>
            <a:ln cap="flat" cmpd="sng" w="9525">
              <a:solidFill>
                <a:srgbClr val="C3DF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700488" y="1127612"/>
              <a:ext cx="4820814" cy="322093"/>
            </a:xfrm>
            <a:prstGeom prst="rect">
              <a:avLst/>
            </a:prstGeom>
            <a:gradFill>
              <a:gsLst>
                <a:gs pos="0">
                  <a:srgbClr val="E1F8EA"/>
                </a:gs>
                <a:gs pos="35000">
                  <a:srgbClr val="E8FBEE"/>
                </a:gs>
                <a:gs pos="100000">
                  <a:srgbClr val="F6FDF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txBox="1"/>
            <p:nvPr/>
          </p:nvSpPr>
          <p:spPr>
            <a:xfrm>
              <a:off x="700488" y="1127612"/>
              <a:ext cx="4820814"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Mengkoordinasikan sumber pendanaan</a:t>
              </a:r>
              <a:endParaRPr b="0" i="0" sz="1000" u="none" cap="none" strike="noStrike">
                <a:solidFill>
                  <a:schemeClr val="dk1"/>
                </a:solidFill>
                <a:latin typeface="Arial"/>
                <a:ea typeface="Arial"/>
                <a:cs typeface="Arial"/>
                <a:sym typeface="Arial"/>
              </a:endParaRPr>
            </a:p>
          </p:txBody>
        </p:sp>
        <p:sp>
          <p:nvSpPr>
            <p:cNvPr id="486" name="Google Shape;486;p13"/>
            <p:cNvSpPr/>
            <p:nvPr/>
          </p:nvSpPr>
          <p:spPr>
            <a:xfrm>
              <a:off x="499179" y="1087350"/>
              <a:ext cx="402617" cy="402617"/>
            </a:xfrm>
            <a:prstGeom prst="ellipse">
              <a:avLst/>
            </a:prstGeom>
            <a:gradFill>
              <a:gsLst>
                <a:gs pos="0">
                  <a:schemeClr val="lt1"/>
                </a:gs>
                <a:gs pos="35000">
                  <a:schemeClr val="lt1"/>
                </a:gs>
                <a:gs pos="100000">
                  <a:schemeClr val="lt1"/>
                </a:gs>
              </a:gsLst>
              <a:lin ang="16200000" scaled="0"/>
            </a:gradFill>
            <a:ln cap="flat" cmpd="sng" w="9525">
              <a:solidFill>
                <a:srgbClr val="D1E3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751524" y="1611037"/>
              <a:ext cx="4769778" cy="322093"/>
            </a:xfrm>
            <a:prstGeom prst="rect">
              <a:avLst/>
            </a:prstGeom>
            <a:gradFill>
              <a:gsLst>
                <a:gs pos="0">
                  <a:srgbClr val="EDF8EA"/>
                </a:gs>
                <a:gs pos="35000">
                  <a:srgbClr val="F2FBEF"/>
                </a:gs>
                <a:gs pos="100000">
                  <a:srgbClr val="FBFEF7"/>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txBox="1"/>
            <p:nvPr/>
          </p:nvSpPr>
          <p:spPr>
            <a:xfrm>
              <a:off x="751524" y="1611037"/>
              <a:ext cx="4769778"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Memberikan bantuan dalam menemukan situasi kehidupan alternatif</a:t>
              </a:r>
              <a:endParaRPr b="0" i="0" sz="1000" u="none" cap="none" strike="noStrike">
                <a:solidFill>
                  <a:schemeClr val="dk1"/>
                </a:solidFill>
                <a:latin typeface="Arial"/>
                <a:ea typeface="Arial"/>
                <a:cs typeface="Arial"/>
                <a:sym typeface="Arial"/>
              </a:endParaRPr>
            </a:p>
          </p:txBody>
        </p:sp>
        <p:sp>
          <p:nvSpPr>
            <p:cNvPr id="489" name="Google Shape;489;p13"/>
            <p:cNvSpPr/>
            <p:nvPr/>
          </p:nvSpPr>
          <p:spPr>
            <a:xfrm>
              <a:off x="550215" y="1570775"/>
              <a:ext cx="402617" cy="402617"/>
            </a:xfrm>
            <a:prstGeom prst="ellipse">
              <a:avLst/>
            </a:prstGeom>
            <a:gradFill>
              <a:gsLst>
                <a:gs pos="0">
                  <a:schemeClr val="lt1"/>
                </a:gs>
                <a:gs pos="35000">
                  <a:schemeClr val="lt1"/>
                </a:gs>
                <a:gs pos="100000">
                  <a:schemeClr val="lt1"/>
                </a:gs>
              </a:gsLst>
              <a:lin ang="16200000" scaled="0"/>
            </a:gradFill>
            <a:ln cap="flat" cmpd="sng" w="9525">
              <a:solidFill>
                <a:srgbClr val="E0E8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700488" y="2094461"/>
              <a:ext cx="4820814" cy="322093"/>
            </a:xfrm>
            <a:prstGeom prst="rect">
              <a:avLst/>
            </a:prstGeom>
            <a:gradFill>
              <a:gsLst>
                <a:gs pos="0">
                  <a:srgbClr val="F6F9F1"/>
                </a:gs>
                <a:gs pos="35000">
                  <a:srgbClr val="FAFAF5"/>
                </a:gs>
                <a:gs pos="100000">
                  <a:srgbClr val="FAFE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txBox="1"/>
            <p:nvPr/>
          </p:nvSpPr>
          <p:spPr>
            <a:xfrm>
              <a:off x="700488" y="2094461"/>
              <a:ext cx="4820814"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Menilai hambatan kejuruan</a:t>
              </a:r>
              <a:endParaRPr b="0" i="0" sz="1000" u="none" cap="none" strike="noStrike">
                <a:solidFill>
                  <a:schemeClr val="dk1"/>
                </a:solidFill>
                <a:latin typeface="Arial"/>
                <a:ea typeface="Arial"/>
                <a:cs typeface="Arial"/>
                <a:sym typeface="Arial"/>
              </a:endParaRPr>
            </a:p>
          </p:txBody>
        </p:sp>
        <p:sp>
          <p:nvSpPr>
            <p:cNvPr id="492" name="Google Shape;492;p13"/>
            <p:cNvSpPr/>
            <p:nvPr/>
          </p:nvSpPr>
          <p:spPr>
            <a:xfrm>
              <a:off x="499179" y="2054199"/>
              <a:ext cx="402617" cy="402617"/>
            </a:xfrm>
            <a:prstGeom prst="ellipse">
              <a:avLst/>
            </a:prstGeom>
            <a:gradFill>
              <a:gsLst>
                <a:gs pos="0">
                  <a:schemeClr val="lt1"/>
                </a:gs>
                <a:gs pos="35000">
                  <a:schemeClr val="lt1"/>
                </a:gs>
                <a:gs pos="100000">
                  <a:schemeClr val="lt1"/>
                </a:gs>
              </a:gsLst>
              <a:lin ang="16200000" scaled="0"/>
            </a:gradFill>
            <a:ln cap="flat" cmpd="sng" w="9525">
              <a:solidFill>
                <a:srgbClr val="EDEE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540646" y="2577531"/>
              <a:ext cx="4980656" cy="322093"/>
            </a:xfrm>
            <a:prstGeom prst="rect">
              <a:avLst/>
            </a:prstGeom>
            <a:gradFill>
              <a:gsLst>
                <a:gs pos="0">
                  <a:srgbClr val="FAFAFA"/>
                </a:gs>
                <a:gs pos="35000">
                  <a:srgbClr val="FBFBFB"/>
                </a:gs>
                <a:gs pos="100000">
                  <a:srgbClr val="FFFFFB"/>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3"/>
            <p:cNvSpPr txBox="1"/>
            <p:nvPr/>
          </p:nvSpPr>
          <p:spPr>
            <a:xfrm>
              <a:off x="540646" y="2577531"/>
              <a:ext cx="4980656"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Memberikan dukungan emosional dalam situasi yang penuh tekanan</a:t>
              </a:r>
              <a:endParaRPr b="0" i="0" sz="1000" u="none" cap="none" strike="noStrike">
                <a:solidFill>
                  <a:schemeClr val="dk1"/>
                </a:solidFill>
                <a:latin typeface="Arial"/>
                <a:ea typeface="Arial"/>
                <a:cs typeface="Arial"/>
                <a:sym typeface="Arial"/>
              </a:endParaRPr>
            </a:p>
          </p:txBody>
        </p:sp>
        <p:sp>
          <p:nvSpPr>
            <p:cNvPr id="495" name="Google Shape;495;p13"/>
            <p:cNvSpPr/>
            <p:nvPr/>
          </p:nvSpPr>
          <p:spPr>
            <a:xfrm>
              <a:off x="339337" y="2537269"/>
              <a:ext cx="402617" cy="402617"/>
            </a:xfrm>
            <a:prstGeom prst="ellipse">
              <a:avLst/>
            </a:prstGeom>
            <a:gradFill>
              <a:gsLst>
                <a:gs pos="0">
                  <a:schemeClr val="lt1"/>
                </a:gs>
                <a:gs pos="35000">
                  <a:schemeClr val="lt1"/>
                </a:gs>
                <a:gs pos="100000">
                  <a:schemeClr val="lt1"/>
                </a:gs>
              </a:gsLst>
              <a:lin ang="16200000" scaled="0"/>
            </a:gradFill>
            <a:ln cap="flat" cmpd="sng" w="9525">
              <a:solidFill>
                <a:srgbClr val="F5F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248961" y="3060956"/>
              <a:ext cx="5272341" cy="322093"/>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3"/>
            <p:cNvSpPr txBox="1"/>
            <p:nvPr/>
          </p:nvSpPr>
          <p:spPr>
            <a:xfrm>
              <a:off x="248961" y="3060956"/>
              <a:ext cx="5272341" cy="322093"/>
            </a:xfrm>
            <a:prstGeom prst="rect">
              <a:avLst/>
            </a:prstGeom>
            <a:noFill/>
            <a:ln>
              <a:noFill/>
            </a:ln>
          </p:spPr>
          <p:txBody>
            <a:bodyPr anchorCtr="0" anchor="ctr" bIns="25400" lIns="255650" spcFirstLastPara="1" rIns="25400" wrap="square" tIns="25400">
              <a:noAutofit/>
            </a:bodyPr>
            <a:lstStyle/>
            <a:p>
              <a:pPr indent="0" lvl="0" marL="0" marR="0" rtl="0" algn="l">
                <a:lnSpc>
                  <a:spcPct val="90000"/>
                </a:lnSpc>
                <a:spcBef>
                  <a:spcPts val="0"/>
                </a:spcBef>
                <a:spcAft>
                  <a:spcPts val="0"/>
                </a:spcAft>
                <a:buClr>
                  <a:srgbClr val="000000"/>
                </a:buClr>
                <a:buSzPts val="1000"/>
                <a:buFont typeface="Arial"/>
                <a:buNone/>
              </a:pPr>
              <a:r>
                <a:rPr lang="en-US" sz="1000">
                  <a:solidFill>
                    <a:schemeClr val="dk1"/>
                  </a:solidFill>
                </a:rPr>
                <a:t>Memfasilitasi perencanaan pelepasan</a:t>
              </a:r>
              <a:endParaRPr b="0" i="0" sz="1000" u="none" cap="none" strike="noStrike">
                <a:solidFill>
                  <a:schemeClr val="dk1"/>
                </a:solidFill>
                <a:latin typeface="Arial"/>
                <a:ea typeface="Arial"/>
                <a:cs typeface="Arial"/>
                <a:sym typeface="Arial"/>
              </a:endParaRPr>
            </a:p>
          </p:txBody>
        </p:sp>
        <p:sp>
          <p:nvSpPr>
            <p:cNvPr id="498" name="Google Shape;498;p13"/>
            <p:cNvSpPr/>
            <p:nvPr/>
          </p:nvSpPr>
          <p:spPr>
            <a:xfrm>
              <a:off x="47652" y="3020694"/>
              <a:ext cx="402617" cy="402617"/>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13"/>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14"/>
          <p:cNvPicPr preferRelativeResize="0"/>
          <p:nvPr/>
        </p:nvPicPr>
        <p:blipFill rotWithShape="1">
          <a:blip r:embed="rId3">
            <a:alphaModFix/>
          </a:blip>
          <a:srcRect b="0" l="0" r="0" t="0"/>
          <a:stretch/>
        </p:blipFill>
        <p:spPr>
          <a:xfrm>
            <a:off x="1098371" y="561871"/>
            <a:ext cx="6947257" cy="4019757"/>
          </a:xfrm>
          <a:prstGeom prst="rect">
            <a:avLst/>
          </a:prstGeom>
          <a:noFill/>
          <a:ln>
            <a:noFill/>
          </a:ln>
        </p:spPr>
      </p:pic>
      <p:sp>
        <p:nvSpPr>
          <p:cNvPr id="505" name="Google Shape;505;p14"/>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5"/>
          <p:cNvSpPr txBox="1"/>
          <p:nvPr>
            <p:ph type="title"/>
          </p:nvPr>
        </p:nvSpPr>
        <p:spPr>
          <a:xfrm>
            <a:off x="710224" y="299701"/>
            <a:ext cx="5525476" cy="151045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a:t>Klasifikasi </a:t>
            </a:r>
            <a:r>
              <a:rPr lang="en-US">
                <a:solidFill>
                  <a:schemeClr val="dk2"/>
                </a:solidFill>
              </a:rPr>
              <a:t>Diagnosis </a:t>
            </a:r>
            <a:endParaRPr>
              <a:solidFill>
                <a:schemeClr val="dk2"/>
              </a:solidFill>
            </a:endParaRPr>
          </a:p>
        </p:txBody>
      </p:sp>
      <p:sp>
        <p:nvSpPr>
          <p:cNvPr id="511" name="Google Shape;511;p15"/>
          <p:cNvSpPr txBox="1"/>
          <p:nvPr>
            <p:ph idx="1" type="subTitle"/>
          </p:nvPr>
        </p:nvSpPr>
        <p:spPr>
          <a:xfrm>
            <a:off x="753583" y="1337808"/>
            <a:ext cx="3737700" cy="9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lang="en-US"/>
              <a:t>Pendekatan problem pasien ditinjau dari sisi kedokteran fisik &amp; rehabilitasi</a:t>
            </a:r>
            <a:endParaRPr/>
          </a:p>
        </p:txBody>
      </p:sp>
      <p:pic>
        <p:nvPicPr>
          <p:cNvPr id="512" name="Google Shape;512;p15"/>
          <p:cNvPicPr preferRelativeResize="0"/>
          <p:nvPr/>
        </p:nvPicPr>
        <p:blipFill rotWithShape="1">
          <a:blip r:embed="rId3">
            <a:alphaModFix/>
          </a:blip>
          <a:srcRect b="0" l="16636" r="16629" t="0"/>
          <a:stretch/>
        </p:blipFill>
        <p:spPr>
          <a:xfrm>
            <a:off x="5190900" y="597100"/>
            <a:ext cx="3953100" cy="3949200"/>
          </a:xfrm>
          <a:prstGeom prst="ellipse">
            <a:avLst/>
          </a:prstGeom>
          <a:noFill/>
          <a:ln>
            <a:noFill/>
          </a:ln>
        </p:spPr>
      </p:pic>
      <p:grpSp>
        <p:nvGrpSpPr>
          <p:cNvPr id="513" name="Google Shape;513;p15"/>
          <p:cNvGrpSpPr/>
          <p:nvPr/>
        </p:nvGrpSpPr>
        <p:grpSpPr>
          <a:xfrm>
            <a:off x="5190912" y="-2648392"/>
            <a:ext cx="6591118" cy="8414417"/>
            <a:chOff x="5190912" y="-2648392"/>
            <a:chExt cx="6591118" cy="8414417"/>
          </a:xfrm>
        </p:grpSpPr>
        <p:sp>
          <p:nvSpPr>
            <p:cNvPr id="514" name="Google Shape;514;p15"/>
            <p:cNvSpPr/>
            <p:nvPr/>
          </p:nvSpPr>
          <p:spPr>
            <a:xfrm rot="10627770">
              <a:off x="6463359" y="1908470"/>
              <a:ext cx="5202343" cy="3729631"/>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5"/>
            <p:cNvSpPr/>
            <p:nvPr/>
          </p:nvSpPr>
          <p:spPr>
            <a:xfrm flipH="1" rot="172230">
              <a:off x="6489563" y="-657255"/>
              <a:ext cx="5202343" cy="3729631"/>
            </a:xfrm>
            <a:custGeom>
              <a:rect b="b" l="l" r="r" t="t"/>
              <a:pathLst>
                <a:path extrusionOk="0" h="42594" w="59413">
                  <a:moveTo>
                    <a:pt x="49610" y="1"/>
                  </a:moveTo>
                  <a:cubicBezTo>
                    <a:pt x="48775" y="1"/>
                    <a:pt x="47898" y="134"/>
                    <a:pt x="46959" y="411"/>
                  </a:cubicBezTo>
                  <a:cubicBezTo>
                    <a:pt x="42833" y="1616"/>
                    <a:pt x="38639" y="2334"/>
                    <a:pt x="34354" y="2334"/>
                  </a:cubicBezTo>
                  <a:cubicBezTo>
                    <a:pt x="33854" y="2334"/>
                    <a:pt x="33353" y="2324"/>
                    <a:pt x="32850" y="2304"/>
                  </a:cubicBezTo>
                  <a:cubicBezTo>
                    <a:pt x="29017" y="2162"/>
                    <a:pt x="25213" y="1492"/>
                    <a:pt x="21384" y="1492"/>
                  </a:cubicBezTo>
                  <a:cubicBezTo>
                    <a:pt x="21063" y="1492"/>
                    <a:pt x="20742" y="1497"/>
                    <a:pt x="20420" y="1507"/>
                  </a:cubicBezTo>
                  <a:cubicBezTo>
                    <a:pt x="12383" y="1745"/>
                    <a:pt x="3966" y="6198"/>
                    <a:pt x="1370" y="13818"/>
                  </a:cubicBezTo>
                  <a:cubicBezTo>
                    <a:pt x="1" y="17854"/>
                    <a:pt x="382" y="22259"/>
                    <a:pt x="1215" y="26426"/>
                  </a:cubicBezTo>
                  <a:cubicBezTo>
                    <a:pt x="1989" y="30308"/>
                    <a:pt x="3215" y="34225"/>
                    <a:pt x="5752" y="37261"/>
                  </a:cubicBezTo>
                  <a:cubicBezTo>
                    <a:pt x="8561" y="40634"/>
                    <a:pt x="12939" y="42594"/>
                    <a:pt x="17317" y="42594"/>
                  </a:cubicBezTo>
                  <a:cubicBezTo>
                    <a:pt x="18209" y="42594"/>
                    <a:pt x="19101" y="42512"/>
                    <a:pt x="19979" y="42345"/>
                  </a:cubicBezTo>
                  <a:cubicBezTo>
                    <a:pt x="25159" y="41345"/>
                    <a:pt x="29671" y="37368"/>
                    <a:pt x="31302" y="32356"/>
                  </a:cubicBezTo>
                  <a:cubicBezTo>
                    <a:pt x="32350" y="29165"/>
                    <a:pt x="32350" y="25545"/>
                    <a:pt x="34291" y="22795"/>
                  </a:cubicBezTo>
                  <a:cubicBezTo>
                    <a:pt x="36243" y="20045"/>
                    <a:pt x="39708" y="18818"/>
                    <a:pt x="43030" y="18271"/>
                  </a:cubicBezTo>
                  <a:cubicBezTo>
                    <a:pt x="46352" y="17723"/>
                    <a:pt x="49793" y="17663"/>
                    <a:pt x="52948" y="16509"/>
                  </a:cubicBezTo>
                  <a:cubicBezTo>
                    <a:pt x="56115" y="15354"/>
                    <a:pt x="59068" y="12722"/>
                    <a:pt x="59270" y="9365"/>
                  </a:cubicBezTo>
                  <a:cubicBezTo>
                    <a:pt x="59413" y="6853"/>
                    <a:pt x="57984" y="4459"/>
                    <a:pt x="56067" y="2840"/>
                  </a:cubicBezTo>
                  <a:cubicBezTo>
                    <a:pt x="53931" y="1028"/>
                    <a:pt x="51930" y="1"/>
                    <a:pt x="49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rot="7857401">
              <a:off x="5587225" y="-1664886"/>
              <a:ext cx="3893678" cy="2825780"/>
            </a:xfrm>
            <a:custGeom>
              <a:rect b="b" l="l" r="r" t="t"/>
              <a:pathLst>
                <a:path extrusionOk="0" h="49305" w="67938">
                  <a:moveTo>
                    <a:pt x="14289" y="1"/>
                  </a:moveTo>
                  <a:cubicBezTo>
                    <a:pt x="9240" y="1"/>
                    <a:pt x="4445" y="987"/>
                    <a:pt x="2143" y="6949"/>
                  </a:cubicBezTo>
                  <a:cubicBezTo>
                    <a:pt x="0" y="12497"/>
                    <a:pt x="2358" y="18974"/>
                    <a:pt x="6430" y="23308"/>
                  </a:cubicBezTo>
                  <a:cubicBezTo>
                    <a:pt x="10501" y="27630"/>
                    <a:pt x="16014" y="30273"/>
                    <a:pt x="21384" y="32821"/>
                  </a:cubicBezTo>
                  <a:lnTo>
                    <a:pt x="51233" y="46942"/>
                  </a:lnTo>
                  <a:cubicBezTo>
                    <a:pt x="53839" y="48173"/>
                    <a:pt x="56986" y="49304"/>
                    <a:pt x="59798" y="49304"/>
                  </a:cubicBezTo>
                  <a:cubicBezTo>
                    <a:pt x="61855" y="49304"/>
                    <a:pt x="63734" y="48699"/>
                    <a:pt x="65092" y="47085"/>
                  </a:cubicBezTo>
                  <a:cubicBezTo>
                    <a:pt x="67937" y="43703"/>
                    <a:pt x="66068" y="38607"/>
                    <a:pt x="64092" y="34654"/>
                  </a:cubicBezTo>
                  <a:cubicBezTo>
                    <a:pt x="59520" y="25510"/>
                    <a:pt x="54817" y="16164"/>
                    <a:pt x="47399" y="9139"/>
                  </a:cubicBezTo>
                  <a:cubicBezTo>
                    <a:pt x="39267" y="1412"/>
                    <a:pt x="31385" y="436"/>
                    <a:pt x="20884" y="234"/>
                  </a:cubicBezTo>
                  <a:cubicBezTo>
                    <a:pt x="18762" y="190"/>
                    <a:pt x="16501" y="1"/>
                    <a:pt x="142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7" name="Google Shape;517;p15"/>
            <p:cNvGrpSpPr/>
            <p:nvPr/>
          </p:nvGrpSpPr>
          <p:grpSpPr>
            <a:xfrm rot="-2365678">
              <a:off x="7103893" y="4527337"/>
              <a:ext cx="459871" cy="530485"/>
              <a:chOff x="2963892" y="6575935"/>
              <a:chExt cx="378130" cy="436192"/>
            </a:xfrm>
          </p:grpSpPr>
          <p:sp>
            <p:nvSpPr>
              <p:cNvPr id="518" name="Google Shape;518;p15"/>
              <p:cNvSpPr/>
              <p:nvPr/>
            </p:nvSpPr>
            <p:spPr>
              <a:xfrm rot="5621274">
                <a:off x="2963295" y="6785233"/>
                <a:ext cx="228004" cy="212584"/>
              </a:xfrm>
              <a:custGeom>
                <a:rect b="b" l="l" r="r" t="t"/>
                <a:pathLst>
                  <a:path extrusionOk="0" h="11489" w="12324">
                    <a:moveTo>
                      <a:pt x="6216" y="0"/>
                    </a:moveTo>
                    <a:cubicBezTo>
                      <a:pt x="5168" y="0"/>
                      <a:pt x="4121" y="574"/>
                      <a:pt x="3048" y="1881"/>
                    </a:cubicBezTo>
                    <a:cubicBezTo>
                      <a:pt x="1774" y="3429"/>
                      <a:pt x="0" y="4881"/>
                      <a:pt x="1155" y="7072"/>
                    </a:cubicBezTo>
                    <a:cubicBezTo>
                      <a:pt x="1905" y="8489"/>
                      <a:pt x="4453" y="11025"/>
                      <a:pt x="5989" y="11406"/>
                    </a:cubicBezTo>
                    <a:cubicBezTo>
                      <a:pt x="6217" y="11463"/>
                      <a:pt x="6430" y="11489"/>
                      <a:pt x="6630" y="11489"/>
                    </a:cubicBezTo>
                    <a:cubicBezTo>
                      <a:pt x="8445" y="11489"/>
                      <a:pt x="9164" y="9312"/>
                      <a:pt x="9882" y="7917"/>
                    </a:cubicBezTo>
                    <a:cubicBezTo>
                      <a:pt x="10513" y="6691"/>
                      <a:pt x="12323" y="3595"/>
                      <a:pt x="10323" y="2512"/>
                    </a:cubicBezTo>
                    <a:cubicBezTo>
                      <a:pt x="8916" y="951"/>
                      <a:pt x="7565" y="0"/>
                      <a:pt x="62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5"/>
              <p:cNvSpPr/>
              <p:nvPr/>
            </p:nvSpPr>
            <p:spPr>
              <a:xfrm rot="5621274">
                <a:off x="3240340" y="6749295"/>
                <a:ext cx="99368" cy="97808"/>
              </a:xfrm>
              <a:custGeom>
                <a:rect b="b" l="l" r="r" t="t"/>
                <a:pathLst>
                  <a:path extrusionOk="0" h="5286" w="5371">
                    <a:moveTo>
                      <a:pt x="1727" y="0"/>
                    </a:moveTo>
                    <a:cubicBezTo>
                      <a:pt x="1690" y="0"/>
                      <a:pt x="1654" y="2"/>
                      <a:pt x="1620" y="5"/>
                    </a:cubicBezTo>
                    <a:cubicBezTo>
                      <a:pt x="489" y="112"/>
                      <a:pt x="524" y="1374"/>
                      <a:pt x="417" y="2208"/>
                    </a:cubicBezTo>
                    <a:cubicBezTo>
                      <a:pt x="322" y="2863"/>
                      <a:pt x="1" y="4553"/>
                      <a:pt x="1072" y="4720"/>
                    </a:cubicBezTo>
                    <a:cubicBezTo>
                      <a:pt x="1724" y="5076"/>
                      <a:pt x="2311" y="5286"/>
                      <a:pt x="2819" y="5286"/>
                    </a:cubicBezTo>
                    <a:cubicBezTo>
                      <a:pt x="3535" y="5286"/>
                      <a:pt x="4096" y="4868"/>
                      <a:pt x="4465" y="3851"/>
                    </a:cubicBezTo>
                    <a:cubicBezTo>
                      <a:pt x="4787" y="2946"/>
                      <a:pt x="5370" y="2005"/>
                      <a:pt x="4489" y="1196"/>
                    </a:cubicBezTo>
                    <a:cubicBezTo>
                      <a:pt x="3955" y="696"/>
                      <a:pt x="2509" y="0"/>
                      <a:pt x="17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5"/>
              <p:cNvSpPr/>
              <p:nvPr/>
            </p:nvSpPr>
            <p:spPr>
              <a:xfrm rot="5621274">
                <a:off x="3013868" y="6580156"/>
                <a:ext cx="107730" cy="105876"/>
              </a:xfrm>
              <a:custGeom>
                <a:rect b="b" l="l" r="r" t="t"/>
                <a:pathLst>
                  <a:path extrusionOk="0" h="5722" w="5823">
                    <a:moveTo>
                      <a:pt x="1887" y="1"/>
                    </a:moveTo>
                    <a:cubicBezTo>
                      <a:pt x="1844" y="1"/>
                      <a:pt x="1802" y="3"/>
                      <a:pt x="1762" y="7"/>
                    </a:cubicBezTo>
                    <a:cubicBezTo>
                      <a:pt x="548" y="114"/>
                      <a:pt x="584" y="1495"/>
                      <a:pt x="465" y="2388"/>
                    </a:cubicBezTo>
                    <a:cubicBezTo>
                      <a:pt x="358" y="3102"/>
                      <a:pt x="0" y="4924"/>
                      <a:pt x="1167" y="5115"/>
                    </a:cubicBezTo>
                    <a:cubicBezTo>
                      <a:pt x="1873" y="5495"/>
                      <a:pt x="2508" y="5721"/>
                      <a:pt x="3058" y="5721"/>
                    </a:cubicBezTo>
                    <a:cubicBezTo>
                      <a:pt x="3834" y="5721"/>
                      <a:pt x="4442" y="5270"/>
                      <a:pt x="4846" y="4162"/>
                    </a:cubicBezTo>
                    <a:cubicBezTo>
                      <a:pt x="5203" y="3186"/>
                      <a:pt x="5822" y="2162"/>
                      <a:pt x="4882" y="1293"/>
                    </a:cubicBezTo>
                    <a:cubicBezTo>
                      <a:pt x="4293" y="760"/>
                      <a:pt x="2743" y="1"/>
                      <a:pt x="18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p15"/>
            <p:cNvGrpSpPr/>
            <p:nvPr/>
          </p:nvGrpSpPr>
          <p:grpSpPr>
            <a:xfrm flipH="1" rot="10800000">
              <a:off x="8011667" y="4363200"/>
              <a:ext cx="1540913" cy="481201"/>
              <a:chOff x="7921455" y="3606075"/>
              <a:chExt cx="1540913" cy="481201"/>
            </a:xfrm>
          </p:grpSpPr>
          <p:sp>
            <p:nvSpPr>
              <p:cNvPr id="522" name="Google Shape;522;p15"/>
              <p:cNvSpPr/>
              <p:nvPr/>
            </p:nvSpPr>
            <p:spPr>
              <a:xfrm>
                <a:off x="8682083" y="4059734"/>
                <a:ext cx="757215" cy="27542"/>
              </a:xfrm>
              <a:custGeom>
                <a:rect b="b" l="l" r="r" t="t"/>
                <a:pathLst>
                  <a:path extrusionOk="0" h="754" w="20730">
                    <a:moveTo>
                      <a:pt x="452" y="1"/>
                    </a:moveTo>
                    <a:cubicBezTo>
                      <a:pt x="361" y="1"/>
                      <a:pt x="270" y="6"/>
                      <a:pt x="179" y="22"/>
                    </a:cubicBezTo>
                    <a:cubicBezTo>
                      <a:pt x="1" y="94"/>
                      <a:pt x="25" y="355"/>
                      <a:pt x="215" y="391"/>
                    </a:cubicBezTo>
                    <a:cubicBezTo>
                      <a:pt x="1668" y="570"/>
                      <a:pt x="3120" y="582"/>
                      <a:pt x="4573" y="653"/>
                    </a:cubicBezTo>
                    <a:cubicBezTo>
                      <a:pt x="5371" y="653"/>
                      <a:pt x="6168" y="701"/>
                      <a:pt x="6966" y="701"/>
                    </a:cubicBezTo>
                    <a:cubicBezTo>
                      <a:pt x="7919" y="713"/>
                      <a:pt x="8871" y="748"/>
                      <a:pt x="9835" y="748"/>
                    </a:cubicBezTo>
                    <a:cubicBezTo>
                      <a:pt x="10522" y="752"/>
                      <a:pt x="11207" y="754"/>
                      <a:pt x="11892" y="754"/>
                    </a:cubicBezTo>
                    <a:cubicBezTo>
                      <a:pt x="13262" y="754"/>
                      <a:pt x="14630" y="748"/>
                      <a:pt x="16003" y="748"/>
                    </a:cubicBezTo>
                    <a:cubicBezTo>
                      <a:pt x="16717" y="736"/>
                      <a:pt x="17432" y="748"/>
                      <a:pt x="18146" y="713"/>
                    </a:cubicBezTo>
                    <a:cubicBezTo>
                      <a:pt x="18765" y="689"/>
                      <a:pt x="19384" y="665"/>
                      <a:pt x="20003" y="617"/>
                    </a:cubicBezTo>
                    <a:cubicBezTo>
                      <a:pt x="20206" y="617"/>
                      <a:pt x="20408" y="570"/>
                      <a:pt x="20599" y="510"/>
                    </a:cubicBezTo>
                    <a:cubicBezTo>
                      <a:pt x="20730" y="463"/>
                      <a:pt x="20718" y="236"/>
                      <a:pt x="20563" y="236"/>
                    </a:cubicBezTo>
                    <a:cubicBezTo>
                      <a:pt x="20253" y="236"/>
                      <a:pt x="19944" y="236"/>
                      <a:pt x="19634" y="225"/>
                    </a:cubicBezTo>
                    <a:cubicBezTo>
                      <a:pt x="19278" y="204"/>
                      <a:pt x="18920" y="199"/>
                      <a:pt x="18561" y="199"/>
                    </a:cubicBezTo>
                    <a:cubicBezTo>
                      <a:pt x="18224" y="199"/>
                      <a:pt x="17885" y="203"/>
                      <a:pt x="17547" y="203"/>
                    </a:cubicBezTo>
                    <a:cubicBezTo>
                      <a:pt x="17413" y="203"/>
                      <a:pt x="17280" y="203"/>
                      <a:pt x="17146" y="201"/>
                    </a:cubicBezTo>
                    <a:cubicBezTo>
                      <a:pt x="15169" y="189"/>
                      <a:pt x="13193" y="189"/>
                      <a:pt x="11217" y="189"/>
                    </a:cubicBezTo>
                    <a:cubicBezTo>
                      <a:pt x="10812" y="192"/>
                      <a:pt x="10406" y="193"/>
                      <a:pt x="10000" y="193"/>
                    </a:cubicBezTo>
                    <a:cubicBezTo>
                      <a:pt x="8782" y="193"/>
                      <a:pt x="7558" y="180"/>
                      <a:pt x="6335" y="153"/>
                    </a:cubicBezTo>
                    <a:cubicBezTo>
                      <a:pt x="5525" y="141"/>
                      <a:pt x="4716" y="141"/>
                      <a:pt x="3894" y="105"/>
                    </a:cubicBezTo>
                    <a:cubicBezTo>
                      <a:pt x="3814" y="107"/>
                      <a:pt x="3733" y="107"/>
                      <a:pt x="3653" y="107"/>
                    </a:cubicBezTo>
                    <a:cubicBezTo>
                      <a:pt x="2840" y="107"/>
                      <a:pt x="2028" y="57"/>
                      <a:pt x="1215" y="46"/>
                    </a:cubicBezTo>
                    <a:cubicBezTo>
                      <a:pt x="961" y="46"/>
                      <a:pt x="706" y="1"/>
                      <a:pt x="4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5"/>
              <p:cNvSpPr/>
              <p:nvPr/>
            </p:nvSpPr>
            <p:spPr>
              <a:xfrm>
                <a:off x="8269808" y="3971376"/>
                <a:ext cx="1182980" cy="47705"/>
              </a:xfrm>
              <a:custGeom>
                <a:rect b="b" l="l" r="r" t="t"/>
                <a:pathLst>
                  <a:path extrusionOk="0" h="1306" w="32386">
                    <a:moveTo>
                      <a:pt x="27075" y="11"/>
                    </a:moveTo>
                    <a:cubicBezTo>
                      <a:pt x="26687" y="11"/>
                      <a:pt x="26298" y="12"/>
                      <a:pt x="25909" y="12"/>
                    </a:cubicBezTo>
                    <a:cubicBezTo>
                      <a:pt x="25206" y="24"/>
                      <a:pt x="24504" y="0"/>
                      <a:pt x="23801" y="48"/>
                    </a:cubicBezTo>
                    <a:cubicBezTo>
                      <a:pt x="23289" y="60"/>
                      <a:pt x="22777" y="60"/>
                      <a:pt x="22277" y="72"/>
                    </a:cubicBezTo>
                    <a:cubicBezTo>
                      <a:pt x="22233" y="71"/>
                      <a:pt x="22188" y="70"/>
                      <a:pt x="22144" y="70"/>
                    </a:cubicBezTo>
                    <a:cubicBezTo>
                      <a:pt x="21750" y="70"/>
                      <a:pt x="21375" y="109"/>
                      <a:pt x="20973" y="109"/>
                    </a:cubicBezTo>
                    <a:cubicBezTo>
                      <a:pt x="20928" y="109"/>
                      <a:pt x="20883" y="109"/>
                      <a:pt x="20837" y="107"/>
                    </a:cubicBezTo>
                    <a:cubicBezTo>
                      <a:pt x="20337" y="107"/>
                      <a:pt x="19848" y="155"/>
                      <a:pt x="19348" y="155"/>
                    </a:cubicBezTo>
                    <a:cubicBezTo>
                      <a:pt x="19015" y="167"/>
                      <a:pt x="18682" y="155"/>
                      <a:pt x="18348" y="191"/>
                    </a:cubicBezTo>
                    <a:cubicBezTo>
                      <a:pt x="17896" y="215"/>
                      <a:pt x="17455" y="191"/>
                      <a:pt x="17003" y="238"/>
                    </a:cubicBezTo>
                    <a:cubicBezTo>
                      <a:pt x="16503" y="262"/>
                      <a:pt x="16003" y="238"/>
                      <a:pt x="15515" y="286"/>
                    </a:cubicBezTo>
                    <a:cubicBezTo>
                      <a:pt x="14991" y="310"/>
                      <a:pt x="14467" y="286"/>
                      <a:pt x="13943" y="334"/>
                    </a:cubicBezTo>
                    <a:cubicBezTo>
                      <a:pt x="13455" y="358"/>
                      <a:pt x="12979" y="346"/>
                      <a:pt x="12502" y="369"/>
                    </a:cubicBezTo>
                    <a:cubicBezTo>
                      <a:pt x="12086" y="405"/>
                      <a:pt x="11669" y="393"/>
                      <a:pt x="11252" y="405"/>
                    </a:cubicBezTo>
                    <a:cubicBezTo>
                      <a:pt x="10919" y="405"/>
                      <a:pt x="10562" y="441"/>
                      <a:pt x="10216" y="441"/>
                    </a:cubicBezTo>
                    <a:cubicBezTo>
                      <a:pt x="9407" y="453"/>
                      <a:pt x="8585" y="441"/>
                      <a:pt x="7776" y="477"/>
                    </a:cubicBezTo>
                    <a:lnTo>
                      <a:pt x="4859" y="500"/>
                    </a:lnTo>
                    <a:cubicBezTo>
                      <a:pt x="3596" y="560"/>
                      <a:pt x="2334" y="512"/>
                      <a:pt x="1072" y="560"/>
                    </a:cubicBezTo>
                    <a:cubicBezTo>
                      <a:pt x="787" y="596"/>
                      <a:pt x="465" y="560"/>
                      <a:pt x="191" y="679"/>
                    </a:cubicBezTo>
                    <a:cubicBezTo>
                      <a:pt x="1" y="786"/>
                      <a:pt x="13" y="1072"/>
                      <a:pt x="227" y="1143"/>
                    </a:cubicBezTo>
                    <a:cubicBezTo>
                      <a:pt x="537" y="1203"/>
                      <a:pt x="858" y="1227"/>
                      <a:pt x="1168" y="1227"/>
                    </a:cubicBezTo>
                    <a:cubicBezTo>
                      <a:pt x="1953" y="1286"/>
                      <a:pt x="2739" y="1239"/>
                      <a:pt x="3513" y="1286"/>
                    </a:cubicBezTo>
                    <a:cubicBezTo>
                      <a:pt x="4573" y="1300"/>
                      <a:pt x="5629" y="1306"/>
                      <a:pt x="6684" y="1306"/>
                    </a:cubicBezTo>
                    <a:cubicBezTo>
                      <a:pt x="7429" y="1306"/>
                      <a:pt x="8174" y="1303"/>
                      <a:pt x="8919" y="1298"/>
                    </a:cubicBezTo>
                    <a:cubicBezTo>
                      <a:pt x="9166" y="1298"/>
                      <a:pt x="9416" y="1300"/>
                      <a:pt x="9666" y="1300"/>
                    </a:cubicBezTo>
                    <a:cubicBezTo>
                      <a:pt x="10041" y="1300"/>
                      <a:pt x="10416" y="1296"/>
                      <a:pt x="10788" y="1274"/>
                    </a:cubicBezTo>
                    <a:cubicBezTo>
                      <a:pt x="11228" y="1262"/>
                      <a:pt x="11669" y="1262"/>
                      <a:pt x="12109" y="1262"/>
                    </a:cubicBezTo>
                    <a:cubicBezTo>
                      <a:pt x="12316" y="1258"/>
                      <a:pt x="12521" y="1258"/>
                      <a:pt x="12725" y="1258"/>
                    </a:cubicBezTo>
                    <a:cubicBezTo>
                      <a:pt x="13133" y="1258"/>
                      <a:pt x="13538" y="1258"/>
                      <a:pt x="13943" y="1227"/>
                    </a:cubicBezTo>
                    <a:cubicBezTo>
                      <a:pt x="14538" y="1215"/>
                      <a:pt x="15122" y="1203"/>
                      <a:pt x="15717" y="1203"/>
                    </a:cubicBezTo>
                    <a:cubicBezTo>
                      <a:pt x="16693" y="1143"/>
                      <a:pt x="17670" y="1167"/>
                      <a:pt x="18634" y="1143"/>
                    </a:cubicBezTo>
                    <a:cubicBezTo>
                      <a:pt x="19444" y="1096"/>
                      <a:pt x="20265" y="1143"/>
                      <a:pt x="21075" y="1084"/>
                    </a:cubicBezTo>
                    <a:cubicBezTo>
                      <a:pt x="21575" y="1060"/>
                      <a:pt x="22075" y="1084"/>
                      <a:pt x="22563" y="1036"/>
                    </a:cubicBezTo>
                    <a:cubicBezTo>
                      <a:pt x="24432" y="977"/>
                      <a:pt x="26302" y="846"/>
                      <a:pt x="28183" y="786"/>
                    </a:cubicBezTo>
                    <a:cubicBezTo>
                      <a:pt x="28778" y="786"/>
                      <a:pt x="29385" y="739"/>
                      <a:pt x="29981" y="739"/>
                    </a:cubicBezTo>
                    <a:cubicBezTo>
                      <a:pt x="30085" y="740"/>
                      <a:pt x="30190" y="741"/>
                      <a:pt x="30295" y="741"/>
                    </a:cubicBezTo>
                    <a:cubicBezTo>
                      <a:pt x="30836" y="741"/>
                      <a:pt x="31385" y="715"/>
                      <a:pt x="31933" y="655"/>
                    </a:cubicBezTo>
                    <a:cubicBezTo>
                      <a:pt x="32064" y="643"/>
                      <a:pt x="32183" y="596"/>
                      <a:pt x="32291" y="536"/>
                    </a:cubicBezTo>
                    <a:cubicBezTo>
                      <a:pt x="32362" y="465"/>
                      <a:pt x="32386" y="346"/>
                      <a:pt x="32338" y="250"/>
                    </a:cubicBezTo>
                    <a:cubicBezTo>
                      <a:pt x="32279" y="165"/>
                      <a:pt x="32183" y="153"/>
                      <a:pt x="32085" y="153"/>
                    </a:cubicBezTo>
                    <a:cubicBezTo>
                      <a:pt x="32046" y="153"/>
                      <a:pt x="32006" y="155"/>
                      <a:pt x="31969" y="155"/>
                    </a:cubicBezTo>
                    <a:cubicBezTo>
                      <a:pt x="31112" y="107"/>
                      <a:pt x="30255" y="48"/>
                      <a:pt x="29397" y="48"/>
                    </a:cubicBezTo>
                    <a:cubicBezTo>
                      <a:pt x="28627" y="16"/>
                      <a:pt x="27852" y="11"/>
                      <a:pt x="27075" y="1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5"/>
              <p:cNvSpPr/>
              <p:nvPr/>
            </p:nvSpPr>
            <p:spPr>
              <a:xfrm>
                <a:off x="7921455" y="3856391"/>
                <a:ext cx="1540913" cy="46207"/>
              </a:xfrm>
              <a:custGeom>
                <a:rect b="b" l="l" r="r" t="t"/>
                <a:pathLst>
                  <a:path extrusionOk="0" h="1265" w="42185">
                    <a:moveTo>
                      <a:pt x="13798" y="0"/>
                    </a:moveTo>
                    <a:cubicBezTo>
                      <a:pt x="12704" y="0"/>
                      <a:pt x="11612" y="9"/>
                      <a:pt x="10526" y="17"/>
                    </a:cubicBezTo>
                    <a:cubicBezTo>
                      <a:pt x="9657" y="77"/>
                      <a:pt x="8800" y="41"/>
                      <a:pt x="7942" y="77"/>
                    </a:cubicBezTo>
                    <a:cubicBezTo>
                      <a:pt x="7359" y="112"/>
                      <a:pt x="6787" y="88"/>
                      <a:pt x="6216" y="136"/>
                    </a:cubicBezTo>
                    <a:cubicBezTo>
                      <a:pt x="5716" y="136"/>
                      <a:pt x="5216" y="196"/>
                      <a:pt x="4716" y="196"/>
                    </a:cubicBezTo>
                    <a:cubicBezTo>
                      <a:pt x="3906" y="207"/>
                      <a:pt x="3096" y="243"/>
                      <a:pt x="2287" y="243"/>
                    </a:cubicBezTo>
                    <a:cubicBezTo>
                      <a:pt x="1715" y="267"/>
                      <a:pt x="1144" y="243"/>
                      <a:pt x="572" y="291"/>
                    </a:cubicBezTo>
                    <a:cubicBezTo>
                      <a:pt x="382" y="315"/>
                      <a:pt x="120" y="267"/>
                      <a:pt x="1" y="458"/>
                    </a:cubicBezTo>
                    <a:cubicBezTo>
                      <a:pt x="227" y="541"/>
                      <a:pt x="418" y="672"/>
                      <a:pt x="632" y="755"/>
                    </a:cubicBezTo>
                    <a:cubicBezTo>
                      <a:pt x="1001" y="803"/>
                      <a:pt x="1358" y="815"/>
                      <a:pt x="1727" y="815"/>
                    </a:cubicBezTo>
                    <a:cubicBezTo>
                      <a:pt x="1969" y="819"/>
                      <a:pt x="2213" y="820"/>
                      <a:pt x="2457" y="820"/>
                    </a:cubicBezTo>
                    <a:cubicBezTo>
                      <a:pt x="2944" y="820"/>
                      <a:pt x="3434" y="815"/>
                      <a:pt x="3918" y="815"/>
                    </a:cubicBezTo>
                    <a:cubicBezTo>
                      <a:pt x="4355" y="815"/>
                      <a:pt x="4791" y="799"/>
                      <a:pt x="5228" y="799"/>
                    </a:cubicBezTo>
                    <a:cubicBezTo>
                      <a:pt x="5446" y="799"/>
                      <a:pt x="5664" y="803"/>
                      <a:pt x="5883" y="815"/>
                    </a:cubicBezTo>
                    <a:cubicBezTo>
                      <a:pt x="6966" y="791"/>
                      <a:pt x="8049" y="791"/>
                      <a:pt x="9133" y="779"/>
                    </a:cubicBezTo>
                    <a:cubicBezTo>
                      <a:pt x="9645" y="779"/>
                      <a:pt x="10157" y="743"/>
                      <a:pt x="10669" y="743"/>
                    </a:cubicBezTo>
                    <a:cubicBezTo>
                      <a:pt x="11708" y="733"/>
                      <a:pt x="12747" y="725"/>
                      <a:pt x="13786" y="725"/>
                    </a:cubicBezTo>
                    <a:cubicBezTo>
                      <a:pt x="15138" y="725"/>
                      <a:pt x="16489" y="739"/>
                      <a:pt x="17836" y="779"/>
                    </a:cubicBezTo>
                    <a:cubicBezTo>
                      <a:pt x="18539" y="779"/>
                      <a:pt x="19241" y="839"/>
                      <a:pt x="19944" y="839"/>
                    </a:cubicBezTo>
                    <a:cubicBezTo>
                      <a:pt x="19981" y="837"/>
                      <a:pt x="20018" y="837"/>
                      <a:pt x="20055" y="837"/>
                    </a:cubicBezTo>
                    <a:cubicBezTo>
                      <a:pt x="20351" y="837"/>
                      <a:pt x="20649" y="874"/>
                      <a:pt x="20956" y="874"/>
                    </a:cubicBezTo>
                    <a:cubicBezTo>
                      <a:pt x="21456" y="874"/>
                      <a:pt x="21968" y="934"/>
                      <a:pt x="22480" y="934"/>
                    </a:cubicBezTo>
                    <a:cubicBezTo>
                      <a:pt x="22873" y="958"/>
                      <a:pt x="23278" y="981"/>
                      <a:pt x="23682" y="981"/>
                    </a:cubicBezTo>
                    <a:cubicBezTo>
                      <a:pt x="24230" y="1029"/>
                      <a:pt x="24790" y="1005"/>
                      <a:pt x="25349" y="1065"/>
                    </a:cubicBezTo>
                    <a:cubicBezTo>
                      <a:pt x="25945" y="1065"/>
                      <a:pt x="26528" y="1112"/>
                      <a:pt x="27123" y="1112"/>
                    </a:cubicBezTo>
                    <a:cubicBezTo>
                      <a:pt x="27492" y="1112"/>
                      <a:pt x="27850" y="1160"/>
                      <a:pt x="28219" y="1160"/>
                    </a:cubicBezTo>
                    <a:cubicBezTo>
                      <a:pt x="28778" y="1160"/>
                      <a:pt x="29338" y="1208"/>
                      <a:pt x="29897" y="1208"/>
                    </a:cubicBezTo>
                    <a:cubicBezTo>
                      <a:pt x="30505" y="1208"/>
                      <a:pt x="31112" y="1255"/>
                      <a:pt x="31719" y="1255"/>
                    </a:cubicBezTo>
                    <a:cubicBezTo>
                      <a:pt x="32118" y="1261"/>
                      <a:pt x="32517" y="1264"/>
                      <a:pt x="32916" y="1264"/>
                    </a:cubicBezTo>
                    <a:cubicBezTo>
                      <a:pt x="33315" y="1264"/>
                      <a:pt x="33713" y="1261"/>
                      <a:pt x="34112" y="1255"/>
                    </a:cubicBezTo>
                    <a:cubicBezTo>
                      <a:pt x="34636" y="1208"/>
                      <a:pt x="35160" y="1220"/>
                      <a:pt x="35684" y="1208"/>
                    </a:cubicBezTo>
                    <a:cubicBezTo>
                      <a:pt x="36529" y="1160"/>
                      <a:pt x="37375" y="1148"/>
                      <a:pt x="38232" y="1077"/>
                    </a:cubicBezTo>
                    <a:cubicBezTo>
                      <a:pt x="39458" y="1017"/>
                      <a:pt x="40685" y="922"/>
                      <a:pt x="41911" y="922"/>
                    </a:cubicBezTo>
                    <a:cubicBezTo>
                      <a:pt x="41923" y="923"/>
                      <a:pt x="41936" y="924"/>
                      <a:pt x="41949" y="924"/>
                    </a:cubicBezTo>
                    <a:cubicBezTo>
                      <a:pt x="42049" y="924"/>
                      <a:pt x="42162" y="880"/>
                      <a:pt x="42173" y="743"/>
                    </a:cubicBezTo>
                    <a:cubicBezTo>
                      <a:pt x="42185" y="588"/>
                      <a:pt x="42006" y="517"/>
                      <a:pt x="41887" y="481"/>
                    </a:cubicBezTo>
                    <a:cubicBezTo>
                      <a:pt x="41482" y="386"/>
                      <a:pt x="41077" y="327"/>
                      <a:pt x="40673" y="327"/>
                    </a:cubicBezTo>
                    <a:cubicBezTo>
                      <a:pt x="40286" y="303"/>
                      <a:pt x="39902" y="297"/>
                      <a:pt x="39519" y="297"/>
                    </a:cubicBezTo>
                    <a:cubicBezTo>
                      <a:pt x="39137" y="297"/>
                      <a:pt x="38756" y="303"/>
                      <a:pt x="38375" y="303"/>
                    </a:cubicBezTo>
                    <a:cubicBezTo>
                      <a:pt x="38334" y="301"/>
                      <a:pt x="38293" y="301"/>
                      <a:pt x="38252" y="301"/>
                    </a:cubicBezTo>
                    <a:cubicBezTo>
                      <a:pt x="37924" y="301"/>
                      <a:pt x="37597" y="338"/>
                      <a:pt x="37279" y="338"/>
                    </a:cubicBezTo>
                    <a:cubicBezTo>
                      <a:pt x="36410" y="338"/>
                      <a:pt x="35553" y="362"/>
                      <a:pt x="34696" y="362"/>
                    </a:cubicBezTo>
                    <a:cubicBezTo>
                      <a:pt x="34446" y="374"/>
                      <a:pt x="34196" y="377"/>
                      <a:pt x="33947" y="377"/>
                    </a:cubicBezTo>
                    <a:cubicBezTo>
                      <a:pt x="33699" y="377"/>
                      <a:pt x="33451" y="374"/>
                      <a:pt x="33207" y="374"/>
                    </a:cubicBezTo>
                    <a:cubicBezTo>
                      <a:pt x="32934" y="356"/>
                      <a:pt x="32663" y="353"/>
                      <a:pt x="32392" y="353"/>
                    </a:cubicBezTo>
                    <a:cubicBezTo>
                      <a:pt x="32256" y="353"/>
                      <a:pt x="32121" y="354"/>
                      <a:pt x="31985" y="354"/>
                    </a:cubicBezTo>
                    <a:cubicBezTo>
                      <a:pt x="31849" y="354"/>
                      <a:pt x="31713" y="353"/>
                      <a:pt x="31576" y="350"/>
                    </a:cubicBezTo>
                    <a:cubicBezTo>
                      <a:pt x="30350" y="338"/>
                      <a:pt x="29124" y="362"/>
                      <a:pt x="27897" y="303"/>
                    </a:cubicBezTo>
                    <a:cubicBezTo>
                      <a:pt x="27350" y="303"/>
                      <a:pt x="26802" y="291"/>
                      <a:pt x="26254" y="279"/>
                    </a:cubicBezTo>
                    <a:cubicBezTo>
                      <a:pt x="25683" y="231"/>
                      <a:pt x="25111" y="255"/>
                      <a:pt x="24540" y="231"/>
                    </a:cubicBezTo>
                    <a:cubicBezTo>
                      <a:pt x="24016" y="184"/>
                      <a:pt x="23480" y="207"/>
                      <a:pt x="22956" y="184"/>
                    </a:cubicBezTo>
                    <a:cubicBezTo>
                      <a:pt x="22682" y="160"/>
                      <a:pt x="22405" y="160"/>
                      <a:pt x="22127" y="160"/>
                    </a:cubicBezTo>
                    <a:cubicBezTo>
                      <a:pt x="21849" y="160"/>
                      <a:pt x="21569" y="160"/>
                      <a:pt x="21289" y="136"/>
                    </a:cubicBezTo>
                    <a:cubicBezTo>
                      <a:pt x="20730" y="88"/>
                      <a:pt x="20170" y="100"/>
                      <a:pt x="19610" y="88"/>
                    </a:cubicBezTo>
                    <a:cubicBezTo>
                      <a:pt x="18813" y="41"/>
                      <a:pt x="18015" y="53"/>
                      <a:pt x="17217" y="41"/>
                    </a:cubicBezTo>
                    <a:cubicBezTo>
                      <a:pt x="16527" y="5"/>
                      <a:pt x="15848" y="5"/>
                      <a:pt x="15158" y="5"/>
                    </a:cubicBezTo>
                    <a:cubicBezTo>
                      <a:pt x="14704" y="2"/>
                      <a:pt x="14251" y="0"/>
                      <a:pt x="13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5"/>
              <p:cNvSpPr/>
              <p:nvPr/>
            </p:nvSpPr>
            <p:spPr>
              <a:xfrm>
                <a:off x="7937709" y="3776982"/>
                <a:ext cx="1518156" cy="59613"/>
              </a:xfrm>
              <a:custGeom>
                <a:rect b="b" l="l" r="r" t="t"/>
                <a:pathLst>
                  <a:path extrusionOk="0" h="1632" w="41562">
                    <a:moveTo>
                      <a:pt x="36070" y="1"/>
                    </a:moveTo>
                    <a:cubicBezTo>
                      <a:pt x="35259" y="1"/>
                      <a:pt x="34450" y="12"/>
                      <a:pt x="33643" y="24"/>
                    </a:cubicBezTo>
                    <a:cubicBezTo>
                      <a:pt x="32953" y="84"/>
                      <a:pt x="32262" y="36"/>
                      <a:pt x="31584" y="95"/>
                    </a:cubicBezTo>
                    <a:cubicBezTo>
                      <a:pt x="31131" y="119"/>
                      <a:pt x="30691" y="95"/>
                      <a:pt x="30238" y="143"/>
                    </a:cubicBezTo>
                    <a:cubicBezTo>
                      <a:pt x="29869" y="167"/>
                      <a:pt x="29476" y="143"/>
                      <a:pt x="29095" y="179"/>
                    </a:cubicBezTo>
                    <a:cubicBezTo>
                      <a:pt x="28714" y="215"/>
                      <a:pt x="28333" y="191"/>
                      <a:pt x="27952" y="238"/>
                    </a:cubicBezTo>
                    <a:cubicBezTo>
                      <a:pt x="25631" y="346"/>
                      <a:pt x="23333" y="560"/>
                      <a:pt x="21011" y="655"/>
                    </a:cubicBezTo>
                    <a:cubicBezTo>
                      <a:pt x="20499" y="703"/>
                      <a:pt x="19987" y="667"/>
                      <a:pt x="19487" y="715"/>
                    </a:cubicBezTo>
                    <a:cubicBezTo>
                      <a:pt x="18665" y="738"/>
                      <a:pt x="17856" y="727"/>
                      <a:pt x="17034" y="762"/>
                    </a:cubicBezTo>
                    <a:cubicBezTo>
                      <a:pt x="16626" y="762"/>
                      <a:pt x="16218" y="770"/>
                      <a:pt x="15810" y="770"/>
                    </a:cubicBezTo>
                    <a:cubicBezTo>
                      <a:pt x="15503" y="770"/>
                      <a:pt x="15197" y="766"/>
                      <a:pt x="14891" y="750"/>
                    </a:cubicBezTo>
                    <a:cubicBezTo>
                      <a:pt x="13355" y="738"/>
                      <a:pt x="11831" y="727"/>
                      <a:pt x="10295" y="727"/>
                    </a:cubicBezTo>
                    <a:cubicBezTo>
                      <a:pt x="8878" y="727"/>
                      <a:pt x="7462" y="786"/>
                      <a:pt x="6045" y="834"/>
                    </a:cubicBezTo>
                    <a:cubicBezTo>
                      <a:pt x="5830" y="838"/>
                      <a:pt x="5617" y="838"/>
                      <a:pt x="5405" y="838"/>
                    </a:cubicBezTo>
                    <a:lnTo>
                      <a:pt x="5405" y="838"/>
                    </a:lnTo>
                    <a:cubicBezTo>
                      <a:pt x="4980" y="838"/>
                      <a:pt x="4556" y="838"/>
                      <a:pt x="4128" y="869"/>
                    </a:cubicBezTo>
                    <a:cubicBezTo>
                      <a:pt x="3390" y="893"/>
                      <a:pt x="2663" y="869"/>
                      <a:pt x="1925" y="917"/>
                    </a:cubicBezTo>
                    <a:cubicBezTo>
                      <a:pt x="1342" y="941"/>
                      <a:pt x="746" y="905"/>
                      <a:pt x="175" y="1012"/>
                    </a:cubicBezTo>
                    <a:cubicBezTo>
                      <a:pt x="1" y="1094"/>
                      <a:pt x="53" y="1334"/>
                      <a:pt x="233" y="1334"/>
                    </a:cubicBezTo>
                    <a:cubicBezTo>
                      <a:pt x="238" y="1334"/>
                      <a:pt x="242" y="1334"/>
                      <a:pt x="246" y="1334"/>
                    </a:cubicBezTo>
                    <a:cubicBezTo>
                      <a:pt x="891" y="1341"/>
                      <a:pt x="1536" y="1343"/>
                      <a:pt x="2181" y="1343"/>
                    </a:cubicBezTo>
                    <a:cubicBezTo>
                      <a:pt x="3320" y="1343"/>
                      <a:pt x="4461" y="1336"/>
                      <a:pt x="5602" y="1336"/>
                    </a:cubicBezTo>
                    <a:cubicBezTo>
                      <a:pt x="6977" y="1336"/>
                      <a:pt x="8351" y="1347"/>
                      <a:pt x="9724" y="1393"/>
                    </a:cubicBezTo>
                    <a:cubicBezTo>
                      <a:pt x="10557" y="1405"/>
                      <a:pt x="11391" y="1381"/>
                      <a:pt x="12212" y="1441"/>
                    </a:cubicBezTo>
                    <a:cubicBezTo>
                      <a:pt x="12581" y="1441"/>
                      <a:pt x="12950" y="1453"/>
                      <a:pt x="13308" y="1489"/>
                    </a:cubicBezTo>
                    <a:cubicBezTo>
                      <a:pt x="13808" y="1489"/>
                      <a:pt x="14308" y="1548"/>
                      <a:pt x="14808" y="1548"/>
                    </a:cubicBezTo>
                    <a:cubicBezTo>
                      <a:pt x="16106" y="1631"/>
                      <a:pt x="17415" y="1584"/>
                      <a:pt x="18713" y="1619"/>
                    </a:cubicBezTo>
                    <a:cubicBezTo>
                      <a:pt x="19582" y="1584"/>
                      <a:pt x="20439" y="1619"/>
                      <a:pt x="21309" y="1548"/>
                    </a:cubicBezTo>
                    <a:cubicBezTo>
                      <a:pt x="22428" y="1524"/>
                      <a:pt x="23535" y="1429"/>
                      <a:pt x="24654" y="1381"/>
                    </a:cubicBezTo>
                    <a:cubicBezTo>
                      <a:pt x="25083" y="1334"/>
                      <a:pt x="25535" y="1358"/>
                      <a:pt x="25976" y="1310"/>
                    </a:cubicBezTo>
                    <a:cubicBezTo>
                      <a:pt x="26464" y="1310"/>
                      <a:pt x="26940" y="1250"/>
                      <a:pt x="27416" y="1250"/>
                    </a:cubicBezTo>
                    <a:cubicBezTo>
                      <a:pt x="27702" y="1238"/>
                      <a:pt x="27988" y="1203"/>
                      <a:pt x="28286" y="1203"/>
                    </a:cubicBezTo>
                    <a:cubicBezTo>
                      <a:pt x="28319" y="1204"/>
                      <a:pt x="28353" y="1204"/>
                      <a:pt x="28386" y="1204"/>
                    </a:cubicBezTo>
                    <a:cubicBezTo>
                      <a:pt x="28720" y="1204"/>
                      <a:pt x="29045" y="1155"/>
                      <a:pt x="29381" y="1155"/>
                    </a:cubicBezTo>
                    <a:cubicBezTo>
                      <a:pt x="29409" y="1156"/>
                      <a:pt x="29437" y="1157"/>
                      <a:pt x="29465" y="1157"/>
                    </a:cubicBezTo>
                    <a:cubicBezTo>
                      <a:pt x="29747" y="1157"/>
                      <a:pt x="30027" y="1108"/>
                      <a:pt x="30298" y="1108"/>
                    </a:cubicBezTo>
                    <a:cubicBezTo>
                      <a:pt x="32608" y="1000"/>
                      <a:pt x="34917" y="786"/>
                      <a:pt x="37227" y="762"/>
                    </a:cubicBezTo>
                    <a:cubicBezTo>
                      <a:pt x="38275" y="703"/>
                      <a:pt x="39335" y="750"/>
                      <a:pt x="40382" y="691"/>
                    </a:cubicBezTo>
                    <a:cubicBezTo>
                      <a:pt x="40728" y="691"/>
                      <a:pt x="41061" y="667"/>
                      <a:pt x="41394" y="631"/>
                    </a:cubicBezTo>
                    <a:cubicBezTo>
                      <a:pt x="41490" y="619"/>
                      <a:pt x="41525" y="536"/>
                      <a:pt x="41561" y="465"/>
                    </a:cubicBezTo>
                    <a:cubicBezTo>
                      <a:pt x="41502" y="238"/>
                      <a:pt x="41240" y="274"/>
                      <a:pt x="41061" y="250"/>
                    </a:cubicBezTo>
                    <a:cubicBezTo>
                      <a:pt x="39403" y="50"/>
                      <a:pt x="37735" y="1"/>
                      <a:pt x="360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5"/>
              <p:cNvSpPr/>
              <p:nvPr/>
            </p:nvSpPr>
            <p:spPr>
              <a:xfrm>
                <a:off x="8089331" y="3694140"/>
                <a:ext cx="1367736" cy="86095"/>
              </a:xfrm>
              <a:custGeom>
                <a:rect b="b" l="l" r="r" t="t"/>
                <a:pathLst>
                  <a:path extrusionOk="0" h="2357" w="37444">
                    <a:moveTo>
                      <a:pt x="32911" y="0"/>
                    </a:moveTo>
                    <a:cubicBezTo>
                      <a:pt x="31865" y="0"/>
                      <a:pt x="30820" y="18"/>
                      <a:pt x="29778" y="18"/>
                    </a:cubicBezTo>
                    <a:cubicBezTo>
                      <a:pt x="28802" y="54"/>
                      <a:pt x="27826" y="42"/>
                      <a:pt x="26849" y="66"/>
                    </a:cubicBezTo>
                    <a:cubicBezTo>
                      <a:pt x="26581" y="89"/>
                      <a:pt x="26316" y="89"/>
                      <a:pt x="26049" y="89"/>
                    </a:cubicBezTo>
                    <a:cubicBezTo>
                      <a:pt x="25781" y="89"/>
                      <a:pt x="25510" y="89"/>
                      <a:pt x="25230" y="113"/>
                    </a:cubicBezTo>
                    <a:cubicBezTo>
                      <a:pt x="24670" y="173"/>
                      <a:pt x="24111" y="125"/>
                      <a:pt x="23551" y="173"/>
                    </a:cubicBezTo>
                    <a:cubicBezTo>
                      <a:pt x="23087" y="208"/>
                      <a:pt x="22623" y="173"/>
                      <a:pt x="22170" y="220"/>
                    </a:cubicBezTo>
                    <a:cubicBezTo>
                      <a:pt x="19134" y="328"/>
                      <a:pt x="16110" y="542"/>
                      <a:pt x="13074" y="768"/>
                    </a:cubicBezTo>
                    <a:cubicBezTo>
                      <a:pt x="11669" y="875"/>
                      <a:pt x="10264" y="959"/>
                      <a:pt x="8859" y="1078"/>
                    </a:cubicBezTo>
                    <a:cubicBezTo>
                      <a:pt x="6359" y="1328"/>
                      <a:pt x="3846" y="1459"/>
                      <a:pt x="1334" y="1721"/>
                    </a:cubicBezTo>
                    <a:cubicBezTo>
                      <a:pt x="977" y="1756"/>
                      <a:pt x="608" y="1804"/>
                      <a:pt x="251" y="1875"/>
                    </a:cubicBezTo>
                    <a:cubicBezTo>
                      <a:pt x="24" y="1935"/>
                      <a:pt x="1" y="2233"/>
                      <a:pt x="215" y="2328"/>
                    </a:cubicBezTo>
                    <a:cubicBezTo>
                      <a:pt x="407" y="2345"/>
                      <a:pt x="598" y="2356"/>
                      <a:pt x="795" y="2356"/>
                    </a:cubicBezTo>
                    <a:cubicBezTo>
                      <a:pt x="867" y="2356"/>
                      <a:pt x="939" y="2355"/>
                      <a:pt x="1013" y="2352"/>
                    </a:cubicBezTo>
                    <a:cubicBezTo>
                      <a:pt x="3323" y="2280"/>
                      <a:pt x="5620" y="2066"/>
                      <a:pt x="7954" y="1971"/>
                    </a:cubicBezTo>
                    <a:cubicBezTo>
                      <a:pt x="10252" y="1899"/>
                      <a:pt x="12526" y="1732"/>
                      <a:pt x="14812" y="1601"/>
                    </a:cubicBezTo>
                    <a:cubicBezTo>
                      <a:pt x="15598" y="1554"/>
                      <a:pt x="16396" y="1494"/>
                      <a:pt x="17193" y="1471"/>
                    </a:cubicBezTo>
                    <a:cubicBezTo>
                      <a:pt x="17658" y="1423"/>
                      <a:pt x="18122" y="1447"/>
                      <a:pt x="18586" y="1399"/>
                    </a:cubicBezTo>
                    <a:cubicBezTo>
                      <a:pt x="18991" y="1387"/>
                      <a:pt x="19408" y="1375"/>
                      <a:pt x="19813" y="1340"/>
                    </a:cubicBezTo>
                    <a:cubicBezTo>
                      <a:pt x="19860" y="1340"/>
                      <a:pt x="19908" y="1341"/>
                      <a:pt x="19955" y="1341"/>
                    </a:cubicBezTo>
                    <a:cubicBezTo>
                      <a:pt x="20525" y="1341"/>
                      <a:pt x="21086" y="1280"/>
                      <a:pt x="21646" y="1280"/>
                    </a:cubicBezTo>
                    <a:cubicBezTo>
                      <a:pt x="22015" y="1244"/>
                      <a:pt x="22384" y="1244"/>
                      <a:pt x="22742" y="1232"/>
                    </a:cubicBezTo>
                    <a:cubicBezTo>
                      <a:pt x="23218" y="1185"/>
                      <a:pt x="23694" y="1209"/>
                      <a:pt x="24170" y="1149"/>
                    </a:cubicBezTo>
                    <a:cubicBezTo>
                      <a:pt x="24647" y="1149"/>
                      <a:pt x="25135" y="1090"/>
                      <a:pt x="25623" y="1090"/>
                    </a:cubicBezTo>
                    <a:cubicBezTo>
                      <a:pt x="26004" y="1042"/>
                      <a:pt x="26409" y="1066"/>
                      <a:pt x="26814" y="1018"/>
                    </a:cubicBezTo>
                    <a:cubicBezTo>
                      <a:pt x="29516" y="887"/>
                      <a:pt x="32231" y="685"/>
                      <a:pt x="34946" y="625"/>
                    </a:cubicBezTo>
                    <a:cubicBezTo>
                      <a:pt x="35029" y="624"/>
                      <a:pt x="35112" y="623"/>
                      <a:pt x="35195" y="623"/>
                    </a:cubicBezTo>
                    <a:cubicBezTo>
                      <a:pt x="35481" y="623"/>
                      <a:pt x="35767" y="630"/>
                      <a:pt x="36053" y="630"/>
                    </a:cubicBezTo>
                    <a:cubicBezTo>
                      <a:pt x="36363" y="630"/>
                      <a:pt x="36672" y="622"/>
                      <a:pt x="36981" y="589"/>
                    </a:cubicBezTo>
                    <a:cubicBezTo>
                      <a:pt x="37112" y="554"/>
                      <a:pt x="37291" y="578"/>
                      <a:pt x="37362" y="435"/>
                    </a:cubicBezTo>
                    <a:cubicBezTo>
                      <a:pt x="37443" y="308"/>
                      <a:pt x="37356" y="136"/>
                      <a:pt x="37200" y="136"/>
                    </a:cubicBezTo>
                    <a:cubicBezTo>
                      <a:pt x="37194" y="136"/>
                      <a:pt x="37189" y="137"/>
                      <a:pt x="37184" y="137"/>
                    </a:cubicBezTo>
                    <a:cubicBezTo>
                      <a:pt x="37092" y="148"/>
                      <a:pt x="37001" y="153"/>
                      <a:pt x="36911" y="153"/>
                    </a:cubicBezTo>
                    <a:cubicBezTo>
                      <a:pt x="36625" y="153"/>
                      <a:pt x="36342" y="107"/>
                      <a:pt x="36053" y="89"/>
                    </a:cubicBezTo>
                    <a:cubicBezTo>
                      <a:pt x="35005" y="18"/>
                      <a:pt x="33957" y="0"/>
                      <a:pt x="329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5"/>
              <p:cNvSpPr/>
              <p:nvPr/>
            </p:nvSpPr>
            <p:spPr>
              <a:xfrm>
                <a:off x="8869975" y="3606075"/>
                <a:ext cx="561062" cy="49604"/>
              </a:xfrm>
              <a:custGeom>
                <a:rect b="b" l="l" r="r" t="t"/>
                <a:pathLst>
                  <a:path extrusionOk="0" h="1358" w="15360">
                    <a:moveTo>
                      <a:pt x="15181" y="0"/>
                    </a:moveTo>
                    <a:lnTo>
                      <a:pt x="15181" y="0"/>
                    </a:lnTo>
                    <a:cubicBezTo>
                      <a:pt x="14969" y="33"/>
                      <a:pt x="14758" y="40"/>
                      <a:pt x="14546" y="40"/>
                    </a:cubicBezTo>
                    <a:cubicBezTo>
                      <a:pt x="14350" y="40"/>
                      <a:pt x="14154" y="34"/>
                      <a:pt x="13958" y="34"/>
                    </a:cubicBezTo>
                    <a:cubicBezTo>
                      <a:pt x="13902" y="34"/>
                      <a:pt x="13845" y="34"/>
                      <a:pt x="13788" y="36"/>
                    </a:cubicBezTo>
                    <a:cubicBezTo>
                      <a:pt x="12669" y="48"/>
                      <a:pt x="11549" y="95"/>
                      <a:pt x="10430" y="167"/>
                    </a:cubicBezTo>
                    <a:cubicBezTo>
                      <a:pt x="7204" y="381"/>
                      <a:pt x="3989" y="619"/>
                      <a:pt x="786" y="929"/>
                    </a:cubicBezTo>
                    <a:cubicBezTo>
                      <a:pt x="572" y="929"/>
                      <a:pt x="369" y="965"/>
                      <a:pt x="155" y="1012"/>
                    </a:cubicBezTo>
                    <a:cubicBezTo>
                      <a:pt x="0" y="1084"/>
                      <a:pt x="24" y="1322"/>
                      <a:pt x="203" y="1346"/>
                    </a:cubicBezTo>
                    <a:cubicBezTo>
                      <a:pt x="312" y="1354"/>
                      <a:pt x="424" y="1358"/>
                      <a:pt x="535" y="1358"/>
                    </a:cubicBezTo>
                    <a:cubicBezTo>
                      <a:pt x="739" y="1358"/>
                      <a:pt x="943" y="1345"/>
                      <a:pt x="1143" y="1322"/>
                    </a:cubicBezTo>
                    <a:cubicBezTo>
                      <a:pt x="3608" y="1215"/>
                      <a:pt x="6073" y="1012"/>
                      <a:pt x="8537" y="869"/>
                    </a:cubicBezTo>
                    <a:cubicBezTo>
                      <a:pt x="9633" y="798"/>
                      <a:pt x="10728" y="762"/>
                      <a:pt x="11823" y="691"/>
                    </a:cubicBezTo>
                    <a:cubicBezTo>
                      <a:pt x="12681" y="643"/>
                      <a:pt x="13526" y="560"/>
                      <a:pt x="14371" y="464"/>
                    </a:cubicBezTo>
                    <a:cubicBezTo>
                      <a:pt x="14633" y="453"/>
                      <a:pt x="14895" y="417"/>
                      <a:pt x="15157" y="357"/>
                    </a:cubicBezTo>
                    <a:cubicBezTo>
                      <a:pt x="15300" y="298"/>
                      <a:pt x="15359" y="60"/>
                      <a:pt x="151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28" name="Google Shape;528;p15"/>
          <p:cNvSpPr txBox="1"/>
          <p:nvPr/>
        </p:nvSpPr>
        <p:spPr>
          <a:xfrm>
            <a:off x="710224" y="2282509"/>
            <a:ext cx="3737700" cy="2196592"/>
          </a:xfrm>
          <a:prstGeom prst="rect">
            <a:avLst/>
          </a:prstGeom>
          <a:noFill/>
          <a:ln>
            <a:noFill/>
          </a:ln>
        </p:spPr>
        <p:txBody>
          <a:bodyPr anchorCtr="0" anchor="ctr" bIns="91425" lIns="91425" spcFirstLastPara="1" rIns="91425" wrap="square" tIns="91425">
            <a:noAutofit/>
          </a:bodyPr>
          <a:lstStyle/>
          <a:p>
            <a:pPr indent="-285750" lvl="0" marL="285750" marR="0" rtl="0" algn="l">
              <a:lnSpc>
                <a:spcPct val="100000"/>
              </a:lnSpc>
              <a:spcBef>
                <a:spcPts val="0"/>
              </a:spcBef>
              <a:spcAft>
                <a:spcPts val="0"/>
              </a:spcAft>
              <a:buClr>
                <a:schemeClr val="dk1"/>
              </a:buClr>
              <a:buSzPts val="2100"/>
              <a:buFont typeface="Arial"/>
              <a:buChar char="•"/>
            </a:pPr>
            <a:r>
              <a:rPr b="0" i="0" lang="en-US" sz="1600" u="none" cap="none" strike="noStrike">
                <a:solidFill>
                  <a:schemeClr val="dk1"/>
                </a:solidFill>
                <a:latin typeface="PT Sans Caption"/>
                <a:ea typeface="PT Sans Caption"/>
                <a:cs typeface="PT Sans Caption"/>
                <a:sym typeface="PT Sans Caption"/>
              </a:rPr>
              <a:t>Dahulu 🡪 kesepakatan WHO (ICIDH, 1980) 🡪 </a:t>
            </a:r>
            <a:r>
              <a:rPr b="0" i="1" lang="en-US" sz="1600" u="none" cap="none" strike="noStrike">
                <a:solidFill>
                  <a:schemeClr val="dk1"/>
                </a:solidFill>
                <a:latin typeface="PT Sans Caption"/>
                <a:ea typeface="PT Sans Caption"/>
                <a:cs typeface="PT Sans Caption"/>
                <a:sym typeface="PT Sans Caption"/>
              </a:rPr>
              <a:t>impairment, disability, handicap</a:t>
            </a:r>
            <a:endParaRPr/>
          </a:p>
          <a:p>
            <a:pPr indent="-152400" lvl="0" marL="285750" marR="0" rtl="0" algn="l">
              <a:lnSpc>
                <a:spcPct val="100000"/>
              </a:lnSpc>
              <a:spcBef>
                <a:spcPts val="0"/>
              </a:spcBef>
              <a:spcAft>
                <a:spcPts val="0"/>
              </a:spcAft>
              <a:buClr>
                <a:schemeClr val="dk1"/>
              </a:buClr>
              <a:buSzPts val="2100"/>
              <a:buFont typeface="Arial"/>
              <a:buNone/>
            </a:pPr>
            <a:r>
              <a:t/>
            </a:r>
            <a:endParaRPr b="0" i="0" sz="1600" u="none" cap="none" strike="noStrike">
              <a:solidFill>
                <a:schemeClr val="dk1"/>
              </a:solidFill>
              <a:latin typeface="PT Sans Caption"/>
              <a:ea typeface="PT Sans Caption"/>
              <a:cs typeface="PT Sans Caption"/>
              <a:sym typeface="PT Sans Caption"/>
            </a:endParaRPr>
          </a:p>
          <a:p>
            <a:pPr indent="-285750" lvl="0" marL="285750" marR="0" rtl="0" algn="l">
              <a:lnSpc>
                <a:spcPct val="100000"/>
              </a:lnSpc>
              <a:spcBef>
                <a:spcPts val="0"/>
              </a:spcBef>
              <a:spcAft>
                <a:spcPts val="0"/>
              </a:spcAft>
              <a:buClr>
                <a:schemeClr val="dk1"/>
              </a:buClr>
              <a:buSzPts val="2100"/>
              <a:buFont typeface="Arial"/>
              <a:buChar char="•"/>
            </a:pPr>
            <a:r>
              <a:rPr b="0" i="0" lang="en-US" sz="1600" u="none" cap="none" strike="noStrike">
                <a:solidFill>
                  <a:schemeClr val="dk1"/>
                </a:solidFill>
                <a:latin typeface="PT Sans Caption"/>
                <a:ea typeface="PT Sans Caption"/>
                <a:cs typeface="PT Sans Caption"/>
                <a:sym typeface="PT Sans Caption"/>
              </a:rPr>
              <a:t>Saat ini 🡪 WHO (2001) dengan International Classification of Functioning,  Disability and Health (ICF)</a:t>
            </a:r>
            <a:endParaRPr b="0" i="0" sz="1600" u="none" cap="none" strike="noStrike">
              <a:solidFill>
                <a:schemeClr val="dk1"/>
              </a:solidFill>
              <a:latin typeface="PT Sans Caption"/>
              <a:ea typeface="PT Sans Caption"/>
              <a:cs typeface="PT Sans Caption"/>
              <a:sym typeface="PT Sans Caption"/>
            </a:endParaRPr>
          </a:p>
        </p:txBody>
      </p:sp>
      <p:sp>
        <p:nvSpPr>
          <p:cNvPr id="529" name="Google Shape;529;p15"/>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6"/>
          <p:cNvSpPr txBox="1"/>
          <p:nvPr>
            <p:ph idx="15"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3200"/>
              <a:t>Klasifikasi </a:t>
            </a:r>
            <a:r>
              <a:rPr lang="en-US" sz="3200">
                <a:solidFill>
                  <a:schemeClr val="dk2"/>
                </a:solidFill>
              </a:rPr>
              <a:t>Diagnosis</a:t>
            </a:r>
            <a:endParaRPr sz="3200">
              <a:solidFill>
                <a:schemeClr val="dk2"/>
              </a:solidFill>
            </a:endParaRPr>
          </a:p>
        </p:txBody>
      </p:sp>
      <p:pic>
        <p:nvPicPr>
          <p:cNvPr id="535" name="Google Shape;535;p16"/>
          <p:cNvPicPr preferRelativeResize="0"/>
          <p:nvPr/>
        </p:nvPicPr>
        <p:blipFill rotWithShape="1">
          <a:blip r:embed="rId3">
            <a:alphaModFix/>
          </a:blip>
          <a:srcRect b="0" l="0" r="0" t="0"/>
          <a:stretch/>
        </p:blipFill>
        <p:spPr>
          <a:xfrm>
            <a:off x="3582121" y="1237517"/>
            <a:ext cx="4910711" cy="2732806"/>
          </a:xfrm>
          <a:prstGeom prst="rect">
            <a:avLst/>
          </a:prstGeom>
          <a:noFill/>
          <a:ln>
            <a:noFill/>
          </a:ln>
        </p:spPr>
      </p:pic>
      <p:pic>
        <p:nvPicPr>
          <p:cNvPr id="536" name="Google Shape;536;p16"/>
          <p:cNvPicPr preferRelativeResize="0"/>
          <p:nvPr/>
        </p:nvPicPr>
        <p:blipFill rotWithShape="1">
          <a:blip r:embed="rId4">
            <a:alphaModFix/>
          </a:blip>
          <a:srcRect b="0" l="0" r="0" t="0"/>
          <a:stretch/>
        </p:blipFill>
        <p:spPr>
          <a:xfrm>
            <a:off x="3276600" y="3844040"/>
            <a:ext cx="5867400" cy="692150"/>
          </a:xfrm>
          <a:prstGeom prst="rect">
            <a:avLst/>
          </a:prstGeom>
          <a:noFill/>
          <a:ln>
            <a:noFill/>
          </a:ln>
        </p:spPr>
      </p:pic>
      <p:sp>
        <p:nvSpPr>
          <p:cNvPr id="537" name="Google Shape;537;p16"/>
          <p:cNvSpPr txBox="1"/>
          <p:nvPr/>
        </p:nvSpPr>
        <p:spPr>
          <a:xfrm>
            <a:off x="-736660" y="4788242"/>
            <a:ext cx="942975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1" lang="en-US" sz="1400" u="none" cap="none" strike="noStrike">
                <a:solidFill>
                  <a:srgbClr val="8B8B8B"/>
                </a:solidFill>
                <a:latin typeface="Arial"/>
                <a:ea typeface="Arial"/>
                <a:cs typeface="Arial"/>
                <a:sym typeface="Arial"/>
              </a:rPr>
              <a:t>WHO, in ICIDH (International Classification of Impairment, Disability and Handicap), 1980</a:t>
            </a:r>
            <a:endParaRPr b="0" i="0" sz="1400" u="none" cap="none" strike="noStrike">
              <a:solidFill>
                <a:srgbClr val="8B8B8B"/>
              </a:solidFill>
              <a:latin typeface="Arial"/>
              <a:ea typeface="Arial"/>
              <a:cs typeface="Arial"/>
              <a:sym typeface="Arial"/>
            </a:endParaRPr>
          </a:p>
        </p:txBody>
      </p:sp>
      <p:grpSp>
        <p:nvGrpSpPr>
          <p:cNvPr id="538" name="Google Shape;538;p16"/>
          <p:cNvGrpSpPr/>
          <p:nvPr/>
        </p:nvGrpSpPr>
        <p:grpSpPr>
          <a:xfrm>
            <a:off x="313283" y="1249570"/>
            <a:ext cx="2963317" cy="3306826"/>
            <a:chOff x="0" y="75221"/>
            <a:chExt cx="2963317" cy="3306826"/>
          </a:xfrm>
        </p:grpSpPr>
        <p:sp>
          <p:nvSpPr>
            <p:cNvPr id="539" name="Google Shape;539;p16"/>
            <p:cNvSpPr/>
            <p:nvPr/>
          </p:nvSpPr>
          <p:spPr>
            <a:xfrm>
              <a:off x="0" y="296621"/>
              <a:ext cx="2963317" cy="826875"/>
            </a:xfrm>
            <a:prstGeom prst="rect">
              <a:avLst/>
            </a:prstGeom>
            <a:solidFill>
              <a:schemeClr val="lt1">
                <a:alpha val="89803"/>
              </a:schemeClr>
            </a:solidFill>
            <a:ln cap="flat" cmpd="sng" w="9525">
              <a:solidFill>
                <a:srgbClr val="C783A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txBox="1"/>
            <p:nvPr/>
          </p:nvSpPr>
          <p:spPr>
            <a:xfrm>
              <a:off x="0" y="296621"/>
              <a:ext cx="2963317" cy="826875"/>
            </a:xfrm>
            <a:prstGeom prst="rect">
              <a:avLst/>
            </a:prstGeom>
            <a:noFill/>
            <a:ln>
              <a:noFill/>
            </a:ln>
          </p:spPr>
          <p:txBody>
            <a:bodyPr anchorCtr="0" anchor="t" bIns="106675" lIns="229975" spcFirstLastPara="1" rIns="229975" wrap="square" tIns="312400">
              <a:noAutofit/>
            </a:bodyPr>
            <a:lstStyle/>
            <a:p>
              <a:pPr indent="-114300" lvl="1" marL="114300" marR="0" rtl="0" algn="l">
                <a:lnSpc>
                  <a:spcPct val="9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anatomical or physiological </a:t>
              </a:r>
              <a:r>
                <a:rPr b="0" i="0" lang="en-US" sz="1500" u="none" cap="none" strike="noStrike">
                  <a:solidFill>
                    <a:srgbClr val="C00000"/>
                  </a:solidFill>
                  <a:latin typeface="Arial"/>
                  <a:ea typeface="Arial"/>
                  <a:cs typeface="Arial"/>
                  <a:sym typeface="Arial"/>
                </a:rPr>
                <a:t>dysfunction</a:t>
              </a:r>
              <a:endParaRPr b="0" i="0" sz="1500" u="none" cap="none" strike="noStrike">
                <a:solidFill>
                  <a:srgbClr val="C00000"/>
                </a:solidFill>
                <a:latin typeface="Arial"/>
                <a:ea typeface="Arial"/>
                <a:cs typeface="Arial"/>
                <a:sym typeface="Arial"/>
              </a:endParaRPr>
            </a:p>
          </p:txBody>
        </p:sp>
        <p:sp>
          <p:nvSpPr>
            <p:cNvPr id="541" name="Google Shape;541;p16"/>
            <p:cNvSpPr/>
            <p:nvPr/>
          </p:nvSpPr>
          <p:spPr>
            <a:xfrm>
              <a:off x="148165" y="75221"/>
              <a:ext cx="2074321" cy="442800"/>
            </a:xfrm>
            <a:prstGeom prst="roundRect">
              <a:avLst>
                <a:gd fmla="val 16667" name="adj"/>
              </a:avLst>
            </a:prstGeom>
            <a:gradFill>
              <a:gsLst>
                <a:gs pos="0">
                  <a:srgbClr val="FDB5DF"/>
                </a:gs>
                <a:gs pos="35000">
                  <a:srgbClr val="FCCAE7"/>
                </a:gs>
                <a:gs pos="100000">
                  <a:srgbClr val="FFE8F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txBox="1"/>
            <p:nvPr/>
          </p:nvSpPr>
          <p:spPr>
            <a:xfrm>
              <a:off x="169781" y="96837"/>
              <a:ext cx="2031089" cy="399568"/>
            </a:xfrm>
            <a:prstGeom prst="rect">
              <a:avLst/>
            </a:prstGeom>
            <a:noFill/>
            <a:ln>
              <a:noFill/>
            </a:ln>
          </p:spPr>
          <p:txBody>
            <a:bodyPr anchorCtr="0" anchor="ctr" bIns="0" lIns="78400" spcFirstLastPara="1" rIns="78400" wrap="square" tIns="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IMPAIRMENT</a:t>
              </a:r>
              <a:endParaRPr/>
            </a:p>
          </p:txBody>
        </p:sp>
        <p:sp>
          <p:nvSpPr>
            <p:cNvPr id="543" name="Google Shape;543;p16"/>
            <p:cNvSpPr/>
            <p:nvPr/>
          </p:nvSpPr>
          <p:spPr>
            <a:xfrm>
              <a:off x="0" y="1425897"/>
              <a:ext cx="2963317" cy="826875"/>
            </a:xfrm>
            <a:prstGeom prst="rect">
              <a:avLst/>
            </a:prstGeom>
            <a:solidFill>
              <a:schemeClr val="lt1">
                <a:alpha val="89803"/>
              </a:schemeClr>
            </a:solidFill>
            <a:ln cap="flat" cmpd="sng" w="9525">
              <a:solidFill>
                <a:srgbClr val="C8DA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txBox="1"/>
            <p:nvPr/>
          </p:nvSpPr>
          <p:spPr>
            <a:xfrm>
              <a:off x="0" y="1425897"/>
              <a:ext cx="2963317" cy="826875"/>
            </a:xfrm>
            <a:prstGeom prst="rect">
              <a:avLst/>
            </a:prstGeom>
            <a:noFill/>
            <a:ln>
              <a:noFill/>
            </a:ln>
          </p:spPr>
          <p:txBody>
            <a:bodyPr anchorCtr="0" anchor="t" bIns="106675" lIns="229975" spcFirstLastPara="1" rIns="229975" wrap="square" tIns="312400">
              <a:noAutofit/>
            </a:bodyPr>
            <a:lstStyle/>
            <a:p>
              <a:pPr indent="-114300" lvl="1" marL="114300" marR="0" rtl="0" algn="l">
                <a:lnSpc>
                  <a:spcPct val="9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unable to perform a </a:t>
              </a:r>
              <a:r>
                <a:rPr b="0" i="0" lang="en-US" sz="1500" u="none" cap="none" strike="noStrike">
                  <a:solidFill>
                    <a:srgbClr val="C00000"/>
                  </a:solidFill>
                  <a:latin typeface="Arial"/>
                  <a:ea typeface="Arial"/>
                  <a:cs typeface="Arial"/>
                  <a:sym typeface="Arial"/>
                </a:rPr>
                <a:t>human activity </a:t>
              </a:r>
              <a:endParaRPr b="0" i="0" sz="1500" u="none" cap="none" strike="noStrike">
                <a:solidFill>
                  <a:srgbClr val="C00000"/>
                </a:solidFill>
                <a:latin typeface="Arial"/>
                <a:ea typeface="Arial"/>
                <a:cs typeface="Arial"/>
                <a:sym typeface="Arial"/>
              </a:endParaRPr>
            </a:p>
          </p:txBody>
        </p:sp>
        <p:sp>
          <p:nvSpPr>
            <p:cNvPr id="545" name="Google Shape;545;p16"/>
            <p:cNvSpPr/>
            <p:nvPr/>
          </p:nvSpPr>
          <p:spPr>
            <a:xfrm>
              <a:off x="148165" y="1204497"/>
              <a:ext cx="2074321" cy="442800"/>
            </a:xfrm>
            <a:prstGeom prst="roundRect">
              <a:avLst>
                <a:gd fmla="val 16667" name="adj"/>
              </a:avLst>
            </a:prstGeom>
            <a:gradFill>
              <a:gsLst>
                <a:gs pos="0">
                  <a:srgbClr val="DCF5EF"/>
                </a:gs>
                <a:gs pos="35000">
                  <a:srgbClr val="E6F8F2"/>
                </a:gs>
                <a:gs pos="100000">
                  <a:srgbClr val="F5FCF9"/>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txBox="1"/>
            <p:nvPr/>
          </p:nvSpPr>
          <p:spPr>
            <a:xfrm>
              <a:off x="169781" y="1226113"/>
              <a:ext cx="2031089" cy="399568"/>
            </a:xfrm>
            <a:prstGeom prst="rect">
              <a:avLst/>
            </a:prstGeom>
            <a:noFill/>
            <a:ln>
              <a:noFill/>
            </a:ln>
          </p:spPr>
          <p:txBody>
            <a:bodyPr anchorCtr="0" anchor="ctr" bIns="0" lIns="78400" spcFirstLastPara="1" rIns="78400" wrap="square" tIns="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DISABILITY</a:t>
              </a:r>
              <a:endParaRPr/>
            </a:p>
          </p:txBody>
        </p:sp>
        <p:sp>
          <p:nvSpPr>
            <p:cNvPr id="547" name="Google Shape;547;p16"/>
            <p:cNvSpPr/>
            <p:nvPr/>
          </p:nvSpPr>
          <p:spPr>
            <a:xfrm>
              <a:off x="0" y="2555172"/>
              <a:ext cx="2963317" cy="826875"/>
            </a:xfrm>
            <a:prstGeom prst="rect">
              <a:avLst/>
            </a:prstGeom>
            <a:solidFill>
              <a:schemeClr val="lt1">
                <a:alpha val="89803"/>
              </a:schemeClr>
            </a:soli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txBox="1"/>
            <p:nvPr/>
          </p:nvSpPr>
          <p:spPr>
            <a:xfrm>
              <a:off x="0" y="2555172"/>
              <a:ext cx="2963317" cy="826875"/>
            </a:xfrm>
            <a:prstGeom prst="rect">
              <a:avLst/>
            </a:prstGeom>
            <a:noFill/>
            <a:ln>
              <a:noFill/>
            </a:ln>
          </p:spPr>
          <p:txBody>
            <a:bodyPr anchorCtr="0" anchor="t" bIns="106675" lIns="229975" spcFirstLastPara="1" rIns="229975" wrap="square" tIns="312400">
              <a:noAutofit/>
            </a:bodyPr>
            <a:lstStyle/>
            <a:p>
              <a:pPr indent="-114300" lvl="1" marL="114300" marR="0" rtl="0" algn="l">
                <a:lnSpc>
                  <a:spcPct val="9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unable to meet a </a:t>
              </a:r>
              <a:r>
                <a:rPr b="0" i="0" lang="en-US" sz="1500" u="none" cap="none" strike="noStrike">
                  <a:solidFill>
                    <a:srgbClr val="C00000"/>
                  </a:solidFill>
                  <a:latin typeface="Arial"/>
                  <a:ea typeface="Arial"/>
                  <a:cs typeface="Arial"/>
                  <a:sym typeface="Arial"/>
                </a:rPr>
                <a:t>societal role </a:t>
              </a:r>
              <a:endParaRPr b="0" i="0" sz="1500" u="none" cap="none" strike="noStrike">
                <a:solidFill>
                  <a:srgbClr val="C00000"/>
                </a:solidFill>
                <a:latin typeface="Arial"/>
                <a:ea typeface="Arial"/>
                <a:cs typeface="Arial"/>
                <a:sym typeface="Arial"/>
              </a:endParaRPr>
            </a:p>
          </p:txBody>
        </p:sp>
        <p:sp>
          <p:nvSpPr>
            <p:cNvPr id="549" name="Google Shape;549;p16"/>
            <p:cNvSpPr/>
            <p:nvPr/>
          </p:nvSpPr>
          <p:spPr>
            <a:xfrm>
              <a:off x="148165" y="2333772"/>
              <a:ext cx="2074321" cy="442800"/>
            </a:xfrm>
            <a:prstGeom prst="roundRect">
              <a:avLst>
                <a:gd fmla="val 16667" name="adj"/>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6"/>
            <p:cNvSpPr txBox="1"/>
            <p:nvPr/>
          </p:nvSpPr>
          <p:spPr>
            <a:xfrm>
              <a:off x="169781" y="2355388"/>
              <a:ext cx="2031089" cy="399568"/>
            </a:xfrm>
            <a:prstGeom prst="rect">
              <a:avLst/>
            </a:prstGeom>
            <a:noFill/>
            <a:ln>
              <a:noFill/>
            </a:ln>
          </p:spPr>
          <p:txBody>
            <a:bodyPr anchorCtr="0" anchor="ctr" bIns="0" lIns="78400" spcFirstLastPara="1" rIns="78400" wrap="square" tIns="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HANDICAP</a:t>
              </a:r>
              <a:endParaRPr/>
            </a:p>
          </p:txBody>
        </p:sp>
      </p:grpSp>
      <p:sp>
        <p:nvSpPr>
          <p:cNvPr id="551" name="Google Shape;551;p16"/>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7"/>
          <p:cNvSpPr txBox="1"/>
          <p:nvPr>
            <p:ph idx="15"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Impairment</a:t>
            </a:r>
            <a:endParaRPr/>
          </a:p>
        </p:txBody>
      </p:sp>
      <p:sp>
        <p:nvSpPr>
          <p:cNvPr id="557" name="Google Shape;557;p17"/>
          <p:cNvSpPr txBox="1"/>
          <p:nvPr/>
        </p:nvSpPr>
        <p:spPr>
          <a:xfrm>
            <a:off x="1475656" y="1229851"/>
            <a:ext cx="6325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1800"/>
              <a:t>Kerusakan atau ketidaknormalan pada struktur atau fungsi psikologis, fisiologis, atau anatomis.</a:t>
            </a:r>
            <a:endParaRPr/>
          </a:p>
        </p:txBody>
      </p:sp>
      <p:sp>
        <p:nvSpPr>
          <p:cNvPr id="558" name="Google Shape;558;p17"/>
          <p:cNvSpPr/>
          <p:nvPr/>
        </p:nvSpPr>
        <p:spPr>
          <a:xfrm>
            <a:off x="1013833" y="2109627"/>
            <a:ext cx="1906357" cy="1908958"/>
          </a:xfrm>
          <a:custGeom>
            <a:rect b="b" l="l" r="r" t="t"/>
            <a:pathLst>
              <a:path extrusionOk="0" h="3229762" w="322537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466B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9" name="Google Shape;559;p17"/>
          <p:cNvSpPr/>
          <p:nvPr/>
        </p:nvSpPr>
        <p:spPr>
          <a:xfrm>
            <a:off x="614896" y="4094785"/>
            <a:ext cx="3059832" cy="715089"/>
          </a:xfrm>
          <a:prstGeom prst="round2DiagRect">
            <a:avLst>
              <a:gd fmla="val 16667" name="adj1"/>
              <a:gd fmla="val 0" name="adj2"/>
            </a:avLst>
          </a:prstGeom>
          <a:gradFill>
            <a:gsLst>
              <a:gs pos="0">
                <a:schemeClr val="accent3"/>
              </a:gs>
              <a:gs pos="35000">
                <a:schemeClr val="accent3"/>
              </a:gs>
              <a:gs pos="100000">
                <a:schemeClr val="accent3"/>
              </a:gs>
            </a:gsLst>
            <a:lin ang="16200000" scaled="0"/>
          </a:gradFill>
          <a:ln cap="flat" cmpd="sng" w="9525">
            <a:solidFill>
              <a:srgbClr val="F9F9F9"/>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Level : </a:t>
            </a:r>
            <a:endParaRPr/>
          </a:p>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Organ or Tissue or system</a:t>
            </a:r>
            <a:endParaRPr/>
          </a:p>
        </p:txBody>
      </p:sp>
      <p:sp>
        <p:nvSpPr>
          <p:cNvPr id="560" name="Google Shape;560;p17"/>
          <p:cNvSpPr txBox="1"/>
          <p:nvPr>
            <p:ph idx="1" type="subTitle"/>
          </p:nvPr>
        </p:nvSpPr>
        <p:spPr>
          <a:xfrm>
            <a:off x="4257203" y="2203956"/>
            <a:ext cx="4168821" cy="212672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Di sini letak gangguan hanya pada </a:t>
            </a:r>
            <a:r>
              <a:rPr b="1" lang="en-US">
                <a:solidFill>
                  <a:srgbClr val="AA4D89"/>
                </a:solidFill>
              </a:rPr>
              <a:t>tingkat organ, jaringan atau sistem</a:t>
            </a:r>
            <a:r>
              <a:rPr lang="en-US"/>
              <a:t>, jadi fungsi dari</a:t>
            </a:r>
            <a:endParaRPr/>
          </a:p>
          <a:p>
            <a:pPr indent="0" lvl="0" marL="0" rtl="0" algn="l">
              <a:lnSpc>
                <a:spcPct val="100000"/>
              </a:lnSpc>
              <a:spcBef>
                <a:spcPts val="0"/>
              </a:spcBef>
              <a:spcAft>
                <a:spcPts val="0"/>
              </a:spcAft>
              <a:buSzPts val="1400"/>
              <a:buNone/>
            </a:pPr>
            <a:r>
              <a:rPr lang="en-US"/>
              <a:t>bagian tubuh, bukan fungsi individu secara keseluruhan.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Contoh : kelemahan anggota gerak, kontraktur sendi, nyeri, depresi</a:t>
            </a:r>
            <a:endParaRPr/>
          </a:p>
        </p:txBody>
      </p:sp>
      <p:sp>
        <p:nvSpPr>
          <p:cNvPr id="561" name="Google Shape;561;p17"/>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8"/>
          <p:cNvSpPr txBox="1"/>
          <p:nvPr>
            <p:ph idx="15"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Disability</a:t>
            </a:r>
            <a:endParaRPr/>
          </a:p>
        </p:txBody>
      </p:sp>
      <p:sp>
        <p:nvSpPr>
          <p:cNvPr id="567" name="Google Shape;567;p18"/>
          <p:cNvSpPr txBox="1"/>
          <p:nvPr/>
        </p:nvSpPr>
        <p:spPr>
          <a:xfrm>
            <a:off x="1019675" y="1074350"/>
            <a:ext cx="75060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1800"/>
              <a:t>Setiap pembatasan atau kekurangan yang diakibatkan oleh penurunan kemampuan (impairment) untuk melakukan suatu kegiatan dengan cara atau dalam jangkauan yang dianggap normal bagi seorang manusia</a:t>
            </a:r>
            <a:r>
              <a:rPr b="0" i="0" lang="en-US" sz="1800" u="none" cap="none" strike="noStrike">
                <a:solidFill>
                  <a:srgbClr val="000000"/>
                </a:solidFill>
                <a:latin typeface="Arial"/>
                <a:ea typeface="Arial"/>
                <a:cs typeface="Arial"/>
                <a:sym typeface="Arial"/>
              </a:rPr>
              <a:t>.</a:t>
            </a:r>
            <a:endParaRPr/>
          </a:p>
        </p:txBody>
      </p:sp>
      <p:sp>
        <p:nvSpPr>
          <p:cNvPr id="568" name="Google Shape;568;p18"/>
          <p:cNvSpPr/>
          <p:nvPr/>
        </p:nvSpPr>
        <p:spPr>
          <a:xfrm>
            <a:off x="614896" y="4094785"/>
            <a:ext cx="3059832" cy="578882"/>
          </a:xfrm>
          <a:prstGeom prst="round2DiagRect">
            <a:avLst>
              <a:gd fmla="val 16667" name="adj1"/>
              <a:gd fmla="val 0" name="adj2"/>
            </a:avLst>
          </a:prstGeom>
          <a:gradFill>
            <a:gsLst>
              <a:gs pos="0">
                <a:schemeClr val="accent3"/>
              </a:gs>
              <a:gs pos="35000">
                <a:schemeClr val="accent3"/>
              </a:gs>
              <a:gs pos="100000">
                <a:schemeClr val="accent3"/>
              </a:gs>
            </a:gsLst>
            <a:lin ang="16200000" scaled="0"/>
          </a:gradFill>
          <a:ln cap="flat" cmpd="sng" w="9525">
            <a:solidFill>
              <a:srgbClr val="F9F9F9"/>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Level : </a:t>
            </a:r>
            <a:endParaRPr/>
          </a:p>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human</a:t>
            </a:r>
            <a:endParaRPr/>
          </a:p>
        </p:txBody>
      </p:sp>
      <p:sp>
        <p:nvSpPr>
          <p:cNvPr id="569" name="Google Shape;569;p18"/>
          <p:cNvSpPr txBox="1"/>
          <p:nvPr>
            <p:ph idx="1" type="subTitle"/>
          </p:nvPr>
        </p:nvSpPr>
        <p:spPr>
          <a:xfrm>
            <a:off x="3975100" y="2203956"/>
            <a:ext cx="4749799" cy="260934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Disabilitas terjadi jika </a:t>
            </a:r>
            <a:r>
              <a:rPr i="1" lang="en-US"/>
              <a:t>impairment</a:t>
            </a:r>
            <a:r>
              <a:rPr lang="en-US"/>
              <a:t> menyebabkan individu tak mampu melakukan sebagian besar fungsi hidupnya seperti perawatan diri, mobilitas dan berkomunikasi. Gangguan terjadi pada </a:t>
            </a:r>
            <a:r>
              <a:rPr b="1" lang="en-US">
                <a:solidFill>
                  <a:srgbClr val="AA4D89"/>
                </a:solidFill>
              </a:rPr>
              <a:t>tingkat manusia</a:t>
            </a:r>
            <a:r>
              <a:rPr lang="en-US"/>
              <a:t>, jadi pada fungsi individu secara keseluruhan.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Contoh: Karena terjadi kelemahan otot tungkai kanan dan kiri serta kontraktur sendi</a:t>
            </a:r>
            <a:endParaRPr/>
          </a:p>
          <a:p>
            <a:pPr indent="0" lvl="0" marL="0" rtl="0" algn="l">
              <a:lnSpc>
                <a:spcPct val="100000"/>
              </a:lnSpc>
              <a:spcBef>
                <a:spcPts val="0"/>
              </a:spcBef>
              <a:spcAft>
                <a:spcPts val="0"/>
              </a:spcAft>
              <a:buSzPts val="1400"/>
              <a:buNone/>
            </a:pPr>
            <a:r>
              <a:rPr lang="en-US"/>
              <a:t>pergelangan kaki kanan dan kiri </a:t>
            </a:r>
            <a:r>
              <a:rPr i="1" lang="en-US"/>
              <a:t>(impairment) </a:t>
            </a:r>
            <a:r>
              <a:rPr lang="en-US"/>
              <a:t>individu ini tidak mampu berjalan </a:t>
            </a:r>
            <a:r>
              <a:rPr i="1" lang="en-US"/>
              <a:t>(disability)</a:t>
            </a:r>
            <a:endParaRPr/>
          </a:p>
        </p:txBody>
      </p:sp>
      <p:sp>
        <p:nvSpPr>
          <p:cNvPr id="570" name="Google Shape;570;p18"/>
          <p:cNvSpPr/>
          <p:nvPr/>
        </p:nvSpPr>
        <p:spPr>
          <a:xfrm>
            <a:off x="1593544" y="2293010"/>
            <a:ext cx="1102536" cy="1801775"/>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66B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1" name="Google Shape;571;p18"/>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9"/>
          <p:cNvSpPr txBox="1"/>
          <p:nvPr>
            <p:ph idx="15" type="title"/>
          </p:nvPr>
        </p:nvSpPr>
        <p:spPr>
          <a:xfrm>
            <a:off x="718050" y="417950"/>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Handicap (Hendaya)</a:t>
            </a:r>
            <a:endParaRPr/>
          </a:p>
        </p:txBody>
      </p:sp>
      <p:sp>
        <p:nvSpPr>
          <p:cNvPr id="577" name="Google Shape;577;p19"/>
          <p:cNvSpPr txBox="1"/>
          <p:nvPr/>
        </p:nvSpPr>
        <p:spPr>
          <a:xfrm>
            <a:off x="614900" y="1031550"/>
            <a:ext cx="7995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1800"/>
              <a:t>Keterbatasan bagi individu tertentu, yang disebabkan oleh sebuah impairment atau disabilitas, yang membatasi atau mencegah pemenuhan peran yang normal (tergantung pada usia, jenis kelamin, faktor sosial, dan budaya) bagi individu tersebut</a:t>
            </a:r>
            <a:endParaRPr/>
          </a:p>
        </p:txBody>
      </p:sp>
      <p:sp>
        <p:nvSpPr>
          <p:cNvPr id="578" name="Google Shape;578;p19"/>
          <p:cNvSpPr/>
          <p:nvPr/>
        </p:nvSpPr>
        <p:spPr>
          <a:xfrm>
            <a:off x="614896" y="4094785"/>
            <a:ext cx="3059832" cy="578882"/>
          </a:xfrm>
          <a:prstGeom prst="round2DiagRect">
            <a:avLst>
              <a:gd fmla="val 16667" name="adj1"/>
              <a:gd fmla="val 0" name="adj2"/>
            </a:avLst>
          </a:prstGeom>
          <a:gradFill>
            <a:gsLst>
              <a:gs pos="0">
                <a:schemeClr val="accent3"/>
              </a:gs>
              <a:gs pos="35000">
                <a:schemeClr val="accent3"/>
              </a:gs>
              <a:gs pos="100000">
                <a:schemeClr val="accent3"/>
              </a:gs>
            </a:gsLst>
            <a:lin ang="16200000" scaled="0"/>
          </a:gradFill>
          <a:ln cap="flat" cmpd="sng" w="9525">
            <a:solidFill>
              <a:srgbClr val="F9F9F9"/>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Level : </a:t>
            </a:r>
            <a:endParaRPr/>
          </a:p>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Lingkungan &amp; sosial </a:t>
            </a:r>
            <a:endParaRPr/>
          </a:p>
        </p:txBody>
      </p:sp>
      <p:sp>
        <p:nvSpPr>
          <p:cNvPr id="579" name="Google Shape;579;p19"/>
          <p:cNvSpPr txBox="1"/>
          <p:nvPr>
            <p:ph idx="1" type="subTitle"/>
          </p:nvPr>
        </p:nvSpPr>
        <p:spPr>
          <a:xfrm>
            <a:off x="3936023" y="2327207"/>
            <a:ext cx="4749799" cy="260934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Di sini masalah yang terjadi adalah pada </a:t>
            </a:r>
            <a:r>
              <a:rPr b="1" lang="en-US">
                <a:solidFill>
                  <a:srgbClr val="AA4D89"/>
                </a:solidFill>
              </a:rPr>
              <a:t>tingkat lingkungan dan sosial</a:t>
            </a:r>
            <a:r>
              <a:rPr lang="en-US"/>
              <a:t>, terjadi jika individu berinteraksi dengan lingkungannya untuk melakukan aktifitas kerja, perjalanan jauh atau kegiatan sosial lainnya.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Contoh: Seorang penderita paraplegia ambulasi dengan kursi roda akan menjadi handicap tatkala harus naik ke tingkat atas dari satu gedung yang tidak ada elevatornya. Namun di gedung bertingkat yang lain ada elevatornya, maka dia menjadi tidak</a:t>
            </a:r>
            <a:endParaRPr/>
          </a:p>
          <a:p>
            <a:pPr indent="0" lvl="0" marL="0" rtl="0" algn="l">
              <a:lnSpc>
                <a:spcPct val="100000"/>
              </a:lnSpc>
              <a:spcBef>
                <a:spcPts val="0"/>
              </a:spcBef>
              <a:spcAft>
                <a:spcPts val="0"/>
              </a:spcAft>
              <a:buSzPts val="1400"/>
              <a:buNone/>
            </a:pPr>
            <a:r>
              <a:rPr lang="en-US"/>
              <a:t>handicap.</a:t>
            </a:r>
            <a:endParaRPr/>
          </a:p>
        </p:txBody>
      </p:sp>
      <p:sp>
        <p:nvSpPr>
          <p:cNvPr id="580" name="Google Shape;580;p19"/>
          <p:cNvSpPr/>
          <p:nvPr/>
        </p:nvSpPr>
        <p:spPr>
          <a:xfrm>
            <a:off x="1456545" y="2400377"/>
            <a:ext cx="1376534" cy="1554708"/>
          </a:xfrm>
          <a:custGeom>
            <a:rect b="b" l="l" r="r" t="t"/>
            <a:pathLst>
              <a:path extrusionOk="0" h="3240000" w="2868687">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466B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1" name="Google Shape;581;p19"/>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txBox="1"/>
          <p:nvPr>
            <p:ph type="title"/>
          </p:nvPr>
        </p:nvSpPr>
        <p:spPr>
          <a:xfrm>
            <a:off x="529325" y="406525"/>
            <a:ext cx="8085600" cy="572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3500"/>
              <a:buNone/>
            </a:pPr>
            <a:r>
              <a:rPr lang="en-US" sz="3200"/>
              <a:t>Sejarah singkat berdirinya </a:t>
            </a:r>
            <a:r>
              <a:rPr i="1" lang="en-US" sz="3200"/>
              <a:t>Physical Medicine &amp; Rehabilitation </a:t>
            </a:r>
            <a:r>
              <a:rPr lang="en-US" sz="3200"/>
              <a:t>(dunia)</a:t>
            </a:r>
            <a:endParaRPr sz="3200"/>
          </a:p>
        </p:txBody>
      </p:sp>
      <p:grpSp>
        <p:nvGrpSpPr>
          <p:cNvPr id="201" name="Google Shape;201;p2"/>
          <p:cNvGrpSpPr/>
          <p:nvPr/>
        </p:nvGrpSpPr>
        <p:grpSpPr>
          <a:xfrm>
            <a:off x="1297732" y="2545856"/>
            <a:ext cx="7751215" cy="2229130"/>
            <a:chOff x="641074" y="3933059"/>
            <a:chExt cx="7838416" cy="2014553"/>
          </a:xfrm>
        </p:grpSpPr>
        <p:sp>
          <p:nvSpPr>
            <p:cNvPr id="202" name="Google Shape;202;p2"/>
            <p:cNvSpPr/>
            <p:nvPr/>
          </p:nvSpPr>
          <p:spPr>
            <a:xfrm flipH="1" rot="10800000">
              <a:off x="6977784" y="3935711"/>
              <a:ext cx="1501706" cy="715762"/>
            </a:xfrm>
            <a:prstGeom prst="corner">
              <a:avLst>
                <a:gd fmla="val 19327" name="adj1"/>
                <a:gd fmla="val 19583" name="adj2"/>
              </a:avLst>
            </a:prstGeom>
            <a:solidFill>
              <a:srgbClr val="4BAC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3" name="Google Shape;203;p2"/>
            <p:cNvSpPr/>
            <p:nvPr/>
          </p:nvSpPr>
          <p:spPr>
            <a:xfrm flipH="1" rot="10800000">
              <a:off x="5393608" y="4259746"/>
              <a:ext cx="1501706" cy="715762"/>
            </a:xfrm>
            <a:prstGeom prst="corner">
              <a:avLst>
                <a:gd fmla="val 19327" name="adj1"/>
                <a:gd fmla="val 19583" name="adj2"/>
              </a:avLst>
            </a:prstGeom>
            <a:solidFill>
              <a:srgbClr val="8064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4" name="Google Shape;204;p2"/>
            <p:cNvSpPr/>
            <p:nvPr/>
          </p:nvSpPr>
          <p:spPr>
            <a:xfrm flipH="1" rot="10800000">
              <a:off x="3809430" y="4583781"/>
              <a:ext cx="1501706" cy="715762"/>
            </a:xfrm>
            <a:prstGeom prst="corner">
              <a:avLst>
                <a:gd fmla="val 19327" name="adj1"/>
                <a:gd fmla="val 19583" name="adj2"/>
              </a:avLst>
            </a:prstGeom>
            <a:solidFill>
              <a:srgbClr val="9BBB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5" name="Google Shape;205;p2"/>
            <p:cNvSpPr/>
            <p:nvPr/>
          </p:nvSpPr>
          <p:spPr>
            <a:xfrm flipH="1" rot="10800000">
              <a:off x="2225251" y="4907816"/>
              <a:ext cx="1501706" cy="715762"/>
            </a:xfrm>
            <a:prstGeom prst="corner">
              <a:avLst>
                <a:gd fmla="val 19327" name="adj1"/>
                <a:gd fmla="val 19583"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6" name="Google Shape;206;p2"/>
            <p:cNvSpPr/>
            <p:nvPr/>
          </p:nvSpPr>
          <p:spPr>
            <a:xfrm flipH="1" rot="10800000">
              <a:off x="641074" y="5231850"/>
              <a:ext cx="1501706" cy="715762"/>
            </a:xfrm>
            <a:prstGeom prst="corner">
              <a:avLst>
                <a:gd fmla="val 19327" name="adj1"/>
                <a:gd fmla="val 19583" name="adj2"/>
              </a:avLst>
            </a:prstGeom>
            <a:solidFill>
              <a:srgbClr val="4F81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7" name="Google Shape;207;p2"/>
            <p:cNvSpPr/>
            <p:nvPr/>
          </p:nvSpPr>
          <p:spPr>
            <a:xfrm>
              <a:off x="1890754" y="4905173"/>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4F81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8" name="Google Shape;208;p2"/>
            <p:cNvSpPr/>
            <p:nvPr/>
          </p:nvSpPr>
          <p:spPr>
            <a:xfrm>
              <a:off x="3474931" y="4581137"/>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09" name="Google Shape;209;p2"/>
            <p:cNvSpPr/>
            <p:nvPr/>
          </p:nvSpPr>
          <p:spPr>
            <a:xfrm>
              <a:off x="5059109" y="4257101"/>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9BBB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10" name="Google Shape;210;p2"/>
            <p:cNvSpPr/>
            <p:nvPr/>
          </p:nvSpPr>
          <p:spPr>
            <a:xfrm>
              <a:off x="6643280" y="3933059"/>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8064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sp>
        <p:nvSpPr>
          <p:cNvPr id="211" name="Google Shape;211;p2"/>
          <p:cNvSpPr txBox="1"/>
          <p:nvPr/>
        </p:nvSpPr>
        <p:spPr>
          <a:xfrm>
            <a:off x="1451127" y="4062596"/>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F81BD"/>
              </a:buClr>
              <a:buSzPts val="1900"/>
              <a:buFont typeface="Arial"/>
              <a:buNone/>
            </a:pPr>
            <a:r>
              <a:rPr b="1" i="0" lang="en-US" sz="1900" u="none" cap="none" strike="noStrike">
                <a:solidFill>
                  <a:srgbClr val="4F81BD"/>
                </a:solidFill>
                <a:latin typeface="Calibri"/>
                <a:ea typeface="Calibri"/>
                <a:cs typeface="Calibri"/>
                <a:sym typeface="Calibri"/>
              </a:rPr>
              <a:t>1936</a:t>
            </a:r>
            <a:endParaRPr b="1" i="0" sz="1900" u="none" cap="none" strike="noStrike">
              <a:solidFill>
                <a:srgbClr val="4F81BD"/>
              </a:solidFill>
              <a:latin typeface="Calibri"/>
              <a:ea typeface="Calibri"/>
              <a:cs typeface="Calibri"/>
              <a:sym typeface="Calibri"/>
            </a:endParaRPr>
          </a:p>
        </p:txBody>
      </p:sp>
      <p:sp>
        <p:nvSpPr>
          <p:cNvPr id="212" name="Google Shape;212;p2"/>
          <p:cNvSpPr txBox="1"/>
          <p:nvPr/>
        </p:nvSpPr>
        <p:spPr>
          <a:xfrm>
            <a:off x="1451980" y="4350628"/>
            <a:ext cx="15660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400"/>
              <a:buFont typeface="Arial"/>
              <a:buNone/>
            </a:pPr>
            <a:r>
              <a:rPr b="1" i="1" lang="en-US" sz="1400" u="none" cap="none" strike="noStrike">
                <a:solidFill>
                  <a:srgbClr val="3F3F3F"/>
                </a:solidFill>
                <a:latin typeface="Calibri"/>
                <a:ea typeface="Calibri"/>
                <a:cs typeface="Calibri"/>
                <a:sym typeface="Calibri"/>
              </a:rPr>
              <a:t>Physical therapy physician</a:t>
            </a:r>
            <a:endParaRPr b="1" i="1" sz="1400" u="none" cap="none" strike="noStrike">
              <a:solidFill>
                <a:srgbClr val="3F3F3F"/>
              </a:solidFill>
              <a:latin typeface="Calibri"/>
              <a:ea typeface="Calibri"/>
              <a:cs typeface="Calibri"/>
              <a:sym typeface="Calibri"/>
            </a:endParaRPr>
          </a:p>
        </p:txBody>
      </p:sp>
      <p:sp>
        <p:nvSpPr>
          <p:cNvPr id="213" name="Google Shape;213;p2"/>
          <p:cNvSpPr txBox="1"/>
          <p:nvPr/>
        </p:nvSpPr>
        <p:spPr>
          <a:xfrm>
            <a:off x="3018044" y="3702556"/>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504D"/>
              </a:buClr>
              <a:buSzPts val="1900"/>
              <a:buFont typeface="Arial"/>
              <a:buNone/>
            </a:pPr>
            <a:r>
              <a:rPr b="1" i="0" lang="en-US" sz="1900" u="none" cap="none" strike="noStrike">
                <a:solidFill>
                  <a:srgbClr val="C0504D"/>
                </a:solidFill>
                <a:latin typeface="Calibri"/>
                <a:ea typeface="Calibri"/>
                <a:cs typeface="Calibri"/>
                <a:sym typeface="Calibri"/>
              </a:rPr>
              <a:t>1938</a:t>
            </a:r>
            <a:endParaRPr b="1" i="0" sz="1900" u="none" cap="none" strike="noStrike">
              <a:solidFill>
                <a:srgbClr val="C0504D"/>
              </a:solidFill>
              <a:latin typeface="Calibri"/>
              <a:ea typeface="Calibri"/>
              <a:cs typeface="Calibri"/>
              <a:sym typeface="Calibri"/>
            </a:endParaRPr>
          </a:p>
        </p:txBody>
      </p:sp>
      <p:sp>
        <p:nvSpPr>
          <p:cNvPr id="214" name="Google Shape;214;p2"/>
          <p:cNvSpPr txBox="1"/>
          <p:nvPr/>
        </p:nvSpPr>
        <p:spPr>
          <a:xfrm>
            <a:off x="3018898" y="3990588"/>
            <a:ext cx="10387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400"/>
              <a:buFont typeface="Arial"/>
              <a:buNone/>
            </a:pPr>
            <a:r>
              <a:rPr b="1" i="1" lang="en-US" sz="1400" u="none" cap="none" strike="noStrike">
                <a:solidFill>
                  <a:srgbClr val="3F3F3F"/>
                </a:solidFill>
                <a:latin typeface="Calibri"/>
                <a:ea typeface="Calibri"/>
                <a:cs typeface="Calibri"/>
                <a:sym typeface="Calibri"/>
              </a:rPr>
              <a:t>physiatrist</a:t>
            </a:r>
            <a:endParaRPr b="1" i="1" sz="1400" u="none" cap="none" strike="noStrike">
              <a:solidFill>
                <a:srgbClr val="3F3F3F"/>
              </a:solidFill>
              <a:latin typeface="Calibri"/>
              <a:ea typeface="Calibri"/>
              <a:cs typeface="Calibri"/>
              <a:sym typeface="Calibri"/>
            </a:endParaRPr>
          </a:p>
        </p:txBody>
      </p:sp>
      <p:sp>
        <p:nvSpPr>
          <p:cNvPr id="215" name="Google Shape;215;p2"/>
          <p:cNvSpPr txBox="1"/>
          <p:nvPr/>
        </p:nvSpPr>
        <p:spPr>
          <a:xfrm>
            <a:off x="4584960" y="3342516"/>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9BBB59"/>
              </a:buClr>
              <a:buSzPts val="1900"/>
              <a:buFont typeface="Arial"/>
              <a:buNone/>
            </a:pPr>
            <a:r>
              <a:rPr b="1" i="0" lang="en-US" sz="1900" u="none" cap="none" strike="noStrike">
                <a:solidFill>
                  <a:srgbClr val="9BBB59"/>
                </a:solidFill>
                <a:latin typeface="Calibri"/>
                <a:ea typeface="Calibri"/>
                <a:cs typeface="Calibri"/>
                <a:sym typeface="Calibri"/>
              </a:rPr>
              <a:t>1941</a:t>
            </a:r>
            <a:endParaRPr b="1" i="0" sz="1900" u="none" cap="none" strike="noStrike">
              <a:solidFill>
                <a:srgbClr val="9BBB59"/>
              </a:solidFill>
              <a:latin typeface="Calibri"/>
              <a:ea typeface="Calibri"/>
              <a:cs typeface="Calibri"/>
              <a:sym typeface="Calibri"/>
            </a:endParaRPr>
          </a:p>
        </p:txBody>
      </p:sp>
      <p:sp>
        <p:nvSpPr>
          <p:cNvPr id="216" name="Google Shape;216;p2"/>
          <p:cNvSpPr txBox="1"/>
          <p:nvPr/>
        </p:nvSpPr>
        <p:spPr>
          <a:xfrm>
            <a:off x="6151877" y="2982476"/>
            <a:ext cx="1315001"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8064A2"/>
              </a:buClr>
              <a:buSzPts val="1900"/>
              <a:buFont typeface="Arial"/>
              <a:buNone/>
            </a:pPr>
            <a:r>
              <a:rPr b="1" i="0" lang="en-US" sz="1900" u="none" cap="none" strike="noStrike">
                <a:solidFill>
                  <a:srgbClr val="8064A2"/>
                </a:solidFill>
                <a:latin typeface="Calibri"/>
                <a:ea typeface="Calibri"/>
                <a:cs typeface="Calibri"/>
                <a:sym typeface="Calibri"/>
              </a:rPr>
              <a:t>1946 -1947</a:t>
            </a:r>
            <a:endParaRPr b="1" i="0" sz="1900" u="none" cap="none" strike="noStrike">
              <a:solidFill>
                <a:srgbClr val="8064A2"/>
              </a:solidFill>
              <a:latin typeface="Calibri"/>
              <a:ea typeface="Calibri"/>
              <a:cs typeface="Calibri"/>
              <a:sym typeface="Calibri"/>
            </a:endParaRPr>
          </a:p>
        </p:txBody>
      </p:sp>
      <p:sp>
        <p:nvSpPr>
          <p:cNvPr id="217" name="Google Shape;217;p2"/>
          <p:cNvSpPr txBox="1"/>
          <p:nvPr/>
        </p:nvSpPr>
        <p:spPr>
          <a:xfrm>
            <a:off x="6152730" y="3270508"/>
            <a:ext cx="141121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400"/>
              <a:buFont typeface="Arial"/>
              <a:buNone/>
            </a:pPr>
            <a:r>
              <a:rPr b="1" i="1" lang="en-US" sz="1400" u="none" cap="none" strike="noStrike">
                <a:solidFill>
                  <a:srgbClr val="3F3F3F"/>
                </a:solidFill>
                <a:latin typeface="Calibri"/>
                <a:ea typeface="Calibri"/>
                <a:cs typeface="Calibri"/>
                <a:sym typeface="Calibri"/>
              </a:rPr>
              <a:t>“physiatrist”-term established</a:t>
            </a:r>
            <a:endParaRPr b="1" i="1" sz="1400" u="none" cap="none" strike="noStrike">
              <a:solidFill>
                <a:srgbClr val="3F3F3F"/>
              </a:solidFill>
              <a:latin typeface="Calibri"/>
              <a:ea typeface="Calibri"/>
              <a:cs typeface="Calibri"/>
              <a:sym typeface="Calibri"/>
            </a:endParaRPr>
          </a:p>
        </p:txBody>
      </p:sp>
      <p:sp>
        <p:nvSpPr>
          <p:cNvPr id="218" name="Google Shape;218;p2"/>
          <p:cNvSpPr txBox="1"/>
          <p:nvPr/>
        </p:nvSpPr>
        <p:spPr>
          <a:xfrm>
            <a:off x="7718795" y="2622436"/>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BACC6"/>
              </a:buClr>
              <a:buSzPts val="1900"/>
              <a:buFont typeface="Arial"/>
              <a:buNone/>
            </a:pPr>
            <a:r>
              <a:rPr b="1" i="0" lang="en-US" sz="1900" u="none" cap="none" strike="noStrike">
                <a:solidFill>
                  <a:srgbClr val="4BACC6"/>
                </a:solidFill>
                <a:latin typeface="Calibri"/>
                <a:ea typeface="Calibri"/>
                <a:cs typeface="Calibri"/>
                <a:sym typeface="Calibri"/>
              </a:rPr>
              <a:t>1952</a:t>
            </a:r>
            <a:endParaRPr b="1" i="0" sz="1900" u="none" cap="none" strike="noStrike">
              <a:solidFill>
                <a:srgbClr val="4BACC6"/>
              </a:solidFill>
              <a:latin typeface="Calibri"/>
              <a:ea typeface="Calibri"/>
              <a:cs typeface="Calibri"/>
              <a:sym typeface="Calibri"/>
            </a:endParaRPr>
          </a:p>
        </p:txBody>
      </p:sp>
      <p:sp>
        <p:nvSpPr>
          <p:cNvPr id="219" name="Google Shape;219;p2"/>
          <p:cNvSpPr txBox="1"/>
          <p:nvPr/>
        </p:nvSpPr>
        <p:spPr>
          <a:xfrm>
            <a:off x="7719649" y="2910468"/>
            <a:ext cx="10387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400"/>
              <a:buFont typeface="Arial"/>
              <a:buNone/>
            </a:pPr>
            <a:r>
              <a:rPr b="1" i="1" lang="en-US" sz="1400" u="none" cap="none" strike="noStrike">
                <a:solidFill>
                  <a:srgbClr val="3F3F3F"/>
                </a:solidFill>
                <a:latin typeface="Calibri"/>
                <a:ea typeface="Calibri"/>
                <a:cs typeface="Calibri"/>
                <a:sym typeface="Calibri"/>
              </a:rPr>
              <a:t>Polio epidemic</a:t>
            </a:r>
            <a:endParaRPr b="1" i="1" sz="1400" u="none" cap="none" strike="noStrike">
              <a:solidFill>
                <a:srgbClr val="3F3F3F"/>
              </a:solidFill>
              <a:latin typeface="Calibri"/>
              <a:ea typeface="Calibri"/>
              <a:cs typeface="Calibri"/>
              <a:sym typeface="Calibri"/>
            </a:endParaRPr>
          </a:p>
        </p:txBody>
      </p:sp>
      <p:sp>
        <p:nvSpPr>
          <p:cNvPr id="220" name="Google Shape;220;p2"/>
          <p:cNvSpPr txBox="1"/>
          <p:nvPr/>
        </p:nvSpPr>
        <p:spPr>
          <a:xfrm>
            <a:off x="1240356" y="2292148"/>
            <a:ext cx="1566107"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Frank H. Krusen, MD </a:t>
            </a:r>
            <a:r>
              <a:rPr b="0" i="0" lang="en-US" sz="1200" u="none" cap="none" strike="noStrike">
                <a:solidFill>
                  <a:srgbClr val="000000"/>
                </a:solidFill>
                <a:latin typeface="Calibri"/>
                <a:ea typeface="Calibri"/>
                <a:cs typeface="Calibri"/>
                <a:sym typeface="Calibri"/>
              </a:rPr>
              <a:t>🡪 menderita TB 🡪 meriset penggunaan terapi fisik; lalu Dr. Krusen &amp; tim 🡪 mempromosikan </a:t>
            </a:r>
            <a:r>
              <a:rPr b="0" i="1" lang="en-US" sz="1200" u="none" cap="none" strike="noStrike">
                <a:solidFill>
                  <a:srgbClr val="000000"/>
                </a:solidFill>
                <a:latin typeface="Calibri"/>
                <a:ea typeface="Calibri"/>
                <a:cs typeface="Calibri"/>
                <a:sym typeface="Calibri"/>
              </a:rPr>
              <a:t>physical medicine </a:t>
            </a:r>
            <a:r>
              <a:rPr b="0" i="0" lang="en-US" sz="1200" u="none" cap="none" strike="noStrike">
                <a:solidFill>
                  <a:srgbClr val="000000"/>
                </a:solidFill>
                <a:latin typeface="Calibri"/>
                <a:ea typeface="Calibri"/>
                <a:cs typeface="Calibri"/>
                <a:sym typeface="Calibri"/>
              </a:rPr>
              <a:t>sebagai spesialisasi</a:t>
            </a:r>
            <a:endParaRPr b="0" i="0" sz="1200" u="none" cap="none" strike="noStrike">
              <a:solidFill>
                <a:srgbClr val="3F3F3F"/>
              </a:solidFill>
              <a:latin typeface="Calibri"/>
              <a:ea typeface="Calibri"/>
              <a:cs typeface="Calibri"/>
              <a:sym typeface="Calibri"/>
            </a:endParaRPr>
          </a:p>
        </p:txBody>
      </p:sp>
      <p:sp>
        <p:nvSpPr>
          <p:cNvPr id="221" name="Google Shape;221;p2"/>
          <p:cNvSpPr txBox="1"/>
          <p:nvPr/>
        </p:nvSpPr>
        <p:spPr>
          <a:xfrm>
            <a:off x="2880950" y="2344625"/>
            <a:ext cx="139719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Dr. Krusen</a:t>
            </a:r>
            <a:r>
              <a:rPr b="0" i="0" lang="en-US" sz="1200" u="none" cap="none" strike="noStrike">
                <a:solidFill>
                  <a:srgbClr val="3F3F3F"/>
                </a:solidFill>
                <a:latin typeface="Calibri"/>
                <a:ea typeface="Calibri"/>
                <a:cs typeface="Calibri"/>
                <a:sym typeface="Calibri"/>
              </a:rPr>
              <a:t>. Mengusulkan istilah “</a:t>
            </a:r>
            <a:r>
              <a:rPr b="0" i="1" lang="en-US" sz="1200" u="none" cap="none" strike="noStrike">
                <a:solidFill>
                  <a:srgbClr val="3F3F3F"/>
                </a:solidFill>
                <a:latin typeface="Calibri"/>
                <a:ea typeface="Calibri"/>
                <a:cs typeface="Calibri"/>
                <a:sym typeface="Calibri"/>
              </a:rPr>
              <a:t>physiatrist</a:t>
            </a:r>
            <a:r>
              <a:rPr b="0" i="0" lang="en-US" sz="1200" u="none" cap="none" strike="noStrike">
                <a:solidFill>
                  <a:srgbClr val="3F3F3F"/>
                </a:solidFill>
                <a:latin typeface="Calibri"/>
                <a:ea typeface="Calibri"/>
                <a:cs typeface="Calibri"/>
                <a:sym typeface="Calibri"/>
              </a:rPr>
              <a:t>” 🡪 disponsori oleh </a:t>
            </a:r>
            <a:r>
              <a:rPr b="0" i="1" lang="en-US" sz="1200" u="none" cap="none" strike="noStrike">
                <a:solidFill>
                  <a:srgbClr val="3F3F3F"/>
                </a:solidFill>
                <a:latin typeface="Calibri"/>
                <a:ea typeface="Calibri"/>
                <a:cs typeface="Calibri"/>
                <a:sym typeface="Calibri"/>
              </a:rPr>
              <a:t>American Medical Association</a:t>
            </a:r>
            <a:endParaRPr b="0" i="0" sz="1200" u="none" cap="none" strike="noStrike">
              <a:solidFill>
                <a:srgbClr val="3F3F3F"/>
              </a:solidFill>
              <a:latin typeface="Calibri"/>
              <a:ea typeface="Calibri"/>
              <a:cs typeface="Calibri"/>
              <a:sym typeface="Calibri"/>
            </a:endParaRPr>
          </a:p>
        </p:txBody>
      </p:sp>
      <p:sp>
        <p:nvSpPr>
          <p:cNvPr id="222" name="Google Shape;222;p2"/>
          <p:cNvSpPr txBox="1"/>
          <p:nvPr/>
        </p:nvSpPr>
        <p:spPr>
          <a:xfrm>
            <a:off x="4377666" y="2015990"/>
            <a:ext cx="150494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Berkaitan dengan pecahnya perang dunia ke-2 </a:t>
            </a:r>
            <a:r>
              <a:rPr b="0" i="0" lang="en-US" sz="1200" u="none" cap="none" strike="noStrike">
                <a:solidFill>
                  <a:srgbClr val="3F3F3F"/>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kedokteran fisik mulai fokus dan berkembang </a:t>
            </a:r>
            <a:endParaRPr b="0" i="0" sz="1200" u="none" cap="none" strike="noStrike">
              <a:solidFill>
                <a:srgbClr val="3F3F3F"/>
              </a:solidFill>
              <a:latin typeface="Calibri"/>
              <a:ea typeface="Calibri"/>
              <a:cs typeface="Calibri"/>
              <a:sym typeface="Calibri"/>
            </a:endParaRPr>
          </a:p>
        </p:txBody>
      </p:sp>
      <p:sp>
        <p:nvSpPr>
          <p:cNvPr id="223" name="Google Shape;223;p2"/>
          <p:cNvSpPr txBox="1"/>
          <p:nvPr/>
        </p:nvSpPr>
        <p:spPr>
          <a:xfrm>
            <a:off x="7548683" y="2500917"/>
            <a:ext cx="165186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p:txBody>
      </p:sp>
      <p:sp>
        <p:nvSpPr>
          <p:cNvPr id="224" name="Google Shape;224;p2"/>
          <p:cNvSpPr/>
          <p:nvPr/>
        </p:nvSpPr>
        <p:spPr>
          <a:xfrm>
            <a:off x="1761005" y="1644076"/>
            <a:ext cx="530134" cy="529812"/>
          </a:xfrm>
          <a:custGeom>
            <a:rect b="b" l="l" r="r" t="t"/>
            <a:pathLst>
              <a:path extrusionOk="0" h="2102114" w="2103393">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4F81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25" name="Google Shape;225;p2"/>
          <p:cNvSpPr/>
          <p:nvPr/>
        </p:nvSpPr>
        <p:spPr>
          <a:xfrm>
            <a:off x="3451814" y="1670779"/>
            <a:ext cx="205343" cy="540822"/>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26" name="Google Shape;226;p2"/>
          <p:cNvSpPr/>
          <p:nvPr/>
        </p:nvSpPr>
        <p:spPr>
          <a:xfrm>
            <a:off x="5970251" y="1663280"/>
            <a:ext cx="152176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Konsil kedokteran fisik mensponsori istilah “</a:t>
            </a:r>
            <a:r>
              <a:rPr b="0" i="1" lang="en-US" sz="1200" u="none" cap="none" strike="noStrike">
                <a:solidFill>
                  <a:srgbClr val="000000"/>
                </a:solidFill>
                <a:latin typeface="Calibri"/>
                <a:ea typeface="Calibri"/>
                <a:cs typeface="Calibri"/>
                <a:sym typeface="Calibri"/>
              </a:rPr>
              <a:t>physiatrist</a:t>
            </a:r>
            <a:r>
              <a:rPr b="0" i="0" lang="en-US" sz="1200" u="none" cap="none" strike="noStrike">
                <a:solidFill>
                  <a:srgbClr val="000000"/>
                </a:solidFill>
                <a:latin typeface="Calibri"/>
                <a:ea typeface="Calibri"/>
                <a:cs typeface="Calibri"/>
                <a:sym typeface="Calibri"/>
              </a:rPr>
              <a:t>”. </a:t>
            </a:r>
            <a:r>
              <a:rPr b="0" i="1" lang="en-US" sz="1200" u="none" cap="none" strike="noStrike">
                <a:solidFill>
                  <a:srgbClr val="000000"/>
                </a:solidFill>
                <a:latin typeface="Calibri"/>
                <a:ea typeface="Calibri"/>
                <a:cs typeface="Calibri"/>
                <a:sym typeface="Calibri"/>
              </a:rPr>
              <a:t>American Board of Physical Medicine </a:t>
            </a:r>
            <a:r>
              <a:rPr b="0" i="0" lang="en-US" sz="1200" u="none" cap="none" strike="noStrike">
                <a:solidFill>
                  <a:srgbClr val="000000"/>
                </a:solidFill>
                <a:latin typeface="Calibri"/>
                <a:ea typeface="Calibri"/>
                <a:cs typeface="Calibri"/>
                <a:sym typeface="Calibri"/>
              </a:rPr>
              <a:t>didirikan. </a:t>
            </a:r>
            <a:endParaRPr/>
          </a:p>
        </p:txBody>
      </p:sp>
      <p:sp>
        <p:nvSpPr>
          <p:cNvPr id="227" name="Google Shape;227;p2"/>
          <p:cNvSpPr txBox="1"/>
          <p:nvPr/>
        </p:nvSpPr>
        <p:spPr>
          <a:xfrm>
            <a:off x="4604815" y="3630548"/>
            <a:ext cx="10387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400"/>
              <a:buFont typeface="Arial"/>
              <a:buNone/>
            </a:pPr>
            <a:r>
              <a:rPr b="1" i="1" lang="en-US" sz="1400" u="none" cap="none" strike="noStrike">
                <a:solidFill>
                  <a:srgbClr val="3F3F3F"/>
                </a:solidFill>
                <a:latin typeface="Calibri"/>
                <a:ea typeface="Calibri"/>
                <a:cs typeface="Calibri"/>
                <a:sym typeface="Calibri"/>
              </a:rPr>
              <a:t>World War II</a:t>
            </a:r>
            <a:endParaRPr b="1" i="1" sz="1400" u="none" cap="none" strike="noStrike">
              <a:solidFill>
                <a:srgbClr val="3F3F3F"/>
              </a:solidFill>
              <a:latin typeface="Calibri"/>
              <a:ea typeface="Calibri"/>
              <a:cs typeface="Calibri"/>
              <a:sym typeface="Calibri"/>
            </a:endParaRPr>
          </a:p>
        </p:txBody>
      </p:sp>
      <p:grpSp>
        <p:nvGrpSpPr>
          <p:cNvPr id="228" name="Google Shape;228;p2"/>
          <p:cNvGrpSpPr/>
          <p:nvPr/>
        </p:nvGrpSpPr>
        <p:grpSpPr>
          <a:xfrm>
            <a:off x="4959694" y="1434470"/>
            <a:ext cx="344634" cy="584983"/>
            <a:chOff x="1960331" y="2060848"/>
            <a:chExt cx="2028872" cy="3463828"/>
          </a:xfrm>
        </p:grpSpPr>
        <p:sp>
          <p:nvSpPr>
            <p:cNvPr id="229" name="Google Shape;229;p2"/>
            <p:cNvSpPr/>
            <p:nvPr/>
          </p:nvSpPr>
          <p:spPr>
            <a:xfrm>
              <a:off x="2483768" y="206084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30" name="Google Shape;230;p2"/>
            <p:cNvSpPr/>
            <p:nvPr/>
          </p:nvSpPr>
          <p:spPr>
            <a:xfrm rot="-346245">
              <a:off x="2170737" y="2710023"/>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31" name="Google Shape;231;p2"/>
            <p:cNvSpPr/>
            <p:nvPr/>
          </p:nvSpPr>
          <p:spPr>
            <a:xfrm rot="-965355">
              <a:off x="2071598" y="3466865"/>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32" name="Google Shape;232;p2"/>
            <p:cNvSpPr/>
            <p:nvPr/>
          </p:nvSpPr>
          <p:spPr>
            <a:xfrm rot="-1967067">
              <a:off x="2257651" y="418223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sp>
        <p:nvSpPr>
          <p:cNvPr id="233" name="Google Shape;233;p2"/>
          <p:cNvSpPr/>
          <p:nvPr/>
        </p:nvSpPr>
        <p:spPr>
          <a:xfrm flipH="1" rot="-2675106">
            <a:off x="8024689" y="1135822"/>
            <a:ext cx="162556" cy="635774"/>
          </a:xfrm>
          <a:custGeom>
            <a:rect b="b" l="l" r="r" t="t"/>
            <a:pathLst>
              <a:path extrusionOk="0"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34" name="Google Shape;234;p2"/>
          <p:cNvSpPr/>
          <p:nvPr/>
        </p:nvSpPr>
        <p:spPr>
          <a:xfrm rot="10800000">
            <a:off x="6471376" y="1213993"/>
            <a:ext cx="386875" cy="419490"/>
          </a:xfrm>
          <a:custGeom>
            <a:rect b="b" l="l" r="r" t="t"/>
            <a:pathLst>
              <a:path extrusionOk="0" h="3207983" w="2958558">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235" name="Google Shape;235;p2"/>
          <p:cNvSpPr/>
          <p:nvPr/>
        </p:nvSpPr>
        <p:spPr>
          <a:xfrm>
            <a:off x="7511300" y="1705595"/>
            <a:ext cx="14850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Epidemi polio yang muncul🡪  menjadi perhatian dokter spesialis PM&amp;R</a:t>
            </a:r>
            <a:endParaRPr/>
          </a:p>
        </p:txBody>
      </p:sp>
      <p:sp>
        <p:nvSpPr>
          <p:cNvPr id="236" name="Google Shape;236;p2"/>
          <p:cNvSpPr txBox="1"/>
          <p:nvPr/>
        </p:nvSpPr>
        <p:spPr>
          <a:xfrm>
            <a:off x="115293" y="2358944"/>
            <a:ext cx="1089155"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Dr. Howard A. Rusk </a:t>
            </a:r>
            <a:r>
              <a:rPr b="0" i="0" lang="en-US" sz="1200" u="none" cap="none" strike="noStrike">
                <a:solidFill>
                  <a:srgbClr val="000000"/>
                </a:solidFill>
                <a:latin typeface="Calibri"/>
                <a:ea typeface="Calibri"/>
                <a:cs typeface="Calibri"/>
                <a:sym typeface="Calibri"/>
              </a:rPr>
              <a:t>🡪 mencetuskan program rehabilitasi  🡪 penting untuk pemulihan tantara saat perang</a:t>
            </a:r>
            <a:endParaRPr b="0" i="0" sz="1200" u="none" cap="none" strike="noStrike">
              <a:solidFill>
                <a:srgbClr val="000000"/>
              </a:solidFill>
              <a:latin typeface="Calibri"/>
              <a:ea typeface="Calibri"/>
              <a:cs typeface="Calibri"/>
              <a:sym typeface="Calibri"/>
            </a:endParaRPr>
          </a:p>
        </p:txBody>
      </p:sp>
      <p:sp>
        <p:nvSpPr>
          <p:cNvPr id="237" name="Google Shape;237;p2"/>
          <p:cNvSpPr txBox="1"/>
          <p:nvPr/>
        </p:nvSpPr>
        <p:spPr>
          <a:xfrm>
            <a:off x="353968" y="4613979"/>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7030A0"/>
              </a:buClr>
              <a:buSzPts val="1900"/>
              <a:buFont typeface="Arial"/>
              <a:buNone/>
            </a:pPr>
            <a:r>
              <a:rPr b="1" i="0" lang="en-US" sz="1900" u="none" cap="none" strike="noStrike">
                <a:solidFill>
                  <a:srgbClr val="7030A0"/>
                </a:solidFill>
                <a:latin typeface="Calibri"/>
                <a:ea typeface="Calibri"/>
                <a:cs typeface="Calibri"/>
                <a:sym typeface="Calibri"/>
              </a:rPr>
              <a:t>1921</a:t>
            </a:r>
            <a:endParaRPr b="1" i="0" sz="1900" u="none" cap="none" strike="noStrike">
              <a:solidFill>
                <a:srgbClr val="7030A0"/>
              </a:solidFill>
              <a:latin typeface="Calibri"/>
              <a:ea typeface="Calibri"/>
              <a:cs typeface="Calibri"/>
              <a:sym typeface="Calibri"/>
            </a:endParaRPr>
          </a:p>
        </p:txBody>
      </p:sp>
      <p:cxnSp>
        <p:nvCxnSpPr>
          <p:cNvPr id="238" name="Google Shape;238;p2"/>
          <p:cNvCxnSpPr/>
          <p:nvPr/>
        </p:nvCxnSpPr>
        <p:spPr>
          <a:xfrm>
            <a:off x="673486" y="4223640"/>
            <a:ext cx="0" cy="343012"/>
          </a:xfrm>
          <a:prstGeom prst="straightConnector1">
            <a:avLst/>
          </a:prstGeom>
          <a:noFill/>
          <a:ln cap="flat" cmpd="sng" w="12700">
            <a:solidFill>
              <a:srgbClr val="000000"/>
            </a:solidFill>
            <a:prstDash val="dash"/>
            <a:round/>
            <a:headEnd len="med" w="med" type="oval"/>
            <a:tailEnd len="med" w="med" type="oval"/>
          </a:ln>
        </p:spPr>
      </p:cxnSp>
      <p:sp>
        <p:nvSpPr>
          <p:cNvPr id="239" name="Google Shape;239;p2"/>
          <p:cNvSpPr/>
          <p:nvPr/>
        </p:nvSpPr>
        <p:spPr>
          <a:xfrm>
            <a:off x="563747" y="1743753"/>
            <a:ext cx="169894" cy="529812"/>
          </a:xfrm>
          <a:custGeom>
            <a:rect b="b" l="l" r="r" t="t"/>
            <a:pathLst>
              <a:path extrusionOk="0" h="2449001" w="785322">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8064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40" name="Google Shape;240;p2"/>
          <p:cNvSpPr txBox="1"/>
          <p:nvPr/>
        </p:nvSpPr>
        <p:spPr>
          <a:xfrm>
            <a:off x="3989380" y="4376702"/>
            <a:ext cx="5059567" cy="6924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1" lang="en-US" sz="1300" u="none" cap="none" strike="noStrike">
                <a:solidFill>
                  <a:srgbClr val="000000"/>
                </a:solidFill>
                <a:latin typeface="Arial"/>
                <a:ea typeface="Arial"/>
                <a:cs typeface="Arial"/>
                <a:sym typeface="Arial"/>
              </a:rPr>
              <a:t>American Academy of Physical Medicine and Rehabilitation (AAPM&amp;R). History of the Specialty </a:t>
            </a:r>
            <a:endParaRPr/>
          </a:p>
          <a:p>
            <a:pPr indent="0" lvl="0" marL="0" marR="0" rtl="0" algn="r">
              <a:lnSpc>
                <a:spcPct val="100000"/>
              </a:lnSpc>
              <a:spcBef>
                <a:spcPts val="0"/>
              </a:spcBef>
              <a:spcAft>
                <a:spcPts val="0"/>
              </a:spcAft>
              <a:buNone/>
            </a:pPr>
            <a:r>
              <a:t/>
            </a:r>
            <a:endParaRPr b="0" i="1" sz="1300" u="none" cap="none" strike="noStrike">
              <a:solidFill>
                <a:srgbClr val="000000"/>
              </a:solidFill>
              <a:latin typeface="Arial"/>
              <a:ea typeface="Arial"/>
              <a:cs typeface="Arial"/>
              <a:sym typeface="Arial"/>
            </a:endParaRPr>
          </a:p>
        </p:txBody>
      </p:sp>
      <p:sp>
        <p:nvSpPr>
          <p:cNvPr id="241" name="Google Shape;241;p2"/>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0"/>
          <p:cNvSpPr txBox="1"/>
          <p:nvPr>
            <p:ph idx="15" type="title"/>
          </p:nvPr>
        </p:nvSpPr>
        <p:spPr>
          <a:xfrm>
            <a:off x="718125" y="254525"/>
            <a:ext cx="7707900" cy="108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2800"/>
              <a:t>International Classification of Functioning, Disability and Health (ICF)</a:t>
            </a:r>
            <a:endParaRPr sz="2800"/>
          </a:p>
        </p:txBody>
      </p:sp>
      <p:sp>
        <p:nvSpPr>
          <p:cNvPr id="587" name="Google Shape;587;p20"/>
          <p:cNvSpPr txBox="1"/>
          <p:nvPr/>
        </p:nvSpPr>
        <p:spPr>
          <a:xfrm>
            <a:off x="628650" y="1450181"/>
            <a:ext cx="4375150" cy="34778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100"/>
              <a:buFont typeface="Arial"/>
              <a:buChar char="•"/>
            </a:pPr>
            <a:r>
              <a:rPr b="0" i="0" lang="en-US" sz="1400" u="none" cap="none" strike="noStrike">
                <a:solidFill>
                  <a:schemeClr val="dk1"/>
                </a:solidFill>
                <a:latin typeface="PT Sans Caption"/>
                <a:ea typeface="PT Sans Caption"/>
                <a:cs typeface="PT Sans Caption"/>
                <a:sym typeface="PT Sans Caption"/>
              </a:rPr>
              <a:t>Pada tahun 2001 WHO menerbitkan The International Classification of Functioning, Disability and Health (ICF) 🡪 fokus pada masalah tingkat kesehatan dan status fungsional individu. </a:t>
            </a:r>
            <a:endParaRPr/>
          </a:p>
          <a:p>
            <a:pPr indent="-285750" lvl="0" marL="285750" marR="0" rtl="0" algn="l">
              <a:lnSpc>
                <a:spcPct val="100000"/>
              </a:lnSpc>
              <a:spcBef>
                <a:spcPts val="600"/>
              </a:spcBef>
              <a:spcAft>
                <a:spcPts val="0"/>
              </a:spcAft>
              <a:buClr>
                <a:schemeClr val="dk1"/>
              </a:buClr>
              <a:buSzPts val="2100"/>
              <a:buFont typeface="Arial"/>
              <a:buChar char="•"/>
            </a:pPr>
            <a:r>
              <a:rPr b="0" i="0" lang="en-US" sz="1400" u="none" cap="none" strike="noStrike">
                <a:solidFill>
                  <a:schemeClr val="dk1"/>
                </a:solidFill>
                <a:latin typeface="PT Sans Caption"/>
                <a:ea typeface="PT Sans Caption"/>
                <a:cs typeface="PT Sans Caption"/>
                <a:sym typeface="PT Sans Caption"/>
              </a:rPr>
              <a:t>Dalam klasifikasi ICF, disabilitas dan tingkat fungsional individu merupakan interaksi antara kondisi kesehatan dan faktor kontekstual yaitu </a:t>
            </a:r>
            <a:r>
              <a:rPr b="0" i="0" lang="en-US" sz="1400" u="sng" cap="none" strike="noStrike">
                <a:solidFill>
                  <a:schemeClr val="dk1"/>
                </a:solidFill>
                <a:latin typeface="PT Sans Caption"/>
                <a:ea typeface="PT Sans Caption"/>
                <a:cs typeface="PT Sans Caption"/>
                <a:sym typeface="PT Sans Caption"/>
              </a:rPr>
              <a:t>faktor lingkungan </a:t>
            </a:r>
            <a:r>
              <a:rPr b="0" i="0" lang="en-US" sz="1400" u="none" cap="none" strike="noStrike">
                <a:solidFill>
                  <a:schemeClr val="dk1"/>
                </a:solidFill>
                <a:latin typeface="PT Sans Caption"/>
                <a:ea typeface="PT Sans Caption"/>
                <a:cs typeface="PT Sans Caption"/>
                <a:sym typeface="PT Sans Caption"/>
              </a:rPr>
              <a:t>dan </a:t>
            </a:r>
            <a:r>
              <a:rPr b="0" i="0" lang="en-US" sz="1400" u="sng" cap="none" strike="noStrike">
                <a:solidFill>
                  <a:schemeClr val="dk1"/>
                </a:solidFill>
                <a:latin typeface="PT Sans Caption"/>
                <a:ea typeface="PT Sans Caption"/>
                <a:cs typeface="PT Sans Caption"/>
                <a:sym typeface="PT Sans Caption"/>
              </a:rPr>
              <a:t>faktor personal</a:t>
            </a:r>
            <a:r>
              <a:rPr b="0" i="0" lang="en-US" sz="1400" u="none" cap="none" strike="noStrike">
                <a:solidFill>
                  <a:schemeClr val="dk1"/>
                </a:solidFill>
                <a:latin typeface="PT Sans Caption"/>
                <a:ea typeface="PT Sans Caption"/>
                <a:cs typeface="PT Sans Caption"/>
                <a:sym typeface="PT Sans Caption"/>
              </a:rPr>
              <a:t>.</a:t>
            </a:r>
            <a:endParaRPr/>
          </a:p>
          <a:p>
            <a:pPr indent="-285750" lvl="0" marL="285750" marR="0" rtl="0" algn="l">
              <a:lnSpc>
                <a:spcPct val="100000"/>
              </a:lnSpc>
              <a:spcBef>
                <a:spcPts val="600"/>
              </a:spcBef>
              <a:spcAft>
                <a:spcPts val="0"/>
              </a:spcAft>
              <a:buClr>
                <a:schemeClr val="dk1"/>
              </a:buClr>
              <a:buSzPts val="2100"/>
              <a:buFont typeface="Arial"/>
              <a:buChar char="•"/>
            </a:pPr>
            <a:r>
              <a:rPr b="0" i="0" lang="en-US" sz="1400" u="none" cap="none" strike="noStrike">
                <a:solidFill>
                  <a:schemeClr val="dk1"/>
                </a:solidFill>
                <a:latin typeface="PT Sans Caption"/>
                <a:ea typeface="PT Sans Caption"/>
                <a:cs typeface="PT Sans Caption"/>
                <a:sym typeface="PT Sans Caption"/>
              </a:rPr>
              <a:t>Pada klasifikasi ICF tidak ada lagi terminologi disability dan diganti menjadi </a:t>
            </a:r>
            <a:r>
              <a:rPr b="0" i="0" lang="en-US" sz="1400" u="sng" cap="none" strike="noStrike">
                <a:solidFill>
                  <a:schemeClr val="dk1"/>
                </a:solidFill>
                <a:latin typeface="PT Sans Caption"/>
                <a:ea typeface="PT Sans Caption"/>
                <a:cs typeface="PT Sans Caption"/>
                <a:sym typeface="PT Sans Caption"/>
              </a:rPr>
              <a:t>activity limitation</a:t>
            </a:r>
            <a:r>
              <a:rPr b="0" i="0" lang="en-US" sz="1400" u="none" cap="none" strike="noStrike">
                <a:solidFill>
                  <a:schemeClr val="dk1"/>
                </a:solidFill>
                <a:latin typeface="PT Sans Caption"/>
                <a:ea typeface="PT Sans Caption"/>
                <a:cs typeface="PT Sans Caption"/>
                <a:sym typeface="PT Sans Caption"/>
              </a:rPr>
              <a:t>, dan terminology handicap diganti menjadi </a:t>
            </a:r>
            <a:r>
              <a:rPr b="0" i="0" lang="en-US" sz="1400" u="sng" cap="none" strike="noStrike">
                <a:solidFill>
                  <a:schemeClr val="dk1"/>
                </a:solidFill>
                <a:latin typeface="PT Sans Caption"/>
                <a:ea typeface="PT Sans Caption"/>
                <a:cs typeface="PT Sans Caption"/>
                <a:sym typeface="PT Sans Caption"/>
              </a:rPr>
              <a:t>participation restriction</a:t>
            </a:r>
            <a:r>
              <a:rPr b="0" i="0" lang="en-US" sz="1400" u="none" cap="none" strike="noStrike">
                <a:solidFill>
                  <a:schemeClr val="dk1"/>
                </a:solidFill>
                <a:latin typeface="PT Sans Caption"/>
                <a:ea typeface="PT Sans Caption"/>
                <a:cs typeface="PT Sans Caption"/>
                <a:sym typeface="PT Sans Caption"/>
              </a:rPr>
              <a:t>.</a:t>
            </a:r>
            <a:endParaRPr/>
          </a:p>
        </p:txBody>
      </p:sp>
      <p:sp>
        <p:nvSpPr>
          <p:cNvPr id="588" name="Google Shape;588;p20"/>
          <p:cNvSpPr/>
          <p:nvPr/>
        </p:nvSpPr>
        <p:spPr>
          <a:xfrm>
            <a:off x="5304780" y="1746745"/>
            <a:ext cx="3210570" cy="2862322"/>
          </a:xfrm>
          <a:prstGeom prst="rect">
            <a:avLst/>
          </a:prstGeom>
          <a:solidFill>
            <a:srgbClr val="EFF3F7"/>
          </a:solidFill>
          <a:ln cap="flat" cmpd="sng" w="9525">
            <a:solidFill>
              <a:srgbClr val="B0C1D7"/>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sng" cap="none" strike="noStrike">
                <a:solidFill>
                  <a:srgbClr val="AA4D89"/>
                </a:solidFill>
                <a:latin typeface="Calibri"/>
                <a:ea typeface="Calibri"/>
                <a:cs typeface="Calibri"/>
                <a:sym typeface="Calibri"/>
              </a:rPr>
              <a:t>Bagian dari ICF :  </a:t>
            </a:r>
            <a:endParaRPr/>
          </a:p>
          <a:p>
            <a:pPr indent="0" lvl="0" marL="0" marR="0" rtl="0" algn="l">
              <a:lnSpc>
                <a:spcPct val="100000"/>
              </a:lnSpc>
              <a:spcBef>
                <a:spcPts val="0"/>
              </a:spcBef>
              <a:spcAft>
                <a:spcPts val="0"/>
              </a:spcAft>
              <a:buNone/>
            </a:pPr>
            <a:r>
              <a:rPr b="0" i="1" lang="en-US" sz="2000" u="none" cap="none" strike="noStrike">
                <a:solidFill>
                  <a:srgbClr val="0070C0"/>
                </a:solidFill>
                <a:latin typeface="Calibri"/>
                <a:ea typeface="Calibri"/>
                <a:cs typeface="Calibri"/>
                <a:sym typeface="Calibri"/>
              </a:rPr>
              <a:t>Functioning and disability</a:t>
            </a:r>
            <a:endParaRPr/>
          </a:p>
          <a:p>
            <a:pPr indent="-273050" lvl="0" marL="273050" marR="0" rtl="0" algn="l">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a. Body function and structures</a:t>
            </a:r>
            <a:endParaRPr/>
          </a:p>
          <a:p>
            <a:pPr indent="-273050" lvl="0" marL="273050" marR="0" rtl="0" algn="l">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b. Activities and participation</a:t>
            </a:r>
            <a:endParaRPr/>
          </a:p>
          <a:p>
            <a:pPr indent="0" lvl="0" marL="0" marR="0" rtl="0" algn="l">
              <a:lnSpc>
                <a:spcPct val="100000"/>
              </a:lnSpc>
              <a:spcBef>
                <a:spcPts val="0"/>
              </a:spcBef>
              <a:spcAft>
                <a:spcPts val="0"/>
              </a:spcAft>
              <a:buNone/>
            </a:pPr>
            <a:r>
              <a:t/>
            </a:r>
            <a:endParaRPr b="0" i="1"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70C0"/>
                </a:solidFill>
                <a:latin typeface="Calibri"/>
                <a:ea typeface="Calibri"/>
                <a:cs typeface="Calibri"/>
                <a:sym typeface="Calibri"/>
              </a:rPr>
              <a:t>Contextual factors </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a. Environmental factors</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b. Personal factors</a:t>
            </a:r>
            <a:endParaRPr b="0" i="0" sz="2000" u="none" cap="none" strike="noStrike">
              <a:solidFill>
                <a:schemeClr val="dk1"/>
              </a:solidFill>
              <a:latin typeface="Calibri"/>
              <a:ea typeface="Calibri"/>
              <a:cs typeface="Calibri"/>
              <a:sym typeface="Calibri"/>
            </a:endParaRPr>
          </a:p>
        </p:txBody>
      </p:sp>
      <p:sp>
        <p:nvSpPr>
          <p:cNvPr id="589" name="Google Shape;589;p20"/>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1"/>
          <p:cNvSpPr txBox="1"/>
          <p:nvPr/>
        </p:nvSpPr>
        <p:spPr>
          <a:xfrm>
            <a:off x="1594425" y="4787375"/>
            <a:ext cx="87249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900" u="none" cap="none" strike="noStrike">
                <a:solidFill>
                  <a:schemeClr val="dk1"/>
                </a:solidFill>
                <a:latin typeface="Arial"/>
                <a:ea typeface="Arial"/>
                <a:cs typeface="Arial"/>
                <a:sym typeface="Arial"/>
              </a:rPr>
              <a:t>1</a:t>
            </a:r>
            <a:r>
              <a:rPr b="0" i="0" lang="en-US" sz="900" u="none" cap="none" strike="noStrike">
                <a:solidFill>
                  <a:schemeClr val="dk1"/>
                </a:solidFill>
                <a:latin typeface="Arial"/>
                <a:ea typeface="Arial"/>
                <a:cs typeface="Arial"/>
                <a:sym typeface="Arial"/>
              </a:rPr>
              <a:t>WHO-ICF, Geneva: WHO:2001; Gray et al, (2000). Arch Phys Med Rehabil, 81:S10-S14</a:t>
            </a:r>
            <a:endParaRPr/>
          </a:p>
        </p:txBody>
      </p:sp>
      <p:pic>
        <p:nvPicPr>
          <p:cNvPr id="595" name="Google Shape;595;p21"/>
          <p:cNvPicPr preferRelativeResize="0"/>
          <p:nvPr/>
        </p:nvPicPr>
        <p:blipFill rotWithShape="1">
          <a:blip r:embed="rId3">
            <a:alphaModFix/>
          </a:blip>
          <a:srcRect b="0" l="0" r="0" t="0"/>
          <a:stretch/>
        </p:blipFill>
        <p:spPr>
          <a:xfrm>
            <a:off x="1829915" y="1281416"/>
            <a:ext cx="5484169" cy="3417059"/>
          </a:xfrm>
          <a:prstGeom prst="rect">
            <a:avLst/>
          </a:prstGeom>
          <a:noFill/>
          <a:ln>
            <a:noFill/>
          </a:ln>
        </p:spPr>
      </p:pic>
      <p:sp>
        <p:nvSpPr>
          <p:cNvPr id="596" name="Google Shape;596;p21"/>
          <p:cNvSpPr txBox="1"/>
          <p:nvPr/>
        </p:nvSpPr>
        <p:spPr>
          <a:xfrm>
            <a:off x="718125" y="254525"/>
            <a:ext cx="7707900" cy="108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Convergence"/>
              <a:buNone/>
            </a:pPr>
            <a:r>
              <a:rPr b="1" i="0" lang="en-US" sz="2800" u="none" cap="none" strike="noStrike">
                <a:solidFill>
                  <a:schemeClr val="dk1"/>
                </a:solidFill>
                <a:latin typeface="Convergence"/>
                <a:ea typeface="Convergence"/>
                <a:cs typeface="Convergence"/>
                <a:sym typeface="Convergence"/>
              </a:rPr>
              <a:t>International Classification of Functioning, Disability and Health (ICF)</a:t>
            </a:r>
            <a:endParaRPr b="1" i="0" sz="2800" u="none" cap="none" strike="noStrike">
              <a:solidFill>
                <a:schemeClr val="dk1"/>
              </a:solidFill>
              <a:latin typeface="Convergence"/>
              <a:ea typeface="Convergence"/>
              <a:cs typeface="Convergence"/>
              <a:sym typeface="Convergence"/>
            </a:endParaRPr>
          </a:p>
        </p:txBody>
      </p:sp>
      <p:sp>
        <p:nvSpPr>
          <p:cNvPr id="597" name="Google Shape;597;p21"/>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grpSp>
        <p:nvGrpSpPr>
          <p:cNvPr id="602" name="Google Shape;602;p22"/>
          <p:cNvGrpSpPr/>
          <p:nvPr/>
        </p:nvGrpSpPr>
        <p:grpSpPr>
          <a:xfrm>
            <a:off x="372372" y="203834"/>
            <a:ext cx="8533884" cy="4772309"/>
            <a:chOff x="-27197" y="139949"/>
            <a:chExt cx="9560256" cy="5072151"/>
          </a:xfrm>
        </p:grpSpPr>
        <p:sp>
          <p:nvSpPr>
            <p:cNvPr id="603" name="Google Shape;603;p22"/>
            <p:cNvSpPr txBox="1"/>
            <p:nvPr/>
          </p:nvSpPr>
          <p:spPr>
            <a:xfrm>
              <a:off x="2011342" y="139949"/>
              <a:ext cx="7160211" cy="580999"/>
            </a:xfrm>
            <a:prstGeom prst="rect">
              <a:avLst/>
            </a:prstGeom>
            <a:solidFill>
              <a:srgbClr val="F3E5EE"/>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Health condition</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203044"/>
                  </a:solidFill>
                  <a:latin typeface="Arial"/>
                  <a:ea typeface="Arial"/>
                  <a:cs typeface="Arial"/>
                  <a:sym typeface="Arial"/>
                </a:rPr>
                <a:t>Parkinson Disease (</a:t>
              </a:r>
              <a:r>
                <a:rPr b="0" i="0" lang="en-US" sz="1100" u="none" cap="none" strike="noStrike">
                  <a:solidFill>
                    <a:srgbClr val="C00000"/>
                  </a:solidFill>
                  <a:latin typeface="Arial"/>
                  <a:ea typeface="Arial"/>
                  <a:cs typeface="Arial"/>
                  <a:sym typeface="Arial"/>
                </a:rPr>
                <a:t>G20</a:t>
              </a:r>
              <a:r>
                <a:rPr b="0" i="0" lang="en-US" sz="1100" u="none" cap="none" strike="noStrike">
                  <a:solidFill>
                    <a:srgbClr val="203044"/>
                  </a:solidFill>
                  <a:latin typeface="Arial"/>
                  <a:ea typeface="Arial"/>
                  <a:cs typeface="Arial"/>
                  <a:sym typeface="Arial"/>
                </a:rPr>
                <a:t>) + Cervical Dystonia (</a:t>
              </a:r>
              <a:r>
                <a:rPr b="0" i="0" lang="en-US" sz="1100" u="none" cap="none" strike="noStrike">
                  <a:solidFill>
                    <a:srgbClr val="C00000"/>
                  </a:solidFill>
                  <a:latin typeface="Arial"/>
                  <a:ea typeface="Arial"/>
                  <a:cs typeface="Arial"/>
                  <a:sym typeface="Arial"/>
                </a:rPr>
                <a:t>G24.3</a:t>
              </a:r>
              <a:r>
                <a:rPr b="0" i="0" lang="en-US" sz="1100" u="none" cap="none" strike="noStrike">
                  <a:solidFill>
                    <a:srgbClr val="203044"/>
                  </a:solidFill>
                  <a:latin typeface="Arial"/>
                  <a:ea typeface="Arial"/>
                  <a:cs typeface="Arial"/>
                  <a:sym typeface="Arial"/>
                </a:rPr>
                <a:t>) + + Hypertension stage I (</a:t>
              </a:r>
              <a:r>
                <a:rPr b="0" i="0" lang="en-US" sz="1100" u="none" cap="none" strike="noStrike">
                  <a:solidFill>
                    <a:srgbClr val="C00000"/>
                  </a:solidFill>
                  <a:latin typeface="Arial"/>
                  <a:ea typeface="Arial"/>
                  <a:cs typeface="Arial"/>
                  <a:sym typeface="Arial"/>
                </a:rPr>
                <a:t>I10</a:t>
              </a:r>
              <a:r>
                <a:rPr b="0" i="0" lang="en-US" sz="1100" u="none" cap="none" strike="noStrike">
                  <a:solidFill>
                    <a:srgbClr val="203044"/>
                  </a:solidFill>
                  <a:latin typeface="Arial"/>
                  <a:ea typeface="Arial"/>
                  <a:cs typeface="Arial"/>
                  <a:sym typeface="Arial"/>
                </a:rPr>
                <a:t> + Mild Depression (</a:t>
              </a:r>
              <a:r>
                <a:rPr b="0" i="0" lang="en-US" sz="1100" u="none" cap="none" strike="noStrike">
                  <a:solidFill>
                    <a:srgbClr val="C00000"/>
                  </a:solidFill>
                  <a:latin typeface="Arial"/>
                  <a:ea typeface="Arial"/>
                  <a:cs typeface="Arial"/>
                  <a:sym typeface="Arial"/>
                </a:rPr>
                <a:t>F32.0</a:t>
              </a:r>
              <a:r>
                <a:rPr b="0" i="0" lang="en-US" sz="1100" u="none" cap="none" strike="noStrike">
                  <a:solidFill>
                    <a:srgbClr val="203044"/>
                  </a:solidFill>
                  <a:latin typeface="Arial"/>
                  <a:ea typeface="Arial"/>
                  <a:cs typeface="Arial"/>
                  <a:sym typeface="Arial"/>
                </a:rPr>
                <a:t>) + Mild to Moderate Anxiety (</a:t>
              </a:r>
              <a:r>
                <a:rPr b="0" i="0" lang="en-US" sz="1100" u="none" cap="none" strike="noStrike">
                  <a:solidFill>
                    <a:srgbClr val="C00000"/>
                  </a:solidFill>
                  <a:latin typeface="Arial"/>
                  <a:ea typeface="Arial"/>
                  <a:cs typeface="Arial"/>
                  <a:sym typeface="Arial"/>
                </a:rPr>
                <a:t>F41.8</a:t>
              </a:r>
              <a:r>
                <a:rPr b="0" i="0" lang="en-US" sz="1100" u="none" cap="none" strike="noStrike">
                  <a:solidFill>
                    <a:srgbClr val="203044"/>
                  </a:solidFill>
                  <a:latin typeface="Arial"/>
                  <a:ea typeface="Arial"/>
                  <a:cs typeface="Arial"/>
                  <a:sym typeface="Arial"/>
                </a:rPr>
                <a:t>)</a:t>
              </a:r>
              <a:endParaRPr/>
            </a:p>
            <a:p>
              <a:pPr indent="0" lvl="0" marL="0" marR="12859" rtl="0" algn="ctr">
                <a:lnSpc>
                  <a:spcPct val="152000"/>
                </a:lnSpc>
                <a:spcBef>
                  <a:spcPts val="495"/>
                </a:spcBef>
                <a:spcAft>
                  <a:spcPts val="0"/>
                </a:spcAft>
                <a:buNone/>
              </a:pPr>
              <a:r>
                <a:t/>
              </a:r>
              <a:endParaRPr b="0" i="0" sz="1100" u="none" cap="none" strike="noStrike">
                <a:solidFill>
                  <a:srgbClr val="000000"/>
                </a:solidFill>
                <a:latin typeface="Calibri"/>
                <a:ea typeface="Calibri"/>
                <a:cs typeface="Calibri"/>
                <a:sym typeface="Calibri"/>
              </a:endParaRPr>
            </a:p>
          </p:txBody>
        </p:sp>
        <p:sp>
          <p:nvSpPr>
            <p:cNvPr id="604" name="Google Shape;604;p22"/>
            <p:cNvSpPr txBox="1"/>
            <p:nvPr/>
          </p:nvSpPr>
          <p:spPr>
            <a:xfrm>
              <a:off x="0" y="998277"/>
              <a:ext cx="3447416" cy="254311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Body function </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b1521.2 Regulation of emotion </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b1600.2 Pace of thought</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b2401.00 dizziness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b3300.2 Fluency of speech</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B4200.22 Increased blood pressure</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B4402 Depth of respiration</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B755.2 Involuntary movement reaction functions</a:t>
              </a:r>
              <a:endParaRPr/>
            </a:p>
            <a:p>
              <a:pPr indent="-723900" lvl="0" marL="72390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b7650.2 Involuntary contractions of muscles</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b7651.1 Tremor</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Body structure </a:t>
              </a:r>
              <a:endParaRPr/>
            </a:p>
            <a:p>
              <a:pPr indent="-723900" lvl="0" marL="72390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 s7104.202 Muscles of head and neck region</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s73022.102 Muscles of hand</a:t>
              </a:r>
              <a:endParaRPr/>
            </a:p>
            <a:p>
              <a:pPr indent="-723900" lvl="0" marL="72390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s110.320 structure of brain</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s1101.210 structure of midbrain</a:t>
              </a:r>
              <a:endParaRPr/>
            </a:p>
            <a:p>
              <a:pPr indent="0" lvl="0" marL="0" marR="0" rtl="0" algn="l">
                <a:lnSpc>
                  <a:spcPct val="100000"/>
                </a:lnSpc>
                <a:spcBef>
                  <a:spcPts val="0"/>
                </a:spcBef>
                <a:spcAft>
                  <a:spcPts val="0"/>
                </a:spcAft>
                <a:buNone/>
              </a:pPr>
              <a:r>
                <a:t/>
              </a:r>
              <a:endParaRPr b="1"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605" name="Google Shape;605;p22"/>
            <p:cNvSpPr txBox="1"/>
            <p:nvPr/>
          </p:nvSpPr>
          <p:spPr>
            <a:xfrm>
              <a:off x="4002067" y="1107309"/>
              <a:ext cx="2871850" cy="220657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050" u="none" cap="none" strike="noStrike">
                  <a:solidFill>
                    <a:srgbClr val="000000"/>
                  </a:solidFill>
                  <a:latin typeface="Arial"/>
                  <a:ea typeface="Arial"/>
                  <a:cs typeface="Arial"/>
                  <a:sym typeface="Arial"/>
                </a:rPr>
                <a:t>Activities </a:t>
              </a:r>
              <a:endParaRPr b="1" i="0" sz="78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d170.22 writing</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d4104.12 standing</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d420.12 transferring oneself</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d3503.22 conversing with one person</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d4500.12 walking short distance</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d4551.12 climbing</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d4751.33 driving motorized vehicles</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d5400.12 putting on clothes</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788" u="none" cap="none" strike="noStrike">
                <a:solidFill>
                  <a:srgbClr val="000000"/>
                </a:solidFill>
                <a:latin typeface="Arial"/>
                <a:ea typeface="Arial"/>
                <a:cs typeface="Arial"/>
                <a:sym typeface="Arial"/>
              </a:endParaRPr>
            </a:p>
            <a:p>
              <a:pPr indent="-342900" lvl="0" marL="342900" marR="0" rtl="0" algn="ctr">
                <a:lnSpc>
                  <a:spcPct val="115000"/>
                </a:lnSpc>
                <a:spcBef>
                  <a:spcPts val="0"/>
                </a:spcBef>
                <a:spcAft>
                  <a:spcPts val="0"/>
                </a:spcAft>
                <a:buNone/>
              </a:pPr>
              <a:r>
                <a:t/>
              </a:r>
              <a:endParaRPr b="0" i="0" sz="675" u="none" cap="none" strike="noStrike">
                <a:solidFill>
                  <a:srgbClr val="000000"/>
                </a:solidFill>
                <a:latin typeface="Arial"/>
                <a:ea typeface="Arial"/>
                <a:cs typeface="Arial"/>
                <a:sym typeface="Arial"/>
              </a:endParaRPr>
            </a:p>
          </p:txBody>
        </p:sp>
        <p:sp>
          <p:nvSpPr>
            <p:cNvPr id="606" name="Google Shape;606;p22"/>
            <p:cNvSpPr txBox="1"/>
            <p:nvPr/>
          </p:nvSpPr>
          <p:spPr>
            <a:xfrm>
              <a:off x="7425882" y="1348447"/>
              <a:ext cx="2107177" cy="119157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342900" lvl="0" marL="342900" marR="0" rtl="0" algn="ctr">
                <a:lnSpc>
                  <a:spcPct val="115000"/>
                </a:lnSpc>
                <a:spcBef>
                  <a:spcPts val="0"/>
                </a:spcBef>
                <a:spcAft>
                  <a:spcPts val="0"/>
                </a:spcAft>
                <a:buNone/>
              </a:pPr>
              <a:r>
                <a:rPr b="1" i="0" lang="en-US" sz="1050" u="none" cap="none" strike="noStrike">
                  <a:solidFill>
                    <a:srgbClr val="000000"/>
                  </a:solidFill>
                  <a:latin typeface="Arial"/>
                  <a:ea typeface="Arial"/>
                  <a:cs typeface="Arial"/>
                  <a:sym typeface="Arial"/>
                </a:rPr>
                <a:t>Participation </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d8502.33 fulltime employment</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d930.12 Religion &amp; spirituality</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342900" lvl="0" marL="342900" marR="0" rtl="0" algn="ctr">
                <a:lnSpc>
                  <a:spcPct val="115000"/>
                </a:lnSpc>
                <a:spcBef>
                  <a:spcPts val="0"/>
                </a:spcBef>
                <a:spcAft>
                  <a:spcPts val="0"/>
                </a:spcAft>
                <a:buNone/>
              </a:pPr>
              <a:r>
                <a:t/>
              </a:r>
              <a:endParaRPr b="0" i="0" sz="788" u="none" cap="none" strike="noStrike">
                <a:solidFill>
                  <a:srgbClr val="000000"/>
                </a:solidFill>
                <a:latin typeface="Arial"/>
                <a:ea typeface="Arial"/>
                <a:cs typeface="Arial"/>
                <a:sym typeface="Arial"/>
              </a:endParaRPr>
            </a:p>
          </p:txBody>
        </p:sp>
        <p:sp>
          <p:nvSpPr>
            <p:cNvPr id="607" name="Google Shape;607;p22"/>
            <p:cNvSpPr txBox="1"/>
            <p:nvPr/>
          </p:nvSpPr>
          <p:spPr>
            <a:xfrm>
              <a:off x="-27197" y="4004632"/>
              <a:ext cx="6113229" cy="120746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None/>
              </a:pPr>
              <a:r>
                <a:rPr b="1" i="0" lang="en-US" sz="900" u="sng" cap="none" strike="noStrike">
                  <a:solidFill>
                    <a:srgbClr val="000000"/>
                  </a:solidFill>
                  <a:latin typeface="Arial"/>
                  <a:ea typeface="Arial"/>
                  <a:cs typeface="Arial"/>
                  <a:sym typeface="Arial"/>
                </a:rPr>
                <a:t>Environmental Factors :</a:t>
              </a:r>
              <a:endParaRPr/>
            </a:p>
            <a:p>
              <a:pPr indent="0" lvl="0" marL="0" marR="0" rtl="0" algn="l">
                <a:lnSpc>
                  <a:spcPct val="115000"/>
                </a:lnSpc>
                <a:spcBef>
                  <a:spcPts val="0"/>
                </a:spcBef>
                <a:spcAft>
                  <a:spcPts val="0"/>
                </a:spcAft>
                <a:buNone/>
              </a:pPr>
              <a:r>
                <a:rPr b="0" i="0" lang="en-US" sz="900" u="none" cap="none" strike="noStrike">
                  <a:solidFill>
                    <a:srgbClr val="000000"/>
                  </a:solidFill>
                  <a:latin typeface="Arial"/>
                  <a:ea typeface="Arial"/>
                  <a:cs typeface="Arial"/>
                  <a:sym typeface="Arial"/>
                </a:rPr>
                <a:t>e1101.0 drugs</a:t>
              </a:r>
              <a:endParaRPr/>
            </a:p>
            <a:p>
              <a:pPr indent="-542925" lvl="0" marL="542925"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e155.0 Design, construction and building products and technology of buildings for private use </a:t>
              </a:r>
              <a:endParaRPr/>
            </a:p>
            <a:p>
              <a:pPr indent="-723900" lvl="0" marL="72390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e310+4 immediate family</a:t>
              </a:r>
              <a:endParaRPr/>
            </a:p>
            <a:p>
              <a:pPr indent="-723900" lvl="0" marL="72390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e5801+4 health systems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900" u="none" cap="none" strike="noStrike">
                  <a:solidFill>
                    <a:srgbClr val="000000"/>
                  </a:solidFill>
                  <a:latin typeface="Arial"/>
                  <a:ea typeface="Arial"/>
                  <a:cs typeface="Arial"/>
                  <a:sym typeface="Arial"/>
                </a:rPr>
                <a:t>e5902+3 Labour and employment policies </a:t>
              </a:r>
              <a:endParaRPr/>
            </a:p>
            <a:p>
              <a:pPr indent="0" lvl="0" marL="0" marR="0" rtl="0" algn="l">
                <a:lnSpc>
                  <a:spcPct val="115000"/>
                </a:lnSpc>
                <a:spcBef>
                  <a:spcPts val="0"/>
                </a:spcBef>
                <a:spcAft>
                  <a:spcPts val="0"/>
                </a:spcAft>
                <a:buNone/>
              </a:pPr>
              <a:r>
                <a:rPr b="0" i="0" lang="en-US" sz="900" u="none" cap="none" strike="noStrike">
                  <a:solidFill>
                    <a:srgbClr val="000000"/>
                  </a:solidFill>
                  <a:latin typeface="Arial"/>
                  <a:ea typeface="Arial"/>
                  <a:cs typeface="Arial"/>
                  <a:sym typeface="Arial"/>
                </a:rPr>
                <a:t>e425.2 Individual attitudes of acquaintances, peers, colleagues, neighbours and community members</a:t>
              </a:r>
              <a:endParaRPr b="0" i="0" sz="9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None/>
              </a:pPr>
              <a:r>
                <a:t/>
              </a:r>
              <a:endParaRPr b="1" i="0" sz="900" u="sng"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None/>
              </a:pPr>
              <a:r>
                <a:rPr b="1" i="0" lang="en-US" sz="900" u="none" cap="none" strike="noStrike">
                  <a:solidFill>
                    <a:srgbClr val="000000"/>
                  </a:solidFill>
                  <a:latin typeface="Arial"/>
                  <a:ea typeface="Arial"/>
                  <a:cs typeface="Arial"/>
                  <a:sym typeface="Arial"/>
                </a:rPr>
                <a:t> </a:t>
              </a:r>
              <a:endParaRPr/>
            </a:p>
            <a:p>
              <a:pPr indent="0" lvl="0" marL="0" marR="0" rtl="0" algn="ctr">
                <a:lnSpc>
                  <a:spcPct val="115000"/>
                </a:lnSpc>
                <a:spcBef>
                  <a:spcPts val="0"/>
                </a:spcBef>
                <a:spcAft>
                  <a:spcPts val="0"/>
                </a:spcAft>
                <a:buNone/>
              </a:pPr>
              <a:r>
                <a:t/>
              </a:r>
              <a:endParaRPr b="0" i="0" sz="900" u="sng" cap="none" strike="noStrike">
                <a:solidFill>
                  <a:srgbClr val="000000"/>
                </a:solidFill>
                <a:latin typeface="Arial"/>
                <a:ea typeface="Arial"/>
                <a:cs typeface="Arial"/>
                <a:sym typeface="Arial"/>
              </a:endParaRPr>
            </a:p>
          </p:txBody>
        </p:sp>
        <p:sp>
          <p:nvSpPr>
            <p:cNvPr id="608" name="Google Shape;608;p22"/>
            <p:cNvSpPr txBox="1"/>
            <p:nvPr/>
          </p:nvSpPr>
          <p:spPr>
            <a:xfrm>
              <a:off x="6304974" y="4007679"/>
              <a:ext cx="1785723" cy="89329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825" u="sng" cap="none" strike="noStrike">
                  <a:solidFill>
                    <a:srgbClr val="000000"/>
                  </a:solidFill>
                  <a:latin typeface="Arial"/>
                  <a:ea typeface="Arial"/>
                  <a:cs typeface="Arial"/>
                  <a:sym typeface="Arial"/>
                </a:rPr>
                <a:t>Personal Factors :</a:t>
              </a:r>
              <a:endParaRPr/>
            </a:p>
            <a:p>
              <a:pPr indent="0" lvl="0" marL="0" marR="0" rtl="0" algn="ctr">
                <a:lnSpc>
                  <a:spcPct val="100000"/>
                </a:lnSpc>
                <a:spcBef>
                  <a:spcPts val="0"/>
                </a:spcBef>
                <a:spcAft>
                  <a:spcPts val="0"/>
                </a:spcAft>
                <a:buNone/>
              </a:pPr>
              <a:r>
                <a:rPr b="0" i="0" lang="en-US" sz="825" u="none" cap="none" strike="noStrike">
                  <a:solidFill>
                    <a:srgbClr val="000000"/>
                  </a:solidFill>
                  <a:latin typeface="Arial"/>
                  <a:ea typeface="Arial"/>
                  <a:cs typeface="Arial"/>
                  <a:sym typeface="Arial"/>
                </a:rPr>
                <a:t>Male (Mr.H)</a:t>
              </a:r>
              <a:endParaRPr/>
            </a:p>
            <a:p>
              <a:pPr indent="0" lvl="0" marL="0" marR="0" rtl="0" algn="ctr">
                <a:lnSpc>
                  <a:spcPct val="100000"/>
                </a:lnSpc>
                <a:spcBef>
                  <a:spcPts val="0"/>
                </a:spcBef>
                <a:spcAft>
                  <a:spcPts val="0"/>
                </a:spcAft>
                <a:buNone/>
              </a:pPr>
              <a:r>
                <a:rPr b="0" i="0" lang="en-US" sz="825" u="none" cap="none" strike="noStrike">
                  <a:solidFill>
                    <a:srgbClr val="000000"/>
                  </a:solidFill>
                  <a:latin typeface="Arial"/>
                  <a:ea typeface="Arial"/>
                  <a:cs typeface="Arial"/>
                  <a:sym typeface="Arial"/>
                </a:rPr>
                <a:t>60 years old</a:t>
              </a:r>
              <a:endParaRPr/>
            </a:p>
            <a:p>
              <a:pPr indent="0" lvl="0" marL="0" marR="0" rtl="0" algn="ctr">
                <a:lnSpc>
                  <a:spcPct val="100000"/>
                </a:lnSpc>
                <a:spcBef>
                  <a:spcPts val="0"/>
                </a:spcBef>
                <a:spcAft>
                  <a:spcPts val="0"/>
                </a:spcAft>
                <a:buNone/>
              </a:pPr>
              <a:r>
                <a:rPr b="0" i="0" lang="en-US" sz="825" u="none" cap="none" strike="noStrike">
                  <a:solidFill>
                    <a:srgbClr val="000000"/>
                  </a:solidFill>
                  <a:latin typeface="Arial"/>
                  <a:ea typeface="Arial"/>
                  <a:cs typeface="Arial"/>
                  <a:sym typeface="Arial"/>
                </a:rPr>
                <a:t>Gastritis, history of seizure</a:t>
              </a:r>
              <a:endParaRPr b="0" i="0" sz="825" u="none" cap="none" strike="noStrike">
                <a:solidFill>
                  <a:srgbClr val="000000"/>
                </a:solidFill>
                <a:latin typeface="Arial"/>
                <a:ea typeface="Arial"/>
                <a:cs typeface="Arial"/>
                <a:sym typeface="Arial"/>
              </a:endParaRPr>
            </a:p>
          </p:txBody>
        </p:sp>
        <p:cxnSp>
          <p:nvCxnSpPr>
            <p:cNvPr id="609" name="Google Shape;609;p22"/>
            <p:cNvCxnSpPr/>
            <p:nvPr/>
          </p:nvCxnSpPr>
          <p:spPr>
            <a:xfrm>
              <a:off x="3449370" y="1991888"/>
              <a:ext cx="582930" cy="0"/>
            </a:xfrm>
            <a:prstGeom prst="straightConnector1">
              <a:avLst/>
            </a:prstGeom>
            <a:noFill/>
            <a:ln cap="flat" cmpd="sng" w="19050">
              <a:solidFill>
                <a:schemeClr val="dk1"/>
              </a:solidFill>
              <a:prstDash val="solid"/>
              <a:round/>
              <a:headEnd len="med" w="med" type="triangle"/>
              <a:tailEnd len="med" w="med" type="triangle"/>
            </a:ln>
          </p:spPr>
        </p:cxnSp>
        <p:cxnSp>
          <p:nvCxnSpPr>
            <p:cNvPr id="610" name="Google Shape;610;p22"/>
            <p:cNvCxnSpPr/>
            <p:nvPr/>
          </p:nvCxnSpPr>
          <p:spPr>
            <a:xfrm>
              <a:off x="6851810" y="2009995"/>
              <a:ext cx="561975" cy="0"/>
            </a:xfrm>
            <a:prstGeom prst="straightConnector1">
              <a:avLst/>
            </a:prstGeom>
            <a:noFill/>
            <a:ln cap="flat" cmpd="sng" w="19050">
              <a:solidFill>
                <a:schemeClr val="dk1"/>
              </a:solidFill>
              <a:prstDash val="solid"/>
              <a:round/>
              <a:headEnd len="med" w="med" type="triangle"/>
              <a:tailEnd len="med" w="med" type="triangle"/>
            </a:ln>
          </p:spPr>
        </p:cxnSp>
        <p:grpSp>
          <p:nvGrpSpPr>
            <p:cNvPr id="611" name="Google Shape;611;p22"/>
            <p:cNvGrpSpPr/>
            <p:nvPr/>
          </p:nvGrpSpPr>
          <p:grpSpPr>
            <a:xfrm>
              <a:off x="1166137" y="740623"/>
              <a:ext cx="7701225" cy="361950"/>
              <a:chOff x="0" y="350312"/>
              <a:chExt cx="7000875" cy="497006"/>
            </a:xfrm>
          </p:grpSpPr>
          <p:cxnSp>
            <p:nvCxnSpPr>
              <p:cNvPr id="612" name="Google Shape;612;p22"/>
              <p:cNvCxnSpPr/>
              <p:nvPr/>
            </p:nvCxnSpPr>
            <p:spPr>
              <a:xfrm>
                <a:off x="3540641" y="350312"/>
                <a:ext cx="2659" cy="497006"/>
              </a:xfrm>
              <a:prstGeom prst="straightConnector1">
                <a:avLst/>
              </a:prstGeom>
              <a:noFill/>
              <a:ln cap="flat" cmpd="sng" w="19050">
                <a:solidFill>
                  <a:schemeClr val="dk1"/>
                </a:solidFill>
                <a:prstDash val="solid"/>
                <a:round/>
                <a:headEnd len="med" w="med" type="triangle"/>
                <a:tailEnd len="med" w="med" type="triangle"/>
              </a:ln>
            </p:spPr>
          </p:cxnSp>
          <p:cxnSp>
            <p:nvCxnSpPr>
              <p:cNvPr id="613" name="Google Shape;613;p22"/>
              <p:cNvCxnSpPr/>
              <p:nvPr/>
            </p:nvCxnSpPr>
            <p:spPr>
              <a:xfrm flipH="1">
                <a:off x="0" y="542925"/>
                <a:ext cx="9525" cy="175689"/>
              </a:xfrm>
              <a:prstGeom prst="straightConnector1">
                <a:avLst/>
              </a:prstGeom>
              <a:noFill/>
              <a:ln cap="flat" cmpd="sng" w="19050">
                <a:solidFill>
                  <a:schemeClr val="dk1"/>
                </a:solidFill>
                <a:prstDash val="solid"/>
                <a:round/>
                <a:headEnd len="sm" w="sm" type="none"/>
                <a:tailEnd len="med" w="med" type="triangle"/>
              </a:ln>
            </p:spPr>
          </p:cxnSp>
          <p:cxnSp>
            <p:nvCxnSpPr>
              <p:cNvPr id="614" name="Google Shape;614;p22"/>
              <p:cNvCxnSpPr/>
              <p:nvPr/>
            </p:nvCxnSpPr>
            <p:spPr>
              <a:xfrm>
                <a:off x="0" y="552450"/>
                <a:ext cx="7000875" cy="0"/>
              </a:xfrm>
              <a:prstGeom prst="straightConnector1">
                <a:avLst/>
              </a:prstGeom>
              <a:noFill/>
              <a:ln cap="flat" cmpd="sng" w="19050">
                <a:solidFill>
                  <a:schemeClr val="dk1"/>
                </a:solidFill>
                <a:prstDash val="solid"/>
                <a:round/>
                <a:headEnd len="sm" w="sm" type="none"/>
                <a:tailEnd len="sm" w="sm" type="none"/>
              </a:ln>
            </p:spPr>
          </p:cxnSp>
        </p:grpSp>
        <p:grpSp>
          <p:nvGrpSpPr>
            <p:cNvPr id="615" name="Google Shape;615;p22"/>
            <p:cNvGrpSpPr/>
            <p:nvPr/>
          </p:nvGrpSpPr>
          <p:grpSpPr>
            <a:xfrm>
              <a:off x="1680424" y="3313888"/>
              <a:ext cx="6934200" cy="696143"/>
              <a:chOff x="0" y="726358"/>
              <a:chExt cx="6934200" cy="696143"/>
            </a:xfrm>
          </p:grpSpPr>
          <p:cxnSp>
            <p:nvCxnSpPr>
              <p:cNvPr id="616" name="Google Shape;616;p22"/>
              <p:cNvCxnSpPr/>
              <p:nvPr/>
            </p:nvCxnSpPr>
            <p:spPr>
              <a:xfrm>
                <a:off x="2019300" y="1201072"/>
                <a:ext cx="0" cy="221429"/>
              </a:xfrm>
              <a:prstGeom prst="straightConnector1">
                <a:avLst/>
              </a:prstGeom>
              <a:noFill/>
              <a:ln cap="flat" cmpd="sng" w="19050">
                <a:solidFill>
                  <a:schemeClr val="dk1"/>
                </a:solidFill>
                <a:prstDash val="solid"/>
                <a:round/>
                <a:headEnd len="sm" w="sm" type="none"/>
                <a:tailEnd len="med" w="med" type="triangle"/>
              </a:ln>
            </p:spPr>
          </p:cxnSp>
          <p:cxnSp>
            <p:nvCxnSpPr>
              <p:cNvPr id="617" name="Google Shape;617;p22"/>
              <p:cNvCxnSpPr/>
              <p:nvPr/>
            </p:nvCxnSpPr>
            <p:spPr>
              <a:xfrm>
                <a:off x="5019675" y="1195518"/>
                <a:ext cx="0" cy="226983"/>
              </a:xfrm>
              <a:prstGeom prst="straightConnector1">
                <a:avLst/>
              </a:prstGeom>
              <a:noFill/>
              <a:ln cap="flat" cmpd="sng" w="19050">
                <a:solidFill>
                  <a:schemeClr val="dk1"/>
                </a:solidFill>
                <a:prstDash val="solid"/>
                <a:round/>
                <a:headEnd len="sm" w="sm" type="none"/>
                <a:tailEnd len="med" w="med" type="triangle"/>
              </a:ln>
            </p:spPr>
          </p:cxnSp>
          <p:cxnSp>
            <p:nvCxnSpPr>
              <p:cNvPr id="618" name="Google Shape;618;p22"/>
              <p:cNvCxnSpPr/>
              <p:nvPr/>
            </p:nvCxnSpPr>
            <p:spPr>
              <a:xfrm>
                <a:off x="2019300" y="1201072"/>
                <a:ext cx="3000375" cy="0"/>
              </a:xfrm>
              <a:prstGeom prst="straightConnector1">
                <a:avLst/>
              </a:prstGeom>
              <a:noFill/>
              <a:ln cap="flat" cmpd="sng" w="19050">
                <a:solidFill>
                  <a:schemeClr val="dk1"/>
                </a:solidFill>
                <a:prstDash val="solid"/>
                <a:round/>
                <a:headEnd len="sm" w="sm" type="none"/>
                <a:tailEnd len="sm" w="sm" type="none"/>
              </a:ln>
            </p:spPr>
          </p:cxnSp>
          <p:cxnSp>
            <p:nvCxnSpPr>
              <p:cNvPr id="619" name="Google Shape;619;p22"/>
              <p:cNvCxnSpPr/>
              <p:nvPr/>
            </p:nvCxnSpPr>
            <p:spPr>
              <a:xfrm rot="10800000">
                <a:off x="3532525" y="726358"/>
                <a:ext cx="0" cy="480928"/>
              </a:xfrm>
              <a:prstGeom prst="straightConnector1">
                <a:avLst/>
              </a:prstGeom>
              <a:noFill/>
              <a:ln cap="flat" cmpd="sng" w="19050">
                <a:solidFill>
                  <a:schemeClr val="dk1"/>
                </a:solidFill>
                <a:prstDash val="solid"/>
                <a:round/>
                <a:headEnd len="sm" w="sm" type="none"/>
                <a:tailEnd len="med" w="med" type="triangle"/>
              </a:ln>
            </p:spPr>
          </p:cxnSp>
          <p:cxnSp>
            <p:nvCxnSpPr>
              <p:cNvPr id="620" name="Google Shape;620;p22"/>
              <p:cNvCxnSpPr/>
              <p:nvPr/>
            </p:nvCxnSpPr>
            <p:spPr>
              <a:xfrm rot="10800000">
                <a:off x="0" y="946033"/>
                <a:ext cx="0" cy="131675"/>
              </a:xfrm>
              <a:prstGeom prst="straightConnector1">
                <a:avLst/>
              </a:prstGeom>
              <a:noFill/>
              <a:ln cap="flat" cmpd="sng" w="19050">
                <a:solidFill>
                  <a:schemeClr val="dk1"/>
                </a:solidFill>
                <a:prstDash val="solid"/>
                <a:round/>
                <a:headEnd len="sm" w="sm" type="none"/>
                <a:tailEnd len="med" w="med" type="triangle"/>
              </a:ln>
            </p:spPr>
          </p:cxnSp>
          <p:cxnSp>
            <p:nvCxnSpPr>
              <p:cNvPr id="621" name="Google Shape;621;p22"/>
              <p:cNvCxnSpPr/>
              <p:nvPr/>
            </p:nvCxnSpPr>
            <p:spPr>
              <a:xfrm>
                <a:off x="0" y="1083606"/>
                <a:ext cx="6934200" cy="0"/>
              </a:xfrm>
              <a:prstGeom prst="straightConnector1">
                <a:avLst/>
              </a:prstGeom>
              <a:noFill/>
              <a:ln cap="flat" cmpd="sng" w="19050">
                <a:solidFill>
                  <a:schemeClr val="dk1"/>
                </a:solidFill>
                <a:prstDash val="solid"/>
                <a:round/>
                <a:headEnd len="sm" w="sm" type="none"/>
                <a:tailEnd len="sm" w="sm" type="none"/>
              </a:ln>
            </p:spPr>
          </p:cxnSp>
        </p:grpSp>
      </p:grpSp>
      <p:cxnSp>
        <p:nvCxnSpPr>
          <p:cNvPr id="622" name="Google Shape;622;p22"/>
          <p:cNvCxnSpPr/>
          <p:nvPr/>
        </p:nvCxnSpPr>
        <p:spPr>
          <a:xfrm>
            <a:off x="8302990" y="930083"/>
            <a:ext cx="0" cy="414875"/>
          </a:xfrm>
          <a:prstGeom prst="straightConnector1">
            <a:avLst/>
          </a:prstGeom>
          <a:noFill/>
          <a:ln cap="flat" cmpd="sng" w="19050">
            <a:solidFill>
              <a:srgbClr val="4B4B4B"/>
            </a:solidFill>
            <a:prstDash val="solid"/>
            <a:round/>
            <a:headEnd len="sm" w="sm" type="none"/>
            <a:tailEnd len="med" w="med" type="triangle"/>
          </a:ln>
        </p:spPr>
      </p:cxnSp>
      <p:cxnSp>
        <p:nvCxnSpPr>
          <p:cNvPr id="623" name="Google Shape;623;p22"/>
          <p:cNvCxnSpPr/>
          <p:nvPr/>
        </p:nvCxnSpPr>
        <p:spPr>
          <a:xfrm rot="10800000">
            <a:off x="8077386" y="2484609"/>
            <a:ext cx="9037" cy="1041664"/>
          </a:xfrm>
          <a:prstGeom prst="straightConnector1">
            <a:avLst/>
          </a:prstGeom>
          <a:noFill/>
          <a:ln cap="flat" cmpd="sng" w="19050">
            <a:solidFill>
              <a:srgbClr val="4B4B4B"/>
            </a:solidFill>
            <a:prstDash val="solid"/>
            <a:round/>
            <a:headEnd len="sm" w="sm" type="none"/>
            <a:tailEnd len="med" w="med" type="triangle"/>
          </a:ln>
        </p:spPr>
      </p:cxnSp>
      <p:sp>
        <p:nvSpPr>
          <p:cNvPr id="624" name="Google Shape;624;p22"/>
          <p:cNvSpPr/>
          <p:nvPr/>
        </p:nvSpPr>
        <p:spPr>
          <a:xfrm>
            <a:off x="372373" y="329381"/>
            <a:ext cx="1625675" cy="32354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406089"/>
                </a:solidFill>
                <a:latin typeface="Arial"/>
                <a:ea typeface="Arial"/>
                <a:cs typeface="Arial"/>
                <a:sym typeface="Arial"/>
              </a:rPr>
              <a:t>Contoh kasus</a:t>
            </a:r>
            <a:endParaRPr b="1" i="0" sz="1500" u="none" cap="none" strike="noStrike">
              <a:solidFill>
                <a:srgbClr val="406089"/>
              </a:solidFill>
              <a:latin typeface="Arial"/>
              <a:ea typeface="Arial"/>
              <a:cs typeface="Arial"/>
              <a:sym typeface="Arial"/>
            </a:endParaRPr>
          </a:p>
        </p:txBody>
      </p:sp>
      <p:sp>
        <p:nvSpPr>
          <p:cNvPr id="625" name="Google Shape;625;p22"/>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id="630" name="Google Shape;630;p23"/>
          <p:cNvPicPr preferRelativeResize="0"/>
          <p:nvPr/>
        </p:nvPicPr>
        <p:blipFill rotWithShape="1">
          <a:blip r:embed="rId3">
            <a:alphaModFix/>
          </a:blip>
          <a:srcRect b="2676" l="0" r="0" t="9428"/>
          <a:stretch/>
        </p:blipFill>
        <p:spPr>
          <a:xfrm>
            <a:off x="2313593" y="122120"/>
            <a:ext cx="5816886" cy="4899259"/>
          </a:xfrm>
          <a:prstGeom prst="rect">
            <a:avLst/>
          </a:prstGeom>
          <a:noFill/>
          <a:ln>
            <a:noFill/>
          </a:ln>
        </p:spPr>
      </p:pic>
      <p:sp>
        <p:nvSpPr>
          <p:cNvPr id="631" name="Google Shape;631;p23"/>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5"/>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Berbagai contoh intervensi KFR</a:t>
            </a:r>
            <a:endParaRPr/>
          </a:p>
        </p:txBody>
      </p:sp>
      <p:grpSp>
        <p:nvGrpSpPr>
          <p:cNvPr id="637" name="Google Shape;637;p25"/>
          <p:cNvGrpSpPr/>
          <p:nvPr/>
        </p:nvGrpSpPr>
        <p:grpSpPr>
          <a:xfrm>
            <a:off x="2313381" y="1160545"/>
            <a:ext cx="4517238" cy="3537929"/>
            <a:chOff x="0" y="81045"/>
            <a:chExt cx="4517238" cy="3537929"/>
          </a:xfrm>
        </p:grpSpPr>
        <p:sp>
          <p:nvSpPr>
            <p:cNvPr id="638" name="Google Shape;638;p25"/>
            <p:cNvSpPr/>
            <p:nvPr/>
          </p:nvSpPr>
          <p:spPr>
            <a:xfrm>
              <a:off x="0" y="81045"/>
              <a:ext cx="4517238" cy="397800"/>
            </a:xfrm>
            <a:prstGeom prst="roundRect">
              <a:avLst>
                <a:gd fmla="val 16667" name="adj"/>
              </a:avLst>
            </a:prstGeom>
            <a:solidFill>
              <a:srgbClr val="B5C7DD">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5"/>
            <p:cNvSpPr txBox="1"/>
            <p:nvPr/>
          </p:nvSpPr>
          <p:spPr>
            <a:xfrm>
              <a:off x="19419" y="100464"/>
              <a:ext cx="4478400"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Program Rehabilitasi</a:t>
              </a:r>
              <a:endParaRPr b="0" i="0" sz="1700" u="none" cap="none" strike="noStrike">
                <a:solidFill>
                  <a:srgbClr val="000000"/>
                </a:solidFill>
                <a:latin typeface="Arial"/>
                <a:ea typeface="Arial"/>
                <a:cs typeface="Arial"/>
                <a:sym typeface="Arial"/>
              </a:endParaRPr>
            </a:p>
          </p:txBody>
        </p:sp>
        <p:sp>
          <p:nvSpPr>
            <p:cNvPr id="640" name="Google Shape;640;p25"/>
            <p:cNvSpPr/>
            <p:nvPr/>
          </p:nvSpPr>
          <p:spPr>
            <a:xfrm>
              <a:off x="0" y="592634"/>
              <a:ext cx="4517238" cy="30263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5"/>
            <p:cNvSpPr txBox="1"/>
            <p:nvPr/>
          </p:nvSpPr>
          <p:spPr>
            <a:xfrm>
              <a:off x="0" y="592634"/>
              <a:ext cx="4517238" cy="3026340"/>
            </a:xfrm>
            <a:prstGeom prst="rect">
              <a:avLst/>
            </a:prstGeom>
            <a:noFill/>
            <a:ln>
              <a:noFill/>
            </a:ln>
          </p:spPr>
          <p:txBody>
            <a:bodyPr anchorCtr="0" anchor="t" bIns="21575" lIns="143400" spcFirstLastPara="1" rIns="120900" wrap="square" tIns="21575">
              <a:noAutofit/>
            </a:bodyPr>
            <a:lstStyle/>
            <a:p>
              <a:pPr indent="-114300" lvl="1" marL="114300" marR="0" rtl="0" algn="l">
                <a:lnSpc>
                  <a:spcPct val="9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Pemberian ortosis (misalnya splint)</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Latihan keterampilan aktivitas hidup sehari-hari</a:t>
              </a:r>
              <a:endParaRPr b="0" i="0" sz="1300" u="none" cap="none" strike="noStrike">
                <a:solidFill>
                  <a:srgbClr val="000000"/>
                </a:solidFill>
                <a:latin typeface="Arial"/>
                <a:ea typeface="Arial"/>
                <a:cs typeface="Arial"/>
                <a:sym typeface="Arial"/>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Penyesuaian lingkungan kerja dan rumah</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Penyuluhan strategi untuk mengatasi hendaya kognitif</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Terapi wicara dan bahasa dalam ruang lingkup program KFR yang kompleks;</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Penatalaksanaan disfagia;</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Intervensi neuropsikologis;</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Intervensi psikologis, termasuk; penyuluhan pasien dan keluarganya</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Terapi nutrisional;</a:t>
              </a:r>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Pemakaian alat bantu, teknologi alat bantu, prostetik, ortotik, bantuan teknis;</a:t>
              </a:r>
              <a:endParaRPr b="0" i="0" sz="1300" u="none" cap="none" strike="noStrike">
                <a:solidFill>
                  <a:srgbClr val="000000"/>
                </a:solidFill>
                <a:latin typeface="Arial"/>
                <a:ea typeface="Arial"/>
                <a:cs typeface="Arial"/>
                <a:sym typeface="Arial"/>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Edukasi pasien, keluarga, profesional</a:t>
              </a:r>
              <a:endParaRPr b="0" i="0" sz="1300" u="none" cap="none" strike="noStrike">
                <a:solidFill>
                  <a:srgbClr val="000000"/>
                </a:solidFill>
                <a:latin typeface="Arial"/>
                <a:ea typeface="Arial"/>
                <a:cs typeface="Arial"/>
                <a:sym typeface="Arial"/>
              </a:endParaRPr>
            </a:p>
            <a:p>
              <a:pPr indent="-114300" lvl="1" marL="114300" marR="0" rtl="0" algn="l">
                <a:lnSpc>
                  <a:spcPct val="90000"/>
                </a:lnSpc>
                <a:spcBef>
                  <a:spcPts val="26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Asuhan keperawatan rehabilitasi</a:t>
              </a:r>
              <a:endParaRPr/>
            </a:p>
          </p:txBody>
        </p:sp>
      </p:grpSp>
      <p:pic>
        <p:nvPicPr>
          <p:cNvPr id="642" name="Google Shape;642;p25"/>
          <p:cNvPicPr preferRelativeResize="0"/>
          <p:nvPr/>
        </p:nvPicPr>
        <p:blipFill rotWithShape="1">
          <a:blip r:embed="rId3">
            <a:alphaModFix/>
          </a:blip>
          <a:srcRect b="0" l="4031" r="0" t="0"/>
          <a:stretch/>
        </p:blipFill>
        <p:spPr>
          <a:xfrm>
            <a:off x="344627" y="1341122"/>
            <a:ext cx="1649002" cy="1230628"/>
          </a:xfrm>
          <a:prstGeom prst="rect">
            <a:avLst/>
          </a:prstGeom>
          <a:noFill/>
          <a:ln>
            <a:noFill/>
          </a:ln>
        </p:spPr>
      </p:pic>
      <p:pic>
        <p:nvPicPr>
          <p:cNvPr id="643" name="Google Shape;643;p25"/>
          <p:cNvPicPr preferRelativeResize="0"/>
          <p:nvPr/>
        </p:nvPicPr>
        <p:blipFill rotWithShape="1">
          <a:blip r:embed="rId4">
            <a:alphaModFix/>
          </a:blip>
          <a:srcRect b="0" l="0" r="0" t="0"/>
          <a:stretch/>
        </p:blipFill>
        <p:spPr>
          <a:xfrm>
            <a:off x="344626" y="3025487"/>
            <a:ext cx="1649003" cy="1540030"/>
          </a:xfrm>
          <a:prstGeom prst="rect">
            <a:avLst/>
          </a:prstGeom>
          <a:noFill/>
          <a:ln cap="flat" cmpd="sng" w="9525">
            <a:solidFill>
              <a:schemeClr val="accent1"/>
            </a:solidFill>
            <a:prstDash val="solid"/>
            <a:round/>
            <a:headEnd len="sm" w="sm" type="none"/>
            <a:tailEnd len="sm" w="sm" type="none"/>
          </a:ln>
          <a:effectLst>
            <a:outerShdw blurRad="292100" rotWithShape="0" algn="tl" dir="2700000" dist="139700">
              <a:srgbClr val="333333">
                <a:alpha val="64705"/>
              </a:srgbClr>
            </a:outerShdw>
          </a:effectLst>
        </p:spPr>
      </p:pic>
      <p:pic>
        <p:nvPicPr>
          <p:cNvPr id="644" name="Google Shape;644;p25"/>
          <p:cNvPicPr preferRelativeResize="0"/>
          <p:nvPr/>
        </p:nvPicPr>
        <p:blipFill rotWithShape="1">
          <a:blip r:embed="rId5">
            <a:alphaModFix/>
          </a:blip>
          <a:srcRect b="0" l="0" r="0" t="0"/>
          <a:stretch/>
        </p:blipFill>
        <p:spPr>
          <a:xfrm>
            <a:off x="7315200" y="1185332"/>
            <a:ext cx="1847835" cy="2305035"/>
          </a:xfrm>
          <a:prstGeom prst="rect">
            <a:avLst/>
          </a:prstGeom>
          <a:noFill/>
          <a:ln>
            <a:noFill/>
          </a:ln>
        </p:spPr>
      </p:pic>
      <p:pic>
        <p:nvPicPr>
          <p:cNvPr descr="MODULAR BELOW-KNEE PROSTHESIS | Ortopedica" id="645" name="Google Shape;645;p25"/>
          <p:cNvPicPr preferRelativeResize="0"/>
          <p:nvPr/>
        </p:nvPicPr>
        <p:blipFill rotWithShape="1">
          <a:blip r:embed="rId6">
            <a:alphaModFix/>
          </a:blip>
          <a:srcRect b="0" l="0" r="0" t="6632"/>
          <a:stretch/>
        </p:blipFill>
        <p:spPr>
          <a:xfrm>
            <a:off x="6621463" y="3490367"/>
            <a:ext cx="1150937" cy="1614822"/>
          </a:xfrm>
          <a:prstGeom prst="rect">
            <a:avLst/>
          </a:prstGeom>
          <a:noFill/>
          <a:ln>
            <a:noFill/>
          </a:ln>
        </p:spPr>
      </p:pic>
      <p:sp>
        <p:nvSpPr>
          <p:cNvPr id="646" name="Google Shape;646;p25"/>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4"/>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Berbagai contoh intervensi KFR</a:t>
            </a:r>
            <a:endParaRPr/>
          </a:p>
        </p:txBody>
      </p:sp>
      <p:grpSp>
        <p:nvGrpSpPr>
          <p:cNvPr id="652" name="Google Shape;652;p24"/>
          <p:cNvGrpSpPr/>
          <p:nvPr/>
        </p:nvGrpSpPr>
        <p:grpSpPr>
          <a:xfrm>
            <a:off x="2408764" y="1209768"/>
            <a:ext cx="4636930" cy="3556084"/>
            <a:chOff x="0" y="62891"/>
            <a:chExt cx="4636930" cy="3556084"/>
          </a:xfrm>
        </p:grpSpPr>
        <p:sp>
          <p:nvSpPr>
            <p:cNvPr id="653" name="Google Shape;653;p24"/>
            <p:cNvSpPr/>
            <p:nvPr/>
          </p:nvSpPr>
          <p:spPr>
            <a:xfrm>
              <a:off x="0" y="62891"/>
              <a:ext cx="4636930" cy="491399"/>
            </a:xfrm>
            <a:prstGeom prst="roundRect">
              <a:avLst>
                <a:gd fmla="val 16667" name="adj"/>
              </a:avLst>
            </a:prstGeom>
            <a:solidFill>
              <a:srgbClr val="B5C7DD">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txBox="1"/>
            <p:nvPr/>
          </p:nvSpPr>
          <p:spPr>
            <a:xfrm>
              <a:off x="23988" y="86879"/>
              <a:ext cx="4588954"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Pengobatan medikamentosa</a:t>
              </a:r>
              <a:endParaRPr b="0" i="0" sz="2100" u="none" cap="none" strike="noStrike">
                <a:solidFill>
                  <a:srgbClr val="000000"/>
                </a:solidFill>
                <a:latin typeface="Arial"/>
                <a:ea typeface="Arial"/>
                <a:cs typeface="Arial"/>
                <a:sym typeface="Arial"/>
              </a:endParaRPr>
            </a:p>
          </p:txBody>
        </p:sp>
        <p:sp>
          <p:nvSpPr>
            <p:cNvPr id="655" name="Google Shape;655;p24"/>
            <p:cNvSpPr/>
            <p:nvPr/>
          </p:nvSpPr>
          <p:spPr>
            <a:xfrm>
              <a:off x="0" y="554291"/>
              <a:ext cx="4636930" cy="68465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txBox="1"/>
            <p:nvPr/>
          </p:nvSpPr>
          <p:spPr>
            <a:xfrm>
              <a:off x="0" y="554291"/>
              <a:ext cx="4636930" cy="684652"/>
            </a:xfrm>
            <a:prstGeom prst="rect">
              <a:avLst/>
            </a:prstGeom>
            <a:noFill/>
            <a:ln>
              <a:noFill/>
            </a:ln>
          </p:spPr>
          <p:txBody>
            <a:bodyPr anchorCtr="0" anchor="t" bIns="26650" lIns="147200" spcFirstLastPara="1" rIns="149350" wrap="square" tIns="26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injeksi intraartikular atau peritendon, dry needling, spray and strectch, taping, laser energi rendah, dan lain-lain</a:t>
              </a:r>
              <a:endParaRPr/>
            </a:p>
          </p:txBody>
        </p:sp>
        <p:sp>
          <p:nvSpPr>
            <p:cNvPr id="657" name="Google Shape;657;p24"/>
            <p:cNvSpPr/>
            <p:nvPr/>
          </p:nvSpPr>
          <p:spPr>
            <a:xfrm>
              <a:off x="0" y="1352851"/>
              <a:ext cx="4636930" cy="491399"/>
            </a:xfrm>
            <a:prstGeom prst="roundRect">
              <a:avLst>
                <a:gd fmla="val 16667" name="adj"/>
              </a:avLst>
            </a:prstGeom>
            <a:solidFill>
              <a:srgbClr val="B5C7DD">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txBox="1"/>
            <p:nvPr/>
          </p:nvSpPr>
          <p:spPr>
            <a:xfrm>
              <a:off x="23988" y="1376839"/>
              <a:ext cx="4588954"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Penggunaan Modalitas Fisik</a:t>
              </a:r>
              <a:endParaRPr b="0" i="0" sz="2100" u="none" cap="none" strike="noStrike">
                <a:solidFill>
                  <a:srgbClr val="000000"/>
                </a:solidFill>
                <a:latin typeface="Arial"/>
                <a:ea typeface="Arial"/>
                <a:cs typeface="Arial"/>
                <a:sym typeface="Arial"/>
              </a:endParaRPr>
            </a:p>
          </p:txBody>
        </p:sp>
        <p:sp>
          <p:nvSpPr>
            <p:cNvPr id="659" name="Google Shape;659;p24"/>
            <p:cNvSpPr/>
            <p:nvPr/>
          </p:nvSpPr>
          <p:spPr>
            <a:xfrm>
              <a:off x="0" y="1793235"/>
              <a:ext cx="4636930" cy="1825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txBox="1"/>
            <p:nvPr/>
          </p:nvSpPr>
          <p:spPr>
            <a:xfrm>
              <a:off x="0" y="1793235"/>
              <a:ext cx="4636930" cy="1825740"/>
            </a:xfrm>
            <a:prstGeom prst="rect">
              <a:avLst/>
            </a:prstGeom>
            <a:noFill/>
            <a:ln>
              <a:noFill/>
            </a:ln>
          </p:spPr>
          <p:txBody>
            <a:bodyPr anchorCtr="0" anchor="t" bIns="26650" lIns="147200" spcFirstLastPara="1" rIns="149350" wrap="square" tIns="26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kinesioterapi dan terapi latihan</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elektroterapi</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terapi panas dan dingin</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fototerapi (misalnya terapi ultraviolet)</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hidroterapi dan balneoterapi</a:t>
              </a:r>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terapi manual/ massage</a:t>
              </a:r>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terapi drainase limfatik manual, dll</a:t>
              </a:r>
              <a:endParaRPr b="0" i="0" sz="1600" u="none" cap="none" strike="noStrike">
                <a:solidFill>
                  <a:srgbClr val="000000"/>
                </a:solidFill>
                <a:latin typeface="Arial"/>
                <a:ea typeface="Arial"/>
                <a:cs typeface="Arial"/>
                <a:sym typeface="Arial"/>
              </a:endParaRPr>
            </a:p>
          </p:txBody>
        </p:sp>
      </p:grpSp>
      <p:pic>
        <p:nvPicPr>
          <p:cNvPr descr="9 Knee taping ideas | knee taping, kinesiology taping, kinesio taping" id="661" name="Google Shape;661;p24"/>
          <p:cNvPicPr preferRelativeResize="0"/>
          <p:nvPr/>
        </p:nvPicPr>
        <p:blipFill rotWithShape="1">
          <a:blip r:embed="rId3">
            <a:alphaModFix/>
          </a:blip>
          <a:srcRect b="13529" l="0" r="0" t="15519"/>
          <a:stretch/>
        </p:blipFill>
        <p:spPr>
          <a:xfrm>
            <a:off x="246598" y="1232035"/>
            <a:ext cx="2047875" cy="1588168"/>
          </a:xfrm>
          <a:prstGeom prst="rect">
            <a:avLst/>
          </a:prstGeom>
          <a:noFill/>
          <a:ln>
            <a:noFill/>
          </a:ln>
        </p:spPr>
      </p:pic>
      <p:pic>
        <p:nvPicPr>
          <p:cNvPr descr="Short Wave Diathermy - an overview | ScienceDirect Topics" id="662" name="Google Shape;662;p24"/>
          <p:cNvPicPr preferRelativeResize="0"/>
          <p:nvPr/>
        </p:nvPicPr>
        <p:blipFill rotWithShape="1">
          <a:blip r:embed="rId4">
            <a:alphaModFix/>
          </a:blip>
          <a:srcRect b="0" l="0" r="0" t="0"/>
          <a:stretch/>
        </p:blipFill>
        <p:spPr>
          <a:xfrm>
            <a:off x="6461158" y="3638776"/>
            <a:ext cx="2682842" cy="1367053"/>
          </a:xfrm>
          <a:prstGeom prst="rect">
            <a:avLst/>
          </a:prstGeom>
          <a:noFill/>
          <a:ln>
            <a:noFill/>
          </a:ln>
        </p:spPr>
      </p:pic>
      <p:pic>
        <p:nvPicPr>
          <p:cNvPr descr="sEMG-triggered NMES unit and electrode placement | Download Scientific  Diagram" id="663" name="Google Shape;663;p24"/>
          <p:cNvPicPr preferRelativeResize="0"/>
          <p:nvPr/>
        </p:nvPicPr>
        <p:blipFill rotWithShape="1">
          <a:blip r:embed="rId5">
            <a:alphaModFix/>
          </a:blip>
          <a:srcRect b="0" l="0" r="0" t="0"/>
          <a:stretch/>
        </p:blipFill>
        <p:spPr>
          <a:xfrm>
            <a:off x="7419867" y="1232035"/>
            <a:ext cx="1285099" cy="2050383"/>
          </a:xfrm>
          <a:prstGeom prst="rect">
            <a:avLst/>
          </a:prstGeom>
          <a:noFill/>
          <a:ln>
            <a:noFill/>
          </a:ln>
        </p:spPr>
      </p:pic>
      <p:pic>
        <p:nvPicPr>
          <p:cNvPr descr="Low Level Laser Therapy (LLLT)" id="664" name="Google Shape;664;p24"/>
          <p:cNvPicPr preferRelativeResize="0"/>
          <p:nvPr/>
        </p:nvPicPr>
        <p:blipFill rotWithShape="1">
          <a:blip r:embed="rId6">
            <a:alphaModFix/>
          </a:blip>
          <a:srcRect b="0" l="0" r="0" t="0"/>
          <a:stretch/>
        </p:blipFill>
        <p:spPr>
          <a:xfrm>
            <a:off x="242867" y="3792355"/>
            <a:ext cx="2059036" cy="1204606"/>
          </a:xfrm>
          <a:prstGeom prst="rect">
            <a:avLst/>
          </a:prstGeom>
          <a:noFill/>
          <a:ln>
            <a:noFill/>
          </a:ln>
        </p:spPr>
      </p:pic>
      <p:sp>
        <p:nvSpPr>
          <p:cNvPr id="665" name="Google Shape;665;p24"/>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6"/>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a:t>Strategi penatalaksanaan KFR</a:t>
            </a:r>
            <a:endParaRPr>
              <a:solidFill>
                <a:schemeClr val="dk2"/>
              </a:solidFill>
            </a:endParaRPr>
          </a:p>
        </p:txBody>
      </p:sp>
      <p:graphicFrame>
        <p:nvGraphicFramePr>
          <p:cNvPr id="671" name="Google Shape;671;p26"/>
          <p:cNvGraphicFramePr/>
          <p:nvPr/>
        </p:nvGraphicFramePr>
        <p:xfrm>
          <a:off x="1357295" y="1238250"/>
          <a:ext cx="3000000" cy="3000000"/>
        </p:xfrm>
        <a:graphic>
          <a:graphicData uri="http://schemas.openxmlformats.org/drawingml/2006/table">
            <a:tbl>
              <a:tblPr bandRow="1" firstRow="1">
                <a:noFill/>
                <a:tableStyleId>{36A4FC87-4DC5-479D-BCD2-8C2A06D31F10}</a:tableStyleId>
              </a:tblPr>
              <a:tblGrid>
                <a:gridCol w="2048075"/>
                <a:gridCol w="4547400"/>
              </a:tblGrid>
              <a:tr h="370850">
                <a:tc>
                  <a:txBody>
                    <a:bodyPr/>
                    <a:lstStyle/>
                    <a:p>
                      <a:pPr indent="0" lvl="0" marL="0" marR="0" rtl="0" algn="l">
                        <a:lnSpc>
                          <a:spcPct val="100000"/>
                        </a:lnSpc>
                        <a:spcBef>
                          <a:spcPts val="0"/>
                        </a:spcBef>
                        <a:spcAft>
                          <a:spcPts val="0"/>
                        </a:spcAft>
                        <a:buNone/>
                      </a:pPr>
                      <a:r>
                        <a:rPr lang="en-US" sz="1400" u="none" cap="none" strike="noStrike"/>
                        <a:t>Strategi pertama</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Pencegahan primer</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Strategi kedua</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Mengurangi proses patologis sampai tahap minimum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Strategi ketiga</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sering dianggap strategi rehabilitasi secara umum, adalah pencegahan terhadap komplikasi sekunder </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Strategi keempat</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peningkatan fungsi sistem yang terlibat, yang pada dasarnya mencoba untuk memperbaiki kerusakan yang terjadi</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Strategi kelima</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meningkatkan fungsi dari sistem yang tidak terlibat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Strategi keenam</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teknik kompensasi atau yang bersifat kompensasi</a:t>
                      </a:r>
                      <a:endParaRPr sz="1400" u="none" cap="none" strike="noStrike"/>
                    </a:p>
                  </a:txBody>
                  <a:tcPr marT="45725" marB="45725" marR="91450" marL="91450"/>
                </a:tc>
              </a:tr>
              <a:tr h="391500">
                <a:tc>
                  <a:txBody>
                    <a:bodyPr/>
                    <a:lstStyle/>
                    <a:p>
                      <a:pPr indent="0" lvl="0" marL="0" marR="0" rtl="0" algn="l">
                        <a:lnSpc>
                          <a:spcPct val="100000"/>
                        </a:lnSpc>
                        <a:spcBef>
                          <a:spcPts val="0"/>
                        </a:spcBef>
                        <a:spcAft>
                          <a:spcPts val="0"/>
                        </a:spcAft>
                        <a:buNone/>
                      </a:pPr>
                      <a:r>
                        <a:rPr lang="en-US" sz="1400" u="none" cap="none" strike="noStrike"/>
                        <a:t>Strategi ketujuh</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intervensi aspek kognitif dan perilaku</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Strategi kedua</a:t>
                      </a:r>
                      <a:endParaRPr sz="1400" u="none" cap="none" strike="noStrike"/>
                    </a:p>
                  </a:txBody>
                  <a:tcPr marT="45725" marB="45725" marR="91450" marL="91450">
                    <a:solidFill>
                      <a:srgbClr val="F3E5EE"/>
                    </a:solidFill>
                  </a:tcPr>
                </a:tc>
                <a:tc>
                  <a:txBody>
                    <a:bodyPr/>
                    <a:lstStyle/>
                    <a:p>
                      <a:pPr indent="0" lvl="0" marL="0" marR="0" rtl="0" algn="l">
                        <a:lnSpc>
                          <a:spcPct val="100000"/>
                        </a:lnSpc>
                        <a:spcBef>
                          <a:spcPts val="0"/>
                        </a:spcBef>
                        <a:spcAft>
                          <a:spcPts val="0"/>
                        </a:spcAft>
                        <a:buNone/>
                      </a:pPr>
                      <a:r>
                        <a:rPr lang="en-US" sz="1400" u="none" cap="none" strike="noStrike"/>
                        <a:t>adaptasi lingkungan</a:t>
                      </a:r>
                      <a:endParaRPr sz="1400" u="none" cap="none" strike="noStrike"/>
                    </a:p>
                  </a:txBody>
                  <a:tcPr marT="45725" marB="45725" marR="91450" marL="91450"/>
                </a:tc>
              </a:tr>
            </a:tbl>
          </a:graphicData>
        </a:graphic>
      </p:graphicFrame>
      <p:sp>
        <p:nvSpPr>
          <p:cNvPr id="672" name="Google Shape;672;p26"/>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7"/>
          <p:cNvSpPr txBox="1"/>
          <p:nvPr>
            <p:ph type="title"/>
          </p:nvPr>
        </p:nvSpPr>
        <p:spPr>
          <a:xfrm>
            <a:off x="718050" y="220920"/>
            <a:ext cx="7707900" cy="4947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3000"/>
              <a:t>Pencapaian kualitas hidup tertinggi</a:t>
            </a:r>
            <a:endParaRPr sz="3000"/>
          </a:p>
        </p:txBody>
      </p:sp>
      <p:pic>
        <p:nvPicPr>
          <p:cNvPr id="678" name="Google Shape;678;p27"/>
          <p:cNvPicPr preferRelativeResize="0"/>
          <p:nvPr/>
        </p:nvPicPr>
        <p:blipFill rotWithShape="1">
          <a:blip r:embed="rId3">
            <a:alphaModFix/>
          </a:blip>
          <a:srcRect b="8624" l="0" r="0" t="0"/>
          <a:stretch/>
        </p:blipFill>
        <p:spPr>
          <a:xfrm>
            <a:off x="563980" y="815441"/>
            <a:ext cx="4324572" cy="4230167"/>
          </a:xfrm>
          <a:prstGeom prst="rect">
            <a:avLst/>
          </a:prstGeom>
          <a:noFill/>
          <a:ln>
            <a:noFill/>
          </a:ln>
        </p:spPr>
      </p:pic>
      <p:pic>
        <p:nvPicPr>
          <p:cNvPr id="679" name="Google Shape;679;p27"/>
          <p:cNvPicPr preferRelativeResize="0"/>
          <p:nvPr/>
        </p:nvPicPr>
        <p:blipFill rotWithShape="1">
          <a:blip r:embed="rId3">
            <a:alphaModFix/>
          </a:blip>
          <a:srcRect b="0" l="4873" r="6144" t="91376"/>
          <a:stretch/>
        </p:blipFill>
        <p:spPr>
          <a:xfrm>
            <a:off x="4905486" y="4646387"/>
            <a:ext cx="3848100" cy="399221"/>
          </a:xfrm>
          <a:prstGeom prst="rect">
            <a:avLst/>
          </a:prstGeom>
          <a:noFill/>
          <a:ln>
            <a:noFill/>
          </a:ln>
        </p:spPr>
      </p:pic>
      <p:sp>
        <p:nvSpPr>
          <p:cNvPr id="680" name="Google Shape;680;p27"/>
          <p:cNvSpPr txBox="1"/>
          <p:nvPr/>
        </p:nvSpPr>
        <p:spPr>
          <a:xfrm>
            <a:off x="5103979" y="1262285"/>
            <a:ext cx="3451114" cy="3046988"/>
          </a:xfrm>
          <a:prstGeom prst="rect">
            <a:avLst/>
          </a:prstGeom>
          <a:solidFill>
            <a:srgbClr val="FFFFFF">
              <a:alpha val="69803"/>
            </a:srgbClr>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414142"/>
                </a:solidFill>
                <a:latin typeface="Arial"/>
                <a:ea typeface="Arial"/>
                <a:cs typeface="Arial"/>
                <a:sym typeface="Arial"/>
              </a:rPr>
              <a:t>Rehabilitasi yang berhasil di tingkat individu 🡪 sejauh mana ia dapat berpartisipasi di masyarakat. </a:t>
            </a:r>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414142"/>
                </a:solidFill>
                <a:latin typeface="Arial"/>
                <a:ea typeface="Arial"/>
                <a:cs typeface="Arial"/>
                <a:sym typeface="Arial"/>
              </a:rPr>
              <a:t>Tujuan ini 🡪 harapan tertinggi yang merupakan alasan dilakukannya program pemulihan rehabilitasi sekaligus juga penghargaan atas kreativitas dan upaya ketika tujuan tersebut tercapai. </a:t>
            </a:r>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414142"/>
                </a:solidFill>
                <a:latin typeface="Arial"/>
                <a:ea typeface="Arial"/>
                <a:cs typeface="Arial"/>
                <a:sym typeface="Arial"/>
              </a:rPr>
              <a:t>Oleh</a:t>
            </a:r>
            <a:r>
              <a:rPr b="0" i="0" lang="en-US" sz="1400" u="none" cap="none" strike="noStrike">
                <a:solidFill>
                  <a:srgbClr val="414142"/>
                </a:solidFill>
                <a:latin typeface="Arial"/>
                <a:ea typeface="Arial"/>
                <a:cs typeface="Arial"/>
                <a:sym typeface="Arial"/>
              </a:rPr>
              <a:t> </a:t>
            </a:r>
            <a:r>
              <a:rPr b="0" i="0" lang="en-US" sz="1400" u="none" cap="none" strike="noStrike">
                <a:solidFill>
                  <a:srgbClr val="414142"/>
                </a:solidFill>
                <a:latin typeface="Arial"/>
                <a:ea typeface="Arial"/>
                <a:cs typeface="Arial"/>
                <a:sym typeface="Arial"/>
              </a:rPr>
              <a:t>karenanya, program rehabilitasi lebih ditujukan kepada penyandang hendaya atau disabilitas yang diharapkan masih dapat mencapai perbaikan fungsi.</a:t>
            </a:r>
            <a:endParaRPr b="0" i="0" sz="1400" u="none" cap="none" strike="noStrike">
              <a:solidFill>
                <a:srgbClr val="000000"/>
              </a:solidFill>
              <a:latin typeface="Arial"/>
              <a:ea typeface="Arial"/>
              <a:cs typeface="Arial"/>
              <a:sym typeface="Arial"/>
            </a:endParaRPr>
          </a:p>
        </p:txBody>
      </p:sp>
      <p:sp>
        <p:nvSpPr>
          <p:cNvPr id="681" name="Google Shape;681;p27"/>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8"/>
          <p:cNvSpPr txBox="1"/>
          <p:nvPr>
            <p:ph type="title"/>
          </p:nvPr>
        </p:nvSpPr>
        <p:spPr>
          <a:xfrm>
            <a:off x="931179" y="1770079"/>
            <a:ext cx="7125700" cy="1392572"/>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4800"/>
              <a:buNone/>
            </a:pPr>
            <a:r>
              <a:rPr lang="en-US" sz="6000">
                <a:solidFill>
                  <a:schemeClr val="accent2"/>
                </a:solidFill>
              </a:rPr>
              <a:t>Terima </a:t>
            </a:r>
            <a:r>
              <a:rPr lang="en-US" sz="6000">
                <a:solidFill>
                  <a:schemeClr val="dk2"/>
                </a:solidFill>
              </a:rPr>
              <a:t>Kasih</a:t>
            </a:r>
            <a:endParaRPr sz="6000">
              <a:solidFill>
                <a:schemeClr val="dk2"/>
              </a:solidFill>
            </a:endParaRPr>
          </a:p>
        </p:txBody>
      </p:sp>
      <p:sp>
        <p:nvSpPr>
          <p:cNvPr id="687" name="Google Shape;687;p28"/>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
          <p:cNvSpPr txBox="1"/>
          <p:nvPr>
            <p:ph type="title"/>
          </p:nvPr>
        </p:nvSpPr>
        <p:spPr>
          <a:xfrm>
            <a:off x="529325" y="406525"/>
            <a:ext cx="8085600" cy="572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3500"/>
              <a:buNone/>
            </a:pPr>
            <a:r>
              <a:rPr lang="en-US" sz="3200"/>
              <a:t>Sejarah singkat berdirinya Kedokteran Fisik &amp; Rehabilitasi di Indonesia</a:t>
            </a:r>
            <a:endParaRPr sz="3200"/>
          </a:p>
        </p:txBody>
      </p:sp>
      <p:grpSp>
        <p:nvGrpSpPr>
          <p:cNvPr id="247" name="Google Shape;247;p3"/>
          <p:cNvGrpSpPr/>
          <p:nvPr/>
        </p:nvGrpSpPr>
        <p:grpSpPr>
          <a:xfrm>
            <a:off x="318644" y="3148204"/>
            <a:ext cx="8506711" cy="2229130"/>
            <a:chOff x="641074" y="3933059"/>
            <a:chExt cx="7838416" cy="2014553"/>
          </a:xfrm>
        </p:grpSpPr>
        <p:sp>
          <p:nvSpPr>
            <p:cNvPr id="248" name="Google Shape;248;p3"/>
            <p:cNvSpPr/>
            <p:nvPr/>
          </p:nvSpPr>
          <p:spPr>
            <a:xfrm flipH="1" rot="10800000">
              <a:off x="6977784" y="3935711"/>
              <a:ext cx="1501706" cy="715762"/>
            </a:xfrm>
            <a:prstGeom prst="corner">
              <a:avLst>
                <a:gd fmla="val 19327" name="adj1"/>
                <a:gd fmla="val 19583" name="adj2"/>
              </a:avLst>
            </a:prstGeom>
            <a:solidFill>
              <a:srgbClr val="4BAC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49" name="Google Shape;249;p3"/>
            <p:cNvSpPr/>
            <p:nvPr/>
          </p:nvSpPr>
          <p:spPr>
            <a:xfrm flipH="1" rot="10800000">
              <a:off x="5393608" y="4259746"/>
              <a:ext cx="1501706" cy="715762"/>
            </a:xfrm>
            <a:prstGeom prst="corner">
              <a:avLst>
                <a:gd fmla="val 19327" name="adj1"/>
                <a:gd fmla="val 19583" name="adj2"/>
              </a:avLst>
            </a:prstGeom>
            <a:solidFill>
              <a:srgbClr val="8064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0" name="Google Shape;250;p3"/>
            <p:cNvSpPr/>
            <p:nvPr/>
          </p:nvSpPr>
          <p:spPr>
            <a:xfrm flipH="1" rot="10800000">
              <a:off x="3809430" y="4583781"/>
              <a:ext cx="1501706" cy="715762"/>
            </a:xfrm>
            <a:prstGeom prst="corner">
              <a:avLst>
                <a:gd fmla="val 19327" name="adj1"/>
                <a:gd fmla="val 19583" name="adj2"/>
              </a:avLst>
            </a:prstGeom>
            <a:solidFill>
              <a:srgbClr val="9BBB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1" name="Google Shape;251;p3"/>
            <p:cNvSpPr/>
            <p:nvPr/>
          </p:nvSpPr>
          <p:spPr>
            <a:xfrm flipH="1" rot="10800000">
              <a:off x="2225251" y="4907816"/>
              <a:ext cx="1501706" cy="715762"/>
            </a:xfrm>
            <a:prstGeom prst="corner">
              <a:avLst>
                <a:gd fmla="val 19327" name="adj1"/>
                <a:gd fmla="val 19583"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2" name="Google Shape;252;p3"/>
            <p:cNvSpPr/>
            <p:nvPr/>
          </p:nvSpPr>
          <p:spPr>
            <a:xfrm flipH="1" rot="10800000">
              <a:off x="641074" y="5231850"/>
              <a:ext cx="1501706" cy="715762"/>
            </a:xfrm>
            <a:prstGeom prst="corner">
              <a:avLst>
                <a:gd fmla="val 19327" name="adj1"/>
                <a:gd fmla="val 19583" name="adj2"/>
              </a:avLst>
            </a:prstGeom>
            <a:solidFill>
              <a:srgbClr val="4F81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3" name="Google Shape;253;p3"/>
            <p:cNvSpPr/>
            <p:nvPr/>
          </p:nvSpPr>
          <p:spPr>
            <a:xfrm>
              <a:off x="1890754" y="4905173"/>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4F81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4" name="Google Shape;254;p3"/>
            <p:cNvSpPr/>
            <p:nvPr/>
          </p:nvSpPr>
          <p:spPr>
            <a:xfrm>
              <a:off x="3474931" y="4581137"/>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5" name="Google Shape;255;p3"/>
            <p:cNvSpPr/>
            <p:nvPr/>
          </p:nvSpPr>
          <p:spPr>
            <a:xfrm>
              <a:off x="5059109" y="4257101"/>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9BBB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56" name="Google Shape;256;p3"/>
            <p:cNvSpPr/>
            <p:nvPr/>
          </p:nvSpPr>
          <p:spPr>
            <a:xfrm>
              <a:off x="6643280" y="3933059"/>
              <a:ext cx="218430" cy="260276"/>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rgbClr val="8064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sp>
        <p:nvSpPr>
          <p:cNvPr id="257" name="Google Shape;257;p3"/>
          <p:cNvSpPr txBox="1"/>
          <p:nvPr/>
        </p:nvSpPr>
        <p:spPr>
          <a:xfrm>
            <a:off x="462660" y="4664944"/>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F81BD"/>
              </a:buClr>
              <a:buSzPts val="1900"/>
              <a:buFont typeface="Arial"/>
              <a:buNone/>
            </a:pPr>
            <a:r>
              <a:rPr b="1" i="0" lang="en-US" sz="1900" u="none" cap="none" strike="noStrike">
                <a:solidFill>
                  <a:srgbClr val="4F81BD"/>
                </a:solidFill>
                <a:latin typeface="Calibri"/>
                <a:ea typeface="Calibri"/>
                <a:cs typeface="Calibri"/>
                <a:sym typeface="Calibri"/>
              </a:rPr>
              <a:t>1947</a:t>
            </a:r>
            <a:endParaRPr b="1" i="0" sz="1900" u="none" cap="none" strike="noStrike">
              <a:solidFill>
                <a:srgbClr val="4F81BD"/>
              </a:solidFill>
              <a:latin typeface="Calibri"/>
              <a:ea typeface="Calibri"/>
              <a:cs typeface="Calibri"/>
              <a:sym typeface="Calibri"/>
            </a:endParaRPr>
          </a:p>
        </p:txBody>
      </p:sp>
      <p:sp>
        <p:nvSpPr>
          <p:cNvPr id="258" name="Google Shape;258;p3"/>
          <p:cNvSpPr txBox="1"/>
          <p:nvPr/>
        </p:nvSpPr>
        <p:spPr>
          <a:xfrm>
            <a:off x="2190852" y="4304904"/>
            <a:ext cx="1485187"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504D"/>
              </a:buClr>
              <a:buSzPts val="1900"/>
              <a:buFont typeface="Arial"/>
              <a:buNone/>
            </a:pPr>
            <a:r>
              <a:rPr b="1" i="0" lang="en-US" sz="1900" u="none" cap="none" strike="noStrike">
                <a:solidFill>
                  <a:srgbClr val="C0504D"/>
                </a:solidFill>
                <a:latin typeface="Calibri"/>
                <a:ea typeface="Calibri"/>
                <a:cs typeface="Calibri"/>
                <a:sym typeface="Calibri"/>
              </a:rPr>
              <a:t>1961-1966</a:t>
            </a:r>
            <a:endParaRPr b="1" i="0" sz="1900" u="none" cap="none" strike="noStrike">
              <a:solidFill>
                <a:srgbClr val="C0504D"/>
              </a:solidFill>
              <a:latin typeface="Calibri"/>
              <a:ea typeface="Calibri"/>
              <a:cs typeface="Calibri"/>
              <a:sym typeface="Calibri"/>
            </a:endParaRPr>
          </a:p>
        </p:txBody>
      </p:sp>
      <p:sp>
        <p:nvSpPr>
          <p:cNvPr id="259" name="Google Shape;259;p3"/>
          <p:cNvSpPr txBox="1"/>
          <p:nvPr/>
        </p:nvSpPr>
        <p:spPr>
          <a:xfrm>
            <a:off x="3919044" y="3944864"/>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9BBB59"/>
              </a:buClr>
              <a:buSzPts val="1900"/>
              <a:buFont typeface="Arial"/>
              <a:buNone/>
            </a:pPr>
            <a:r>
              <a:rPr b="1" i="0" lang="en-US" sz="1900" u="none" cap="none" strike="noStrike">
                <a:solidFill>
                  <a:srgbClr val="9BBB59"/>
                </a:solidFill>
                <a:latin typeface="Calibri"/>
                <a:ea typeface="Calibri"/>
                <a:cs typeface="Calibri"/>
                <a:sym typeface="Calibri"/>
              </a:rPr>
              <a:t>1980--</a:t>
            </a:r>
            <a:endParaRPr b="1" i="0" sz="1900" u="none" cap="none" strike="noStrike">
              <a:solidFill>
                <a:srgbClr val="9BBB59"/>
              </a:solidFill>
              <a:latin typeface="Calibri"/>
              <a:ea typeface="Calibri"/>
              <a:cs typeface="Calibri"/>
              <a:sym typeface="Calibri"/>
            </a:endParaRPr>
          </a:p>
        </p:txBody>
      </p:sp>
      <p:sp>
        <p:nvSpPr>
          <p:cNvPr id="260" name="Google Shape;260;p3"/>
          <p:cNvSpPr txBox="1"/>
          <p:nvPr/>
        </p:nvSpPr>
        <p:spPr>
          <a:xfrm>
            <a:off x="5628379" y="3584824"/>
            <a:ext cx="1315001"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8064A2"/>
              </a:buClr>
              <a:buSzPts val="1900"/>
              <a:buFont typeface="Arial"/>
              <a:buNone/>
            </a:pPr>
            <a:r>
              <a:rPr b="1" i="0" lang="en-US" sz="1900" u="none" cap="none" strike="noStrike">
                <a:solidFill>
                  <a:srgbClr val="8064A2"/>
                </a:solidFill>
                <a:latin typeface="Calibri"/>
                <a:ea typeface="Calibri"/>
                <a:cs typeface="Calibri"/>
                <a:sym typeface="Calibri"/>
              </a:rPr>
              <a:t>1990</a:t>
            </a:r>
            <a:endParaRPr b="1" i="0" sz="1900" u="none" cap="none" strike="noStrike">
              <a:solidFill>
                <a:srgbClr val="8064A2"/>
              </a:solidFill>
              <a:latin typeface="Calibri"/>
              <a:ea typeface="Calibri"/>
              <a:cs typeface="Calibri"/>
              <a:sym typeface="Calibri"/>
            </a:endParaRPr>
          </a:p>
        </p:txBody>
      </p:sp>
      <p:sp>
        <p:nvSpPr>
          <p:cNvPr id="261" name="Google Shape;261;p3"/>
          <p:cNvSpPr txBox="1"/>
          <p:nvPr/>
        </p:nvSpPr>
        <p:spPr>
          <a:xfrm>
            <a:off x="7375428" y="3224784"/>
            <a:ext cx="1040402" cy="3847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BACC6"/>
              </a:buClr>
              <a:buSzPts val="1900"/>
              <a:buFont typeface="Arial"/>
              <a:buNone/>
            </a:pPr>
            <a:r>
              <a:rPr b="1" i="0" lang="en-US" sz="1900" u="none" cap="none" strike="noStrike">
                <a:solidFill>
                  <a:srgbClr val="4BACC6"/>
                </a:solidFill>
                <a:latin typeface="Calibri"/>
                <a:ea typeface="Calibri"/>
                <a:cs typeface="Calibri"/>
                <a:sym typeface="Calibri"/>
              </a:rPr>
              <a:t>2009</a:t>
            </a:r>
            <a:endParaRPr b="1" i="0" sz="1900" u="none" cap="none" strike="noStrike">
              <a:solidFill>
                <a:srgbClr val="4BACC6"/>
              </a:solidFill>
              <a:latin typeface="Calibri"/>
              <a:ea typeface="Calibri"/>
              <a:cs typeface="Calibri"/>
              <a:sym typeface="Calibri"/>
            </a:endParaRPr>
          </a:p>
        </p:txBody>
      </p:sp>
      <p:sp>
        <p:nvSpPr>
          <p:cNvPr id="262" name="Google Shape;262;p3"/>
          <p:cNvSpPr txBox="1"/>
          <p:nvPr/>
        </p:nvSpPr>
        <p:spPr>
          <a:xfrm>
            <a:off x="275951" y="3303868"/>
            <a:ext cx="156610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Prof. Dr. R. Soeharso </a:t>
            </a:r>
            <a:r>
              <a:rPr b="0" i="0" lang="en-US" sz="1200" u="none" cap="none" strike="noStrike">
                <a:solidFill>
                  <a:srgbClr val="000000"/>
                </a:solidFill>
                <a:latin typeface="Calibri"/>
                <a:ea typeface="Calibri"/>
                <a:cs typeface="Calibri"/>
                <a:sym typeface="Calibri"/>
              </a:rPr>
              <a:t>mendirikan Pusat Rehabilitasi bagi penyandang disabilitas korban perang kemerdekaan</a:t>
            </a:r>
            <a:endParaRPr b="0" i="0" sz="1300" u="none" cap="none" strike="noStrike">
              <a:solidFill>
                <a:srgbClr val="3F3F3F"/>
              </a:solidFill>
              <a:latin typeface="Calibri"/>
              <a:ea typeface="Calibri"/>
              <a:cs typeface="Calibri"/>
              <a:sym typeface="Calibri"/>
            </a:endParaRPr>
          </a:p>
        </p:txBody>
      </p:sp>
      <p:sp>
        <p:nvSpPr>
          <p:cNvPr id="263" name="Google Shape;263;p3"/>
          <p:cNvSpPr txBox="1"/>
          <p:nvPr/>
        </p:nvSpPr>
        <p:spPr>
          <a:xfrm>
            <a:off x="2118844" y="2811649"/>
            <a:ext cx="139719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dr. Oemijono M. </a:t>
            </a:r>
            <a:r>
              <a:rPr b="0" i="0" lang="en-US" sz="1200" u="none" cap="none" strike="noStrike">
                <a:solidFill>
                  <a:srgbClr val="000000"/>
                </a:solidFill>
                <a:latin typeface="Calibri"/>
                <a:ea typeface="Calibri"/>
                <a:cs typeface="Calibri"/>
                <a:sym typeface="Calibri"/>
              </a:rPr>
              <a:t>🡪 belajar kedokteran rehabilitasi langsung di bawah bimbingan dr. Howard Rusk</a:t>
            </a:r>
            <a:endParaRPr b="0" i="0" sz="1200" u="none" cap="none" strike="noStrike">
              <a:solidFill>
                <a:srgbClr val="000000"/>
              </a:solidFill>
              <a:latin typeface="Calibri"/>
              <a:ea typeface="Calibri"/>
              <a:cs typeface="Calibri"/>
              <a:sym typeface="Calibri"/>
            </a:endParaRPr>
          </a:p>
        </p:txBody>
      </p:sp>
      <p:sp>
        <p:nvSpPr>
          <p:cNvPr id="264" name="Google Shape;264;p3"/>
          <p:cNvSpPr txBox="1"/>
          <p:nvPr/>
        </p:nvSpPr>
        <p:spPr>
          <a:xfrm>
            <a:off x="3616826" y="1712981"/>
            <a:ext cx="1834783" cy="2308324"/>
          </a:xfrm>
          <a:prstGeom prst="rect">
            <a:avLst/>
          </a:prstGeom>
          <a:noFill/>
          <a:ln>
            <a:noFill/>
          </a:ln>
        </p:spPr>
        <p:txBody>
          <a:bodyPr anchorCtr="0" anchor="t" bIns="45700" lIns="91425" spcFirstLastPara="1" rIns="91425" wrap="square" tIns="45700">
            <a:spAutoFit/>
          </a:bodyPr>
          <a:lstStyle/>
          <a:p>
            <a:pPr indent="-95250" lvl="0" marL="952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Menkes Indonesia mengirim dokter umum ke Philippines sekolah </a:t>
            </a:r>
            <a:r>
              <a:rPr b="0" i="1" lang="en-US" sz="1200" u="none" cap="none" strike="noStrike">
                <a:solidFill>
                  <a:srgbClr val="000000"/>
                </a:solidFill>
                <a:latin typeface="Calibri"/>
                <a:ea typeface="Calibri"/>
                <a:cs typeface="Calibri"/>
                <a:sym typeface="Calibri"/>
              </a:rPr>
              <a:t>physiatrist</a:t>
            </a:r>
            <a:r>
              <a:rPr b="0" i="0" lang="en-US" sz="1200" u="none" cap="none" strike="noStrike">
                <a:solidFill>
                  <a:srgbClr val="000000"/>
                </a:solidFill>
                <a:latin typeface="Calibri"/>
                <a:ea typeface="Calibri"/>
                <a:cs typeface="Calibri"/>
                <a:sym typeface="Calibri"/>
              </a:rPr>
              <a:t>. </a:t>
            </a:r>
            <a:endParaRPr/>
          </a:p>
          <a:p>
            <a:pPr indent="-95250" lvl="0" marL="952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Didirikan 3 pusat Pendidikan Rehab. Medik : UI, UNAIR, UNDIP. </a:t>
            </a:r>
            <a:endParaRPr/>
          </a:p>
          <a:p>
            <a:pPr indent="-95250" lvl="0" marL="952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Terbentuknya Ikatan Dokter Rehabilitasi Medis Indonesia (IDARI)</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65" name="Google Shape;265;p3"/>
          <p:cNvSpPr txBox="1"/>
          <p:nvPr/>
        </p:nvSpPr>
        <p:spPr>
          <a:xfrm>
            <a:off x="6875696" y="2513447"/>
            <a:ext cx="165186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p:txBody>
      </p:sp>
      <p:sp>
        <p:nvSpPr>
          <p:cNvPr id="266" name="Google Shape;266;p3"/>
          <p:cNvSpPr/>
          <p:nvPr/>
        </p:nvSpPr>
        <p:spPr>
          <a:xfrm>
            <a:off x="2595022" y="2189130"/>
            <a:ext cx="222421" cy="585802"/>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67" name="Google Shape;267;p3"/>
          <p:cNvSpPr/>
          <p:nvPr/>
        </p:nvSpPr>
        <p:spPr>
          <a:xfrm>
            <a:off x="5472373" y="2310536"/>
            <a:ext cx="154433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Ikatan Dokter Rehabilitasi Medis Indonesia (IDARI) berubah nama menjadi PERDOSRI dan diterima oleh IDI</a:t>
            </a:r>
            <a:endParaRPr b="0" i="0" sz="1200" u="none" cap="none" strike="noStrike">
              <a:solidFill>
                <a:srgbClr val="000000"/>
              </a:solidFill>
              <a:latin typeface="Calibri"/>
              <a:ea typeface="Calibri"/>
              <a:cs typeface="Calibri"/>
              <a:sym typeface="Calibri"/>
            </a:endParaRPr>
          </a:p>
        </p:txBody>
      </p:sp>
      <p:grpSp>
        <p:nvGrpSpPr>
          <p:cNvPr id="268" name="Google Shape;268;p3"/>
          <p:cNvGrpSpPr/>
          <p:nvPr/>
        </p:nvGrpSpPr>
        <p:grpSpPr>
          <a:xfrm>
            <a:off x="877237" y="2637552"/>
            <a:ext cx="344634" cy="584983"/>
            <a:chOff x="1960331" y="2060848"/>
            <a:chExt cx="2028872" cy="3463828"/>
          </a:xfrm>
        </p:grpSpPr>
        <p:sp>
          <p:nvSpPr>
            <p:cNvPr id="269" name="Google Shape;269;p3"/>
            <p:cNvSpPr/>
            <p:nvPr/>
          </p:nvSpPr>
          <p:spPr>
            <a:xfrm>
              <a:off x="2483768" y="206084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70" name="Google Shape;270;p3"/>
            <p:cNvSpPr/>
            <p:nvPr/>
          </p:nvSpPr>
          <p:spPr>
            <a:xfrm rot="-346245">
              <a:off x="2170737" y="2710023"/>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71" name="Google Shape;271;p3"/>
            <p:cNvSpPr/>
            <p:nvPr/>
          </p:nvSpPr>
          <p:spPr>
            <a:xfrm rot="-965355">
              <a:off x="2071598" y="3466865"/>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72" name="Google Shape;272;p3"/>
            <p:cNvSpPr/>
            <p:nvPr/>
          </p:nvSpPr>
          <p:spPr>
            <a:xfrm rot="-1967067">
              <a:off x="2257651" y="418223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sp>
        <p:nvSpPr>
          <p:cNvPr id="273" name="Google Shape;273;p3"/>
          <p:cNvSpPr/>
          <p:nvPr/>
        </p:nvSpPr>
        <p:spPr>
          <a:xfrm rot="10800000">
            <a:off x="5875653" y="1679099"/>
            <a:ext cx="488619" cy="529812"/>
          </a:xfrm>
          <a:custGeom>
            <a:rect b="b" l="l" r="r" t="t"/>
            <a:pathLst>
              <a:path extrusionOk="0" h="3207983" w="2958558">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274" name="Google Shape;274;p3"/>
          <p:cNvSpPr/>
          <p:nvPr/>
        </p:nvSpPr>
        <p:spPr>
          <a:xfrm>
            <a:off x="7107916" y="2069030"/>
            <a:ext cx="179815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Berdasarkan surat No. 006 / Kol.IKFRI / 12 / V / 2009 lulusan berganti gelar dari sebelumnya SpRM menjadi SpKFR</a:t>
            </a:r>
            <a:endParaRPr b="0" i="0" sz="1200" u="none" cap="none" strike="noStrike">
              <a:solidFill>
                <a:srgbClr val="000000"/>
              </a:solidFill>
              <a:latin typeface="Calibri"/>
              <a:ea typeface="Calibri"/>
              <a:cs typeface="Calibri"/>
              <a:sym typeface="Calibri"/>
            </a:endParaRPr>
          </a:p>
        </p:txBody>
      </p:sp>
      <p:sp>
        <p:nvSpPr>
          <p:cNvPr id="275" name="Google Shape;275;p3"/>
          <p:cNvSpPr/>
          <p:nvPr/>
        </p:nvSpPr>
        <p:spPr>
          <a:xfrm>
            <a:off x="4221501" y="1336753"/>
            <a:ext cx="334356" cy="334356"/>
          </a:xfrm>
          <a:custGeom>
            <a:rect b="b" l="l" r="r" t="t"/>
            <a:pathLst>
              <a:path extrusionOk="0" h="3240000" w="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76" name="Google Shape;276;p3"/>
          <p:cNvSpPr/>
          <p:nvPr/>
        </p:nvSpPr>
        <p:spPr>
          <a:xfrm>
            <a:off x="7745772" y="1393983"/>
            <a:ext cx="522441" cy="523242"/>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277" name="Google Shape;277;p3"/>
          <p:cNvSpPr txBox="1"/>
          <p:nvPr/>
        </p:nvSpPr>
        <p:spPr>
          <a:xfrm>
            <a:off x="4674881" y="4357305"/>
            <a:ext cx="431542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2022 </a:t>
            </a:r>
            <a:r>
              <a:rPr b="0" i="0" lang="en-US" sz="1400" u="none" cap="none" strike="noStrike">
                <a:solidFill>
                  <a:srgbClr val="000000"/>
                </a:solidFill>
                <a:latin typeface="Arial"/>
                <a:ea typeface="Arial"/>
                <a:cs typeface="Arial"/>
                <a:sym typeface="Arial"/>
              </a:rPr>
              <a:t>🡪 ada 7 pusat Pendidikan IKFR di Indonesia (UI, Unair, Undip, Unsrat, Unpad, UB, Unhas)</a:t>
            </a:r>
            <a:endParaRPr/>
          </a:p>
        </p:txBody>
      </p:sp>
      <p:sp>
        <p:nvSpPr>
          <p:cNvPr id="278" name="Google Shape;278;p3"/>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
          <p:cNvSpPr txBox="1"/>
          <p:nvPr>
            <p:ph idx="1" type="subTitle"/>
          </p:nvPr>
        </p:nvSpPr>
        <p:spPr>
          <a:xfrm>
            <a:off x="2895910" y="1864365"/>
            <a:ext cx="5824580" cy="244775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lang="en-US">
                <a:latin typeface="Calibri"/>
                <a:ea typeface="Calibri"/>
                <a:cs typeface="Calibri"/>
                <a:sym typeface="Calibri"/>
              </a:rPr>
              <a:t>PHYSICAL MEDICINE and REHABILITATION (PM&amp;R), also referred as Physiatry, is a medical specialty concerned with </a:t>
            </a:r>
            <a:r>
              <a:rPr lang="en-US" u="sng">
                <a:latin typeface="Calibri"/>
                <a:ea typeface="Calibri"/>
                <a:cs typeface="Calibri"/>
                <a:sym typeface="Calibri"/>
              </a:rPr>
              <a:t>diagnosis, evaluation and management</a:t>
            </a:r>
            <a:r>
              <a:rPr lang="en-US">
                <a:latin typeface="Calibri"/>
                <a:ea typeface="Calibri"/>
                <a:cs typeface="Calibri"/>
                <a:sym typeface="Calibri"/>
              </a:rPr>
              <a:t> of persons of </a:t>
            </a:r>
            <a:r>
              <a:rPr lang="en-US" u="sng">
                <a:latin typeface="Calibri"/>
                <a:ea typeface="Calibri"/>
                <a:cs typeface="Calibri"/>
                <a:sym typeface="Calibri"/>
              </a:rPr>
              <a:t>all ages </a:t>
            </a:r>
            <a:r>
              <a:rPr lang="en-US">
                <a:latin typeface="Calibri"/>
                <a:ea typeface="Calibri"/>
                <a:cs typeface="Calibri"/>
                <a:sym typeface="Calibri"/>
              </a:rPr>
              <a:t>with </a:t>
            </a:r>
            <a:r>
              <a:rPr lang="en-US" u="sng">
                <a:latin typeface="Calibri"/>
                <a:ea typeface="Calibri"/>
                <a:cs typeface="Calibri"/>
                <a:sym typeface="Calibri"/>
              </a:rPr>
              <a:t>physical and/or cognitive impairment and disability</a:t>
            </a:r>
            <a:r>
              <a:rPr lang="en-US">
                <a:latin typeface="Calibri"/>
                <a:ea typeface="Calibri"/>
                <a:cs typeface="Calibri"/>
                <a:sym typeface="Calibri"/>
              </a:rPr>
              <a:t>. This specialty involves diagnosis and treatment of patients with painful or functionally limiting conditions, the management of comorbidities and co-impairments, diagnostic and therapeutic injection procedures, electrodiagnostic medicine and emphasis on prevention of complications of disability from secondary conditions</a:t>
            </a:r>
            <a:endParaRPr/>
          </a:p>
        </p:txBody>
      </p:sp>
      <p:sp>
        <p:nvSpPr>
          <p:cNvPr id="284" name="Google Shape;284;p4"/>
          <p:cNvSpPr txBox="1"/>
          <p:nvPr>
            <p:ph type="title"/>
          </p:nvPr>
        </p:nvSpPr>
        <p:spPr>
          <a:xfrm>
            <a:off x="2809281" y="611645"/>
            <a:ext cx="6257450" cy="11241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SzPts val="4200"/>
              <a:buNone/>
            </a:pPr>
            <a:r>
              <a:rPr lang="en-US"/>
              <a:t>Definisi </a:t>
            </a:r>
            <a:br>
              <a:rPr lang="en-US"/>
            </a:br>
            <a:r>
              <a:rPr lang="en-US">
                <a:solidFill>
                  <a:schemeClr val="dk2"/>
                </a:solidFill>
              </a:rPr>
              <a:t>Physical Medicine And Rehabilitation (PM&amp;R) </a:t>
            </a:r>
            <a:endParaRPr>
              <a:solidFill>
                <a:schemeClr val="dk2"/>
              </a:solidFill>
            </a:endParaRPr>
          </a:p>
        </p:txBody>
      </p:sp>
      <p:pic>
        <p:nvPicPr>
          <p:cNvPr descr="American Board PM&amp;R (@ABPMR) / Twitter" id="285" name="Google Shape;285;p4"/>
          <p:cNvPicPr preferRelativeResize="0"/>
          <p:nvPr/>
        </p:nvPicPr>
        <p:blipFill rotWithShape="1">
          <a:blip r:embed="rId3">
            <a:alphaModFix/>
          </a:blip>
          <a:srcRect b="0" l="0" r="0" t="0"/>
          <a:stretch/>
        </p:blipFill>
        <p:spPr>
          <a:xfrm>
            <a:off x="413887" y="1430624"/>
            <a:ext cx="2282251" cy="2282251"/>
          </a:xfrm>
          <a:prstGeom prst="rect">
            <a:avLst/>
          </a:prstGeom>
          <a:noFill/>
          <a:ln>
            <a:noFill/>
          </a:ln>
        </p:spPr>
      </p:pic>
      <p:sp>
        <p:nvSpPr>
          <p:cNvPr id="286" name="Google Shape;286;p4"/>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i="1" lang="en-US" sz="3200"/>
              <a:t>Medical Rehabilitation </a:t>
            </a:r>
            <a:r>
              <a:rPr i="1" lang="en-US" sz="3200">
                <a:solidFill>
                  <a:schemeClr val="dk2"/>
                </a:solidFill>
              </a:rPr>
              <a:t>Services Team</a:t>
            </a:r>
            <a:endParaRPr i="1" sz="3200">
              <a:solidFill>
                <a:schemeClr val="dk2"/>
              </a:solidFill>
            </a:endParaRPr>
          </a:p>
        </p:txBody>
      </p:sp>
      <p:pic>
        <p:nvPicPr>
          <p:cNvPr id="292" name="Google Shape;292;p5"/>
          <p:cNvPicPr preferRelativeResize="0"/>
          <p:nvPr/>
        </p:nvPicPr>
        <p:blipFill rotWithShape="1">
          <a:blip r:embed="rId3">
            <a:alphaModFix/>
          </a:blip>
          <a:srcRect b="0" l="0" r="0" t="0"/>
          <a:stretch/>
        </p:blipFill>
        <p:spPr>
          <a:xfrm>
            <a:off x="1756543" y="1122355"/>
            <a:ext cx="5318026" cy="3471489"/>
          </a:xfrm>
          <a:prstGeom prst="rect">
            <a:avLst/>
          </a:prstGeom>
          <a:noFill/>
          <a:ln>
            <a:noFill/>
          </a:ln>
        </p:spPr>
      </p:pic>
      <p:sp>
        <p:nvSpPr>
          <p:cNvPr id="293" name="Google Shape;293;p5"/>
          <p:cNvSpPr/>
          <p:nvPr/>
        </p:nvSpPr>
        <p:spPr>
          <a:xfrm>
            <a:off x="105617" y="4698475"/>
            <a:ext cx="893276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Frontera, W.R., DeLisa, J.A., Gans, B.M. and Robinson, L.R., 2020. </a:t>
            </a:r>
            <a:r>
              <a:rPr b="0" i="1" lang="en-US" sz="1000" u="none" cap="none" strike="noStrike">
                <a:solidFill>
                  <a:srgbClr val="000000"/>
                </a:solidFill>
                <a:latin typeface="Arial"/>
                <a:ea typeface="Arial"/>
                <a:cs typeface="Arial"/>
                <a:sym typeface="Arial"/>
              </a:rPr>
              <a:t>Delisa's Physical medicine and rehabilitation: principles and practice 6</a:t>
            </a:r>
            <a:r>
              <a:rPr b="0" baseline="30000" i="1" lang="en-US" sz="1000" u="none" cap="none" strike="noStrike">
                <a:solidFill>
                  <a:srgbClr val="000000"/>
                </a:solidFill>
                <a:latin typeface="Arial"/>
                <a:ea typeface="Arial"/>
                <a:cs typeface="Arial"/>
                <a:sym typeface="Arial"/>
              </a:rPr>
              <a:t>th</a:t>
            </a:r>
            <a:r>
              <a:rPr b="0" i="1" lang="en-US" sz="1000" u="none" cap="none" strike="noStrike">
                <a:solidFill>
                  <a:srgbClr val="000000"/>
                </a:solidFill>
                <a:latin typeface="Arial"/>
                <a:ea typeface="Arial"/>
                <a:cs typeface="Arial"/>
                <a:sym typeface="Arial"/>
              </a:rPr>
              <a:t> edition</a:t>
            </a:r>
            <a:r>
              <a:rPr b="0" i="0" lang="en-US" sz="1000" u="none" cap="none" strike="noStrike">
                <a:solidFill>
                  <a:srgbClr val="000000"/>
                </a:solidFill>
                <a:latin typeface="Arial"/>
                <a:ea typeface="Arial"/>
                <a:cs typeface="Arial"/>
                <a:sym typeface="Arial"/>
              </a:rPr>
              <a:t>. Lippincott Williams &amp; Wilkins.</a:t>
            </a:r>
            <a:endParaRPr/>
          </a:p>
        </p:txBody>
      </p:sp>
      <p:sp>
        <p:nvSpPr>
          <p:cNvPr id="294" name="Google Shape;294;p5"/>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6"/>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3000"/>
              <a:t>Dokter Spesialis Kedokteran Fisik &amp; Rehabilitasi </a:t>
            </a:r>
            <a:endParaRPr sz="3000"/>
          </a:p>
        </p:txBody>
      </p:sp>
      <p:pic>
        <p:nvPicPr>
          <p:cNvPr id="300" name="Google Shape;300;p6"/>
          <p:cNvPicPr preferRelativeResize="0"/>
          <p:nvPr/>
        </p:nvPicPr>
        <p:blipFill rotWithShape="1">
          <a:blip r:embed="rId3">
            <a:alphaModFix/>
          </a:blip>
          <a:srcRect b="0" l="0" r="0" t="0"/>
          <a:stretch/>
        </p:blipFill>
        <p:spPr>
          <a:xfrm>
            <a:off x="1106547" y="1435504"/>
            <a:ext cx="7319478" cy="3707996"/>
          </a:xfrm>
          <a:prstGeom prst="rect">
            <a:avLst/>
          </a:prstGeom>
          <a:noFill/>
          <a:ln>
            <a:noFill/>
          </a:ln>
        </p:spPr>
      </p:pic>
      <p:sp>
        <p:nvSpPr>
          <p:cNvPr id="301" name="Google Shape;301;p6"/>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Physiotherapist" id="306" name="Google Shape;306;p7">
            <a:hlinkClick r:id="rId3"/>
          </p:cNvPr>
          <p:cNvPicPr preferRelativeResize="0"/>
          <p:nvPr/>
        </p:nvPicPr>
        <p:blipFill rotWithShape="1">
          <a:blip r:embed="rId4">
            <a:alphaModFix/>
          </a:blip>
          <a:srcRect b="0" l="0" r="0" t="0"/>
          <a:stretch/>
        </p:blipFill>
        <p:spPr>
          <a:xfrm>
            <a:off x="578000" y="1082890"/>
            <a:ext cx="1856185" cy="3733800"/>
          </a:xfrm>
          <a:prstGeom prst="rect">
            <a:avLst/>
          </a:prstGeom>
          <a:noFill/>
          <a:ln>
            <a:noFill/>
          </a:ln>
        </p:spPr>
      </p:pic>
      <p:sp>
        <p:nvSpPr>
          <p:cNvPr id="307" name="Google Shape;307;p7"/>
          <p:cNvSpPr txBox="1"/>
          <p:nvPr/>
        </p:nvSpPr>
        <p:spPr>
          <a:xfrm>
            <a:off x="1396999" y="339510"/>
            <a:ext cx="7525545" cy="724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n-US" sz="3200" u="none" cap="none" strike="noStrike">
                <a:solidFill>
                  <a:schemeClr val="dk1"/>
                </a:solidFill>
                <a:latin typeface="Convergence"/>
                <a:ea typeface="Convergence"/>
                <a:cs typeface="Convergence"/>
                <a:sym typeface="Convergence"/>
              </a:rPr>
              <a:t>Physiotherapist</a:t>
            </a:r>
            <a:endParaRPr/>
          </a:p>
        </p:txBody>
      </p:sp>
      <p:grpSp>
        <p:nvGrpSpPr>
          <p:cNvPr id="308" name="Google Shape;308;p7"/>
          <p:cNvGrpSpPr/>
          <p:nvPr/>
        </p:nvGrpSpPr>
        <p:grpSpPr>
          <a:xfrm>
            <a:off x="-2100383" y="267575"/>
            <a:ext cx="10971168" cy="5221340"/>
            <a:chOff x="-4382167" y="-672225"/>
            <a:chExt cx="10971168" cy="5221340"/>
          </a:xfrm>
        </p:grpSpPr>
        <p:sp>
          <p:nvSpPr>
            <p:cNvPr id="309" name="Google Shape;309;p7"/>
            <p:cNvSpPr/>
            <p:nvPr/>
          </p:nvSpPr>
          <p:spPr>
            <a:xfrm>
              <a:off x="-4382167" y="-672225"/>
              <a:ext cx="5221340" cy="5221340"/>
            </a:xfrm>
            <a:prstGeom prst="blockArc">
              <a:avLst>
                <a:gd fmla="val 18900000" name="adj1"/>
                <a:gd fmla="val 2700000" name="adj2"/>
                <a:gd fmla="val 414"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271963" y="176243"/>
              <a:ext cx="6317038" cy="352331"/>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txBox="1"/>
            <p:nvPr/>
          </p:nvSpPr>
          <p:spPr>
            <a:xfrm>
              <a:off x="271963" y="176243"/>
              <a:ext cx="6317038"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Melakukan pengujian kekuatan otot. </a:t>
              </a:r>
              <a:endParaRPr b="0" i="0" sz="1600" u="none" cap="none" strike="noStrike">
                <a:solidFill>
                  <a:schemeClr val="dk1"/>
                </a:solidFill>
                <a:latin typeface="Arial"/>
                <a:ea typeface="Arial"/>
                <a:cs typeface="Arial"/>
                <a:sym typeface="Arial"/>
              </a:endParaRPr>
            </a:p>
          </p:txBody>
        </p:sp>
        <p:sp>
          <p:nvSpPr>
            <p:cNvPr id="312" name="Google Shape;312;p7"/>
            <p:cNvSpPr/>
            <p:nvPr/>
          </p:nvSpPr>
          <p:spPr>
            <a:xfrm>
              <a:off x="51756" y="132201"/>
              <a:ext cx="440414" cy="440414"/>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591031" y="705051"/>
              <a:ext cx="5997970" cy="352331"/>
            </a:xfrm>
            <a:prstGeom prst="rect">
              <a:avLst/>
            </a:prstGeom>
            <a:gradFill>
              <a:gsLst>
                <a:gs pos="0">
                  <a:srgbClr val="D5FDFA"/>
                </a:gs>
                <a:gs pos="35000">
                  <a:srgbClr val="E1FDFA"/>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txBox="1"/>
            <p:nvPr/>
          </p:nvSpPr>
          <p:spPr>
            <a:xfrm>
              <a:off x="591031" y="705051"/>
              <a:ext cx="5997970"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Mengevaluasi panjang dan tonus otot</a:t>
              </a:r>
              <a:endParaRPr b="0" i="0" sz="1600" u="none" cap="none" strike="noStrike">
                <a:solidFill>
                  <a:schemeClr val="dk1"/>
                </a:solidFill>
                <a:latin typeface="Arial"/>
                <a:ea typeface="Arial"/>
                <a:cs typeface="Arial"/>
                <a:sym typeface="Arial"/>
              </a:endParaRPr>
            </a:p>
          </p:txBody>
        </p:sp>
        <p:sp>
          <p:nvSpPr>
            <p:cNvPr id="315" name="Google Shape;315;p7"/>
            <p:cNvSpPr/>
            <p:nvPr/>
          </p:nvSpPr>
          <p:spPr>
            <a:xfrm>
              <a:off x="370824" y="661009"/>
              <a:ext cx="440414" cy="440414"/>
            </a:xfrm>
            <a:prstGeom prst="ellipse">
              <a:avLst/>
            </a:prstGeom>
            <a:gradFill>
              <a:gsLst>
                <a:gs pos="0">
                  <a:schemeClr val="lt1"/>
                </a:gs>
                <a:gs pos="35000">
                  <a:schemeClr val="lt1"/>
                </a:gs>
                <a:gs pos="100000">
                  <a:schemeClr val="lt1"/>
                </a:gs>
              </a:gsLst>
              <a:lin ang="16200000" scaled="0"/>
            </a:gradFill>
            <a:ln cap="flat" cmpd="sng" w="9525">
              <a:solidFill>
                <a:srgbClr val="C3DF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765879" y="1233471"/>
              <a:ext cx="5823122" cy="352331"/>
            </a:xfrm>
            <a:prstGeom prst="rect">
              <a:avLst/>
            </a:prstGeom>
            <a:gradFill>
              <a:gsLst>
                <a:gs pos="0">
                  <a:srgbClr val="E1F8EA"/>
                </a:gs>
                <a:gs pos="35000">
                  <a:srgbClr val="E8FBEE"/>
                </a:gs>
                <a:gs pos="100000">
                  <a:srgbClr val="F6FDF6"/>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txBox="1"/>
            <p:nvPr/>
          </p:nvSpPr>
          <p:spPr>
            <a:xfrm>
              <a:off x="765879" y="1233471"/>
              <a:ext cx="5823122"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melatih pasien (terutama untuk fungsi motorik kasar)</a:t>
              </a:r>
              <a:endParaRPr b="0" i="0" sz="1600" u="none" cap="none" strike="noStrike">
                <a:solidFill>
                  <a:schemeClr val="dk1"/>
                </a:solidFill>
                <a:latin typeface="Arial"/>
                <a:ea typeface="Arial"/>
                <a:cs typeface="Arial"/>
                <a:sym typeface="Arial"/>
              </a:endParaRPr>
            </a:p>
          </p:txBody>
        </p:sp>
        <p:sp>
          <p:nvSpPr>
            <p:cNvPr id="318" name="Google Shape;318;p7"/>
            <p:cNvSpPr/>
            <p:nvPr/>
          </p:nvSpPr>
          <p:spPr>
            <a:xfrm>
              <a:off x="545672" y="1189429"/>
              <a:ext cx="440414" cy="440414"/>
            </a:xfrm>
            <a:prstGeom prst="ellipse">
              <a:avLst/>
            </a:prstGeom>
            <a:gradFill>
              <a:gsLst>
                <a:gs pos="0">
                  <a:schemeClr val="lt1"/>
                </a:gs>
                <a:gs pos="35000">
                  <a:schemeClr val="lt1"/>
                </a:gs>
                <a:gs pos="100000">
                  <a:schemeClr val="lt1"/>
                </a:gs>
              </a:gsLst>
              <a:lin ang="16200000" scaled="0"/>
            </a:gradFill>
            <a:ln cap="flat" cmpd="sng" w="9525">
              <a:solidFill>
                <a:srgbClr val="D1E3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821706" y="1762279"/>
              <a:ext cx="5767295" cy="352331"/>
            </a:xfrm>
            <a:prstGeom prst="rect">
              <a:avLst/>
            </a:prstGeom>
            <a:gradFill>
              <a:gsLst>
                <a:gs pos="0">
                  <a:srgbClr val="EDF8EA"/>
                </a:gs>
                <a:gs pos="35000">
                  <a:srgbClr val="F2FBEF"/>
                </a:gs>
                <a:gs pos="100000">
                  <a:srgbClr val="FBFEF7"/>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txBox="1"/>
            <p:nvPr/>
          </p:nvSpPr>
          <p:spPr>
            <a:xfrm>
              <a:off x="821706" y="1762279"/>
              <a:ext cx="5767295"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Mengajarkan cara berpindah tubuh (transfer)</a:t>
              </a:r>
              <a:endParaRPr b="0" i="0" sz="1600" u="none" cap="none" strike="noStrike">
                <a:solidFill>
                  <a:schemeClr val="dk1"/>
                </a:solidFill>
                <a:latin typeface="Arial"/>
                <a:ea typeface="Arial"/>
                <a:cs typeface="Arial"/>
                <a:sym typeface="Arial"/>
              </a:endParaRPr>
            </a:p>
          </p:txBody>
        </p:sp>
        <p:sp>
          <p:nvSpPr>
            <p:cNvPr id="321" name="Google Shape;321;p7"/>
            <p:cNvSpPr/>
            <p:nvPr/>
          </p:nvSpPr>
          <p:spPr>
            <a:xfrm>
              <a:off x="601499" y="1718237"/>
              <a:ext cx="440414" cy="440414"/>
            </a:xfrm>
            <a:prstGeom prst="ellipse">
              <a:avLst/>
            </a:prstGeom>
            <a:gradFill>
              <a:gsLst>
                <a:gs pos="0">
                  <a:schemeClr val="lt1"/>
                </a:gs>
                <a:gs pos="35000">
                  <a:schemeClr val="lt1"/>
                </a:gs>
                <a:gs pos="100000">
                  <a:schemeClr val="lt1"/>
                </a:gs>
              </a:gsLst>
              <a:lin ang="16200000" scaled="0"/>
            </a:gradFill>
            <a:ln cap="flat" cmpd="sng" w="9525">
              <a:solidFill>
                <a:srgbClr val="E0E8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765879" y="2291086"/>
              <a:ext cx="5823122" cy="352331"/>
            </a:xfrm>
            <a:prstGeom prst="rect">
              <a:avLst/>
            </a:prstGeom>
            <a:gradFill>
              <a:gsLst>
                <a:gs pos="0">
                  <a:srgbClr val="F6F9F1"/>
                </a:gs>
                <a:gs pos="35000">
                  <a:srgbClr val="FAFAF5"/>
                </a:gs>
                <a:gs pos="100000">
                  <a:srgbClr val="FAFE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txBox="1"/>
            <p:nvPr/>
          </p:nvSpPr>
          <p:spPr>
            <a:xfrm>
              <a:off x="765879" y="2291086"/>
              <a:ext cx="5823122"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Memberi instruksi penggunaan kursi roda, tongkat dan kruk.</a:t>
              </a:r>
              <a:endParaRPr b="0" i="0" sz="1600" u="none" cap="none" strike="noStrike">
                <a:solidFill>
                  <a:schemeClr val="dk1"/>
                </a:solidFill>
                <a:latin typeface="Arial"/>
                <a:ea typeface="Arial"/>
                <a:cs typeface="Arial"/>
                <a:sym typeface="Arial"/>
              </a:endParaRPr>
            </a:p>
          </p:txBody>
        </p:sp>
        <p:sp>
          <p:nvSpPr>
            <p:cNvPr id="324" name="Google Shape;324;p7"/>
            <p:cNvSpPr/>
            <p:nvPr/>
          </p:nvSpPr>
          <p:spPr>
            <a:xfrm>
              <a:off x="545672" y="2247045"/>
              <a:ext cx="440414" cy="440414"/>
            </a:xfrm>
            <a:prstGeom prst="ellipse">
              <a:avLst/>
            </a:prstGeom>
            <a:gradFill>
              <a:gsLst>
                <a:gs pos="0">
                  <a:schemeClr val="lt1"/>
                </a:gs>
                <a:gs pos="35000">
                  <a:schemeClr val="lt1"/>
                </a:gs>
                <a:gs pos="100000">
                  <a:schemeClr val="lt1"/>
                </a:gs>
              </a:gsLst>
              <a:lin ang="16200000" scaled="0"/>
            </a:gradFill>
            <a:ln cap="flat" cmpd="sng" w="9525">
              <a:solidFill>
                <a:srgbClr val="EDEE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591031" y="2819507"/>
              <a:ext cx="5997970" cy="352331"/>
            </a:xfrm>
            <a:prstGeom prst="rect">
              <a:avLst/>
            </a:prstGeom>
            <a:gradFill>
              <a:gsLst>
                <a:gs pos="0">
                  <a:srgbClr val="FAFAFA"/>
                </a:gs>
                <a:gs pos="35000">
                  <a:srgbClr val="FBFBFB"/>
                </a:gs>
                <a:gs pos="100000">
                  <a:srgbClr val="FFFFFB"/>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txBox="1"/>
            <p:nvPr/>
          </p:nvSpPr>
          <p:spPr>
            <a:xfrm>
              <a:off x="591031" y="2819507"/>
              <a:ext cx="5997970"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Menawarkan modalitas terapi fisik. </a:t>
              </a:r>
              <a:endParaRPr b="0" i="0" sz="1600" u="none" cap="none" strike="noStrike">
                <a:solidFill>
                  <a:schemeClr val="dk1"/>
                </a:solidFill>
                <a:latin typeface="Arial"/>
                <a:ea typeface="Arial"/>
                <a:cs typeface="Arial"/>
                <a:sym typeface="Arial"/>
              </a:endParaRPr>
            </a:p>
          </p:txBody>
        </p:sp>
        <p:sp>
          <p:nvSpPr>
            <p:cNvPr id="327" name="Google Shape;327;p7"/>
            <p:cNvSpPr/>
            <p:nvPr/>
          </p:nvSpPr>
          <p:spPr>
            <a:xfrm>
              <a:off x="370824" y="2775465"/>
              <a:ext cx="440414" cy="440414"/>
            </a:xfrm>
            <a:prstGeom prst="ellipse">
              <a:avLst/>
            </a:prstGeom>
            <a:gradFill>
              <a:gsLst>
                <a:gs pos="0">
                  <a:schemeClr val="lt1"/>
                </a:gs>
                <a:gs pos="35000">
                  <a:schemeClr val="lt1"/>
                </a:gs>
                <a:gs pos="100000">
                  <a:schemeClr val="lt1"/>
                </a:gs>
              </a:gsLst>
              <a:lin ang="16200000" scaled="0"/>
            </a:gradFill>
            <a:ln cap="flat" cmpd="sng" w="9525">
              <a:solidFill>
                <a:srgbClr val="F5F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271963" y="3348314"/>
              <a:ext cx="6317038" cy="352331"/>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txBox="1"/>
            <p:nvPr/>
          </p:nvSpPr>
          <p:spPr>
            <a:xfrm>
              <a:off x="271963" y="3348314"/>
              <a:ext cx="6317038" cy="352331"/>
            </a:xfrm>
            <a:prstGeom prst="rect">
              <a:avLst/>
            </a:prstGeom>
            <a:noFill/>
            <a:ln>
              <a:noFill/>
            </a:ln>
          </p:spPr>
          <p:txBody>
            <a:bodyPr anchorCtr="0" anchor="ctr" bIns="40625" lIns="279650"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Membantu koreksi postur dan berjalan</a:t>
              </a:r>
              <a:endParaRPr b="0" i="0" sz="1600" u="none" cap="none" strike="noStrike">
                <a:solidFill>
                  <a:schemeClr val="dk1"/>
                </a:solidFill>
                <a:latin typeface="Arial"/>
                <a:ea typeface="Arial"/>
                <a:cs typeface="Arial"/>
                <a:sym typeface="Arial"/>
              </a:endParaRPr>
            </a:p>
          </p:txBody>
        </p:sp>
        <p:sp>
          <p:nvSpPr>
            <p:cNvPr id="330" name="Google Shape;330;p7"/>
            <p:cNvSpPr/>
            <p:nvPr/>
          </p:nvSpPr>
          <p:spPr>
            <a:xfrm>
              <a:off x="51756" y="3304273"/>
              <a:ext cx="440414" cy="440414"/>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7"/>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8"/>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i="1" lang="en-US" sz="3200"/>
              <a:t>Occupational therapist</a:t>
            </a:r>
            <a:endParaRPr i="1" sz="3200"/>
          </a:p>
        </p:txBody>
      </p:sp>
      <p:pic>
        <p:nvPicPr>
          <p:cNvPr descr="http://www.dhakaspecializedhomephysiotherapy.com/img/portfolio/Occupational%20Therapy%20home%20service/Occupational-Therapy-Turns-100-1.jpg" id="337" name="Google Shape;337;p8"/>
          <p:cNvPicPr preferRelativeResize="0"/>
          <p:nvPr/>
        </p:nvPicPr>
        <p:blipFill rotWithShape="1">
          <a:blip r:embed="rId3">
            <a:alphaModFix/>
          </a:blip>
          <a:srcRect b="0" l="8555" r="0" t="0"/>
          <a:stretch/>
        </p:blipFill>
        <p:spPr>
          <a:xfrm>
            <a:off x="272372" y="2003359"/>
            <a:ext cx="3292025" cy="1800844"/>
          </a:xfrm>
          <a:prstGeom prst="rect">
            <a:avLst/>
          </a:prstGeom>
          <a:noFill/>
          <a:ln>
            <a:noFill/>
          </a:ln>
        </p:spPr>
      </p:pic>
      <p:grpSp>
        <p:nvGrpSpPr>
          <p:cNvPr id="338" name="Google Shape;338;p8"/>
          <p:cNvGrpSpPr/>
          <p:nvPr/>
        </p:nvGrpSpPr>
        <p:grpSpPr>
          <a:xfrm>
            <a:off x="-1085793" y="799628"/>
            <a:ext cx="9784188" cy="4636444"/>
            <a:chOff x="-3890276" y="-597372"/>
            <a:chExt cx="9784188" cy="4636444"/>
          </a:xfrm>
        </p:grpSpPr>
        <p:sp>
          <p:nvSpPr>
            <p:cNvPr id="339" name="Google Shape;339;p8"/>
            <p:cNvSpPr/>
            <p:nvPr/>
          </p:nvSpPr>
          <p:spPr>
            <a:xfrm>
              <a:off x="-3890276" y="-597372"/>
              <a:ext cx="4636444" cy="4636444"/>
            </a:xfrm>
            <a:prstGeom prst="blockArc">
              <a:avLst>
                <a:gd fmla="val 18900000" name="adj1"/>
                <a:gd fmla="val 2700000" name="adj2"/>
                <a:gd fmla="val 466"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8"/>
            <p:cNvSpPr/>
            <p:nvPr/>
          </p:nvSpPr>
          <p:spPr>
            <a:xfrm>
              <a:off x="324552" y="181239"/>
              <a:ext cx="5569360" cy="362342"/>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8"/>
            <p:cNvSpPr txBox="1"/>
            <p:nvPr/>
          </p:nvSpPr>
          <p:spPr>
            <a:xfrm>
              <a:off x="324552" y="181239"/>
              <a:ext cx="5569360" cy="362342"/>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Membantu mengajari aktivitas keseharian</a:t>
              </a:r>
              <a:endParaRPr b="0" i="0" sz="1400" u="none" cap="none" strike="noStrike">
                <a:solidFill>
                  <a:schemeClr val="dk1"/>
                </a:solidFill>
                <a:latin typeface="Arial"/>
                <a:ea typeface="Arial"/>
                <a:cs typeface="Arial"/>
                <a:sym typeface="Arial"/>
              </a:endParaRPr>
            </a:p>
          </p:txBody>
        </p:sp>
        <p:sp>
          <p:nvSpPr>
            <p:cNvPr id="342" name="Google Shape;342;p8"/>
            <p:cNvSpPr/>
            <p:nvPr/>
          </p:nvSpPr>
          <p:spPr>
            <a:xfrm>
              <a:off x="52730" y="135947"/>
              <a:ext cx="452927" cy="452927"/>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
            <p:cNvSpPr/>
            <p:nvPr/>
          </p:nvSpPr>
          <p:spPr>
            <a:xfrm>
              <a:off x="577245" y="724684"/>
              <a:ext cx="5271309" cy="362342"/>
            </a:xfrm>
            <a:prstGeom prst="rect">
              <a:avLst/>
            </a:prstGeom>
            <a:gradFill>
              <a:gsLst>
                <a:gs pos="0">
                  <a:srgbClr val="D8FBF5"/>
                </a:gs>
                <a:gs pos="35000">
                  <a:srgbClr val="E3FCF9"/>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
            <p:cNvSpPr txBox="1"/>
            <p:nvPr/>
          </p:nvSpPr>
          <p:spPr>
            <a:xfrm>
              <a:off x="577245" y="724684"/>
              <a:ext cx="5271309" cy="362342"/>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Melatih penggunaan fungsional anggota gerak atas</a:t>
              </a:r>
              <a:endParaRPr b="0" i="0" sz="1400" u="none" cap="none" strike="noStrike">
                <a:solidFill>
                  <a:schemeClr val="dk1"/>
                </a:solidFill>
                <a:latin typeface="Arial"/>
                <a:ea typeface="Arial"/>
                <a:cs typeface="Arial"/>
                <a:sym typeface="Arial"/>
              </a:endParaRPr>
            </a:p>
          </p:txBody>
        </p:sp>
        <p:sp>
          <p:nvSpPr>
            <p:cNvPr id="345" name="Google Shape;345;p8"/>
            <p:cNvSpPr/>
            <p:nvPr/>
          </p:nvSpPr>
          <p:spPr>
            <a:xfrm>
              <a:off x="350781" y="679391"/>
              <a:ext cx="452927" cy="452927"/>
            </a:xfrm>
            <a:prstGeom prst="ellipse">
              <a:avLst/>
            </a:prstGeom>
            <a:gradFill>
              <a:gsLst>
                <a:gs pos="0">
                  <a:schemeClr val="lt1"/>
                </a:gs>
                <a:gs pos="35000">
                  <a:schemeClr val="lt1"/>
                </a:gs>
                <a:gs pos="100000">
                  <a:schemeClr val="lt1"/>
                </a:gs>
              </a:gsLst>
              <a:lin ang="16200000" scaled="0"/>
            </a:gradFill>
            <a:ln cap="flat" cmpd="sng" w="9525">
              <a:solidFill>
                <a:srgbClr val="C5E0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8"/>
            <p:cNvSpPr/>
            <p:nvPr/>
          </p:nvSpPr>
          <p:spPr>
            <a:xfrm>
              <a:off x="713536" y="1268128"/>
              <a:ext cx="5135018" cy="362342"/>
            </a:xfrm>
            <a:prstGeom prst="rect">
              <a:avLst/>
            </a:prstGeom>
            <a:gradFill>
              <a:gsLst>
                <a:gs pos="0">
                  <a:srgbClr val="E6F8E6"/>
                </a:gs>
                <a:gs pos="35000">
                  <a:srgbClr val="EBFBEB"/>
                </a:gs>
                <a:gs pos="100000">
                  <a:srgbClr val="F6FD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8"/>
            <p:cNvSpPr txBox="1"/>
            <p:nvPr/>
          </p:nvSpPr>
          <p:spPr>
            <a:xfrm>
              <a:off x="713536" y="1268128"/>
              <a:ext cx="5135018" cy="362342"/>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Mengeksplorasi keterampilan vokasional </a:t>
              </a:r>
              <a:endParaRPr/>
            </a:p>
          </p:txBody>
        </p:sp>
        <p:sp>
          <p:nvSpPr>
            <p:cNvPr id="348" name="Google Shape;348;p8"/>
            <p:cNvSpPr/>
            <p:nvPr/>
          </p:nvSpPr>
          <p:spPr>
            <a:xfrm>
              <a:off x="487072" y="1222836"/>
              <a:ext cx="452927" cy="452927"/>
            </a:xfrm>
            <a:prstGeom prst="ellipse">
              <a:avLst/>
            </a:prstGeom>
            <a:gradFill>
              <a:gsLst>
                <a:gs pos="0">
                  <a:schemeClr val="lt1"/>
                </a:gs>
                <a:gs pos="35000">
                  <a:schemeClr val="lt1"/>
                </a:gs>
                <a:gs pos="100000">
                  <a:schemeClr val="lt1"/>
                </a:gs>
              </a:gsLst>
              <a:lin ang="16200000" scaled="0"/>
            </a:gradFill>
            <a:ln cap="flat" cmpd="sng" w="9525">
              <a:solidFill>
                <a:srgbClr val="D6E5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713536" y="1762700"/>
              <a:ext cx="5135018" cy="459399"/>
            </a:xfrm>
            <a:prstGeom prst="rect">
              <a:avLst/>
            </a:prstGeom>
            <a:gradFill>
              <a:gsLst>
                <a:gs pos="0">
                  <a:srgbClr val="F4FAEE"/>
                </a:gs>
                <a:gs pos="35000">
                  <a:srgbClr val="F7FAF4"/>
                </a:gs>
                <a:gs pos="100000">
                  <a:srgbClr val="FDFDF9"/>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txBox="1"/>
            <p:nvPr/>
          </p:nvSpPr>
          <p:spPr>
            <a:xfrm>
              <a:off x="713536" y="1762700"/>
              <a:ext cx="5135018" cy="459399"/>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Mengevaluasi kondisi rumah dan menyarankan modifikasi yang diperlukan</a:t>
              </a:r>
              <a:endParaRPr b="0" i="0" sz="1400" u="none" cap="none" strike="noStrike">
                <a:solidFill>
                  <a:schemeClr val="dk1"/>
                </a:solidFill>
                <a:latin typeface="Arial"/>
                <a:ea typeface="Arial"/>
                <a:cs typeface="Arial"/>
                <a:sym typeface="Arial"/>
              </a:endParaRPr>
            </a:p>
          </p:txBody>
        </p:sp>
        <p:sp>
          <p:nvSpPr>
            <p:cNvPr id="351" name="Google Shape;351;p8"/>
            <p:cNvSpPr/>
            <p:nvPr/>
          </p:nvSpPr>
          <p:spPr>
            <a:xfrm>
              <a:off x="487072" y="1765936"/>
              <a:ext cx="452927" cy="452927"/>
            </a:xfrm>
            <a:prstGeom prst="ellipse">
              <a:avLst/>
            </a:prstGeom>
            <a:gradFill>
              <a:gsLst>
                <a:gs pos="0">
                  <a:schemeClr val="lt1"/>
                </a:gs>
                <a:gs pos="35000">
                  <a:schemeClr val="lt1"/>
                </a:gs>
                <a:gs pos="100000">
                  <a:schemeClr val="lt1"/>
                </a:gs>
              </a:gsLst>
              <a:lin ang="16200000" scaled="0"/>
            </a:gradFill>
            <a:ln cap="flat" cmpd="sng" w="9525">
              <a:solidFill>
                <a:srgbClr val="E9EC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577245" y="2354673"/>
              <a:ext cx="5271309" cy="362342"/>
            </a:xfrm>
            <a:prstGeom prst="rect">
              <a:avLst/>
            </a:prstGeom>
            <a:gradFill>
              <a:gsLst>
                <a:gs pos="0">
                  <a:srgbClr val="FBF7F7"/>
                </a:gs>
                <a:gs pos="35000">
                  <a:srgbClr val="FCFCF9"/>
                </a:gs>
                <a:gs pos="100000">
                  <a:srgbClr val="FDFDFD"/>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txBox="1"/>
            <p:nvPr/>
          </p:nvSpPr>
          <p:spPr>
            <a:xfrm>
              <a:off x="577245" y="2354673"/>
              <a:ext cx="5271309" cy="362342"/>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Melatih pasien menggunakan teknologi pendamping</a:t>
              </a:r>
              <a:endParaRPr b="0" i="0" sz="1400" u="none" cap="none" strike="noStrike">
                <a:solidFill>
                  <a:schemeClr val="dk1"/>
                </a:solidFill>
                <a:latin typeface="Arial"/>
                <a:ea typeface="Arial"/>
                <a:cs typeface="Arial"/>
                <a:sym typeface="Arial"/>
              </a:endParaRPr>
            </a:p>
          </p:txBody>
        </p:sp>
        <p:sp>
          <p:nvSpPr>
            <p:cNvPr id="354" name="Google Shape;354;p8"/>
            <p:cNvSpPr/>
            <p:nvPr/>
          </p:nvSpPr>
          <p:spPr>
            <a:xfrm>
              <a:off x="350781" y="2309380"/>
              <a:ext cx="452927" cy="452927"/>
            </a:xfrm>
            <a:prstGeom prst="ellipse">
              <a:avLst/>
            </a:prstGeom>
            <a:gradFill>
              <a:gsLst>
                <a:gs pos="0">
                  <a:schemeClr val="lt1"/>
                </a:gs>
                <a:gs pos="35000">
                  <a:schemeClr val="lt1"/>
                </a:gs>
                <a:gs pos="100000">
                  <a:schemeClr val="lt1"/>
                </a:gs>
              </a:gsLst>
              <a:lin ang="16200000" scaled="0"/>
            </a:gradFill>
            <a:ln cap="flat" cmpd="sng" w="9525">
              <a:solidFill>
                <a:srgbClr val="F4F3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279194" y="2898117"/>
              <a:ext cx="5569360" cy="362342"/>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txBox="1"/>
            <p:nvPr/>
          </p:nvSpPr>
          <p:spPr>
            <a:xfrm>
              <a:off x="279194" y="2898117"/>
              <a:ext cx="5569360" cy="362342"/>
            </a:xfrm>
            <a:prstGeom prst="rect">
              <a:avLst/>
            </a:prstGeom>
            <a:noFill/>
            <a:ln>
              <a:noFill/>
            </a:ln>
          </p:spPr>
          <p:txBody>
            <a:bodyPr anchorCtr="0" anchor="ctr" bIns="35550" lIns="28760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Berkolaborasi dengan anggota tim lain</a:t>
              </a:r>
              <a:endParaRPr/>
            </a:p>
          </p:txBody>
        </p:sp>
        <p:sp>
          <p:nvSpPr>
            <p:cNvPr id="357" name="Google Shape;357;p8"/>
            <p:cNvSpPr/>
            <p:nvPr/>
          </p:nvSpPr>
          <p:spPr>
            <a:xfrm>
              <a:off x="52730" y="2852825"/>
              <a:ext cx="452927" cy="452927"/>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8"/>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http://i0.wp.com/www.owlguru.com/wp-content/uploads/wpallimport/files/Orthotists-and-Prosthetists/__(2).jpg" id="363" name="Google Shape;363;p9"/>
          <p:cNvPicPr preferRelativeResize="0"/>
          <p:nvPr/>
        </p:nvPicPr>
        <p:blipFill rotWithShape="1">
          <a:blip r:embed="rId3">
            <a:alphaModFix/>
          </a:blip>
          <a:srcRect b="0" l="0" r="0" t="0"/>
          <a:stretch/>
        </p:blipFill>
        <p:spPr>
          <a:xfrm>
            <a:off x="614277" y="1523949"/>
            <a:ext cx="2743200" cy="2905125"/>
          </a:xfrm>
          <a:prstGeom prst="rect">
            <a:avLst/>
          </a:prstGeom>
          <a:noFill/>
          <a:ln>
            <a:noFill/>
          </a:ln>
        </p:spPr>
      </p:pic>
      <p:sp>
        <p:nvSpPr>
          <p:cNvPr id="364" name="Google Shape;364;p9"/>
          <p:cNvSpPr txBox="1"/>
          <p:nvPr>
            <p:ph type="title"/>
          </p:nvPr>
        </p:nvSpPr>
        <p:spPr>
          <a:xfrm>
            <a:off x="718125" y="445025"/>
            <a:ext cx="7707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i="1" lang="en-US" sz="3300"/>
              <a:t>Orthotist - Prosthetist</a:t>
            </a:r>
            <a:endParaRPr/>
          </a:p>
        </p:txBody>
      </p:sp>
      <p:grpSp>
        <p:nvGrpSpPr>
          <p:cNvPr id="365" name="Google Shape;365;p9"/>
          <p:cNvGrpSpPr/>
          <p:nvPr/>
        </p:nvGrpSpPr>
        <p:grpSpPr>
          <a:xfrm>
            <a:off x="-1206477" y="628329"/>
            <a:ext cx="9563268" cy="4696367"/>
            <a:chOff x="-3940719" y="-605041"/>
            <a:chExt cx="9563268" cy="4696367"/>
          </a:xfrm>
        </p:grpSpPr>
        <p:sp>
          <p:nvSpPr>
            <p:cNvPr id="366" name="Google Shape;366;p9"/>
            <p:cNvSpPr/>
            <p:nvPr/>
          </p:nvSpPr>
          <p:spPr>
            <a:xfrm>
              <a:off x="-3940719" y="-605041"/>
              <a:ext cx="4696367" cy="4696367"/>
            </a:xfrm>
            <a:prstGeom prst="blockArc">
              <a:avLst>
                <a:gd fmla="val 18900000" name="adj1"/>
                <a:gd fmla="val 2700000" name="adj2"/>
                <a:gd fmla="val 460" name="adj3"/>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a:off x="282694" y="183587"/>
              <a:ext cx="5339855" cy="367036"/>
            </a:xfrm>
            <a:prstGeom prst="rect">
              <a:avLst/>
            </a:prstGeom>
            <a:gradFill>
              <a:gsLst>
                <a:gs pos="0">
                  <a:srgbClr val="CDE2FF"/>
                </a:gs>
                <a:gs pos="35000">
                  <a:srgbClr val="DBEAFF"/>
                </a:gs>
                <a:gs pos="100000">
                  <a:srgbClr val="F1F8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txBox="1"/>
            <p:nvPr/>
          </p:nvSpPr>
          <p:spPr>
            <a:xfrm>
              <a:off x="282694" y="183587"/>
              <a:ext cx="5339855" cy="367036"/>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Evaluation</a:t>
              </a:r>
              <a:endParaRPr b="0" i="0" sz="1300" u="none" cap="none" strike="noStrike">
                <a:solidFill>
                  <a:schemeClr val="dk1"/>
                </a:solidFill>
                <a:latin typeface="Arial"/>
                <a:ea typeface="Arial"/>
                <a:cs typeface="Arial"/>
                <a:sym typeface="Arial"/>
              </a:endParaRPr>
            </a:p>
          </p:txBody>
        </p:sp>
        <p:sp>
          <p:nvSpPr>
            <p:cNvPr id="369" name="Google Shape;369;p9"/>
            <p:cNvSpPr/>
            <p:nvPr/>
          </p:nvSpPr>
          <p:spPr>
            <a:xfrm>
              <a:off x="53296" y="137708"/>
              <a:ext cx="458795" cy="458795"/>
            </a:xfrm>
            <a:prstGeom prst="ellipse">
              <a:avLst/>
            </a:prstGeom>
            <a:gradFill>
              <a:gsLst>
                <a:gs pos="0">
                  <a:schemeClr val="lt1"/>
                </a:gs>
                <a:gs pos="35000">
                  <a:schemeClr val="lt1"/>
                </a:gs>
                <a:gs pos="100000">
                  <a:schemeClr val="lt1"/>
                </a:gs>
              </a:gsLst>
              <a:lin ang="16200000" scaled="0"/>
            </a:gradFill>
            <a:ln cap="flat" cmpd="sng" w="9525">
              <a:solidFill>
                <a:srgbClr val="B5C7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9"/>
            <p:cNvSpPr/>
            <p:nvPr/>
          </p:nvSpPr>
          <p:spPr>
            <a:xfrm>
              <a:off x="584606" y="734072"/>
              <a:ext cx="5037943" cy="367036"/>
            </a:xfrm>
            <a:prstGeom prst="rect">
              <a:avLst/>
            </a:prstGeom>
            <a:gradFill>
              <a:gsLst>
                <a:gs pos="0">
                  <a:srgbClr val="D8FBF5"/>
                </a:gs>
                <a:gs pos="35000">
                  <a:srgbClr val="E3FCF9"/>
                </a:gs>
                <a:gs pos="100000">
                  <a:srgbClr val="F1FF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9"/>
            <p:cNvSpPr txBox="1"/>
            <p:nvPr/>
          </p:nvSpPr>
          <p:spPr>
            <a:xfrm>
              <a:off x="584606" y="734072"/>
              <a:ext cx="5037943" cy="367036"/>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Design</a:t>
              </a:r>
              <a:endParaRPr b="0" i="0" sz="1300" u="none" cap="none" strike="noStrike">
                <a:solidFill>
                  <a:schemeClr val="dk1"/>
                </a:solidFill>
                <a:latin typeface="Arial"/>
                <a:ea typeface="Arial"/>
                <a:cs typeface="Arial"/>
                <a:sym typeface="Arial"/>
              </a:endParaRPr>
            </a:p>
          </p:txBody>
        </p:sp>
        <p:sp>
          <p:nvSpPr>
            <p:cNvPr id="372" name="Google Shape;372;p9"/>
            <p:cNvSpPr/>
            <p:nvPr/>
          </p:nvSpPr>
          <p:spPr>
            <a:xfrm>
              <a:off x="355209" y="688192"/>
              <a:ext cx="458795" cy="458795"/>
            </a:xfrm>
            <a:prstGeom prst="ellipse">
              <a:avLst/>
            </a:prstGeom>
            <a:gradFill>
              <a:gsLst>
                <a:gs pos="0">
                  <a:schemeClr val="lt1"/>
                </a:gs>
                <a:gs pos="35000">
                  <a:schemeClr val="lt1"/>
                </a:gs>
                <a:gs pos="100000">
                  <a:schemeClr val="lt1"/>
                </a:gs>
              </a:gsLst>
              <a:lin ang="16200000" scaled="0"/>
            </a:gradFill>
            <a:ln cap="flat" cmpd="sng" w="9525">
              <a:solidFill>
                <a:srgbClr val="C5E0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
            <p:cNvSpPr/>
            <p:nvPr/>
          </p:nvSpPr>
          <p:spPr>
            <a:xfrm>
              <a:off x="722663" y="1224188"/>
              <a:ext cx="4899886" cy="487772"/>
            </a:xfrm>
            <a:prstGeom prst="rect">
              <a:avLst/>
            </a:prstGeom>
            <a:gradFill>
              <a:gsLst>
                <a:gs pos="0">
                  <a:srgbClr val="E6F8E6"/>
                </a:gs>
                <a:gs pos="35000">
                  <a:srgbClr val="EBFBEB"/>
                </a:gs>
                <a:gs pos="100000">
                  <a:srgbClr val="F6FD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
            <p:cNvSpPr txBox="1"/>
            <p:nvPr/>
          </p:nvSpPr>
          <p:spPr>
            <a:xfrm>
              <a:off x="722663" y="1224188"/>
              <a:ext cx="4899886" cy="487772"/>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Memproses pembuatan orthosis (braces) dan atau prosthesis (</a:t>
              </a:r>
              <a:r>
                <a:rPr b="0" i="1" lang="en-US" sz="1300" u="none" cap="none" strike="noStrike">
                  <a:solidFill>
                    <a:schemeClr val="dk1"/>
                  </a:solidFill>
                  <a:latin typeface="Arial"/>
                  <a:ea typeface="Arial"/>
                  <a:cs typeface="Arial"/>
                  <a:sym typeface="Arial"/>
                </a:rPr>
                <a:t>artificial limb</a:t>
              </a:r>
              <a:r>
                <a:rPr b="0" i="0" lang="en-US" sz="1300" u="none" cap="none" strike="noStrike">
                  <a:solidFill>
                    <a:schemeClr val="dk1"/>
                  </a:solidFill>
                  <a:latin typeface="Arial"/>
                  <a:ea typeface="Arial"/>
                  <a:cs typeface="Arial"/>
                  <a:sym typeface="Arial"/>
                </a:rPr>
                <a:t>)</a:t>
              </a:r>
              <a:endParaRPr/>
            </a:p>
          </p:txBody>
        </p:sp>
        <p:sp>
          <p:nvSpPr>
            <p:cNvPr id="375" name="Google Shape;375;p9"/>
            <p:cNvSpPr/>
            <p:nvPr/>
          </p:nvSpPr>
          <p:spPr>
            <a:xfrm>
              <a:off x="493266" y="1238677"/>
              <a:ext cx="458795" cy="458795"/>
            </a:xfrm>
            <a:prstGeom prst="ellipse">
              <a:avLst/>
            </a:prstGeom>
            <a:gradFill>
              <a:gsLst>
                <a:gs pos="0">
                  <a:schemeClr val="lt1"/>
                </a:gs>
                <a:gs pos="35000">
                  <a:schemeClr val="lt1"/>
                </a:gs>
                <a:gs pos="100000">
                  <a:schemeClr val="lt1"/>
                </a:gs>
              </a:gsLst>
              <a:lin ang="16200000" scaled="0"/>
            </a:gradFill>
            <a:ln cap="flat" cmpd="sng" w="9525">
              <a:solidFill>
                <a:srgbClr val="D6E5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9"/>
            <p:cNvSpPr/>
            <p:nvPr/>
          </p:nvSpPr>
          <p:spPr>
            <a:xfrm>
              <a:off x="722663" y="1834692"/>
              <a:ext cx="4899886" cy="367036"/>
            </a:xfrm>
            <a:prstGeom prst="rect">
              <a:avLst/>
            </a:prstGeom>
            <a:gradFill>
              <a:gsLst>
                <a:gs pos="0">
                  <a:srgbClr val="F4FAEE"/>
                </a:gs>
                <a:gs pos="35000">
                  <a:srgbClr val="F7FAF4"/>
                </a:gs>
                <a:gs pos="100000">
                  <a:srgbClr val="FDFDF9"/>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9"/>
            <p:cNvSpPr txBox="1"/>
            <p:nvPr/>
          </p:nvSpPr>
          <p:spPr>
            <a:xfrm>
              <a:off x="722663" y="1834692"/>
              <a:ext cx="4899886" cy="367036"/>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Follow-up</a:t>
              </a:r>
              <a:endParaRPr/>
            </a:p>
          </p:txBody>
        </p:sp>
        <p:sp>
          <p:nvSpPr>
            <p:cNvPr id="378" name="Google Shape;378;p9"/>
            <p:cNvSpPr/>
            <p:nvPr/>
          </p:nvSpPr>
          <p:spPr>
            <a:xfrm>
              <a:off x="493266" y="1788812"/>
              <a:ext cx="458795" cy="458795"/>
            </a:xfrm>
            <a:prstGeom prst="ellipse">
              <a:avLst/>
            </a:prstGeom>
            <a:gradFill>
              <a:gsLst>
                <a:gs pos="0">
                  <a:schemeClr val="lt1"/>
                </a:gs>
                <a:gs pos="35000">
                  <a:schemeClr val="lt1"/>
                </a:gs>
                <a:gs pos="100000">
                  <a:schemeClr val="lt1"/>
                </a:gs>
              </a:gsLst>
              <a:lin ang="16200000" scaled="0"/>
            </a:gradFill>
            <a:ln cap="flat" cmpd="sng" w="9525">
              <a:solidFill>
                <a:srgbClr val="E9EC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9"/>
            <p:cNvSpPr/>
            <p:nvPr/>
          </p:nvSpPr>
          <p:spPr>
            <a:xfrm>
              <a:off x="584606" y="2385176"/>
              <a:ext cx="5037943" cy="367036"/>
            </a:xfrm>
            <a:prstGeom prst="rect">
              <a:avLst/>
            </a:prstGeom>
            <a:gradFill>
              <a:gsLst>
                <a:gs pos="0">
                  <a:srgbClr val="FBF7F7"/>
                </a:gs>
                <a:gs pos="35000">
                  <a:srgbClr val="FCFCF9"/>
                </a:gs>
                <a:gs pos="100000">
                  <a:srgbClr val="FDFDFD"/>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9"/>
            <p:cNvSpPr txBox="1"/>
            <p:nvPr/>
          </p:nvSpPr>
          <p:spPr>
            <a:xfrm>
              <a:off x="584606" y="2385176"/>
              <a:ext cx="5037943" cy="367036"/>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Memberi instruksi terkait perawatan alat ortosis/prosthesis kepada pasien dan keluarga</a:t>
              </a:r>
              <a:endParaRPr b="0" i="0" sz="1300" u="none" cap="none" strike="noStrike">
                <a:solidFill>
                  <a:schemeClr val="dk1"/>
                </a:solidFill>
                <a:latin typeface="Arial"/>
                <a:ea typeface="Arial"/>
                <a:cs typeface="Arial"/>
                <a:sym typeface="Arial"/>
              </a:endParaRPr>
            </a:p>
          </p:txBody>
        </p:sp>
        <p:sp>
          <p:nvSpPr>
            <p:cNvPr id="381" name="Google Shape;381;p9"/>
            <p:cNvSpPr/>
            <p:nvPr/>
          </p:nvSpPr>
          <p:spPr>
            <a:xfrm>
              <a:off x="355209" y="2339297"/>
              <a:ext cx="458795" cy="458795"/>
            </a:xfrm>
            <a:prstGeom prst="ellipse">
              <a:avLst/>
            </a:prstGeom>
            <a:gradFill>
              <a:gsLst>
                <a:gs pos="0">
                  <a:schemeClr val="lt1"/>
                </a:gs>
                <a:gs pos="35000">
                  <a:schemeClr val="lt1"/>
                </a:gs>
                <a:gs pos="100000">
                  <a:schemeClr val="lt1"/>
                </a:gs>
              </a:gsLst>
              <a:lin ang="16200000" scaled="0"/>
            </a:gradFill>
            <a:ln cap="flat" cmpd="sng" w="9525">
              <a:solidFill>
                <a:srgbClr val="F4F3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9"/>
            <p:cNvSpPr/>
            <p:nvPr/>
          </p:nvSpPr>
          <p:spPr>
            <a:xfrm>
              <a:off x="282694" y="2935661"/>
              <a:ext cx="5339855" cy="367036"/>
            </a:xfrm>
            <a:prstGeom prst="rect">
              <a:avLst/>
            </a:prstGeom>
            <a:gradFill>
              <a:gsLst>
                <a:gs pos="0">
                  <a:srgbClr val="FFFDFD"/>
                </a:gs>
                <a:gs pos="35000">
                  <a:srgbClr val="FFFDFD"/>
                </a:gs>
                <a:gs pos="100000">
                  <a:srgbClr val="FFFF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9"/>
            <p:cNvSpPr txBox="1"/>
            <p:nvPr/>
          </p:nvSpPr>
          <p:spPr>
            <a:xfrm>
              <a:off x="282694" y="2935661"/>
              <a:ext cx="5339855" cy="367036"/>
            </a:xfrm>
            <a:prstGeom prst="rect">
              <a:avLst/>
            </a:prstGeom>
            <a:noFill/>
            <a:ln>
              <a:noFill/>
            </a:ln>
          </p:spPr>
          <p:txBody>
            <a:bodyPr anchorCtr="0" anchor="ctr" bIns="33000" lIns="291325" spcFirstLastPara="1" rIns="33000" wrap="square" tIns="33000">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Berkolaborasi dengan anggota tim lain</a:t>
              </a:r>
              <a:endParaRPr/>
            </a:p>
          </p:txBody>
        </p:sp>
        <p:sp>
          <p:nvSpPr>
            <p:cNvPr id="384" name="Google Shape;384;p9"/>
            <p:cNvSpPr/>
            <p:nvPr/>
          </p:nvSpPr>
          <p:spPr>
            <a:xfrm>
              <a:off x="53296" y="2889781"/>
              <a:ext cx="458795" cy="458795"/>
            </a:xfrm>
            <a:prstGeom prst="ellipse">
              <a:avLst/>
            </a:prstGeom>
            <a:gradFill>
              <a:gsLst>
                <a:gs pos="0">
                  <a:schemeClr val="lt1"/>
                </a:gs>
                <a:gs pos="35000">
                  <a:schemeClr val="lt1"/>
                </a:gs>
                <a:gs pos="100000">
                  <a:schemeClr val="lt1"/>
                </a:gs>
              </a:gsLst>
              <a:lin ang="16200000" scaled="0"/>
            </a:gradFill>
            <a:ln cap="flat" cmpd="sng" w="9525">
              <a:solidFill>
                <a:srgbClr val="FEFD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9"/>
          <p:cNvSpPr txBox="1"/>
          <p:nvPr/>
        </p:nvSpPr>
        <p:spPr>
          <a:xfrm>
            <a:off x="8688196" y="4878946"/>
            <a:ext cx="390019" cy="323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rojektvorschlag im Waves-Stil by Slidesgo">
  <a:themeElements>
    <a:clrScheme name="light &amp; airy">
      <a:dk1>
        <a:srgbClr val="4D4D4D"/>
      </a:dk1>
      <a:lt1>
        <a:srgbClr val="FFFFFF"/>
      </a:lt1>
      <a:dk2>
        <a:srgbClr val="7393C2"/>
      </a:dk2>
      <a:lt2>
        <a:srgbClr val="B6C7DD"/>
      </a:lt2>
      <a:accent1>
        <a:srgbClr val="E0C0D3"/>
      </a:accent1>
      <a:accent2>
        <a:srgbClr val="C784AF"/>
      </a:accent2>
      <a:accent3>
        <a:srgbClr val="FFFFFF"/>
      </a:accent3>
      <a:accent4>
        <a:srgbClr val="B6C7DD"/>
      </a:accent4>
      <a:accent5>
        <a:srgbClr val="FFFFFF"/>
      </a:accent5>
      <a:accent6>
        <a:srgbClr val="FFFFFF"/>
      </a:accent6>
      <a:hlink>
        <a:srgbClr val="777777"/>
      </a:hlink>
      <a:folHlink>
        <a:srgbClr val="4D4D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aulia syavitri</dc:creator>
</cp:coreProperties>
</file>