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13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14.xml"/>
  <Override ContentType="application/vnd.openxmlformats-officedocument.presentationml.slideMaster+xml" PartName="/ppt/slideMasters/slideMaster12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14.xml"/>
  <Override ContentType="application/vnd.openxmlformats-officedocument.theme+xml" PartName="/ppt/theme/theme6.xml"/>
  <Override ContentType="application/vnd.openxmlformats-officedocument.theme+xml" PartName="/ppt/theme/theme3.xml"/>
  <Override ContentType="application/vnd.openxmlformats-officedocument.theme+xml" PartName="/ppt/theme/theme11.xml"/>
  <Override ContentType="application/vnd.openxmlformats-officedocument.theme+xml" PartName="/ppt/theme/theme5.xml"/>
  <Override ContentType="application/vnd.openxmlformats-officedocument.theme+xml" PartName="/ppt/theme/theme15.xml"/>
  <Override ContentType="application/vnd.openxmlformats-officedocument.theme+xml" PartName="/ppt/theme/theme9.xml"/>
  <Override ContentType="application/vnd.openxmlformats-officedocument.theme+xml" PartName="/ppt/theme/theme13.xml"/>
  <Override ContentType="application/vnd.openxmlformats-officedocument.theme+xml" PartName="/ppt/theme/theme7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8.xml"/>
  <Override ContentType="application/vnd.openxmlformats-officedocument.theme+xml" PartName="/ppt/theme/theme10.xml"/>
  <Override ContentType="application/vnd.openxmlformats-officedocument.theme+xml" PartName="/ppt/theme/theme1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59" r:id="rId6"/>
    <p:sldMasterId id="2147483661" r:id="rId7"/>
    <p:sldMasterId id="2147483672" r:id="rId8"/>
    <p:sldMasterId id="2147483674" r:id="rId9"/>
    <p:sldMasterId id="2147483676" r:id="rId10"/>
    <p:sldMasterId id="2147483687" r:id="rId11"/>
    <p:sldMasterId id="2147483689" r:id="rId12"/>
    <p:sldMasterId id="2147483691" r:id="rId13"/>
    <p:sldMasterId id="2147483702" r:id="rId14"/>
    <p:sldMasterId id="2147483704" r:id="rId15"/>
    <p:sldMasterId id="2147483716" r:id="rId16"/>
    <p:sldMasterId id="2147483718" r:id="rId17"/>
    <p:sldMasterId id="2147483720" r:id="rId18"/>
  </p:sldMasterIdLst>
  <p:notesMasterIdLst>
    <p:notesMasterId r:id="rId19"/>
  </p:notesMasterIdLst>
  <p:sldIdLst>
    <p:sldId id="256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7" r:id="rId31"/>
    <p:sldId id="268" r:id="rId32"/>
    <p:sldId id="269" r:id="rId33"/>
    <p:sldId id="270" r:id="rId34"/>
    <p:sldId id="271" r:id="rId35"/>
    <p:sldId id="272" r:id="rId36"/>
    <p:sldId id="273" r:id="rId37"/>
    <p:sldId id="274" r:id="rId38"/>
    <p:sldId id="275" r:id="rId39"/>
    <p:sldId id="276" r:id="rId40"/>
    <p:sldId id="277" r:id="rId41"/>
    <p:sldId id="278" r:id="rId42"/>
    <p:sldId id="279" r:id="rId43"/>
    <p:sldId id="280" r:id="rId44"/>
    <p:sldId id="281" r:id="rId45"/>
    <p:sldId id="282" r:id="rId46"/>
    <p:sldId id="283" r:id="rId47"/>
    <p:sldId id="284" r:id="rId48"/>
    <p:sldId id="285" r:id="rId49"/>
  </p:sldIdLst>
  <p:sldSz cy="6858000" cx="9144000"/>
  <p:notesSz cx="6858000" cy="9144000"/>
  <p:embeddedFontLst>
    <p:embeddedFont>
      <p:font typeface="Tahoma"/>
      <p:regular r:id="rId50"/>
      <p:bold r:id="rId51"/>
    </p:embeddedFont>
    <p:embeddedFont>
      <p:font typeface="Arial Black"/>
      <p:regular r:id="rId5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53" roundtripDataSignature="AMtx7mhA+y6liec0TuuJX9k9K6voDQfz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3F7C7D8-AB2D-4C91-9E01-34A888F70F74}">
  <a:tblStyle styleId="{73F7C7D8-AB2D-4C91-9E01-34A888F70F74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21.xml"/><Relationship Id="rId42" Type="http://schemas.openxmlformats.org/officeDocument/2006/relationships/slide" Target="slides/slide23.xml"/><Relationship Id="rId41" Type="http://schemas.openxmlformats.org/officeDocument/2006/relationships/slide" Target="slides/slide22.xml"/><Relationship Id="rId44" Type="http://schemas.openxmlformats.org/officeDocument/2006/relationships/slide" Target="slides/slide25.xml"/><Relationship Id="rId43" Type="http://schemas.openxmlformats.org/officeDocument/2006/relationships/slide" Target="slides/slide24.xml"/><Relationship Id="rId46" Type="http://schemas.openxmlformats.org/officeDocument/2006/relationships/slide" Target="slides/slide27.xml"/><Relationship Id="rId45" Type="http://schemas.openxmlformats.org/officeDocument/2006/relationships/slide" Target="slides/slide2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Master" Target="slideMasters/slideMaster5.xml"/><Relationship Id="rId48" Type="http://schemas.openxmlformats.org/officeDocument/2006/relationships/slide" Target="slides/slide29.xml"/><Relationship Id="rId47" Type="http://schemas.openxmlformats.org/officeDocument/2006/relationships/slide" Target="slides/slide28.xml"/><Relationship Id="rId49" Type="http://schemas.openxmlformats.org/officeDocument/2006/relationships/slide" Target="slides/slide30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slideMaster" Target="slideMasters/slideMaster3.xml"/><Relationship Id="rId8" Type="http://schemas.openxmlformats.org/officeDocument/2006/relationships/slideMaster" Target="slideMasters/slideMaster4.xml"/><Relationship Id="rId31" Type="http://schemas.openxmlformats.org/officeDocument/2006/relationships/slide" Target="slides/slide12.xml"/><Relationship Id="rId30" Type="http://schemas.openxmlformats.org/officeDocument/2006/relationships/slide" Target="slides/slide11.xml"/><Relationship Id="rId33" Type="http://schemas.openxmlformats.org/officeDocument/2006/relationships/slide" Target="slides/slide14.xml"/><Relationship Id="rId32" Type="http://schemas.openxmlformats.org/officeDocument/2006/relationships/slide" Target="slides/slide13.xml"/><Relationship Id="rId35" Type="http://schemas.openxmlformats.org/officeDocument/2006/relationships/slide" Target="slides/slide16.xml"/><Relationship Id="rId34" Type="http://schemas.openxmlformats.org/officeDocument/2006/relationships/slide" Target="slides/slide15.xml"/><Relationship Id="rId37" Type="http://schemas.openxmlformats.org/officeDocument/2006/relationships/slide" Target="slides/slide18.xml"/><Relationship Id="rId36" Type="http://schemas.openxmlformats.org/officeDocument/2006/relationships/slide" Target="slides/slide17.xml"/><Relationship Id="rId39" Type="http://schemas.openxmlformats.org/officeDocument/2006/relationships/slide" Target="slides/slide20.xml"/><Relationship Id="rId38" Type="http://schemas.openxmlformats.org/officeDocument/2006/relationships/slide" Target="slides/slide19.xml"/><Relationship Id="rId20" Type="http://schemas.openxmlformats.org/officeDocument/2006/relationships/slide" Target="slides/slide1.xml"/><Relationship Id="rId22" Type="http://schemas.openxmlformats.org/officeDocument/2006/relationships/slide" Target="slides/slide3.xml"/><Relationship Id="rId21" Type="http://schemas.openxmlformats.org/officeDocument/2006/relationships/slide" Target="slides/slide2.xml"/><Relationship Id="rId24" Type="http://schemas.openxmlformats.org/officeDocument/2006/relationships/slide" Target="slides/slide5.xml"/><Relationship Id="rId23" Type="http://schemas.openxmlformats.org/officeDocument/2006/relationships/slide" Target="slides/slide4.xml"/><Relationship Id="rId26" Type="http://schemas.openxmlformats.org/officeDocument/2006/relationships/slide" Target="slides/slide7.xml"/><Relationship Id="rId25" Type="http://schemas.openxmlformats.org/officeDocument/2006/relationships/slide" Target="slides/slide6.xml"/><Relationship Id="rId28" Type="http://schemas.openxmlformats.org/officeDocument/2006/relationships/slide" Target="slides/slide9.xml"/><Relationship Id="rId27" Type="http://schemas.openxmlformats.org/officeDocument/2006/relationships/slide" Target="slides/slide8.xml"/><Relationship Id="rId29" Type="http://schemas.openxmlformats.org/officeDocument/2006/relationships/slide" Target="slides/slide10.xml"/><Relationship Id="rId51" Type="http://schemas.openxmlformats.org/officeDocument/2006/relationships/font" Target="fonts/Tahoma-bold.fntdata"/><Relationship Id="rId50" Type="http://schemas.openxmlformats.org/officeDocument/2006/relationships/font" Target="fonts/Tahoma-regular.fntdata"/><Relationship Id="rId53" Type="http://customschemas.google.com/relationships/presentationmetadata" Target="metadata"/><Relationship Id="rId52" Type="http://schemas.openxmlformats.org/officeDocument/2006/relationships/font" Target="fonts/ArialBlack-regular.fntdata"/><Relationship Id="rId11" Type="http://schemas.openxmlformats.org/officeDocument/2006/relationships/slideMaster" Target="slideMasters/slideMaster7.xml"/><Relationship Id="rId10" Type="http://schemas.openxmlformats.org/officeDocument/2006/relationships/slideMaster" Target="slideMasters/slideMaster6.xml"/><Relationship Id="rId13" Type="http://schemas.openxmlformats.org/officeDocument/2006/relationships/slideMaster" Target="slideMasters/slideMaster9.xml"/><Relationship Id="rId12" Type="http://schemas.openxmlformats.org/officeDocument/2006/relationships/slideMaster" Target="slideMasters/slideMaster8.xml"/><Relationship Id="rId15" Type="http://schemas.openxmlformats.org/officeDocument/2006/relationships/slideMaster" Target="slideMasters/slideMaster11.xml"/><Relationship Id="rId14" Type="http://schemas.openxmlformats.org/officeDocument/2006/relationships/slideMaster" Target="slideMasters/slideMaster10.xml"/><Relationship Id="rId17" Type="http://schemas.openxmlformats.org/officeDocument/2006/relationships/slideMaster" Target="slideMasters/slideMaster13.xml"/><Relationship Id="rId16" Type="http://schemas.openxmlformats.org/officeDocument/2006/relationships/slideMaster" Target="slideMasters/slideMaster12.xml"/><Relationship Id="rId19" Type="http://schemas.openxmlformats.org/officeDocument/2006/relationships/notesMaster" Target="notesMasters/notesMaster1.xml"/><Relationship Id="rId18" Type="http://schemas.openxmlformats.org/officeDocument/2006/relationships/slideMaster" Target="slideMasters/slideMaster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42" name="Google Shape;84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3" name="Google Shape;843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01" name="Google Shape;90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2" name="Google Shape;902;p10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6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Google Shape;90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08" name="Google Shape;90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9" name="Google Shape;909;p1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3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15" name="Google Shape;91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6" name="Google Shape;916;p1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21" name="Google Shape;92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2" name="Google Shape;922;p1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5" name="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" name="Google Shape;926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27" name="Google Shape;92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8" name="Google Shape;928;p1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1" name="Shape 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" name="Google Shape;932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33" name="Google Shape;93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4" name="Google Shape;934;p1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7" name="Shape 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Google Shape;938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39" name="Google Shape;93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0" name="Google Shape;940;p16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3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Google Shape;944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45" name="Google Shape;945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6" name="Google Shape;946;p1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Google Shape;952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53" name="Google Shape;95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4" name="Google Shape;954;p1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7" name="Shape 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" name="Google Shape;958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59" name="Google Shape;95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0" name="Google Shape;960;p19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7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Google Shape;848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49" name="Google Shape;84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0" name="Google Shape;850;p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3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Google Shape;964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65" name="Google Shape;96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6" name="Google Shape;966;p20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" name="Google Shape;972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73" name="Google Shape;97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4" name="Google Shape;974;p2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9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Google Shape;980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81" name="Google Shape;981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2" name="Google Shape;982;p2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6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Google Shape;987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88" name="Google Shape;988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9" name="Google Shape;989;p2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3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Google Shape;994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95" name="Google Shape;995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6" name="Google Shape;996;p2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0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" name="Google Shape;1001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02" name="Google Shape;1002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3" name="Google Shape;1003;p2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7" name="Shape 10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Google Shape;1008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09" name="Google Shape;1009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0" name="Google Shape;1010;p26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4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Google Shape;1015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16" name="Google Shape;1016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7" name="Google Shape;1017;p2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23" name="Google Shape;1023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4" name="Google Shape;1024;p2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8" name="Shape 1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Google Shape;1029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30" name="Google Shape;1030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1" name="Google Shape;1031;p29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4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" name="Google Shape;855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56" name="Google Shape;85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7" name="Google Shape;857;p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37" name="Google Shape;103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8" name="Google Shape;1038;p30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0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2" name="Google Shape;86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3" name="Google Shape;863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7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9" name="Google Shape;86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0" name="Google Shape;870;p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4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76" name="Google Shape;87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7" name="Google Shape;877;p6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0" name="Shape 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Google Shape;881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82" name="Google Shape;88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3" name="Google Shape;883;p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6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88" name="Google Shape;88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9" name="Google Shape;889;p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2" name="Shape 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" name="Google Shape;893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94" name="Google Shape;89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5" name="Google Shape;895;p9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/>
          <p:nvPr>
            <p:ph type="title"/>
          </p:nvPr>
        </p:nvSpPr>
        <p:spPr>
          <a:xfrm>
            <a:off x="685800" y="301625"/>
            <a:ext cx="7772400" cy="1462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32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−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153" name="Google Shape;153;p3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3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3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9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9" name="Google Shape;209;p9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Font typeface="Arial Black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 Black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9pPr>
          </a:lstStyle>
          <a:p/>
        </p:txBody>
      </p:sp>
      <p:sp>
        <p:nvSpPr>
          <p:cNvPr id="210" name="Google Shape;210;p9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9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9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0" name="Google Shape;230;p3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31" name="Google Shape;231;p3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2" name="Google Shape;232;p3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3" name="Google Shape;233;p3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1" name="Google Shape;251;p3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52" name="Google Shape;252;p3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3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4" name="Google Shape;254;p3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55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7" name="Google Shape;257;p55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58" name="Google Shape;258;p5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9" name="Google Shape;259;p5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5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5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3" name="Google Shape;263;p56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64" name="Google Shape;264;p5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5" name="Google Shape;265;p5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6" name="Google Shape;266;p5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5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9" name="Google Shape;269;p5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70" name="Google Shape;270;p5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271" name="Google Shape;271;p5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2" name="Google Shape;272;p5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3" name="Google Shape;273;p5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5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6" name="Google Shape;276;p5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sz="2000"/>
            </a:lvl9pPr>
          </a:lstStyle>
          <a:p/>
        </p:txBody>
      </p:sp>
      <p:sp>
        <p:nvSpPr>
          <p:cNvPr id="277" name="Google Shape;277;p5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278" name="Google Shape;278;p5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9" name="Google Shape;279;p5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0" name="Google Shape;280;p5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5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3" name="Google Shape;283;p5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4" name="Google Shape;284;p5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6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7" name="Google Shape;287;p6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6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9" name="Google Shape;289;p6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6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2" name="Google Shape;292;p6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293" name="Google Shape;293;p6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294" name="Google Shape;294;p6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295" name="Google Shape;295;p6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296" name="Google Shape;296;p6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7" name="Google Shape;297;p6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8" name="Google Shape;298;p6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2"/>
          <p:cNvSpPr txBox="1"/>
          <p:nvPr>
            <p:ph type="title"/>
          </p:nvPr>
        </p:nvSpPr>
        <p:spPr>
          <a:xfrm rot="5400000">
            <a:off x="4589462" y="2227263"/>
            <a:ext cx="5794375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82"/>
          <p:cNvSpPr txBox="1"/>
          <p:nvPr>
            <p:ph idx="1" type="body"/>
          </p:nvPr>
        </p:nvSpPr>
        <p:spPr>
          <a:xfrm rot="5400000">
            <a:off x="627062" y="360363"/>
            <a:ext cx="5794375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−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159" name="Google Shape;159;p8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8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8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1" name="Google Shape;301;p62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302" name="Google Shape;302;p62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303" name="Google Shape;303;p6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4" name="Google Shape;304;p6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5" name="Google Shape;305;p6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6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8" name="Google Shape;308;p6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309" name="Google Shape;309;p6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0" name="Google Shape;310;p6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1" name="Google Shape;311;p6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9" name="Google Shape;329;p38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30" name="Google Shape;330;p3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1" name="Google Shape;331;p3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2" name="Google Shape;332;p3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4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0" name="Google Shape;350;p40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51" name="Google Shape;351;p4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2" name="Google Shape;352;p4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3" name="Google Shape;353;p4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42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7" name="Google Shape;397;p42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indent="-302894" lvl="1" marL="914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indent="-302895" lvl="5" marL="2743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indent="-302895" lvl="6" marL="3200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indent="-302895" lvl="7" marL="3657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indent="-302895" lvl="8" marL="4114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/>
        </p:txBody>
      </p:sp>
      <p:sp>
        <p:nvSpPr>
          <p:cNvPr id="398" name="Google Shape;398;p42"/>
          <p:cNvSpPr txBox="1"/>
          <p:nvPr>
            <p:ph idx="10" type="dt"/>
          </p:nvPr>
        </p:nvSpPr>
        <p:spPr>
          <a:xfrm>
            <a:off x="457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9" name="Google Shape;399;p42"/>
          <p:cNvSpPr txBox="1"/>
          <p:nvPr>
            <p:ph idx="11" type="ftr"/>
          </p:nvPr>
        </p:nvSpPr>
        <p:spPr>
          <a:xfrm>
            <a:off x="3124200" y="62785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42"/>
          <p:cNvSpPr txBox="1"/>
          <p:nvPr>
            <p:ph idx="12" type="sldNum"/>
          </p:nvPr>
        </p:nvSpPr>
        <p:spPr>
          <a:xfrm>
            <a:off x="6553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64"/>
          <p:cNvSpPr txBox="1"/>
          <p:nvPr>
            <p:ph type="title"/>
          </p:nvPr>
        </p:nvSpPr>
        <p:spPr>
          <a:xfrm rot="5400000">
            <a:off x="4731544" y="2175669"/>
            <a:ext cx="5853112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3" name="Google Shape;403;p64"/>
          <p:cNvSpPr txBox="1"/>
          <p:nvPr>
            <p:ph idx="1" type="body"/>
          </p:nvPr>
        </p:nvSpPr>
        <p:spPr>
          <a:xfrm rot="5400000">
            <a:off x="540544" y="194469"/>
            <a:ext cx="5853112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indent="-302894" lvl="1" marL="914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indent="-302895" lvl="5" marL="2743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indent="-302895" lvl="6" marL="3200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indent="-302895" lvl="7" marL="3657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indent="-302895" lvl="8" marL="4114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/>
        </p:txBody>
      </p:sp>
      <p:sp>
        <p:nvSpPr>
          <p:cNvPr id="404" name="Google Shape;404;p64"/>
          <p:cNvSpPr txBox="1"/>
          <p:nvPr>
            <p:ph idx="10" type="dt"/>
          </p:nvPr>
        </p:nvSpPr>
        <p:spPr>
          <a:xfrm>
            <a:off x="457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5" name="Google Shape;405;p64"/>
          <p:cNvSpPr txBox="1"/>
          <p:nvPr>
            <p:ph idx="11" type="ftr"/>
          </p:nvPr>
        </p:nvSpPr>
        <p:spPr>
          <a:xfrm>
            <a:off x="3124200" y="62785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6" name="Google Shape;406;p64"/>
          <p:cNvSpPr txBox="1"/>
          <p:nvPr>
            <p:ph idx="12" type="sldNum"/>
          </p:nvPr>
        </p:nvSpPr>
        <p:spPr>
          <a:xfrm>
            <a:off x="6553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65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9" name="Google Shape;409;p65"/>
          <p:cNvSpPr txBox="1"/>
          <p:nvPr>
            <p:ph idx="1" type="body"/>
          </p:nvPr>
        </p:nvSpPr>
        <p:spPr>
          <a:xfrm rot="5400000">
            <a:off x="2306637" y="-249238"/>
            <a:ext cx="453072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indent="-302894" lvl="1" marL="914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indent="-302895" lvl="5" marL="2743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indent="-302895" lvl="6" marL="3200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indent="-302895" lvl="7" marL="3657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indent="-302895" lvl="8" marL="4114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/>
        </p:txBody>
      </p:sp>
      <p:sp>
        <p:nvSpPr>
          <p:cNvPr id="410" name="Google Shape;410;p65"/>
          <p:cNvSpPr txBox="1"/>
          <p:nvPr>
            <p:ph idx="10" type="dt"/>
          </p:nvPr>
        </p:nvSpPr>
        <p:spPr>
          <a:xfrm>
            <a:off x="457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1" name="Google Shape;411;p65"/>
          <p:cNvSpPr txBox="1"/>
          <p:nvPr>
            <p:ph idx="11" type="ftr"/>
          </p:nvPr>
        </p:nvSpPr>
        <p:spPr>
          <a:xfrm>
            <a:off x="3124200" y="62785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2" name="Google Shape;412;p65"/>
          <p:cNvSpPr txBox="1"/>
          <p:nvPr>
            <p:ph idx="12" type="sldNum"/>
          </p:nvPr>
        </p:nvSpPr>
        <p:spPr>
          <a:xfrm>
            <a:off x="6553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6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5" name="Google Shape;415;p6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16" name="Google Shape;416;p6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9pPr>
          </a:lstStyle>
          <a:p/>
        </p:txBody>
      </p:sp>
      <p:sp>
        <p:nvSpPr>
          <p:cNvPr id="417" name="Google Shape;417;p66"/>
          <p:cNvSpPr txBox="1"/>
          <p:nvPr>
            <p:ph idx="10" type="dt"/>
          </p:nvPr>
        </p:nvSpPr>
        <p:spPr>
          <a:xfrm>
            <a:off x="457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66"/>
          <p:cNvSpPr txBox="1"/>
          <p:nvPr>
            <p:ph idx="11" type="ftr"/>
          </p:nvPr>
        </p:nvSpPr>
        <p:spPr>
          <a:xfrm>
            <a:off x="3124200" y="62785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9" name="Google Shape;419;p66"/>
          <p:cNvSpPr txBox="1"/>
          <p:nvPr>
            <p:ph idx="12" type="sldNum"/>
          </p:nvPr>
        </p:nvSpPr>
        <p:spPr>
          <a:xfrm>
            <a:off x="6553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6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2" name="Google Shape;422;p6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0680" lvl="0" marL="457200" algn="l">
              <a:spcBef>
                <a:spcPts val="640"/>
              </a:spcBef>
              <a:spcAft>
                <a:spcPts val="0"/>
              </a:spcAft>
              <a:buSzPts val="2080"/>
              <a:buChar char="■"/>
              <a:defRPr sz="3200"/>
            </a:lvl1pPr>
            <a:lvl2pPr indent="-344169" lvl="1" marL="914400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2pPr>
            <a:lvl3pPr indent="-327660" lvl="2" marL="13716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4pPr>
            <a:lvl5pPr indent="-311150" lvl="4" marL="22860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5pPr>
            <a:lvl6pPr indent="-311150" lvl="5" marL="27432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6pPr>
            <a:lvl7pPr indent="-311150" lvl="6" marL="32004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7pPr>
            <a:lvl8pPr indent="-311150" lvl="7" marL="36576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8pPr>
            <a:lvl9pPr indent="-311150" lvl="8" marL="41148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9pPr>
          </a:lstStyle>
          <a:p/>
        </p:txBody>
      </p:sp>
      <p:sp>
        <p:nvSpPr>
          <p:cNvPr id="423" name="Google Shape;423;p6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9pPr>
          </a:lstStyle>
          <a:p/>
        </p:txBody>
      </p:sp>
      <p:sp>
        <p:nvSpPr>
          <p:cNvPr id="424" name="Google Shape;424;p67"/>
          <p:cNvSpPr txBox="1"/>
          <p:nvPr>
            <p:ph idx="10" type="dt"/>
          </p:nvPr>
        </p:nvSpPr>
        <p:spPr>
          <a:xfrm>
            <a:off x="457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5" name="Google Shape;425;p67"/>
          <p:cNvSpPr txBox="1"/>
          <p:nvPr>
            <p:ph idx="11" type="ftr"/>
          </p:nvPr>
        </p:nvSpPr>
        <p:spPr>
          <a:xfrm>
            <a:off x="3124200" y="62785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67"/>
          <p:cNvSpPr txBox="1"/>
          <p:nvPr>
            <p:ph idx="12" type="sldNum"/>
          </p:nvPr>
        </p:nvSpPr>
        <p:spPr>
          <a:xfrm>
            <a:off x="6553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68"/>
          <p:cNvSpPr txBox="1"/>
          <p:nvPr>
            <p:ph idx="10" type="dt"/>
          </p:nvPr>
        </p:nvSpPr>
        <p:spPr>
          <a:xfrm>
            <a:off x="457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9" name="Google Shape;429;p68"/>
          <p:cNvSpPr txBox="1"/>
          <p:nvPr>
            <p:ph idx="11" type="ftr"/>
          </p:nvPr>
        </p:nvSpPr>
        <p:spPr>
          <a:xfrm>
            <a:off x="3124200" y="62785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0" name="Google Shape;430;p68"/>
          <p:cNvSpPr txBox="1"/>
          <p:nvPr>
            <p:ph idx="12" type="sldNum"/>
          </p:nvPr>
        </p:nvSpPr>
        <p:spPr>
          <a:xfrm>
            <a:off x="6553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3"/>
          <p:cNvSpPr txBox="1"/>
          <p:nvPr>
            <p:ph type="title"/>
          </p:nvPr>
        </p:nvSpPr>
        <p:spPr>
          <a:xfrm>
            <a:off x="685800" y="301625"/>
            <a:ext cx="7772400" cy="1462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83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−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165" name="Google Shape;165;p8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8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8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69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3" name="Google Shape;433;p69"/>
          <p:cNvSpPr txBox="1"/>
          <p:nvPr>
            <p:ph idx="10" type="dt"/>
          </p:nvPr>
        </p:nvSpPr>
        <p:spPr>
          <a:xfrm>
            <a:off x="457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69"/>
          <p:cNvSpPr txBox="1"/>
          <p:nvPr>
            <p:ph idx="11" type="ftr"/>
          </p:nvPr>
        </p:nvSpPr>
        <p:spPr>
          <a:xfrm>
            <a:off x="3124200" y="62785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5" name="Google Shape;435;p69"/>
          <p:cNvSpPr txBox="1"/>
          <p:nvPr>
            <p:ph idx="12" type="sldNum"/>
          </p:nvPr>
        </p:nvSpPr>
        <p:spPr>
          <a:xfrm>
            <a:off x="6553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7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8" name="Google Shape;438;p7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56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3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9pPr>
          </a:lstStyle>
          <a:p/>
        </p:txBody>
      </p:sp>
      <p:sp>
        <p:nvSpPr>
          <p:cNvPr id="439" name="Google Shape;439;p7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7660" lvl="0" marL="4572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1pPr>
            <a:lvl2pPr indent="-311150" lvl="1" marL="9144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5pPr>
            <a:lvl6pPr indent="-294639" lvl="5" marL="27432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6pPr>
            <a:lvl7pPr indent="-294639" lvl="6" marL="32004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7pPr>
            <a:lvl8pPr indent="-294640" lvl="7" marL="36576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8pPr>
            <a:lvl9pPr indent="-294640" lvl="8" marL="41148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9pPr>
          </a:lstStyle>
          <a:p/>
        </p:txBody>
      </p:sp>
      <p:sp>
        <p:nvSpPr>
          <p:cNvPr id="440" name="Google Shape;440;p7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56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3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9pPr>
          </a:lstStyle>
          <a:p/>
        </p:txBody>
      </p:sp>
      <p:sp>
        <p:nvSpPr>
          <p:cNvPr id="441" name="Google Shape;441;p7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7660" lvl="0" marL="4572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1pPr>
            <a:lvl2pPr indent="-311150" lvl="1" marL="9144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5pPr>
            <a:lvl6pPr indent="-294639" lvl="5" marL="27432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6pPr>
            <a:lvl7pPr indent="-294639" lvl="6" marL="32004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7pPr>
            <a:lvl8pPr indent="-294640" lvl="7" marL="36576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8pPr>
            <a:lvl9pPr indent="-294640" lvl="8" marL="41148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9pPr>
          </a:lstStyle>
          <a:p/>
        </p:txBody>
      </p:sp>
      <p:sp>
        <p:nvSpPr>
          <p:cNvPr id="442" name="Google Shape;442;p70"/>
          <p:cNvSpPr txBox="1"/>
          <p:nvPr>
            <p:ph idx="10" type="dt"/>
          </p:nvPr>
        </p:nvSpPr>
        <p:spPr>
          <a:xfrm>
            <a:off x="457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3" name="Google Shape;443;p70"/>
          <p:cNvSpPr txBox="1"/>
          <p:nvPr>
            <p:ph idx="11" type="ftr"/>
          </p:nvPr>
        </p:nvSpPr>
        <p:spPr>
          <a:xfrm>
            <a:off x="3124200" y="62785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4" name="Google Shape;444;p70"/>
          <p:cNvSpPr txBox="1"/>
          <p:nvPr>
            <p:ph idx="12" type="sldNum"/>
          </p:nvPr>
        </p:nvSpPr>
        <p:spPr>
          <a:xfrm>
            <a:off x="6553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71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7" name="Google Shape;447;p71"/>
          <p:cNvSpPr txBox="1"/>
          <p:nvPr>
            <p:ph idx="1" type="body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4170" lvl="0" marL="457200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1pPr>
            <a:lvl2pPr indent="-327660" lvl="1" marL="9144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2pPr>
            <a:lvl3pPr indent="-311150" lvl="2" marL="13716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5pPr>
            <a:lvl6pPr indent="-302895" lvl="5" marL="2743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6pPr>
            <a:lvl7pPr indent="-302895" lvl="6" marL="3200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7pPr>
            <a:lvl8pPr indent="-302895" lvl="7" marL="3657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8pPr>
            <a:lvl9pPr indent="-302895" lvl="8" marL="4114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9pPr>
          </a:lstStyle>
          <a:p/>
        </p:txBody>
      </p:sp>
      <p:sp>
        <p:nvSpPr>
          <p:cNvPr id="448" name="Google Shape;448;p71"/>
          <p:cNvSpPr txBox="1"/>
          <p:nvPr>
            <p:ph idx="2" type="body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4170" lvl="0" marL="457200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1pPr>
            <a:lvl2pPr indent="-327660" lvl="1" marL="9144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2pPr>
            <a:lvl3pPr indent="-311150" lvl="2" marL="13716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5pPr>
            <a:lvl6pPr indent="-302895" lvl="5" marL="2743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6pPr>
            <a:lvl7pPr indent="-302895" lvl="6" marL="3200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7pPr>
            <a:lvl8pPr indent="-302895" lvl="7" marL="3657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8pPr>
            <a:lvl9pPr indent="-302895" lvl="8" marL="4114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9pPr>
          </a:lstStyle>
          <a:p/>
        </p:txBody>
      </p:sp>
      <p:sp>
        <p:nvSpPr>
          <p:cNvPr id="449" name="Google Shape;449;p71"/>
          <p:cNvSpPr txBox="1"/>
          <p:nvPr>
            <p:ph idx="10" type="dt"/>
          </p:nvPr>
        </p:nvSpPr>
        <p:spPr>
          <a:xfrm>
            <a:off x="457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0" name="Google Shape;450;p71"/>
          <p:cNvSpPr txBox="1"/>
          <p:nvPr>
            <p:ph idx="11" type="ftr"/>
          </p:nvPr>
        </p:nvSpPr>
        <p:spPr>
          <a:xfrm>
            <a:off x="3124200" y="62785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1" name="Google Shape;451;p71"/>
          <p:cNvSpPr txBox="1"/>
          <p:nvPr>
            <p:ph idx="12" type="sldNum"/>
          </p:nvPr>
        </p:nvSpPr>
        <p:spPr>
          <a:xfrm>
            <a:off x="6553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7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4" name="Google Shape;454;p7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3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17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9pPr>
          </a:lstStyle>
          <a:p/>
        </p:txBody>
      </p:sp>
      <p:sp>
        <p:nvSpPr>
          <p:cNvPr id="455" name="Google Shape;455;p72"/>
          <p:cNvSpPr txBox="1"/>
          <p:nvPr>
            <p:ph idx="10" type="dt"/>
          </p:nvPr>
        </p:nvSpPr>
        <p:spPr>
          <a:xfrm>
            <a:off x="457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6" name="Google Shape;456;p72"/>
          <p:cNvSpPr txBox="1"/>
          <p:nvPr>
            <p:ph idx="11" type="ftr"/>
          </p:nvPr>
        </p:nvSpPr>
        <p:spPr>
          <a:xfrm>
            <a:off x="3124200" y="62785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7" name="Google Shape;457;p72"/>
          <p:cNvSpPr txBox="1"/>
          <p:nvPr>
            <p:ph idx="12" type="sldNum"/>
          </p:nvPr>
        </p:nvSpPr>
        <p:spPr>
          <a:xfrm>
            <a:off x="6553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4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5" name="Google Shape;475;p4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76" name="Google Shape;476;p4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7" name="Google Shape;477;p4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8" name="Google Shape;478;p4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4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6" name="Google Shape;496;p4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97" name="Google Shape;497;p4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8" name="Google Shape;498;p4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9" name="Google Shape;499;p4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48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5" name="Google Shape;545;p48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297179" lvl="4" marL="22860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5pPr>
            <a:lvl6pPr indent="-297179" lvl="5" marL="2743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7pPr>
            <a:lvl8pPr indent="-297179" lvl="7" marL="36576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8pPr>
            <a:lvl9pPr indent="-297179" lvl="8" marL="41148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9pPr>
          </a:lstStyle>
          <a:p/>
        </p:txBody>
      </p:sp>
      <p:sp>
        <p:nvSpPr>
          <p:cNvPr id="546" name="Google Shape;546;p48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7" name="Google Shape;547;p4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8" name="Google Shape;548;p48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549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73"/>
          <p:cNvSpPr txBox="1"/>
          <p:nvPr>
            <p:ph type="title"/>
          </p:nvPr>
        </p:nvSpPr>
        <p:spPr>
          <a:xfrm rot="5400000">
            <a:off x="4731544" y="2175669"/>
            <a:ext cx="5853112" cy="20574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73"/>
          <p:cNvSpPr txBox="1"/>
          <p:nvPr>
            <p:ph idx="1" type="body"/>
          </p:nvPr>
        </p:nvSpPr>
        <p:spPr>
          <a:xfrm rot="5400000">
            <a:off x="540544" y="194469"/>
            <a:ext cx="5853112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297179" lvl="4" marL="22860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5pPr>
            <a:lvl6pPr indent="-297179" lvl="5" marL="2743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7pPr>
            <a:lvl8pPr indent="-297179" lvl="7" marL="36576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8pPr>
            <a:lvl9pPr indent="-297179" lvl="8" marL="41148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9pPr>
          </a:lstStyle>
          <a:p/>
        </p:txBody>
      </p:sp>
      <p:sp>
        <p:nvSpPr>
          <p:cNvPr id="552" name="Google Shape;552;p73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3" name="Google Shape;553;p7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4" name="Google Shape;554;p73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555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74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7" name="Google Shape;557;p74"/>
          <p:cNvSpPr txBox="1"/>
          <p:nvPr>
            <p:ph idx="1" type="body"/>
          </p:nvPr>
        </p:nvSpPr>
        <p:spPr>
          <a:xfrm rot="5400000">
            <a:off x="2306637" y="-249238"/>
            <a:ext cx="453072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297179" lvl="4" marL="22860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5pPr>
            <a:lvl6pPr indent="-297179" lvl="5" marL="2743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7pPr>
            <a:lvl8pPr indent="-297179" lvl="7" marL="36576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8pPr>
            <a:lvl9pPr indent="-297179" lvl="8" marL="41148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9pPr>
          </a:lstStyle>
          <a:p/>
        </p:txBody>
      </p:sp>
      <p:sp>
        <p:nvSpPr>
          <p:cNvPr id="558" name="Google Shape;558;p74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9" name="Google Shape;559;p7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0" name="Google Shape;560;p74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7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3" name="Google Shape;563;p7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64" name="Google Shape;564;p7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Font typeface="Verdana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Font typeface="Verdana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9pPr>
          </a:lstStyle>
          <a:p/>
        </p:txBody>
      </p:sp>
      <p:sp>
        <p:nvSpPr>
          <p:cNvPr id="565" name="Google Shape;565;p75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6" name="Google Shape;566;p7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7" name="Google Shape;567;p75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8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71" name="Google Shape;171;p8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400"/>
              <a:buFont typeface="Arial Black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Font typeface="Arial Black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 Black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72" name="Google Shape;172;p8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8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8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7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0" name="Google Shape;570;p7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spcBef>
                <a:spcPts val="640"/>
              </a:spcBef>
              <a:spcAft>
                <a:spcPts val="0"/>
              </a:spcAft>
              <a:buSzPts val="1920"/>
              <a:buChar char="■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Font typeface="Verdana"/>
              <a:buChar char="•"/>
              <a:defRPr sz="2800"/>
            </a:lvl2pPr>
            <a:lvl3pPr indent="-320039" lvl="2" marL="137160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Char char="•"/>
              <a:defRPr sz="2000"/>
            </a:lvl4pPr>
            <a:lvl5pPr indent="-304800" lvl="4" marL="228600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5pPr>
            <a:lvl6pPr indent="-304800" lvl="5" marL="274320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6pPr>
            <a:lvl7pPr indent="-304800" lvl="6" marL="320040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7pPr>
            <a:lvl8pPr indent="-304800" lvl="7" marL="365760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8pPr>
            <a:lvl9pPr indent="-304800" lvl="8" marL="411480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9pPr>
          </a:lstStyle>
          <a:p/>
        </p:txBody>
      </p:sp>
      <p:sp>
        <p:nvSpPr>
          <p:cNvPr id="571" name="Google Shape;571;p7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Font typeface="Verdana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Font typeface="Verdana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9pPr>
          </a:lstStyle>
          <a:p/>
        </p:txBody>
      </p:sp>
      <p:sp>
        <p:nvSpPr>
          <p:cNvPr id="572" name="Google Shape;572;p76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3" name="Google Shape;573;p7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4" name="Google Shape;574;p76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77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7" name="Google Shape;577;p7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8" name="Google Shape;578;p77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p78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1" name="Google Shape;581;p78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2" name="Google Shape;582;p7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3" name="Google Shape;583;p78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7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6" name="Google Shape;586;p7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08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Font typeface="Verdana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9pPr>
          </a:lstStyle>
          <a:p/>
        </p:txBody>
      </p:sp>
      <p:sp>
        <p:nvSpPr>
          <p:cNvPr id="587" name="Google Shape;587;p7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Char char="•"/>
              <a:defRPr sz="2000"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Font typeface="Verdana"/>
              <a:buChar char="•"/>
              <a:defRPr sz="1600"/>
            </a:lvl4pPr>
            <a:lvl5pPr indent="-289560" lvl="4" marL="228600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5pPr>
            <a:lvl6pPr indent="-289560" lvl="5" marL="274320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6pPr>
            <a:lvl7pPr indent="-289560" lvl="6" marL="320040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7pPr>
            <a:lvl8pPr indent="-289559" lvl="7" marL="365760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8pPr>
            <a:lvl9pPr indent="-289559" lvl="8" marL="411480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9pPr>
          </a:lstStyle>
          <a:p/>
        </p:txBody>
      </p:sp>
      <p:sp>
        <p:nvSpPr>
          <p:cNvPr id="588" name="Google Shape;588;p7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08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Font typeface="Verdana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9pPr>
          </a:lstStyle>
          <a:p/>
        </p:txBody>
      </p:sp>
      <p:sp>
        <p:nvSpPr>
          <p:cNvPr id="589" name="Google Shape;589;p7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Char char="•"/>
              <a:defRPr sz="2000"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Font typeface="Verdana"/>
              <a:buChar char="•"/>
              <a:defRPr sz="1600"/>
            </a:lvl4pPr>
            <a:lvl5pPr indent="-289560" lvl="4" marL="228600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5pPr>
            <a:lvl6pPr indent="-289560" lvl="5" marL="274320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6pPr>
            <a:lvl7pPr indent="-289560" lvl="6" marL="320040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7pPr>
            <a:lvl8pPr indent="-289559" lvl="7" marL="365760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8pPr>
            <a:lvl9pPr indent="-289559" lvl="8" marL="4114800" algn="l">
              <a:spcBef>
                <a:spcPts val="320"/>
              </a:spcBef>
              <a:spcAft>
                <a:spcPts val="0"/>
              </a:spcAft>
              <a:buSzPts val="960"/>
              <a:buChar char="■"/>
              <a:defRPr sz="1600"/>
            </a:lvl9pPr>
          </a:lstStyle>
          <a:p/>
        </p:txBody>
      </p:sp>
      <p:sp>
        <p:nvSpPr>
          <p:cNvPr id="590" name="Google Shape;590;p79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1" name="Google Shape;591;p7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2" name="Google Shape;592;p79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80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5" name="Google Shape;595;p80"/>
          <p:cNvSpPr txBox="1"/>
          <p:nvPr>
            <p:ph idx="1" type="body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Font typeface="Verdana"/>
              <a:buChar char="•"/>
              <a:defRPr sz="2400"/>
            </a:lvl2pPr>
            <a:lvl3pPr indent="-304800" lvl="2" marL="137160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Font typeface="Verdana"/>
              <a:buChar char="•"/>
              <a:defRPr sz="1800"/>
            </a:lvl4pPr>
            <a:lvl5pPr indent="-297179" lvl="4" marL="22860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5pPr>
            <a:lvl6pPr indent="-297179" lvl="5" marL="2743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7pPr>
            <a:lvl8pPr indent="-297179" lvl="7" marL="36576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8pPr>
            <a:lvl9pPr indent="-297179" lvl="8" marL="41148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9pPr>
          </a:lstStyle>
          <a:p/>
        </p:txBody>
      </p:sp>
      <p:sp>
        <p:nvSpPr>
          <p:cNvPr id="596" name="Google Shape;596;p80"/>
          <p:cNvSpPr txBox="1"/>
          <p:nvPr>
            <p:ph idx="2" type="body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Font typeface="Verdana"/>
              <a:buChar char="•"/>
              <a:defRPr sz="2400"/>
            </a:lvl2pPr>
            <a:lvl3pPr indent="-304800" lvl="2" marL="1371600" algn="l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Font typeface="Verdana"/>
              <a:buChar char="•"/>
              <a:defRPr sz="1800"/>
            </a:lvl4pPr>
            <a:lvl5pPr indent="-297179" lvl="4" marL="22860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5pPr>
            <a:lvl6pPr indent="-297179" lvl="5" marL="2743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7pPr>
            <a:lvl8pPr indent="-297179" lvl="7" marL="36576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8pPr>
            <a:lvl9pPr indent="-297179" lvl="8" marL="41148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 sz="1800"/>
            </a:lvl9pPr>
          </a:lstStyle>
          <a:p/>
        </p:txBody>
      </p:sp>
      <p:sp>
        <p:nvSpPr>
          <p:cNvPr id="597" name="Google Shape;597;p80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8" name="Google Shape;598;p8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9" name="Google Shape;599;p80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00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8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2" name="Google Shape;602;p8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Font typeface="Verdana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96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Font typeface="Verdana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9pPr>
          </a:lstStyle>
          <a:p/>
        </p:txBody>
      </p:sp>
      <p:sp>
        <p:nvSpPr>
          <p:cNvPr id="603" name="Google Shape;603;p81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4" name="Google Shape;604;p8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81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5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3" name="Google Shape;623;p50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24" name="Google Shape;624;p5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5" name="Google Shape;625;p5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6" name="Google Shape;626;p5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55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52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7" name="Google Shape;657;p52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9pPr>
          </a:lstStyle>
          <a:p/>
        </p:txBody>
      </p:sp>
      <p:sp>
        <p:nvSpPr>
          <p:cNvPr id="658" name="Google Shape;658;p5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9" name="Google Shape;659;p52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0" name="Google Shape;660;p52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6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p53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3" name="Google Shape;663;p53"/>
          <p:cNvSpPr txBox="1"/>
          <p:nvPr>
            <p:ph idx="1" type="body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algn="l">
              <a:spcBef>
                <a:spcPts val="560"/>
              </a:spcBef>
              <a:spcAft>
                <a:spcPts val="0"/>
              </a:spcAft>
              <a:buSzPts val="2240"/>
              <a:buChar char="●"/>
              <a:defRPr sz="2800"/>
            </a:lvl1pPr>
            <a:lvl2pPr indent="-350519" lvl="1" marL="914400" algn="l">
              <a:spcBef>
                <a:spcPts val="480"/>
              </a:spcBef>
              <a:spcAft>
                <a:spcPts val="0"/>
              </a:spcAft>
              <a:buSzPts val="1920"/>
              <a:buChar char="●"/>
              <a:defRPr sz="2400"/>
            </a:lvl2pPr>
            <a:lvl3pPr indent="-330200" lvl="2" marL="13716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2000"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 sz="1800"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 sz="1800"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 sz="1800"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 sz="1800"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 sz="1800"/>
            </a:lvl9pPr>
          </a:lstStyle>
          <a:p/>
        </p:txBody>
      </p:sp>
      <p:sp>
        <p:nvSpPr>
          <p:cNvPr id="664" name="Google Shape;664;p53"/>
          <p:cNvSpPr txBox="1"/>
          <p:nvPr>
            <p:ph idx="2" type="body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algn="l">
              <a:spcBef>
                <a:spcPts val="560"/>
              </a:spcBef>
              <a:spcAft>
                <a:spcPts val="0"/>
              </a:spcAft>
              <a:buSzPts val="2240"/>
              <a:buChar char="●"/>
              <a:defRPr sz="2800"/>
            </a:lvl1pPr>
            <a:lvl2pPr indent="-350519" lvl="1" marL="914400" algn="l">
              <a:spcBef>
                <a:spcPts val="480"/>
              </a:spcBef>
              <a:spcAft>
                <a:spcPts val="0"/>
              </a:spcAft>
              <a:buSzPts val="1920"/>
              <a:buChar char="●"/>
              <a:defRPr sz="2400"/>
            </a:lvl2pPr>
            <a:lvl3pPr indent="-330200" lvl="2" marL="13716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2000"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 sz="1800"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 sz="1800"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 sz="1800"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 sz="1800"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 sz="1800"/>
            </a:lvl9pPr>
          </a:lstStyle>
          <a:p/>
        </p:txBody>
      </p:sp>
      <p:sp>
        <p:nvSpPr>
          <p:cNvPr id="665" name="Google Shape;665;p5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6" name="Google Shape;666;p53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7" name="Google Shape;667;p53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54"/>
          <p:cNvSpPr txBox="1"/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5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1" name="Google Shape;671;p54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2" name="Google Shape;672;p54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8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SzPts val="3200"/>
              <a:buFont typeface="Arial Black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SzPts val="2800"/>
              <a:buFont typeface="Arial Black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 Black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−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9pPr>
          </a:lstStyle>
          <a:p/>
        </p:txBody>
      </p:sp>
      <p:sp>
        <p:nvSpPr>
          <p:cNvPr id="178" name="Google Shape;178;p8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400"/>
              <a:buFont typeface="Arial Black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Font typeface="Arial Black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 Black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79" name="Google Shape;179;p8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8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8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73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p91"/>
          <p:cNvSpPr txBox="1"/>
          <p:nvPr>
            <p:ph type="title"/>
          </p:nvPr>
        </p:nvSpPr>
        <p:spPr>
          <a:xfrm rot="5400000">
            <a:off x="4731544" y="2175669"/>
            <a:ext cx="5853112" cy="20574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5" name="Google Shape;675;p91"/>
          <p:cNvSpPr txBox="1"/>
          <p:nvPr>
            <p:ph idx="1" type="body"/>
          </p:nvPr>
        </p:nvSpPr>
        <p:spPr>
          <a:xfrm rot="5400000">
            <a:off x="540544" y="194469"/>
            <a:ext cx="5853112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9pPr>
          </a:lstStyle>
          <a:p/>
        </p:txBody>
      </p:sp>
      <p:sp>
        <p:nvSpPr>
          <p:cNvPr id="676" name="Google Shape;676;p9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7" name="Google Shape;677;p91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8" name="Google Shape;678;p91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79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92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1" name="Google Shape;681;p92"/>
          <p:cNvSpPr txBox="1"/>
          <p:nvPr>
            <p:ph idx="1" type="body"/>
          </p:nvPr>
        </p:nvSpPr>
        <p:spPr>
          <a:xfrm rot="5400000">
            <a:off x="2306637" y="-249238"/>
            <a:ext cx="453072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4pPr>
            <a:lvl5pPr indent="-320039" lvl="4" marL="22860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indent="-320040" lvl="7" marL="36576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8pPr>
            <a:lvl9pPr indent="-320040" lvl="8" marL="41148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9pPr>
          </a:lstStyle>
          <a:p/>
        </p:txBody>
      </p:sp>
      <p:sp>
        <p:nvSpPr>
          <p:cNvPr id="682" name="Google Shape;682;p9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3" name="Google Shape;683;p92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84" name="Google Shape;684;p92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5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p9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7" name="Google Shape;687;p9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8" name="Google Shape;688;p9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689" name="Google Shape;689;p9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0" name="Google Shape;690;p93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1" name="Google Shape;691;p93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9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9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algn="l">
              <a:spcBef>
                <a:spcPts val="640"/>
              </a:spcBef>
              <a:spcAft>
                <a:spcPts val="0"/>
              </a:spcAft>
              <a:buSzPts val="2560"/>
              <a:buChar char="●"/>
              <a:defRPr sz="3200"/>
            </a:lvl1pPr>
            <a:lvl2pPr indent="-370840" lvl="1" marL="914400" algn="l">
              <a:spcBef>
                <a:spcPts val="560"/>
              </a:spcBef>
              <a:spcAft>
                <a:spcPts val="0"/>
              </a:spcAft>
              <a:buSzPts val="2240"/>
              <a:buChar char="●"/>
              <a:defRPr sz="2800"/>
            </a:lvl2pPr>
            <a:lvl3pPr indent="-350519" lvl="2" marL="1371600" algn="l">
              <a:spcBef>
                <a:spcPts val="480"/>
              </a:spcBef>
              <a:spcAft>
                <a:spcPts val="0"/>
              </a:spcAft>
              <a:buSzPts val="1920"/>
              <a:buChar char="●"/>
              <a:defRPr sz="2400"/>
            </a:lvl3pPr>
            <a:lvl4pPr indent="-330200" lvl="3" marL="18288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2000"/>
            </a:lvl4pPr>
            <a:lvl5pPr indent="-330200" lvl="4" marL="22860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2000"/>
            </a:lvl5pPr>
            <a:lvl6pPr indent="-330200" lvl="5" marL="27432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2000"/>
            </a:lvl6pPr>
            <a:lvl7pPr indent="-330200" lvl="6" marL="32004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2000"/>
            </a:lvl7pPr>
            <a:lvl8pPr indent="-330200" lvl="7" marL="36576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2000"/>
            </a:lvl8pPr>
            <a:lvl9pPr indent="-330200" lvl="8" marL="41148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2000"/>
            </a:lvl9pPr>
          </a:lstStyle>
          <a:p/>
        </p:txBody>
      </p:sp>
      <p:sp>
        <p:nvSpPr>
          <p:cNvPr id="695" name="Google Shape;695;p9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696" name="Google Shape;696;p9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7" name="Google Shape;697;p94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8" name="Google Shape;698;p94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99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p9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1" name="Google Shape;701;p95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2" name="Google Shape;702;p95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96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5" name="Google Shape;705;p9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6" name="Google Shape;706;p96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7" name="Google Shape;707;p96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08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9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0" name="Google Shape;710;p9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11" name="Google Shape;711;p9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spcBef>
                <a:spcPts val="480"/>
              </a:spcBef>
              <a:spcAft>
                <a:spcPts val="0"/>
              </a:spcAft>
              <a:buSzPts val="1920"/>
              <a:buChar char="●"/>
              <a:defRPr sz="2400"/>
            </a:lvl1pPr>
            <a:lvl2pPr indent="-330200" lvl="1" marL="9144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2000"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 sz="1800"/>
            </a:lvl3pPr>
            <a:lvl4pPr indent="-309880" lvl="3" marL="1828800" algn="l">
              <a:spcBef>
                <a:spcPts val="320"/>
              </a:spcBef>
              <a:spcAft>
                <a:spcPts val="0"/>
              </a:spcAft>
              <a:buSzPts val="1280"/>
              <a:buChar char="●"/>
              <a:defRPr sz="1600"/>
            </a:lvl4pPr>
            <a:lvl5pPr indent="-309879" lvl="4" marL="2286000" algn="l">
              <a:spcBef>
                <a:spcPts val="320"/>
              </a:spcBef>
              <a:spcAft>
                <a:spcPts val="0"/>
              </a:spcAft>
              <a:buSzPts val="1280"/>
              <a:buChar char="●"/>
              <a:defRPr sz="1600"/>
            </a:lvl5pPr>
            <a:lvl6pPr indent="-309879" lvl="5" marL="2743200" algn="l">
              <a:spcBef>
                <a:spcPts val="320"/>
              </a:spcBef>
              <a:spcAft>
                <a:spcPts val="0"/>
              </a:spcAft>
              <a:buSzPts val="1280"/>
              <a:buChar char="●"/>
              <a:defRPr sz="1600"/>
            </a:lvl6pPr>
            <a:lvl7pPr indent="-309879" lvl="6" marL="3200400" algn="l">
              <a:spcBef>
                <a:spcPts val="320"/>
              </a:spcBef>
              <a:spcAft>
                <a:spcPts val="0"/>
              </a:spcAft>
              <a:buSzPts val="1280"/>
              <a:buChar char="●"/>
              <a:defRPr sz="1600"/>
            </a:lvl7pPr>
            <a:lvl8pPr indent="-309879" lvl="7" marL="3657600" algn="l">
              <a:spcBef>
                <a:spcPts val="320"/>
              </a:spcBef>
              <a:spcAft>
                <a:spcPts val="0"/>
              </a:spcAft>
              <a:buSzPts val="1280"/>
              <a:buChar char="●"/>
              <a:defRPr sz="1600"/>
            </a:lvl8pPr>
            <a:lvl9pPr indent="-309879" lvl="8" marL="4114800" algn="l">
              <a:spcBef>
                <a:spcPts val="320"/>
              </a:spcBef>
              <a:spcAft>
                <a:spcPts val="0"/>
              </a:spcAft>
              <a:buSzPts val="1280"/>
              <a:buChar char="●"/>
              <a:defRPr sz="1600"/>
            </a:lvl9pPr>
          </a:lstStyle>
          <a:p/>
        </p:txBody>
      </p:sp>
      <p:sp>
        <p:nvSpPr>
          <p:cNvPr id="712" name="Google Shape;712;p9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13" name="Google Shape;713;p9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spcBef>
                <a:spcPts val="480"/>
              </a:spcBef>
              <a:spcAft>
                <a:spcPts val="0"/>
              </a:spcAft>
              <a:buSzPts val="1920"/>
              <a:buChar char="●"/>
              <a:defRPr sz="2400"/>
            </a:lvl1pPr>
            <a:lvl2pPr indent="-330200" lvl="1" marL="9144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2000"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SzPts val="1440"/>
              <a:buChar char="●"/>
              <a:defRPr sz="1800"/>
            </a:lvl3pPr>
            <a:lvl4pPr indent="-309880" lvl="3" marL="1828800" algn="l">
              <a:spcBef>
                <a:spcPts val="320"/>
              </a:spcBef>
              <a:spcAft>
                <a:spcPts val="0"/>
              </a:spcAft>
              <a:buSzPts val="1280"/>
              <a:buChar char="●"/>
              <a:defRPr sz="1600"/>
            </a:lvl4pPr>
            <a:lvl5pPr indent="-309879" lvl="4" marL="2286000" algn="l">
              <a:spcBef>
                <a:spcPts val="320"/>
              </a:spcBef>
              <a:spcAft>
                <a:spcPts val="0"/>
              </a:spcAft>
              <a:buSzPts val="1280"/>
              <a:buChar char="●"/>
              <a:defRPr sz="1600"/>
            </a:lvl5pPr>
            <a:lvl6pPr indent="-309879" lvl="5" marL="2743200" algn="l">
              <a:spcBef>
                <a:spcPts val="320"/>
              </a:spcBef>
              <a:spcAft>
                <a:spcPts val="0"/>
              </a:spcAft>
              <a:buSzPts val="1280"/>
              <a:buChar char="●"/>
              <a:defRPr sz="1600"/>
            </a:lvl6pPr>
            <a:lvl7pPr indent="-309879" lvl="6" marL="3200400" algn="l">
              <a:spcBef>
                <a:spcPts val="320"/>
              </a:spcBef>
              <a:spcAft>
                <a:spcPts val="0"/>
              </a:spcAft>
              <a:buSzPts val="1280"/>
              <a:buChar char="●"/>
              <a:defRPr sz="1600"/>
            </a:lvl7pPr>
            <a:lvl8pPr indent="-309879" lvl="7" marL="3657600" algn="l">
              <a:spcBef>
                <a:spcPts val="320"/>
              </a:spcBef>
              <a:spcAft>
                <a:spcPts val="0"/>
              </a:spcAft>
              <a:buSzPts val="1280"/>
              <a:buChar char="●"/>
              <a:defRPr sz="1600"/>
            </a:lvl8pPr>
            <a:lvl9pPr indent="-309879" lvl="8" marL="4114800" algn="l">
              <a:spcBef>
                <a:spcPts val="320"/>
              </a:spcBef>
              <a:spcAft>
                <a:spcPts val="0"/>
              </a:spcAft>
              <a:buSzPts val="1280"/>
              <a:buChar char="●"/>
              <a:defRPr sz="1600"/>
            </a:lvl9pPr>
          </a:lstStyle>
          <a:p/>
        </p:txBody>
      </p:sp>
      <p:sp>
        <p:nvSpPr>
          <p:cNvPr id="714" name="Google Shape;714;p9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5" name="Google Shape;715;p97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16" name="Google Shape;716;p97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17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9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9" name="Google Shape;719;p9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9pPr>
          </a:lstStyle>
          <a:p/>
        </p:txBody>
      </p:sp>
      <p:sp>
        <p:nvSpPr>
          <p:cNvPr id="720" name="Google Shape;720;p9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1" name="Google Shape;721;p98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22" name="Google Shape;722;p98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738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p100"/>
          <p:cNvSpPr txBox="1"/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0" name="Google Shape;740;p10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41" name="Google Shape;741;p10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2" name="Google Shape;742;p10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3" name="Google Shape;743;p10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785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Google Shape;786;p10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208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/>
        </p:txBody>
      </p:sp>
      <p:sp>
        <p:nvSpPr>
          <p:cNvPr id="787" name="Google Shape;787;p102"/>
          <p:cNvSpPr txBox="1"/>
          <p:nvPr>
            <p:ph type="ctrTitle"/>
          </p:nvPr>
        </p:nvSpPr>
        <p:spPr>
          <a:xfrm>
            <a:off x="685800" y="1768475"/>
            <a:ext cx="7772400" cy="1736725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8" name="Google Shape;788;p102"/>
          <p:cNvSpPr txBox="1"/>
          <p:nvPr>
            <p:ph idx="10" type="dt"/>
          </p:nvPr>
        </p:nvSpPr>
        <p:spPr>
          <a:xfrm>
            <a:off x="457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9" name="Google Shape;789;p102"/>
          <p:cNvSpPr txBox="1"/>
          <p:nvPr>
            <p:ph idx="11" type="ftr"/>
          </p:nvPr>
        </p:nvSpPr>
        <p:spPr>
          <a:xfrm>
            <a:off x="3124200" y="62785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0" name="Google Shape;790;p102"/>
          <p:cNvSpPr txBox="1"/>
          <p:nvPr>
            <p:ph idx="12" type="sldNum"/>
          </p:nvPr>
        </p:nvSpPr>
        <p:spPr>
          <a:xfrm>
            <a:off x="6553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8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8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8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834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p104"/>
          <p:cNvSpPr txBox="1"/>
          <p:nvPr>
            <p:ph type="ctrTitle"/>
          </p:nvPr>
        </p:nvSpPr>
        <p:spPr>
          <a:xfrm>
            <a:off x="685800" y="1692275"/>
            <a:ext cx="7772400" cy="1736725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6" name="Google Shape;836;p10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9pPr>
          </a:lstStyle>
          <a:p/>
        </p:txBody>
      </p:sp>
      <p:sp>
        <p:nvSpPr>
          <p:cNvPr id="837" name="Google Shape;837;p104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8" name="Google Shape;838;p10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9" name="Google Shape;839;p104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7"/>
          <p:cNvSpPr txBox="1"/>
          <p:nvPr>
            <p:ph type="title"/>
          </p:nvPr>
        </p:nvSpPr>
        <p:spPr>
          <a:xfrm>
            <a:off x="685800" y="301625"/>
            <a:ext cx="7772400" cy="1462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8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8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p8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8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8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400"/>
              <a:buFont typeface="Arial Black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 Black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94" name="Google Shape;194;p8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Font typeface="Arial Black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 Black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−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9pPr>
          </a:lstStyle>
          <a:p/>
        </p:txBody>
      </p:sp>
      <p:sp>
        <p:nvSpPr>
          <p:cNvPr id="195" name="Google Shape;195;p8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400"/>
              <a:buFont typeface="Arial Black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 Black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96" name="Google Shape;196;p8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Font typeface="Arial Black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 Black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−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9pPr>
          </a:lstStyle>
          <a:p/>
        </p:txBody>
      </p:sp>
      <p:sp>
        <p:nvSpPr>
          <p:cNvPr id="197" name="Google Shape;197;p8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8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8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9"/>
          <p:cNvSpPr txBox="1"/>
          <p:nvPr>
            <p:ph type="title"/>
          </p:nvPr>
        </p:nvSpPr>
        <p:spPr>
          <a:xfrm>
            <a:off x="685800" y="301625"/>
            <a:ext cx="7772400" cy="1462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89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Font typeface="Arial Black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Font typeface="Arial Black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 Black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−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9pPr>
          </a:lstStyle>
          <a:p/>
        </p:txBody>
      </p:sp>
      <p:sp>
        <p:nvSpPr>
          <p:cNvPr id="203" name="Google Shape;203;p89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Font typeface="Arial Black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Font typeface="Arial Black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 Black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−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9pPr>
          </a:lstStyle>
          <a:p/>
        </p:txBody>
      </p:sp>
      <p:sp>
        <p:nvSpPr>
          <p:cNvPr id="204" name="Google Shape;204;p8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8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8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3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theme" Target="../theme/theme9.xml"/></Relationships>
</file>

<file path=ppt/slideMasters/_rels/slideMaster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6.xml"/><Relationship Id="rId12" Type="http://schemas.openxmlformats.org/officeDocument/2006/relationships/theme" Target="../theme/theme10.xml"/><Relationship Id="rId9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/Relationships>
</file>

<file path=ppt/slideMasters/_rels/slideMaster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8.xml"/><Relationship Id="rId2" Type="http://schemas.openxmlformats.org/officeDocument/2006/relationships/theme" Target="../theme/theme15.xml"/></Relationships>
</file>

<file path=ppt/slideMasters/_rels/slideMaster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9.xml"/><Relationship Id="rId2" Type="http://schemas.openxmlformats.org/officeDocument/2006/relationships/theme" Target="../theme/theme7.xml"/></Relationships>
</file>

<file path=ppt/slideMasters/_rels/slideMaster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0.xml"/><Relationship Id="rId2" Type="http://schemas.openxmlformats.org/officeDocument/2006/relationships/theme" Target="../theme/theme1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theme" Target="../theme/theme8.xml"/><Relationship Id="rId10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theme" Target="../theme/theme5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theme" Target="../theme/theme2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11" Type="http://schemas.openxmlformats.org/officeDocument/2006/relationships/theme" Target="../theme/theme14.xml"/><Relationship Id="rId10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theme" Target="../theme/theme1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theme" Target="../theme/theme11.xml"/></Relationships>
</file>

<file path=ppt/slideMasters/_rels/slideMaster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11" Type="http://schemas.openxmlformats.org/officeDocument/2006/relationships/theme" Target="../theme/theme6.xml"/><Relationship Id="rId10" Type="http://schemas.openxmlformats.org/officeDocument/2006/relationships/slideLayout" Target="../slideLayouts/slideLayout45.xml"/><Relationship Id="rId9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1"/>
          <p:cNvGrpSpPr/>
          <p:nvPr/>
        </p:nvGrpSpPr>
        <p:grpSpPr>
          <a:xfrm>
            <a:off x="6274280" y="-21354"/>
            <a:ext cx="2869719" cy="3275729"/>
            <a:chOff x="3092" y="-16"/>
            <a:chExt cx="2193" cy="2502"/>
          </a:xfrm>
        </p:grpSpPr>
        <p:grpSp>
          <p:nvGrpSpPr>
            <p:cNvPr id="11" name="Google Shape;11;p31"/>
            <p:cNvGrpSpPr/>
            <p:nvPr/>
          </p:nvGrpSpPr>
          <p:grpSpPr>
            <a:xfrm>
              <a:off x="4083" y="1910"/>
              <a:ext cx="768" cy="576"/>
              <a:chOff x="3" y="0"/>
              <a:chExt cx="768" cy="576"/>
            </a:xfrm>
          </p:grpSpPr>
          <p:sp>
            <p:nvSpPr>
              <p:cNvPr id="12" name="Google Shape;12;p31"/>
              <p:cNvSpPr/>
              <p:nvPr/>
            </p:nvSpPr>
            <p:spPr>
              <a:xfrm>
                <a:off x="3" y="0"/>
                <a:ext cx="768" cy="576"/>
              </a:xfrm>
              <a:prstGeom prst="ellipse">
                <a:avLst/>
              </a:pr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" name="Google Shape;13;p31"/>
              <p:cNvSpPr/>
              <p:nvPr/>
            </p:nvSpPr>
            <p:spPr>
              <a:xfrm>
                <a:off x="276" y="252"/>
                <a:ext cx="188" cy="108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dk1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14" name="Google Shape;14;p31"/>
            <p:cNvGrpSpPr/>
            <p:nvPr/>
          </p:nvGrpSpPr>
          <p:grpSpPr>
            <a:xfrm>
              <a:off x="4254" y="1106"/>
              <a:ext cx="771" cy="576"/>
              <a:chOff x="-3" y="3"/>
              <a:chExt cx="771" cy="576"/>
            </a:xfrm>
          </p:grpSpPr>
          <p:sp>
            <p:nvSpPr>
              <p:cNvPr id="15" name="Google Shape;15;p31"/>
              <p:cNvSpPr/>
              <p:nvPr/>
            </p:nvSpPr>
            <p:spPr>
              <a:xfrm>
                <a:off x="-3" y="3"/>
                <a:ext cx="771" cy="576"/>
              </a:xfrm>
              <a:prstGeom prst="ellipse">
                <a:avLst/>
              </a:pr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6" name="Google Shape;16;p31"/>
              <p:cNvSpPr/>
              <p:nvPr/>
            </p:nvSpPr>
            <p:spPr>
              <a:xfrm>
                <a:off x="276" y="254"/>
                <a:ext cx="186" cy="109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dk1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17" name="Google Shape;17;p31"/>
            <p:cNvGrpSpPr/>
            <p:nvPr/>
          </p:nvGrpSpPr>
          <p:grpSpPr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8" name="Google Shape;18;p31"/>
              <p:cNvSpPr/>
              <p:nvPr/>
            </p:nvSpPr>
            <p:spPr>
              <a:xfrm>
                <a:off x="0" y="0"/>
                <a:ext cx="768" cy="576"/>
              </a:xfrm>
              <a:prstGeom prst="ellipse">
                <a:avLst/>
              </a:prstGeom>
              <a:gradFill>
                <a:gsLst>
                  <a:gs pos="0">
                    <a:schemeClr val="dk1"/>
                  </a:gs>
                  <a:gs pos="100000">
                    <a:schemeClr val="dk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9" name="Google Shape;19;p31"/>
              <p:cNvSpPr/>
              <p:nvPr/>
            </p:nvSpPr>
            <p:spPr>
              <a:xfrm>
                <a:off x="276" y="252"/>
                <a:ext cx="188" cy="108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dk1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20" name="Google Shape;20;p31"/>
            <p:cNvGrpSpPr/>
            <p:nvPr/>
          </p:nvGrpSpPr>
          <p:grpSpPr>
            <a:xfrm>
              <a:off x="3092" y="-16"/>
              <a:ext cx="2193" cy="1729"/>
              <a:chOff x="3092" y="-16"/>
              <a:chExt cx="2193" cy="1729"/>
            </a:xfrm>
          </p:grpSpPr>
          <p:grpSp>
            <p:nvGrpSpPr>
              <p:cNvPr id="21" name="Google Shape;21;p31"/>
              <p:cNvGrpSpPr/>
              <p:nvPr/>
            </p:nvGrpSpPr>
            <p:grpSpPr>
              <a:xfrm>
                <a:off x="3640" y="308"/>
                <a:ext cx="1145" cy="844"/>
                <a:chOff x="1266" y="814"/>
                <a:chExt cx="2919" cy="2151"/>
              </a:xfrm>
            </p:grpSpPr>
            <p:sp>
              <p:nvSpPr>
                <p:cNvPr id="22" name="Google Shape;22;p31"/>
                <p:cNvSpPr/>
                <p:nvPr/>
              </p:nvSpPr>
              <p:spPr>
                <a:xfrm>
                  <a:off x="1266" y="814"/>
                  <a:ext cx="2919" cy="2151"/>
                </a:xfrm>
                <a:prstGeom prst="ellipse">
                  <a:avLst/>
                </a:prstGeom>
                <a:gradFill>
                  <a:gsLst>
                    <a:gs pos="0">
                      <a:schemeClr val="dk1"/>
                    </a:gs>
                    <a:gs pos="100000">
                      <a:schemeClr val="dk2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400" u="none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3" name="Google Shape;23;p31"/>
                <p:cNvSpPr/>
                <p:nvPr/>
              </p:nvSpPr>
              <p:spPr>
                <a:xfrm>
                  <a:off x="2382" y="1602"/>
                  <a:ext cx="578" cy="405"/>
                </a:xfrm>
                <a:prstGeom prst="ellipse">
                  <a:avLst/>
                </a:prstGeom>
                <a:gradFill>
                  <a:gsLst>
                    <a:gs pos="0">
                      <a:schemeClr val="accent2"/>
                    </a:gs>
                    <a:gs pos="100000">
                      <a:schemeClr val="dk1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400" u="none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4" name="Google Shape;24;p31"/>
              <p:cNvGrpSpPr/>
              <p:nvPr/>
            </p:nvGrpSpPr>
            <p:grpSpPr>
              <a:xfrm>
                <a:off x="3092" y="-16"/>
                <a:ext cx="2186" cy="1729"/>
                <a:chOff x="3092" y="-16"/>
                <a:chExt cx="2186" cy="1729"/>
              </a:xfrm>
            </p:grpSpPr>
            <p:grpSp>
              <p:nvGrpSpPr>
                <p:cNvPr id="25" name="Google Shape;25;p31"/>
                <p:cNvGrpSpPr/>
                <p:nvPr/>
              </p:nvGrpSpPr>
              <p:grpSpPr>
                <a:xfrm>
                  <a:off x="4286" y="647"/>
                  <a:ext cx="810" cy="864"/>
                  <a:chOff x="2912" y="1677"/>
                  <a:chExt cx="2066" cy="2206"/>
                </a:xfrm>
              </p:grpSpPr>
              <p:sp>
                <p:nvSpPr>
                  <p:cNvPr id="26" name="Google Shape;26;p31"/>
                  <p:cNvSpPr/>
                  <p:nvPr/>
                </p:nvSpPr>
                <p:spPr>
                  <a:xfrm rot="2700000">
                    <a:off x="3471" y="1537"/>
                    <a:ext cx="313" cy="1711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27" name="Google Shape;27;p31"/>
                  <p:cNvSpPr/>
                  <p:nvPr/>
                </p:nvSpPr>
                <p:spPr>
                  <a:xfrm rot="2700000">
                    <a:off x="4239" y="2929"/>
                    <a:ext cx="486" cy="916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540000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28" name="Google Shape;28;p31"/>
                <p:cNvGrpSpPr/>
                <p:nvPr/>
              </p:nvGrpSpPr>
              <p:grpSpPr>
                <a:xfrm>
                  <a:off x="4293" y="590"/>
                  <a:ext cx="967" cy="803"/>
                  <a:chOff x="2929" y="1531"/>
                  <a:chExt cx="2465" cy="2049"/>
                </a:xfrm>
              </p:grpSpPr>
              <p:sp>
                <p:nvSpPr>
                  <p:cNvPr id="29" name="Google Shape;29;p31"/>
                  <p:cNvSpPr/>
                  <p:nvPr/>
                </p:nvSpPr>
                <p:spPr>
                  <a:xfrm rot="2100000">
                    <a:off x="2865" y="2019"/>
                    <a:ext cx="1812" cy="347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30" name="Google Shape;30;p31"/>
                  <p:cNvSpPr/>
                  <p:nvPr/>
                </p:nvSpPr>
                <p:spPr>
                  <a:xfrm rot="2100000">
                    <a:off x="4352" y="2805"/>
                    <a:ext cx="974" cy="545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31" name="Google Shape;31;p31"/>
                <p:cNvGrpSpPr/>
                <p:nvPr/>
              </p:nvGrpSpPr>
              <p:grpSpPr>
                <a:xfrm>
                  <a:off x="4288" y="564"/>
                  <a:ext cx="986" cy="631"/>
                  <a:chOff x="2917" y="1467"/>
                  <a:chExt cx="2514" cy="1610"/>
                </a:xfrm>
              </p:grpSpPr>
              <p:sp>
                <p:nvSpPr>
                  <p:cNvPr id="32" name="Google Shape;32;p31"/>
                  <p:cNvSpPr/>
                  <p:nvPr/>
                </p:nvSpPr>
                <p:spPr>
                  <a:xfrm rot="1560000">
                    <a:off x="2896" y="1832"/>
                    <a:ext cx="1736" cy="303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33" name="Google Shape;33;p31"/>
                  <p:cNvSpPr/>
                  <p:nvPr/>
                </p:nvSpPr>
                <p:spPr>
                  <a:xfrm rot="1560000">
                    <a:off x="4443" y="2420"/>
                    <a:ext cx="931" cy="477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34" name="Google Shape;34;p31"/>
                <p:cNvGrpSpPr/>
                <p:nvPr/>
              </p:nvGrpSpPr>
              <p:grpSpPr>
                <a:xfrm>
                  <a:off x="4282" y="527"/>
                  <a:ext cx="996" cy="512"/>
                  <a:chOff x="2902" y="1374"/>
                  <a:chExt cx="2542" cy="1304"/>
                </a:xfrm>
              </p:grpSpPr>
              <p:sp>
                <p:nvSpPr>
                  <p:cNvPr id="35" name="Google Shape;35;p31"/>
                  <p:cNvSpPr/>
                  <p:nvPr/>
                </p:nvSpPr>
                <p:spPr>
                  <a:xfrm rot="1080000">
                    <a:off x="2913" y="1625"/>
                    <a:ext cx="1677" cy="337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36" name="Google Shape;36;p31"/>
                  <p:cNvSpPr/>
                  <p:nvPr/>
                </p:nvSpPr>
                <p:spPr>
                  <a:xfrm rot="1080000">
                    <a:off x="4488" y="2030"/>
                    <a:ext cx="897" cy="522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37" name="Google Shape;37;p31"/>
                <p:cNvGrpSpPr/>
                <p:nvPr/>
              </p:nvGrpSpPr>
              <p:grpSpPr>
                <a:xfrm>
                  <a:off x="4298" y="507"/>
                  <a:ext cx="933" cy="309"/>
                  <a:chOff x="2944" y="1322"/>
                  <a:chExt cx="2381" cy="787"/>
                </a:xfrm>
              </p:grpSpPr>
              <p:sp>
                <p:nvSpPr>
                  <p:cNvPr id="38" name="Google Shape;38;p31"/>
                  <p:cNvSpPr/>
                  <p:nvPr/>
                </p:nvSpPr>
                <p:spPr>
                  <a:xfrm rot="420000">
                    <a:off x="2957" y="1415"/>
                    <a:ext cx="1544" cy="312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39" name="Google Shape;39;p31"/>
                  <p:cNvSpPr/>
                  <p:nvPr/>
                </p:nvSpPr>
                <p:spPr>
                  <a:xfrm rot="420000">
                    <a:off x="4470" y="1581"/>
                    <a:ext cx="829" cy="479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40" name="Google Shape;40;p31"/>
                <p:cNvGrpSpPr/>
                <p:nvPr/>
              </p:nvGrpSpPr>
              <p:grpSpPr>
                <a:xfrm>
                  <a:off x="4312" y="478"/>
                  <a:ext cx="847" cy="149"/>
                  <a:chOff x="2979" y="1245"/>
                  <a:chExt cx="2159" cy="380"/>
                </a:xfrm>
              </p:grpSpPr>
              <p:sp>
                <p:nvSpPr>
                  <p:cNvPr id="41" name="Google Shape;41;p31"/>
                  <p:cNvSpPr/>
                  <p:nvPr/>
                </p:nvSpPr>
                <p:spPr>
                  <a:xfrm rot="-120000">
                    <a:off x="2982" y="1286"/>
                    <a:ext cx="1404" cy="220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42" name="Google Shape;42;p31"/>
                  <p:cNvSpPr/>
                  <p:nvPr/>
                </p:nvSpPr>
                <p:spPr>
                  <a:xfrm rot="-120000">
                    <a:off x="4377" y="1258"/>
                    <a:ext cx="755" cy="354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43" name="Google Shape;43;p31"/>
                <p:cNvGrpSpPr/>
                <p:nvPr/>
              </p:nvGrpSpPr>
              <p:grpSpPr>
                <a:xfrm>
                  <a:off x="4289" y="320"/>
                  <a:ext cx="755" cy="250"/>
                  <a:chOff x="2921" y="842"/>
                  <a:chExt cx="1926" cy="638"/>
                </a:xfrm>
              </p:grpSpPr>
              <p:sp>
                <p:nvSpPr>
                  <p:cNvPr id="44" name="Google Shape;44;p31"/>
                  <p:cNvSpPr/>
                  <p:nvPr/>
                </p:nvSpPr>
                <p:spPr>
                  <a:xfrm rot="-840000">
                    <a:off x="2927" y="1128"/>
                    <a:ext cx="1243" cy="205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45" name="Google Shape;45;p31"/>
                  <p:cNvSpPr/>
                  <p:nvPr/>
                </p:nvSpPr>
                <p:spPr>
                  <a:xfrm rot="-840000">
                    <a:off x="4148" y="918"/>
                    <a:ext cx="668" cy="335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46" name="Google Shape;46;p31"/>
                <p:cNvGrpSpPr/>
                <p:nvPr/>
              </p:nvGrpSpPr>
              <p:grpSpPr>
                <a:xfrm>
                  <a:off x="3294" y="688"/>
                  <a:ext cx="814" cy="875"/>
                  <a:chOff x="382" y="1784"/>
                  <a:chExt cx="2075" cy="2231"/>
                </a:xfrm>
              </p:grpSpPr>
              <p:sp>
                <p:nvSpPr>
                  <p:cNvPr id="47" name="Google Shape;47;p31"/>
                  <p:cNvSpPr/>
                  <p:nvPr/>
                </p:nvSpPr>
                <p:spPr>
                  <a:xfrm flipH="1" rot="-2700000">
                    <a:off x="1581" y="1642"/>
                    <a:ext cx="312" cy="1723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48" name="Google Shape;48;p31"/>
                  <p:cNvSpPr/>
                  <p:nvPr/>
                </p:nvSpPr>
                <p:spPr>
                  <a:xfrm flipH="1" rot="-2700000">
                    <a:off x="637" y="3053"/>
                    <a:ext cx="489" cy="925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540000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49" name="Google Shape;49;p31"/>
                <p:cNvGrpSpPr/>
                <p:nvPr/>
              </p:nvGrpSpPr>
              <p:grpSpPr>
                <a:xfrm>
                  <a:off x="3115" y="660"/>
                  <a:ext cx="964" cy="801"/>
                  <a:chOff x="-75" y="1710"/>
                  <a:chExt cx="2458" cy="2045"/>
                </a:xfrm>
              </p:grpSpPr>
              <p:sp>
                <p:nvSpPr>
                  <p:cNvPr id="50" name="Google Shape;50;p31"/>
                  <p:cNvSpPr/>
                  <p:nvPr/>
                </p:nvSpPr>
                <p:spPr>
                  <a:xfrm flipH="1" rot="-2100000">
                    <a:off x="644" y="2196"/>
                    <a:ext cx="1803" cy="347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1" name="Google Shape;51;p31"/>
                  <p:cNvSpPr/>
                  <p:nvPr/>
                </p:nvSpPr>
                <p:spPr>
                  <a:xfrm flipH="1" rot="-2100000">
                    <a:off x="-6" y="2982"/>
                    <a:ext cx="968" cy="545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540000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52" name="Google Shape;52;p31"/>
                <p:cNvGrpSpPr/>
                <p:nvPr/>
              </p:nvGrpSpPr>
              <p:grpSpPr>
                <a:xfrm>
                  <a:off x="3102" y="634"/>
                  <a:ext cx="984" cy="626"/>
                  <a:chOff x="-108" y="1645"/>
                  <a:chExt cx="2511" cy="1598"/>
                </a:xfrm>
              </p:grpSpPr>
              <p:sp>
                <p:nvSpPr>
                  <p:cNvPr id="53" name="Google Shape;53;p31"/>
                  <p:cNvSpPr/>
                  <p:nvPr/>
                </p:nvSpPr>
                <p:spPr>
                  <a:xfrm flipH="1" rot="-1560000">
                    <a:off x="689" y="2010"/>
                    <a:ext cx="1736" cy="303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4" name="Google Shape;54;p31"/>
                  <p:cNvSpPr/>
                  <p:nvPr/>
                </p:nvSpPr>
                <p:spPr>
                  <a:xfrm flipH="1" rot="-1560000">
                    <a:off x="-53" y="2598"/>
                    <a:ext cx="931" cy="464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dk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55" name="Google Shape;55;p31"/>
                <p:cNvGrpSpPr/>
                <p:nvPr/>
              </p:nvGrpSpPr>
              <p:grpSpPr>
                <a:xfrm>
                  <a:off x="3092" y="601"/>
                  <a:ext cx="995" cy="507"/>
                  <a:chOff x="-132" y="1561"/>
                  <a:chExt cx="2539" cy="1295"/>
                </a:xfrm>
              </p:grpSpPr>
              <p:sp>
                <p:nvSpPr>
                  <p:cNvPr id="56" name="Google Shape;56;p31"/>
                  <p:cNvSpPr/>
                  <p:nvPr/>
                </p:nvSpPr>
                <p:spPr>
                  <a:xfrm flipH="1" rot="-1080000">
                    <a:off x="721" y="1812"/>
                    <a:ext cx="1677" cy="325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7" name="Google Shape;57;p31"/>
                  <p:cNvSpPr/>
                  <p:nvPr/>
                </p:nvSpPr>
                <p:spPr>
                  <a:xfrm flipH="1" rot="-1080000">
                    <a:off x="-74" y="2212"/>
                    <a:ext cx="900" cy="517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dk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58" name="Google Shape;58;p31"/>
                <p:cNvGrpSpPr/>
                <p:nvPr/>
              </p:nvGrpSpPr>
              <p:grpSpPr>
                <a:xfrm>
                  <a:off x="3142" y="572"/>
                  <a:ext cx="934" cy="316"/>
                  <a:chOff x="-6" y="1487"/>
                  <a:chExt cx="2382" cy="809"/>
                </a:xfrm>
              </p:grpSpPr>
              <p:sp>
                <p:nvSpPr>
                  <p:cNvPr id="59" name="Google Shape;59;p31"/>
                  <p:cNvSpPr/>
                  <p:nvPr/>
                </p:nvSpPr>
                <p:spPr>
                  <a:xfrm flipH="1" rot="-420000">
                    <a:off x="819" y="1580"/>
                    <a:ext cx="1544" cy="313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60" name="Google Shape;60;p31"/>
                  <p:cNvSpPr/>
                  <p:nvPr/>
                </p:nvSpPr>
                <p:spPr>
                  <a:xfrm flipH="1" rot="-420000">
                    <a:off x="21" y="1757"/>
                    <a:ext cx="829" cy="490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dk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61" name="Google Shape;61;p31"/>
                <p:cNvGrpSpPr/>
                <p:nvPr/>
              </p:nvGrpSpPr>
              <p:grpSpPr>
                <a:xfrm>
                  <a:off x="3216" y="547"/>
                  <a:ext cx="847" cy="149"/>
                  <a:chOff x="183" y="1422"/>
                  <a:chExt cx="2159" cy="380"/>
                </a:xfrm>
              </p:grpSpPr>
              <p:sp>
                <p:nvSpPr>
                  <p:cNvPr id="62" name="Google Shape;62;p31"/>
                  <p:cNvSpPr/>
                  <p:nvPr/>
                </p:nvSpPr>
                <p:spPr>
                  <a:xfrm flipH="1" rot="120000">
                    <a:off x="935" y="1463"/>
                    <a:ext cx="1404" cy="220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63" name="Google Shape;63;p31"/>
                  <p:cNvSpPr/>
                  <p:nvPr/>
                </p:nvSpPr>
                <p:spPr>
                  <a:xfrm flipH="1" rot="120000">
                    <a:off x="189" y="1435"/>
                    <a:ext cx="755" cy="354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dk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64" name="Google Shape;64;p31"/>
                <p:cNvGrpSpPr/>
                <p:nvPr/>
              </p:nvGrpSpPr>
              <p:grpSpPr>
                <a:xfrm>
                  <a:off x="3330" y="389"/>
                  <a:ext cx="752" cy="253"/>
                  <a:chOff x="474" y="1020"/>
                  <a:chExt cx="1918" cy="646"/>
                </a:xfrm>
              </p:grpSpPr>
              <p:sp>
                <p:nvSpPr>
                  <p:cNvPr id="65" name="Google Shape;65;p31"/>
                  <p:cNvSpPr/>
                  <p:nvPr/>
                </p:nvSpPr>
                <p:spPr>
                  <a:xfrm flipH="1" rot="840000">
                    <a:off x="1151" y="1306"/>
                    <a:ext cx="1234" cy="214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66" name="Google Shape;66;p31"/>
                  <p:cNvSpPr/>
                  <p:nvPr/>
                </p:nvSpPr>
                <p:spPr>
                  <a:xfrm flipH="1" rot="840000">
                    <a:off x="505" y="1095"/>
                    <a:ext cx="662" cy="335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dk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67" name="Google Shape;67;p31"/>
                <p:cNvGrpSpPr/>
                <p:nvPr/>
              </p:nvGrpSpPr>
              <p:grpSpPr>
                <a:xfrm>
                  <a:off x="3370" y="297"/>
                  <a:ext cx="739" cy="350"/>
                  <a:chOff x="576" y="786"/>
                  <a:chExt cx="1886" cy="890"/>
                </a:xfrm>
              </p:grpSpPr>
              <p:sp>
                <p:nvSpPr>
                  <p:cNvPr id="68" name="Google Shape;68;p31"/>
                  <p:cNvSpPr/>
                  <p:nvPr/>
                </p:nvSpPr>
                <p:spPr>
                  <a:xfrm flipH="1" rot="1320000">
                    <a:off x="1231" y="1237"/>
                    <a:ext cx="1235" cy="216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69" name="Google Shape;69;p31"/>
                  <p:cNvSpPr/>
                  <p:nvPr/>
                </p:nvSpPr>
                <p:spPr>
                  <a:xfrm flipH="1" rot="1320000">
                    <a:off x="615" y="898"/>
                    <a:ext cx="662" cy="339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dk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70" name="Google Shape;70;p31"/>
                <p:cNvGrpSpPr/>
                <p:nvPr/>
              </p:nvGrpSpPr>
              <p:grpSpPr>
                <a:xfrm>
                  <a:off x="3458" y="167"/>
                  <a:ext cx="687" cy="483"/>
                  <a:chOff x="3458" y="167"/>
                  <a:chExt cx="687" cy="483"/>
                </a:xfrm>
              </p:grpSpPr>
              <p:sp>
                <p:nvSpPr>
                  <p:cNvPr id="71" name="Google Shape;71;p31"/>
                  <p:cNvSpPr/>
                  <p:nvPr/>
                </p:nvSpPr>
                <p:spPr>
                  <a:xfrm flipH="1" rot="2040000">
                    <a:off x="3679" y="438"/>
                    <a:ext cx="483" cy="84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72" name="Google Shape;72;p31"/>
                  <p:cNvSpPr/>
                  <p:nvPr/>
                </p:nvSpPr>
                <p:spPr>
                  <a:xfrm flipH="1" rot="2040000">
                    <a:off x="3472" y="228"/>
                    <a:ext cx="260" cy="131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dk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73" name="Google Shape;73;p31"/>
                <p:cNvGrpSpPr/>
                <p:nvPr/>
              </p:nvGrpSpPr>
              <p:grpSpPr>
                <a:xfrm>
                  <a:off x="3546" y="44"/>
                  <a:ext cx="630" cy="584"/>
                  <a:chOff x="3546" y="44"/>
                  <a:chExt cx="630" cy="584"/>
                </a:xfrm>
              </p:grpSpPr>
              <p:sp>
                <p:nvSpPr>
                  <p:cNvPr id="74" name="Google Shape;74;p31"/>
                  <p:cNvSpPr/>
                  <p:nvPr/>
                </p:nvSpPr>
                <p:spPr>
                  <a:xfrm flipH="1" rot="2700000">
                    <a:off x="3728" y="383"/>
                    <a:ext cx="490" cy="84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75" name="Google Shape;75;p31"/>
                  <p:cNvSpPr/>
                  <p:nvPr/>
                </p:nvSpPr>
                <p:spPr>
                  <a:xfrm flipH="1" rot="2700000">
                    <a:off x="3554" y="118"/>
                    <a:ext cx="263" cy="132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dk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76" name="Google Shape;76;p31"/>
                <p:cNvGrpSpPr/>
                <p:nvPr/>
              </p:nvGrpSpPr>
              <p:grpSpPr>
                <a:xfrm>
                  <a:off x="3732" y="13"/>
                  <a:ext cx="465" cy="601"/>
                  <a:chOff x="1501" y="60"/>
                  <a:chExt cx="1185" cy="1531"/>
                </a:xfrm>
              </p:grpSpPr>
              <p:sp>
                <p:nvSpPr>
                  <p:cNvPr id="77" name="Google Shape;77;p31"/>
                  <p:cNvSpPr/>
                  <p:nvPr/>
                </p:nvSpPr>
                <p:spPr>
                  <a:xfrm flipH="1" rot="3480000">
                    <a:off x="1752" y="958"/>
                    <a:ext cx="1101" cy="217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78" name="Google Shape;78;p31"/>
                  <p:cNvSpPr/>
                  <p:nvPr/>
                </p:nvSpPr>
                <p:spPr>
                  <a:xfrm flipH="1" rot="3480000">
                    <a:off x="1505" y="231"/>
                    <a:ext cx="591" cy="337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dk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79" name="Google Shape;79;p31"/>
                <p:cNvGrpSpPr/>
                <p:nvPr/>
              </p:nvGrpSpPr>
              <p:grpSpPr>
                <a:xfrm>
                  <a:off x="3868" y="-16"/>
                  <a:ext cx="354" cy="614"/>
                  <a:chOff x="1845" y="-14"/>
                  <a:chExt cx="904" cy="1567"/>
                </a:xfrm>
              </p:grpSpPr>
              <p:sp>
                <p:nvSpPr>
                  <p:cNvPr id="80" name="Google Shape;80;p31"/>
                  <p:cNvSpPr/>
                  <p:nvPr/>
                </p:nvSpPr>
                <p:spPr>
                  <a:xfrm flipH="1" rot="4140000">
                    <a:off x="1937" y="918"/>
                    <a:ext cx="1049" cy="214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81" name="Google Shape;81;p31"/>
                  <p:cNvSpPr/>
                  <p:nvPr/>
                </p:nvSpPr>
                <p:spPr>
                  <a:xfrm flipH="1" rot="4140000">
                    <a:off x="1820" y="144"/>
                    <a:ext cx="570" cy="338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dk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82" name="Google Shape;82;p31"/>
                <p:cNvGrpSpPr/>
                <p:nvPr/>
              </p:nvGrpSpPr>
              <p:grpSpPr>
                <a:xfrm>
                  <a:off x="4249" y="208"/>
                  <a:ext cx="736" cy="357"/>
                  <a:chOff x="2818" y="559"/>
                  <a:chExt cx="1878" cy="911"/>
                </a:xfrm>
              </p:grpSpPr>
              <p:sp>
                <p:nvSpPr>
                  <p:cNvPr id="83" name="Google Shape;83;p31"/>
                  <p:cNvSpPr/>
                  <p:nvPr/>
                </p:nvSpPr>
                <p:spPr>
                  <a:xfrm rot="-1380000">
                    <a:off x="2811" y="1022"/>
                    <a:ext cx="1232" cy="216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84" name="Google Shape;84;p31"/>
                  <p:cNvSpPr/>
                  <p:nvPr/>
                </p:nvSpPr>
                <p:spPr>
                  <a:xfrm rot="-1380000">
                    <a:off x="4003" y="673"/>
                    <a:ext cx="653" cy="337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85" name="Google Shape;85;p31"/>
                <p:cNvGrpSpPr/>
                <p:nvPr/>
              </p:nvGrpSpPr>
              <p:grpSpPr>
                <a:xfrm>
                  <a:off x="4211" y="104"/>
                  <a:ext cx="695" cy="466"/>
                  <a:chOff x="2722" y="294"/>
                  <a:chExt cx="1771" cy="1185"/>
                </a:xfrm>
              </p:grpSpPr>
              <p:sp>
                <p:nvSpPr>
                  <p:cNvPr id="86" name="Google Shape;86;p31"/>
                  <p:cNvSpPr/>
                  <p:nvPr/>
                </p:nvSpPr>
                <p:spPr>
                  <a:xfrm rot="-1980000">
                    <a:off x="2682" y="946"/>
                    <a:ext cx="1227" cy="216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87" name="Google Shape;87;p31"/>
                  <p:cNvSpPr/>
                  <p:nvPr/>
                </p:nvSpPr>
                <p:spPr>
                  <a:xfrm rot="-1980000">
                    <a:off x="3801" y="444"/>
                    <a:ext cx="652" cy="339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sp>
              <p:nvSpPr>
                <p:cNvPr id="88" name="Google Shape;88;p31"/>
                <p:cNvSpPr/>
                <p:nvPr/>
              </p:nvSpPr>
              <p:spPr>
                <a:xfrm flipH="1" rot="4620000">
                  <a:off x="3968" y="372"/>
                  <a:ext cx="403" cy="57"/>
                </a:xfrm>
                <a:custGeom>
                  <a:rect b="b" l="l" r="r" t="t"/>
                  <a:pathLst>
                    <a:path extrusionOk="0" h="504" w="2736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400" u="none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89" name="Google Shape;89;p31"/>
                <p:cNvSpPr/>
                <p:nvPr/>
              </p:nvSpPr>
              <p:spPr>
                <a:xfrm flipH="1" rot="4620000">
                  <a:off x="3976" y="77"/>
                  <a:ext cx="216" cy="91"/>
                </a:xfrm>
                <a:custGeom>
                  <a:rect b="b" l="l" r="r" t="t"/>
                  <a:pathLst>
                    <a:path extrusionOk="0" h="791" w="1769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dk2"/>
                    </a:gs>
                    <a:gs pos="100000">
                      <a:schemeClr val="folHlink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2400" u="none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90" name="Google Shape;90;p31"/>
                <p:cNvGrpSpPr/>
                <p:nvPr/>
              </p:nvGrpSpPr>
              <p:grpSpPr>
                <a:xfrm>
                  <a:off x="4158" y="-8"/>
                  <a:ext cx="376" cy="601"/>
                  <a:chOff x="2586" y="7"/>
                  <a:chExt cx="960" cy="1533"/>
                </a:xfrm>
              </p:grpSpPr>
              <p:sp>
                <p:nvSpPr>
                  <p:cNvPr id="91" name="Google Shape;91;p31"/>
                  <p:cNvSpPr/>
                  <p:nvPr/>
                </p:nvSpPr>
                <p:spPr>
                  <a:xfrm rot="-3900000">
                    <a:off x="2367" y="931"/>
                    <a:ext cx="1052" cy="186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92" name="Google Shape;92;p31"/>
                  <p:cNvSpPr/>
                  <p:nvPr/>
                </p:nvSpPr>
                <p:spPr>
                  <a:xfrm rot="-3900000">
                    <a:off x="3013" y="180"/>
                    <a:ext cx="566" cy="288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93" name="Google Shape;93;p31"/>
                <p:cNvGrpSpPr/>
                <p:nvPr/>
              </p:nvGrpSpPr>
              <p:grpSpPr>
                <a:xfrm>
                  <a:off x="4156" y="29"/>
                  <a:ext cx="598" cy="573"/>
                  <a:chOff x="2578" y="102"/>
                  <a:chExt cx="1528" cy="1462"/>
                </a:xfrm>
              </p:grpSpPr>
              <p:sp>
                <p:nvSpPr>
                  <p:cNvPr id="94" name="Google Shape;94;p31"/>
                  <p:cNvSpPr/>
                  <p:nvPr/>
                </p:nvSpPr>
                <p:spPr>
                  <a:xfrm rot="-2820000">
                    <a:off x="2493" y="915"/>
                    <a:ext cx="1154" cy="270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95" name="Google Shape;95;p31"/>
                  <p:cNvSpPr/>
                  <p:nvPr/>
                </p:nvSpPr>
                <p:spPr>
                  <a:xfrm rot="-2820000">
                    <a:off x="3431" y="261"/>
                    <a:ext cx="619" cy="422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96" name="Google Shape;96;p31"/>
                <p:cNvGrpSpPr/>
                <p:nvPr/>
              </p:nvGrpSpPr>
              <p:grpSpPr>
                <a:xfrm>
                  <a:off x="4189" y="0"/>
                  <a:ext cx="134" cy="570"/>
                  <a:chOff x="2664" y="26"/>
                  <a:chExt cx="343" cy="1455"/>
                </a:xfrm>
              </p:grpSpPr>
              <p:sp>
                <p:nvSpPr>
                  <p:cNvPr id="97" name="Google Shape;97;p31"/>
                  <p:cNvSpPr/>
                  <p:nvPr/>
                </p:nvSpPr>
                <p:spPr>
                  <a:xfrm rot="-4920000">
                    <a:off x="2296" y="959"/>
                    <a:ext cx="954" cy="87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98" name="Google Shape;98;p31"/>
                  <p:cNvSpPr/>
                  <p:nvPr/>
                </p:nvSpPr>
                <p:spPr>
                  <a:xfrm rot="-4920000">
                    <a:off x="2650" y="222"/>
                    <a:ext cx="511" cy="133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99" name="Google Shape;99;p31"/>
                <p:cNvGrpSpPr/>
                <p:nvPr/>
              </p:nvGrpSpPr>
              <p:grpSpPr>
                <a:xfrm>
                  <a:off x="3426" y="711"/>
                  <a:ext cx="699" cy="949"/>
                  <a:chOff x="718" y="1841"/>
                  <a:chExt cx="1785" cy="2421"/>
                </a:xfrm>
              </p:grpSpPr>
              <p:sp>
                <p:nvSpPr>
                  <p:cNvPr id="100" name="Google Shape;100;p31"/>
                  <p:cNvSpPr/>
                  <p:nvPr/>
                </p:nvSpPr>
                <p:spPr>
                  <a:xfrm flipH="1" rot="-3240000">
                    <a:off x="1008" y="2474"/>
                    <a:ext cx="1724" cy="313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01" name="Google Shape;101;p31"/>
                  <p:cNvSpPr/>
                  <p:nvPr/>
                </p:nvSpPr>
                <p:spPr>
                  <a:xfrm flipH="1" rot="-3240000">
                    <a:off x="725" y="3500"/>
                    <a:ext cx="925" cy="489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540000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102" name="Google Shape;102;p31"/>
                <p:cNvGrpSpPr/>
                <p:nvPr/>
              </p:nvGrpSpPr>
              <p:grpSpPr>
                <a:xfrm>
                  <a:off x="3658" y="749"/>
                  <a:ext cx="474" cy="949"/>
                  <a:chOff x="1310" y="1939"/>
                  <a:chExt cx="1209" cy="2420"/>
                </a:xfrm>
              </p:grpSpPr>
              <p:sp>
                <p:nvSpPr>
                  <p:cNvPr id="103" name="Google Shape;103;p31"/>
                  <p:cNvSpPr/>
                  <p:nvPr/>
                </p:nvSpPr>
                <p:spPr>
                  <a:xfrm flipH="1" rot="-4020000">
                    <a:off x="1267" y="2577"/>
                    <a:ext cx="1594" cy="313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04" name="Google Shape;104;p31"/>
                  <p:cNvSpPr/>
                  <p:nvPr/>
                </p:nvSpPr>
                <p:spPr>
                  <a:xfrm flipH="1" rot="-4020000">
                    <a:off x="1278" y="3630"/>
                    <a:ext cx="845" cy="489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540000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105" name="Google Shape;105;p31"/>
                <p:cNvGrpSpPr/>
                <p:nvPr/>
              </p:nvGrpSpPr>
              <p:grpSpPr>
                <a:xfrm rot="60000">
                  <a:off x="3890" y="760"/>
                  <a:ext cx="261" cy="930"/>
                  <a:chOff x="1867" y="1964"/>
                  <a:chExt cx="714" cy="2651"/>
                </a:xfrm>
              </p:grpSpPr>
              <p:sp>
                <p:nvSpPr>
                  <p:cNvPr id="106" name="Google Shape;106;p31"/>
                  <p:cNvSpPr/>
                  <p:nvPr/>
                </p:nvSpPr>
                <p:spPr>
                  <a:xfrm flipH="1" rot="-4800000">
                    <a:off x="1428" y="2682"/>
                    <a:ext cx="1712" cy="302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07" name="Google Shape;107;p31"/>
                  <p:cNvSpPr/>
                  <p:nvPr/>
                </p:nvSpPr>
                <p:spPr>
                  <a:xfrm flipH="1" rot="-4800000">
                    <a:off x="1720" y="3887"/>
                    <a:ext cx="917" cy="471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540000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108" name="Google Shape;108;p31"/>
                <p:cNvGrpSpPr/>
                <p:nvPr/>
              </p:nvGrpSpPr>
              <p:grpSpPr>
                <a:xfrm>
                  <a:off x="4255" y="696"/>
                  <a:ext cx="730" cy="938"/>
                  <a:chOff x="2835" y="1803"/>
                  <a:chExt cx="1858" cy="2393"/>
                </a:xfrm>
              </p:grpSpPr>
              <p:sp>
                <p:nvSpPr>
                  <p:cNvPr id="109" name="Google Shape;109;p31"/>
                  <p:cNvSpPr/>
                  <p:nvPr/>
                </p:nvSpPr>
                <p:spPr>
                  <a:xfrm rot="3120000">
                    <a:off x="2627" y="2422"/>
                    <a:ext cx="1723" cy="312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10" name="Google Shape;110;p31"/>
                  <p:cNvSpPr/>
                  <p:nvPr/>
                </p:nvSpPr>
                <p:spPr>
                  <a:xfrm rot="3120000">
                    <a:off x="3752" y="3435"/>
                    <a:ext cx="925" cy="491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540000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111" name="Google Shape;111;p31"/>
                <p:cNvGrpSpPr/>
                <p:nvPr/>
              </p:nvGrpSpPr>
              <p:grpSpPr>
                <a:xfrm>
                  <a:off x="4246" y="727"/>
                  <a:ext cx="563" cy="963"/>
                  <a:chOff x="2811" y="1881"/>
                  <a:chExt cx="1433" cy="2457"/>
                </a:xfrm>
              </p:grpSpPr>
              <p:sp>
                <p:nvSpPr>
                  <p:cNvPr id="112" name="Google Shape;112;p31"/>
                  <p:cNvSpPr/>
                  <p:nvPr/>
                </p:nvSpPr>
                <p:spPr>
                  <a:xfrm rot="3720000">
                    <a:off x="2506" y="2530"/>
                    <a:ext cx="1649" cy="299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13" name="Google Shape;113;p31"/>
                  <p:cNvSpPr/>
                  <p:nvPr/>
                </p:nvSpPr>
                <p:spPr>
                  <a:xfrm rot="3720000">
                    <a:off x="3387" y="3603"/>
                    <a:ext cx="885" cy="469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540000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114" name="Google Shape;114;p31"/>
                <p:cNvGrpSpPr/>
                <p:nvPr/>
              </p:nvGrpSpPr>
              <p:grpSpPr>
                <a:xfrm>
                  <a:off x="4223" y="764"/>
                  <a:ext cx="393" cy="948"/>
                  <a:chOff x="2752" y="1976"/>
                  <a:chExt cx="1001" cy="2420"/>
                </a:xfrm>
              </p:grpSpPr>
              <p:sp>
                <p:nvSpPr>
                  <p:cNvPr id="115" name="Google Shape;115;p31"/>
                  <p:cNvSpPr/>
                  <p:nvPr/>
                </p:nvSpPr>
                <p:spPr>
                  <a:xfrm rot="4260000">
                    <a:off x="2328" y="2650"/>
                    <a:ext cx="1600" cy="244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16" name="Google Shape;116;p31"/>
                  <p:cNvSpPr/>
                  <p:nvPr/>
                </p:nvSpPr>
                <p:spPr>
                  <a:xfrm rot="4260000">
                    <a:off x="3003" y="3735"/>
                    <a:ext cx="857" cy="386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540000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117" name="Google Shape;117;p31"/>
                <p:cNvGrpSpPr/>
                <p:nvPr/>
              </p:nvGrpSpPr>
              <p:grpSpPr>
                <a:xfrm>
                  <a:off x="4205" y="808"/>
                  <a:ext cx="227" cy="880"/>
                  <a:chOff x="2706" y="2089"/>
                  <a:chExt cx="578" cy="2244"/>
                </a:xfrm>
              </p:grpSpPr>
              <p:sp>
                <p:nvSpPr>
                  <p:cNvPr id="118" name="Google Shape;118;p31"/>
                  <p:cNvSpPr/>
                  <p:nvPr/>
                </p:nvSpPr>
                <p:spPr>
                  <a:xfrm rot="4860000">
                    <a:off x="2212" y="2706"/>
                    <a:ext cx="1460" cy="247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19" name="Google Shape;119;p31"/>
                  <p:cNvSpPr/>
                  <p:nvPr/>
                </p:nvSpPr>
                <p:spPr>
                  <a:xfrm rot="4860000">
                    <a:off x="2637" y="3720"/>
                    <a:ext cx="789" cy="386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540000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  <p:grpSp>
              <p:nvGrpSpPr>
                <p:cNvPr id="120" name="Google Shape;120;p31"/>
                <p:cNvGrpSpPr/>
                <p:nvPr/>
              </p:nvGrpSpPr>
              <p:grpSpPr>
                <a:xfrm>
                  <a:off x="4032" y="824"/>
                  <a:ext cx="204" cy="859"/>
                  <a:chOff x="2255" y="2130"/>
                  <a:chExt cx="519" cy="2189"/>
                </a:xfrm>
              </p:grpSpPr>
              <p:sp>
                <p:nvSpPr>
                  <p:cNvPr id="121" name="Google Shape;121;p31"/>
                  <p:cNvSpPr/>
                  <p:nvPr/>
                </p:nvSpPr>
                <p:spPr>
                  <a:xfrm rot="5700000">
                    <a:off x="1903" y="2758"/>
                    <a:ext cx="1432" cy="186"/>
                  </a:xfrm>
                  <a:custGeom>
                    <a:rect b="b" l="l" r="r" t="t"/>
                    <a:pathLst>
                      <a:path extrusionOk="0" h="504" w="2736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22" name="Google Shape;122;p31"/>
                  <p:cNvSpPr/>
                  <p:nvPr/>
                </p:nvSpPr>
                <p:spPr>
                  <a:xfrm rot="5700000">
                    <a:off x="2051" y="3777"/>
                    <a:ext cx="767" cy="294"/>
                  </a:xfrm>
                  <a:custGeom>
                    <a:rect b="b" l="l" r="r" t="t"/>
                    <a:pathLst>
                      <a:path extrusionOk="0" h="791" w="1769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chemeClr val="folHlink"/>
                      </a:gs>
                      <a:gs pos="100000">
                        <a:schemeClr val="dk2"/>
                      </a:gs>
                    </a:gsLst>
                    <a:lin ang="540000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0" i="0" sz="2400" u="none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  <p:sp>
            <p:nvSpPr>
              <p:cNvPr id="123" name="Google Shape;123;p31"/>
              <p:cNvSpPr/>
              <p:nvPr/>
            </p:nvSpPr>
            <p:spPr>
              <a:xfrm flipH="1">
                <a:off x="3873" y="934"/>
                <a:ext cx="190" cy="580"/>
              </a:xfrm>
              <a:custGeom>
                <a:rect b="b" l="l" r="r" t="t"/>
                <a:pathLst>
                  <a:path extrusionOk="0" h="2368" w="776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cap="flat" cmpd="sng" w="9525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4" name="Google Shape;124;p31"/>
              <p:cNvSpPr/>
              <p:nvPr/>
            </p:nvSpPr>
            <p:spPr>
              <a:xfrm flipH="1">
                <a:off x="3527" y="725"/>
                <a:ext cx="832" cy="900"/>
              </a:xfrm>
              <a:custGeom>
                <a:rect b="b" l="l" r="r" t="t"/>
                <a:pathLst>
                  <a:path extrusionOk="0" fill="none" h="21602" w="2160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extrusionOk="0" h="21602" w="2160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cap="flat" cmpd="sng" w="9525">
                <a:solidFill>
                  <a:schemeClr val="folHlink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5" name="Google Shape;125;p31"/>
              <p:cNvSpPr/>
              <p:nvPr/>
            </p:nvSpPr>
            <p:spPr>
              <a:xfrm flipH="1" rot="10800000">
                <a:off x="4278" y="179"/>
                <a:ext cx="1007" cy="802"/>
              </a:xfrm>
              <a:custGeom>
                <a:rect b="b" l="l" r="r" t="t"/>
                <a:pathLst>
                  <a:path extrusionOk="0" fill="none" h="21600" w="36729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extrusionOk="0" h="21600" w="36729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cap="flat" cmpd="sng" w="9525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6" name="Google Shape;126;p31"/>
              <p:cNvSpPr/>
              <p:nvPr/>
            </p:nvSpPr>
            <p:spPr>
              <a:xfrm flipH="1">
                <a:off x="3612" y="580"/>
                <a:ext cx="485" cy="933"/>
              </a:xfrm>
              <a:custGeom>
                <a:rect b="b" l="l" r="r" t="t"/>
                <a:pathLst>
                  <a:path extrusionOk="0" fill="none" h="22305" w="2894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extrusionOk="0" h="22305" w="2894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cap="flat" cmpd="sng" w="9525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7" name="Google Shape;127;p31"/>
              <p:cNvSpPr/>
              <p:nvPr/>
            </p:nvSpPr>
            <p:spPr>
              <a:xfrm flipH="1">
                <a:off x="3267" y="628"/>
                <a:ext cx="791" cy="928"/>
              </a:xfrm>
              <a:custGeom>
                <a:rect b="b" l="l" r="r" t="t"/>
                <a:pathLst>
                  <a:path extrusionOk="0" fill="none" h="22305" w="30473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extrusionOk="0" h="22305" w="30473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cap="flat" cmpd="sng" w="9525">
                <a:solidFill>
                  <a:schemeClr val="folHlink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8" name="Google Shape;128;p31"/>
              <p:cNvSpPr/>
              <p:nvPr/>
            </p:nvSpPr>
            <p:spPr>
              <a:xfrm flipH="1">
                <a:off x="3197" y="458"/>
                <a:ext cx="932" cy="933"/>
              </a:xfrm>
              <a:custGeom>
                <a:rect b="b" l="l" r="r" t="t"/>
                <a:pathLst>
                  <a:path extrusionOk="0" fill="none" h="22305" w="34455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extrusionOk="0" h="22305" w="34455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cap="flat" cmpd="sng" w="9525">
                <a:solidFill>
                  <a:schemeClr val="folHlink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29" name="Google Shape;129;p31"/>
              <p:cNvSpPr/>
              <p:nvPr/>
            </p:nvSpPr>
            <p:spPr>
              <a:xfrm>
                <a:off x="4229" y="589"/>
                <a:ext cx="149" cy="933"/>
              </a:xfrm>
              <a:custGeom>
                <a:rect b="b" l="l" r="r" t="t"/>
                <a:pathLst>
                  <a:path extrusionOk="0" fill="none" h="22305" w="34812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extrusionOk="0" h="22305" w="34812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cap="flat" cmpd="sng" w="9525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0" name="Google Shape;130;p31"/>
              <p:cNvSpPr/>
              <p:nvPr/>
            </p:nvSpPr>
            <p:spPr>
              <a:xfrm>
                <a:off x="4269" y="585"/>
                <a:ext cx="393" cy="933"/>
              </a:xfrm>
              <a:custGeom>
                <a:rect b="b" l="l" r="r" t="t"/>
                <a:pathLst>
                  <a:path extrusionOk="0" fill="none" h="22305" w="34812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extrusionOk="0" h="22305" w="34812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cap="flat" cmpd="sng" w="9525">
                <a:solidFill>
                  <a:schemeClr val="folHlink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1" name="Google Shape;131;p31"/>
              <p:cNvSpPr/>
              <p:nvPr/>
            </p:nvSpPr>
            <p:spPr>
              <a:xfrm>
                <a:off x="4302" y="463"/>
                <a:ext cx="558" cy="933"/>
              </a:xfrm>
              <a:custGeom>
                <a:rect b="b" l="l" r="r" t="t"/>
                <a:pathLst>
                  <a:path extrusionOk="0" fill="none" h="22305" w="34812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extrusionOk="0" h="22305" w="34812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cap="flat" cmpd="sng" w="9525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2" name="Google Shape;132;p31"/>
              <p:cNvSpPr/>
              <p:nvPr/>
            </p:nvSpPr>
            <p:spPr>
              <a:xfrm>
                <a:off x="4410" y="1033"/>
                <a:ext cx="188" cy="580"/>
              </a:xfrm>
              <a:custGeom>
                <a:rect b="b" l="l" r="r" t="t"/>
                <a:pathLst>
                  <a:path extrusionOk="0" h="2368" w="776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cap="flat" cmpd="sng" w="9525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3" name="Google Shape;133;p31"/>
              <p:cNvSpPr/>
              <p:nvPr/>
            </p:nvSpPr>
            <p:spPr>
              <a:xfrm flipH="1" rot="8880000">
                <a:off x="4114" y="843"/>
                <a:ext cx="171" cy="326"/>
              </a:xfrm>
              <a:custGeom>
                <a:rect b="b" l="l" r="r" t="t"/>
                <a:pathLst>
                  <a:path extrusionOk="0" h="2368" w="776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4" name="Google Shape;134;p31"/>
              <p:cNvSpPr/>
              <p:nvPr/>
            </p:nvSpPr>
            <p:spPr>
              <a:xfrm flipH="1">
                <a:off x="3144" y="319"/>
                <a:ext cx="996" cy="933"/>
              </a:xfrm>
              <a:custGeom>
                <a:rect b="b" l="l" r="r" t="t"/>
                <a:pathLst>
                  <a:path extrusionOk="0" fill="none" h="22305" w="3683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extrusionOk="0" h="22305" w="3683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cap="flat" cmpd="sng" w="9525">
                <a:solidFill>
                  <a:schemeClr val="folHlink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5" name="Google Shape;135;p31"/>
              <p:cNvSpPr/>
              <p:nvPr/>
            </p:nvSpPr>
            <p:spPr>
              <a:xfrm flipH="1">
                <a:off x="3426" y="122"/>
                <a:ext cx="724" cy="900"/>
              </a:xfrm>
              <a:custGeom>
                <a:rect b="b" l="l" r="r" t="t"/>
                <a:pathLst>
                  <a:path extrusionOk="0" fill="none" h="21600" w="31881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extrusionOk="0" h="21600" w="31881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cap="flat" cmpd="sng" w="9525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6" name="Google Shape;136;p31"/>
              <p:cNvSpPr/>
              <p:nvPr/>
            </p:nvSpPr>
            <p:spPr>
              <a:xfrm>
                <a:off x="4199" y="502"/>
                <a:ext cx="297" cy="901"/>
              </a:xfrm>
              <a:custGeom>
                <a:rect b="b" l="l" r="r" t="t"/>
                <a:pathLst>
                  <a:path extrusionOk="0" fill="none" h="21600" w="31146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extrusionOk="0" h="21600" w="31146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7" name="Google Shape;137;p31"/>
              <p:cNvSpPr/>
              <p:nvPr/>
            </p:nvSpPr>
            <p:spPr>
              <a:xfrm flipH="1">
                <a:off x="3307" y="981"/>
                <a:ext cx="426" cy="598"/>
              </a:xfrm>
              <a:custGeom>
                <a:rect b="b" l="l" r="r" t="t"/>
                <a:pathLst>
                  <a:path extrusionOk="0" h="2368" w="776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cap="flat" cmpd="sng" w="9525">
                <a:solidFill>
                  <a:schemeClr val="folHlink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8" name="Google Shape;138;p31"/>
              <p:cNvSpPr/>
              <p:nvPr/>
            </p:nvSpPr>
            <p:spPr>
              <a:xfrm flipH="1">
                <a:off x="3507" y="350"/>
                <a:ext cx="273" cy="597"/>
              </a:xfrm>
              <a:custGeom>
                <a:rect b="b" l="l" r="r" t="t"/>
                <a:pathLst>
                  <a:path extrusionOk="0" h="2368" w="776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cap="flat" cmpd="sng" w="9525">
                <a:solidFill>
                  <a:schemeClr val="folHlink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9" name="Google Shape;139;p31"/>
              <p:cNvSpPr/>
              <p:nvPr/>
            </p:nvSpPr>
            <p:spPr>
              <a:xfrm flipH="1">
                <a:off x="3821" y="172"/>
                <a:ext cx="164" cy="597"/>
              </a:xfrm>
              <a:custGeom>
                <a:rect b="b" l="l" r="r" t="t"/>
                <a:pathLst>
                  <a:path extrusionOk="0" h="2368" w="776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cap="flat" cmpd="sng" w="9525">
                <a:solidFill>
                  <a:schemeClr val="folHlink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40" name="Google Shape;140;p31"/>
              <p:cNvSpPr/>
              <p:nvPr/>
            </p:nvSpPr>
            <p:spPr>
              <a:xfrm>
                <a:off x="4841" y="894"/>
                <a:ext cx="395" cy="628"/>
              </a:xfrm>
              <a:custGeom>
                <a:rect b="b" l="l" r="r" t="t"/>
                <a:pathLst>
                  <a:path extrusionOk="0" h="2368" w="776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cap="flat" cmpd="sng" w="9525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41" name="Google Shape;141;p31"/>
              <p:cNvSpPr/>
              <p:nvPr/>
            </p:nvSpPr>
            <p:spPr>
              <a:xfrm>
                <a:off x="4636" y="576"/>
                <a:ext cx="594" cy="417"/>
              </a:xfrm>
              <a:custGeom>
                <a:rect b="b" l="l" r="r" t="t"/>
                <a:pathLst>
                  <a:path extrusionOk="0" h="2368" w="776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cap="flat" cmpd="sng" w="9525">
                <a:solidFill>
                  <a:schemeClr val="folHlink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42" name="Google Shape;142;p31"/>
              <p:cNvSpPr/>
              <p:nvPr/>
            </p:nvSpPr>
            <p:spPr>
              <a:xfrm>
                <a:off x="4658" y="132"/>
                <a:ext cx="260" cy="559"/>
              </a:xfrm>
              <a:custGeom>
                <a:rect b="b" l="l" r="r" t="t"/>
                <a:pathLst>
                  <a:path extrusionOk="0" h="2368" w="776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cap="flat" cmpd="sng" w="9525">
                <a:solidFill>
                  <a:schemeClr val="folHlink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43" name="Google Shape;143;p31"/>
              <p:cNvSpPr/>
              <p:nvPr/>
            </p:nvSpPr>
            <p:spPr>
              <a:xfrm rot="-1380000">
                <a:off x="4401" y="599"/>
                <a:ext cx="175" cy="329"/>
              </a:xfrm>
              <a:custGeom>
                <a:rect b="b" l="l" r="r" t="t"/>
                <a:pathLst>
                  <a:path extrusionOk="0" h="2368" w="776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44" name="Google Shape;144;p31"/>
              <p:cNvSpPr/>
              <p:nvPr/>
            </p:nvSpPr>
            <p:spPr>
              <a:xfrm flipH="1" rot="1380000">
                <a:off x="3783" y="589"/>
                <a:ext cx="172" cy="330"/>
              </a:xfrm>
              <a:custGeom>
                <a:rect b="b" l="l" r="r" t="t"/>
                <a:pathLst>
                  <a:path extrusionOk="0" h="2368" w="776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cap="flat" cmpd="sng" w="952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</p:grpSp>
      <p:sp>
        <p:nvSpPr>
          <p:cNvPr id="145" name="Google Shape;145;p31"/>
          <p:cNvSpPr txBox="1"/>
          <p:nvPr>
            <p:ph type="title"/>
          </p:nvPr>
        </p:nvSpPr>
        <p:spPr>
          <a:xfrm>
            <a:off x="685800" y="301625"/>
            <a:ext cx="7772400" cy="1462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146" name="Google Shape;146;p3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Arial Black"/>
              <a:buChar char="•"/>
              <a:defRPr b="0" i="0" sz="32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 Black"/>
              <a:buChar char="•"/>
              <a:defRPr b="0" i="0" sz="2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 Black"/>
              <a:buChar char="•"/>
              <a:defRPr b="0" i="0" sz="24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−"/>
              <a:defRPr b="0" i="0" sz="20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147" name="Google Shape;147;p3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8" name="Google Shape;148;p3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9" name="Google Shape;149;p3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 Black"/>
              <a:buNone/>
              <a:defRPr b="0" i="0" sz="1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2"/>
            </a:gs>
            <a:gs pos="100000">
              <a:schemeClr val="lt1"/>
            </a:gs>
          </a:gsLst>
          <a:lin ang="0" scaled="0"/>
        </a:gradFill>
      </p:bgPr>
    </p:bg>
    <p:spTree>
      <p:nvGrpSpPr>
        <p:cNvPr id="606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49"/>
          <p:cNvSpPr txBox="1"/>
          <p:nvPr/>
        </p:nvSpPr>
        <p:spPr>
          <a:xfrm>
            <a:off x="8809037" y="0"/>
            <a:ext cx="334962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8" name="Google Shape;608;p49"/>
          <p:cNvSpPr/>
          <p:nvPr/>
        </p:nvSpPr>
        <p:spPr>
          <a:xfrm>
            <a:off x="-9525" y="4489450"/>
            <a:ext cx="5754687" cy="2368550"/>
          </a:xfrm>
          <a:custGeom>
            <a:rect b="b" l="l" r="r" t="t"/>
            <a:pathLst>
              <a:path extrusionOk="0" h="1492" w="3625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>
            <a:gsLst>
              <a:gs pos="0">
                <a:schemeClr val="lt2"/>
              </a:gs>
              <a:gs pos="100000">
                <a:schemeClr val="lt1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9" name="Google Shape;609;p49"/>
          <p:cNvSpPr/>
          <p:nvPr/>
        </p:nvSpPr>
        <p:spPr>
          <a:xfrm>
            <a:off x="0" y="3817937"/>
            <a:ext cx="8164512" cy="3019425"/>
          </a:xfrm>
          <a:custGeom>
            <a:rect b="b" l="l" r="r" t="t"/>
            <a:pathLst>
              <a:path extrusionOk="0" h="1902" w="5143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0" name="Google Shape;610;p49"/>
          <p:cNvSpPr/>
          <p:nvPr/>
        </p:nvSpPr>
        <p:spPr>
          <a:xfrm>
            <a:off x="0" y="3146425"/>
            <a:ext cx="9144000" cy="3690937"/>
          </a:xfrm>
          <a:custGeom>
            <a:rect b="b" l="l" r="r" t="t"/>
            <a:pathLst>
              <a:path extrusionOk="0" h="2325" w="5760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1" name="Google Shape;611;p49"/>
          <p:cNvSpPr/>
          <p:nvPr/>
        </p:nvSpPr>
        <p:spPr>
          <a:xfrm>
            <a:off x="0" y="2460625"/>
            <a:ext cx="9144000" cy="2497137"/>
          </a:xfrm>
          <a:custGeom>
            <a:rect b="b" l="l" r="r" t="t"/>
            <a:pathLst>
              <a:path extrusionOk="0" h="1573" w="5760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2" name="Google Shape;612;p49"/>
          <p:cNvSpPr/>
          <p:nvPr/>
        </p:nvSpPr>
        <p:spPr>
          <a:xfrm>
            <a:off x="0" y="1793875"/>
            <a:ext cx="9144000" cy="1539875"/>
          </a:xfrm>
          <a:custGeom>
            <a:rect b="b" l="l" r="r" t="t"/>
            <a:pathLst>
              <a:path extrusionOk="0" h="970" w="576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3" name="Google Shape;613;p49"/>
          <p:cNvSpPr/>
          <p:nvPr/>
        </p:nvSpPr>
        <p:spPr>
          <a:xfrm>
            <a:off x="0" y="-20637"/>
            <a:ext cx="9144000" cy="1682750"/>
          </a:xfrm>
          <a:custGeom>
            <a:rect b="b" l="l" r="r" t="t"/>
            <a:pathLst>
              <a:path extrusionOk="0" h="1060" w="57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4" name="Google Shape;614;p49"/>
          <p:cNvSpPr/>
          <p:nvPr/>
        </p:nvSpPr>
        <p:spPr>
          <a:xfrm>
            <a:off x="0" y="-20637"/>
            <a:ext cx="8388350" cy="1068387"/>
          </a:xfrm>
          <a:custGeom>
            <a:rect b="b" l="l" r="r" t="t"/>
            <a:pathLst>
              <a:path extrusionOk="0" h="673" w="5284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5" name="Google Shape;615;p49"/>
          <p:cNvSpPr/>
          <p:nvPr/>
        </p:nvSpPr>
        <p:spPr>
          <a:xfrm>
            <a:off x="0" y="-20637"/>
            <a:ext cx="4578350" cy="454025"/>
          </a:xfrm>
          <a:custGeom>
            <a:rect b="b" l="l" r="r" t="t"/>
            <a:pathLst>
              <a:path extrusionOk="0" h="286" w="2884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6" name="Google Shape;616;p4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17" name="Google Shape;617;p4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18" name="Google Shape;618;p4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19" name="Google Shape;619;p4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20" name="Google Shape;620;p4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70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627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8" name="Google Shape;628;p51"/>
          <p:cNvGrpSpPr/>
          <p:nvPr/>
        </p:nvGrpSpPr>
        <p:grpSpPr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629" name="Google Shape;629;p51"/>
            <p:cNvSpPr txBox="1"/>
            <p:nvPr/>
          </p:nvSpPr>
          <p:spPr>
            <a:xfrm>
              <a:off x="5232" y="1"/>
              <a:ext cx="528" cy="4319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rgbClr val="0F0F0F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0" name="Google Shape;630;p51"/>
            <p:cNvSpPr txBox="1"/>
            <p:nvPr/>
          </p:nvSpPr>
          <p:spPr>
            <a:xfrm>
              <a:off x="1056" y="0"/>
              <a:ext cx="192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1" name="Google Shape;631;p51"/>
            <p:cNvSpPr txBox="1"/>
            <p:nvPr/>
          </p:nvSpPr>
          <p:spPr>
            <a:xfrm>
              <a:off x="1728" y="0"/>
              <a:ext cx="432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2" name="Google Shape;632;p51"/>
            <p:cNvSpPr txBox="1"/>
            <p:nvPr/>
          </p:nvSpPr>
          <p:spPr>
            <a:xfrm>
              <a:off x="2256" y="0"/>
              <a:ext cx="240" cy="432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3" name="Google Shape;633;p51"/>
            <p:cNvSpPr txBox="1"/>
            <p:nvPr/>
          </p:nvSpPr>
          <p:spPr>
            <a:xfrm>
              <a:off x="1344" y="0"/>
              <a:ext cx="384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4" name="Google Shape;634;p51"/>
            <p:cNvSpPr txBox="1"/>
            <p:nvPr/>
          </p:nvSpPr>
          <p:spPr>
            <a:xfrm>
              <a:off x="480" y="0"/>
              <a:ext cx="576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5" name="Google Shape;635;p51"/>
            <p:cNvSpPr txBox="1"/>
            <p:nvPr/>
          </p:nvSpPr>
          <p:spPr>
            <a:xfrm>
              <a:off x="288" y="0"/>
              <a:ext cx="192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rgbClr val="511B00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6" name="Google Shape;636;p51"/>
            <p:cNvSpPr txBox="1"/>
            <p:nvPr/>
          </p:nvSpPr>
          <p:spPr>
            <a:xfrm>
              <a:off x="0" y="0"/>
              <a:ext cx="288" cy="4320"/>
            </a:xfrm>
            <a:prstGeom prst="rect">
              <a:avLst/>
            </a:prstGeom>
            <a:gradFill>
              <a:gsLst>
                <a:gs pos="0">
                  <a:srgbClr val="4C1900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7" name="Google Shape;637;p51"/>
            <p:cNvSpPr txBox="1"/>
            <p:nvPr/>
          </p:nvSpPr>
          <p:spPr>
            <a:xfrm>
              <a:off x="2160" y="0"/>
              <a:ext cx="240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8" name="Google Shape;638;p51"/>
            <p:cNvSpPr txBox="1"/>
            <p:nvPr/>
          </p:nvSpPr>
          <p:spPr>
            <a:xfrm>
              <a:off x="2784" y="0"/>
              <a:ext cx="528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9" name="Google Shape;639;p51"/>
            <p:cNvSpPr txBox="1"/>
            <p:nvPr/>
          </p:nvSpPr>
          <p:spPr>
            <a:xfrm>
              <a:off x="1248" y="0"/>
              <a:ext cx="144" cy="432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40" name="Google Shape;640;p51"/>
            <p:cNvSpPr txBox="1"/>
            <p:nvPr/>
          </p:nvSpPr>
          <p:spPr>
            <a:xfrm>
              <a:off x="3300" y="0"/>
              <a:ext cx="252" cy="432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41" name="Google Shape;641;p51"/>
            <p:cNvSpPr txBox="1"/>
            <p:nvPr/>
          </p:nvSpPr>
          <p:spPr>
            <a:xfrm>
              <a:off x="4656" y="0"/>
              <a:ext cx="144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rgbClr val="5D1F00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42" name="Google Shape;642;p51"/>
            <p:cNvSpPr txBox="1"/>
            <p:nvPr/>
          </p:nvSpPr>
          <p:spPr>
            <a:xfrm>
              <a:off x="4608" y="0"/>
              <a:ext cx="672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43" name="Google Shape;643;p51"/>
            <p:cNvSpPr txBox="1"/>
            <p:nvPr/>
          </p:nvSpPr>
          <p:spPr>
            <a:xfrm>
              <a:off x="3504" y="0"/>
              <a:ext cx="624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44" name="Google Shape;644;p51"/>
            <p:cNvSpPr txBox="1"/>
            <p:nvPr/>
          </p:nvSpPr>
          <p:spPr>
            <a:xfrm>
              <a:off x="3840" y="0"/>
              <a:ext cx="528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45" name="Google Shape;645;p51"/>
            <p:cNvSpPr txBox="1"/>
            <p:nvPr/>
          </p:nvSpPr>
          <p:spPr>
            <a:xfrm>
              <a:off x="4368" y="0"/>
              <a:ext cx="240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rgbClr val="5D1F00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46" name="Google Shape;646;p51"/>
            <p:cNvSpPr txBox="1"/>
            <p:nvPr/>
          </p:nvSpPr>
          <p:spPr>
            <a:xfrm>
              <a:off x="2680" y="0"/>
              <a:ext cx="152" cy="432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47" name="Google Shape;647;p51"/>
            <p:cNvSpPr txBox="1"/>
            <p:nvPr/>
          </p:nvSpPr>
          <p:spPr>
            <a:xfrm>
              <a:off x="2366" y="0"/>
              <a:ext cx="336" cy="432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48" name="Google Shape;648;p51"/>
            <p:cNvSpPr/>
            <p:nvPr/>
          </p:nvSpPr>
          <p:spPr>
            <a:xfrm>
              <a:off x="1" y="3875"/>
              <a:ext cx="5760" cy="445"/>
            </a:xfrm>
            <a:custGeom>
              <a:rect b="b" l="l" r="r" t="t"/>
              <a:pathLst>
                <a:path extrusionOk="0" h="445" w="5760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49803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49" name="Google Shape;649;p51"/>
            <p:cNvSpPr/>
            <p:nvPr/>
          </p:nvSpPr>
          <p:spPr>
            <a:xfrm>
              <a:off x="0" y="3867"/>
              <a:ext cx="5770" cy="174"/>
            </a:xfrm>
            <a:custGeom>
              <a:rect b="b" l="l" r="r" t="t"/>
              <a:pathLst>
                <a:path extrusionOk="0" h="174" w="5770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>
              <a:gsLst>
                <a:gs pos="0">
                  <a:schemeClr val="accent2"/>
                </a:gs>
                <a:gs pos="50000">
                  <a:srgbClr val="080808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650" name="Google Shape;650;p51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51" name="Google Shape;651;p51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7084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240"/>
              <a:buFont typeface="Noto Sans Symbols"/>
              <a:buChar char="●"/>
              <a:defRPr b="0" i="0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5051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92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3302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3302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302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3302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3302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3302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52" name="Google Shape;652;p5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53" name="Google Shape;653;p51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ahoma"/>
              <a:buNone/>
              <a:defRPr b="0" i="0" sz="1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4" name="Google Shape;654;p51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1"/>
            </a:gs>
            <a:gs pos="100000">
              <a:schemeClr val="dk2"/>
            </a:gs>
          </a:gsLst>
          <a:lin ang="0" scaled="0"/>
        </a:gradFill>
      </p:bgPr>
    </p:bg>
    <p:spTree>
      <p:nvGrpSpPr>
        <p:cNvPr id="723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99"/>
          <p:cNvSpPr txBox="1"/>
          <p:nvPr/>
        </p:nvSpPr>
        <p:spPr>
          <a:xfrm>
            <a:off x="8809037" y="0"/>
            <a:ext cx="334962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5" name="Google Shape;725;p99"/>
          <p:cNvSpPr/>
          <p:nvPr/>
        </p:nvSpPr>
        <p:spPr>
          <a:xfrm>
            <a:off x="-9525" y="4489450"/>
            <a:ext cx="5754687" cy="2368550"/>
          </a:xfrm>
          <a:custGeom>
            <a:rect b="b" l="l" r="r" t="t"/>
            <a:pathLst>
              <a:path extrusionOk="0" h="1492" w="3625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>
            <a:gsLst>
              <a:gs pos="0">
                <a:schemeClr val="dk1"/>
              </a:gs>
              <a:gs pos="100000">
                <a:schemeClr val="dk2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6" name="Google Shape;726;p99"/>
          <p:cNvSpPr/>
          <p:nvPr/>
        </p:nvSpPr>
        <p:spPr>
          <a:xfrm>
            <a:off x="0" y="3817937"/>
            <a:ext cx="8164512" cy="3019425"/>
          </a:xfrm>
          <a:custGeom>
            <a:rect b="b" l="l" r="r" t="t"/>
            <a:pathLst>
              <a:path extrusionOk="0" h="1902" w="5143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7" name="Google Shape;727;p99"/>
          <p:cNvSpPr/>
          <p:nvPr/>
        </p:nvSpPr>
        <p:spPr>
          <a:xfrm>
            <a:off x="0" y="3146425"/>
            <a:ext cx="9144000" cy="3690937"/>
          </a:xfrm>
          <a:custGeom>
            <a:rect b="b" l="l" r="r" t="t"/>
            <a:pathLst>
              <a:path extrusionOk="0" h="2325" w="5760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8" name="Google Shape;728;p99"/>
          <p:cNvSpPr/>
          <p:nvPr/>
        </p:nvSpPr>
        <p:spPr>
          <a:xfrm>
            <a:off x="0" y="2460625"/>
            <a:ext cx="9144000" cy="2497137"/>
          </a:xfrm>
          <a:custGeom>
            <a:rect b="b" l="l" r="r" t="t"/>
            <a:pathLst>
              <a:path extrusionOk="0" h="1573" w="5760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9" name="Google Shape;729;p99"/>
          <p:cNvSpPr/>
          <p:nvPr/>
        </p:nvSpPr>
        <p:spPr>
          <a:xfrm>
            <a:off x="0" y="1793875"/>
            <a:ext cx="9144000" cy="1539875"/>
          </a:xfrm>
          <a:custGeom>
            <a:rect b="b" l="l" r="r" t="t"/>
            <a:pathLst>
              <a:path extrusionOk="0" h="970" w="576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0" name="Google Shape;730;p99"/>
          <p:cNvSpPr/>
          <p:nvPr/>
        </p:nvSpPr>
        <p:spPr>
          <a:xfrm>
            <a:off x="0" y="-20637"/>
            <a:ext cx="9144000" cy="1682750"/>
          </a:xfrm>
          <a:custGeom>
            <a:rect b="b" l="l" r="r" t="t"/>
            <a:pathLst>
              <a:path extrusionOk="0" h="1060" w="57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1" name="Google Shape;731;p99"/>
          <p:cNvSpPr/>
          <p:nvPr/>
        </p:nvSpPr>
        <p:spPr>
          <a:xfrm>
            <a:off x="0" y="-20637"/>
            <a:ext cx="8388350" cy="1068387"/>
          </a:xfrm>
          <a:custGeom>
            <a:rect b="b" l="l" r="r" t="t"/>
            <a:pathLst>
              <a:path extrusionOk="0" h="673" w="5284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2" name="Google Shape;732;p99"/>
          <p:cNvSpPr/>
          <p:nvPr/>
        </p:nvSpPr>
        <p:spPr>
          <a:xfrm>
            <a:off x="0" y="-20637"/>
            <a:ext cx="4578350" cy="454025"/>
          </a:xfrm>
          <a:custGeom>
            <a:rect b="b" l="l" r="r" t="t"/>
            <a:pathLst>
              <a:path extrusionOk="0" h="286" w="2884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3" name="Google Shape;733;p9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34" name="Google Shape;734;p9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35" name="Google Shape;735;p9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36" name="Google Shape;736;p9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37" name="Google Shape;737;p9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717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1"/>
            </a:gs>
            <a:gs pos="50000">
              <a:schemeClr val="dk2"/>
            </a:gs>
            <a:gs pos="100000">
              <a:schemeClr val="dk1"/>
            </a:gs>
          </a:gsLst>
          <a:lin ang="5400000" scaled="0"/>
        </a:gradFill>
      </p:bgPr>
    </p:bg>
    <p:spTree>
      <p:nvGrpSpPr>
        <p:cNvPr id="744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5" name="Google Shape;745;p101"/>
          <p:cNvGrpSpPr/>
          <p:nvPr/>
        </p:nvGrpSpPr>
        <p:grpSpPr>
          <a:xfrm>
            <a:off x="3800475" y="1789112"/>
            <a:ext cx="5355117" cy="5056187"/>
            <a:chOff x="2394" y="1127"/>
            <a:chExt cx="3373" cy="3185"/>
          </a:xfrm>
        </p:grpSpPr>
        <p:sp>
          <p:nvSpPr>
            <p:cNvPr id="746" name="Google Shape;746;p101"/>
            <p:cNvSpPr txBox="1"/>
            <p:nvPr/>
          </p:nvSpPr>
          <p:spPr>
            <a:xfrm>
              <a:off x="4230" y="1365"/>
              <a:ext cx="197" cy="102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47" name="Google Shape;747;p101"/>
            <p:cNvSpPr/>
            <p:nvPr/>
          </p:nvSpPr>
          <p:spPr>
            <a:xfrm>
              <a:off x="4299" y="1185"/>
              <a:ext cx="47" cy="47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48" name="Google Shape;748;p101"/>
            <p:cNvSpPr txBox="1"/>
            <p:nvPr/>
          </p:nvSpPr>
          <p:spPr>
            <a:xfrm rot="960000">
              <a:off x="5205" y="1495"/>
              <a:ext cx="6" cy="2073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49" name="Google Shape;749;p101"/>
            <p:cNvSpPr/>
            <p:nvPr/>
          </p:nvSpPr>
          <p:spPr>
            <a:xfrm>
              <a:off x="4871" y="3508"/>
              <a:ext cx="66" cy="96"/>
            </a:xfrm>
            <a:custGeom>
              <a:rect b="b" l="l" r="r" t="t"/>
              <a:pathLst>
                <a:path extrusionOk="0" h="96" w="6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50" name="Google Shape;750;p101"/>
            <p:cNvSpPr txBox="1"/>
            <p:nvPr/>
          </p:nvSpPr>
          <p:spPr>
            <a:xfrm rot="60000">
              <a:off x="5487" y="1535"/>
              <a:ext cx="6" cy="1998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51" name="Google Shape;751;p101"/>
            <p:cNvSpPr txBox="1"/>
            <p:nvPr/>
          </p:nvSpPr>
          <p:spPr>
            <a:xfrm rot="-960000">
              <a:off x="5640" y="1521"/>
              <a:ext cx="6" cy="881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52" name="Google Shape;752;p101"/>
            <p:cNvSpPr txBox="1"/>
            <p:nvPr/>
          </p:nvSpPr>
          <p:spPr>
            <a:xfrm rot="-1200000">
              <a:off x="3444" y="1816"/>
              <a:ext cx="6" cy="2033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53" name="Google Shape;753;p101"/>
            <p:cNvSpPr txBox="1"/>
            <p:nvPr/>
          </p:nvSpPr>
          <p:spPr>
            <a:xfrm rot="1080000">
              <a:off x="2757" y="1821"/>
              <a:ext cx="6" cy="2119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54" name="Google Shape;754;p101"/>
            <p:cNvSpPr txBox="1"/>
            <p:nvPr/>
          </p:nvSpPr>
          <p:spPr>
            <a:xfrm rot="240000">
              <a:off x="3035" y="1870"/>
              <a:ext cx="6" cy="1906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55" name="Google Shape;755;p101"/>
            <p:cNvSpPr/>
            <p:nvPr/>
          </p:nvSpPr>
          <p:spPr>
            <a:xfrm>
              <a:off x="4007" y="3021"/>
              <a:ext cx="623" cy="156"/>
            </a:xfrm>
            <a:custGeom>
              <a:rect b="b" l="l" r="r" t="t"/>
              <a:pathLst>
                <a:path extrusionOk="0" h="156" w="623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56" name="Google Shape;756;p101"/>
            <p:cNvSpPr/>
            <p:nvPr/>
          </p:nvSpPr>
          <p:spPr>
            <a:xfrm>
              <a:off x="4762" y="3591"/>
              <a:ext cx="996" cy="126"/>
            </a:xfrm>
            <a:custGeom>
              <a:rect b="b" l="l" r="r" t="t"/>
              <a:pathLst>
                <a:path extrusionOk="0" h="126" w="993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57" name="Google Shape;757;p101"/>
            <p:cNvSpPr/>
            <p:nvPr/>
          </p:nvSpPr>
          <p:spPr>
            <a:xfrm>
              <a:off x="4786" y="3645"/>
              <a:ext cx="972" cy="245"/>
            </a:xfrm>
            <a:custGeom>
              <a:rect b="b" l="l" r="r" t="t"/>
              <a:pathLst>
                <a:path extrusionOk="0" h="245" w="969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189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58" name="Google Shape;758;p101"/>
            <p:cNvSpPr/>
            <p:nvPr/>
          </p:nvSpPr>
          <p:spPr>
            <a:xfrm>
              <a:off x="4804" y="3591"/>
              <a:ext cx="954" cy="90"/>
            </a:xfrm>
            <a:custGeom>
              <a:rect b="b" l="l" r="r" t="t"/>
              <a:pathLst>
                <a:path extrusionOk="0" h="90" w="951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>
              <a:gsLst>
                <a:gs pos="0">
                  <a:srgbClr val="82582E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59" name="Google Shape;759;p101"/>
            <p:cNvSpPr/>
            <p:nvPr/>
          </p:nvSpPr>
          <p:spPr>
            <a:xfrm>
              <a:off x="3059" y="1541"/>
              <a:ext cx="102" cy="155"/>
            </a:xfrm>
            <a:custGeom>
              <a:rect b="b" l="l" r="r" t="t"/>
              <a:pathLst>
                <a:path extrusionOk="0" h="155" w="102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60" name="Google Shape;760;p101"/>
            <p:cNvSpPr/>
            <p:nvPr/>
          </p:nvSpPr>
          <p:spPr>
            <a:xfrm>
              <a:off x="3059" y="1690"/>
              <a:ext cx="90" cy="96"/>
            </a:xfrm>
            <a:custGeom>
              <a:rect b="b" l="l" r="r" t="t"/>
              <a:pathLst>
                <a:path extrusionOk="0" h="96" w="90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61" name="Google Shape;761;p101"/>
            <p:cNvSpPr/>
            <p:nvPr/>
          </p:nvSpPr>
          <p:spPr>
            <a:xfrm>
              <a:off x="3059" y="1768"/>
              <a:ext cx="90" cy="108"/>
            </a:xfrm>
            <a:custGeom>
              <a:rect b="b" l="l" r="r" t="t"/>
              <a:pathLst>
                <a:path extrusionOk="0" h="108" w="90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62" name="Google Shape;762;p101"/>
            <p:cNvSpPr/>
            <p:nvPr/>
          </p:nvSpPr>
          <p:spPr>
            <a:xfrm>
              <a:off x="5470" y="1205"/>
              <a:ext cx="102" cy="156"/>
            </a:xfrm>
            <a:custGeom>
              <a:rect b="b" l="l" r="r" t="t"/>
              <a:pathLst>
                <a:path extrusionOk="0" h="156" w="102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63" name="Google Shape;763;p101"/>
            <p:cNvSpPr/>
            <p:nvPr/>
          </p:nvSpPr>
          <p:spPr>
            <a:xfrm>
              <a:off x="5476" y="1349"/>
              <a:ext cx="84" cy="96"/>
            </a:xfrm>
            <a:custGeom>
              <a:rect b="b" l="l" r="r" t="t"/>
              <a:pathLst>
                <a:path extrusionOk="0" h="96" w="84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64" name="Google Shape;764;p101"/>
            <p:cNvSpPr/>
            <p:nvPr/>
          </p:nvSpPr>
          <p:spPr>
            <a:xfrm>
              <a:off x="5470" y="1433"/>
              <a:ext cx="90" cy="108"/>
            </a:xfrm>
            <a:custGeom>
              <a:rect b="b" l="l" r="r" t="t"/>
              <a:pathLst>
                <a:path extrusionOk="0" h="108" w="90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65" name="Google Shape;765;p101"/>
            <p:cNvSpPr/>
            <p:nvPr/>
          </p:nvSpPr>
          <p:spPr>
            <a:xfrm>
              <a:off x="5428" y="3525"/>
              <a:ext cx="66" cy="96"/>
            </a:xfrm>
            <a:custGeom>
              <a:rect b="b" l="l" r="r" t="t"/>
              <a:pathLst>
                <a:path extrusionOk="0" h="96" w="6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66" name="Google Shape;766;p101"/>
            <p:cNvSpPr/>
            <p:nvPr/>
          </p:nvSpPr>
          <p:spPr>
            <a:xfrm>
              <a:off x="3017" y="1127"/>
              <a:ext cx="2603" cy="444"/>
            </a:xfrm>
            <a:custGeom>
              <a:rect b="b" l="l" r="r" t="t"/>
              <a:pathLst>
                <a:path extrusionOk="0" h="444" w="259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>
              <a:gsLst>
                <a:gs pos="0">
                  <a:srgbClr val="82582E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67" name="Google Shape;767;p101"/>
            <p:cNvSpPr/>
            <p:nvPr/>
          </p:nvSpPr>
          <p:spPr>
            <a:xfrm>
              <a:off x="2934" y="3773"/>
              <a:ext cx="84" cy="95"/>
            </a:xfrm>
            <a:custGeom>
              <a:rect b="b" l="l" r="r" t="t"/>
              <a:pathLst>
                <a:path extrusionOk="0" h="95" w="84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68" name="Google Shape;768;p101"/>
            <p:cNvSpPr/>
            <p:nvPr/>
          </p:nvSpPr>
          <p:spPr>
            <a:xfrm>
              <a:off x="3779" y="3872"/>
              <a:ext cx="90" cy="108"/>
            </a:xfrm>
            <a:custGeom>
              <a:rect b="b" l="l" r="r" t="t"/>
              <a:pathLst>
                <a:path extrusionOk="0" h="108" w="90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69" name="Google Shape;769;p101"/>
            <p:cNvSpPr/>
            <p:nvPr/>
          </p:nvSpPr>
          <p:spPr>
            <a:xfrm>
              <a:off x="2400" y="3872"/>
              <a:ext cx="72" cy="90"/>
            </a:xfrm>
            <a:custGeom>
              <a:rect b="b" l="l" r="r" t="t"/>
              <a:pathLst>
                <a:path extrusionOk="0" h="90" w="71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70" name="Google Shape;770;p101"/>
            <p:cNvSpPr/>
            <p:nvPr/>
          </p:nvSpPr>
          <p:spPr>
            <a:xfrm>
              <a:off x="2444" y="3838"/>
              <a:ext cx="1380" cy="389"/>
            </a:xfrm>
            <a:prstGeom prst="ellipse">
              <a:avLst/>
            </a:prstGeom>
            <a:gradFill>
              <a:gsLst>
                <a:gs pos="0">
                  <a:srgbClr val="82582E"/>
                </a:gs>
                <a:gs pos="100000">
                  <a:schemeClr val="dk1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71" name="Google Shape;771;p101"/>
            <p:cNvSpPr/>
            <p:nvPr/>
          </p:nvSpPr>
          <p:spPr>
            <a:xfrm>
              <a:off x="2394" y="3834"/>
              <a:ext cx="1502" cy="288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72" name="Google Shape;772;p101"/>
            <p:cNvSpPr/>
            <p:nvPr/>
          </p:nvSpPr>
          <p:spPr>
            <a:xfrm>
              <a:off x="2441" y="3860"/>
              <a:ext cx="1425" cy="22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73" name="Google Shape;773;p101"/>
            <p:cNvSpPr/>
            <p:nvPr/>
          </p:nvSpPr>
          <p:spPr>
            <a:xfrm>
              <a:off x="3743" y="3788"/>
              <a:ext cx="90" cy="96"/>
            </a:xfrm>
            <a:custGeom>
              <a:rect b="b" l="l" r="r" t="t"/>
              <a:pathLst>
                <a:path extrusionOk="0" h="96" w="90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74" name="Google Shape;774;p101"/>
            <p:cNvSpPr/>
            <p:nvPr/>
          </p:nvSpPr>
          <p:spPr>
            <a:xfrm>
              <a:off x="5422" y="3603"/>
              <a:ext cx="72" cy="108"/>
            </a:xfrm>
            <a:custGeom>
              <a:rect b="b" l="l" r="r" t="t"/>
              <a:pathLst>
                <a:path extrusionOk="0" h="108" w="72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75" name="Google Shape;775;p101"/>
            <p:cNvSpPr txBox="1"/>
            <p:nvPr/>
          </p:nvSpPr>
          <p:spPr>
            <a:xfrm>
              <a:off x="4238" y="1773"/>
              <a:ext cx="173" cy="2539"/>
            </a:xfrm>
            <a:prstGeom prst="rect">
              <a:avLst/>
            </a:prstGeom>
            <a:gradFill>
              <a:gsLst>
                <a:gs pos="0">
                  <a:srgbClr val="82582E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76" name="Google Shape;776;p101"/>
            <p:cNvSpPr txBox="1"/>
            <p:nvPr/>
          </p:nvSpPr>
          <p:spPr>
            <a:xfrm>
              <a:off x="4288" y="1545"/>
              <a:ext cx="76" cy="24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77" name="Google Shape;777;p101"/>
            <p:cNvSpPr/>
            <p:nvPr/>
          </p:nvSpPr>
          <p:spPr>
            <a:xfrm>
              <a:off x="4220" y="1743"/>
              <a:ext cx="205" cy="52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78" name="Google Shape;778;p101"/>
            <p:cNvSpPr/>
            <p:nvPr/>
          </p:nvSpPr>
          <p:spPr>
            <a:xfrm>
              <a:off x="4306" y="1529"/>
              <a:ext cx="252" cy="1576"/>
            </a:xfrm>
            <a:custGeom>
              <a:rect b="b" l="l" r="r" t="t"/>
              <a:pathLst>
                <a:path extrusionOk="0" h="1576" w="252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>
              <a:gsLst>
                <a:gs pos="0">
                  <a:srgbClr val="82582E"/>
                </a:gs>
                <a:gs pos="100000">
                  <a:schemeClr val="dk1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79" name="Google Shape;779;p101"/>
            <p:cNvSpPr/>
            <p:nvPr/>
          </p:nvSpPr>
          <p:spPr>
            <a:xfrm>
              <a:off x="4169" y="1421"/>
              <a:ext cx="317" cy="138"/>
            </a:xfrm>
            <a:custGeom>
              <a:rect b="b" l="l" r="r" t="t"/>
              <a:pathLst>
                <a:path extrusionOk="0" h="138" w="316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>
              <a:gsLst>
                <a:gs pos="0">
                  <a:srgbClr val="82582E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780" name="Google Shape;780;p101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1" name="Google Shape;781;p101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068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  <a:defRPr b="0" i="0" sz="32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44169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2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111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3111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3111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3111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82" name="Google Shape;782;p101"/>
          <p:cNvSpPr txBox="1"/>
          <p:nvPr>
            <p:ph idx="10" type="dt"/>
          </p:nvPr>
        </p:nvSpPr>
        <p:spPr>
          <a:xfrm>
            <a:off x="457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83" name="Google Shape;783;p101"/>
          <p:cNvSpPr txBox="1"/>
          <p:nvPr>
            <p:ph idx="11" type="ftr"/>
          </p:nvPr>
        </p:nvSpPr>
        <p:spPr>
          <a:xfrm>
            <a:off x="3124200" y="62785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84" name="Google Shape;784;p101"/>
          <p:cNvSpPr txBox="1"/>
          <p:nvPr>
            <p:ph idx="12" type="sldNum"/>
          </p:nvPr>
        </p:nvSpPr>
        <p:spPr>
          <a:xfrm>
            <a:off x="6553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71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2"/>
            </a:gs>
            <a:gs pos="100000">
              <a:srgbClr val="002850"/>
            </a:gs>
          </a:gsLst>
          <a:lin ang="5400000" scaled="0"/>
        </a:gradFill>
      </p:bgPr>
    </p:bg>
    <p:spTree>
      <p:nvGrpSpPr>
        <p:cNvPr id="79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2" name="Google Shape;792;p103"/>
          <p:cNvGrpSpPr/>
          <p:nvPr/>
        </p:nvGrpSpPr>
        <p:grpSpPr>
          <a:xfrm>
            <a:off x="0" y="0"/>
            <a:ext cx="9148762" cy="6851650"/>
            <a:chOff x="1" y="0"/>
            <a:chExt cx="5763" cy="4316"/>
          </a:xfrm>
        </p:grpSpPr>
        <p:sp>
          <p:nvSpPr>
            <p:cNvPr id="793" name="Google Shape;793;p103"/>
            <p:cNvSpPr/>
            <p:nvPr/>
          </p:nvSpPr>
          <p:spPr>
            <a:xfrm>
              <a:off x="5045" y="2626"/>
              <a:ext cx="719" cy="1690"/>
            </a:xfrm>
            <a:custGeom>
              <a:rect b="b" l="l" r="r" t="t"/>
              <a:pathLst>
                <a:path extrusionOk="0" h="1690" w="717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002448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94" name="Google Shape;794;p103"/>
            <p:cNvSpPr/>
            <p:nvPr/>
          </p:nvSpPr>
          <p:spPr>
            <a:xfrm>
              <a:off x="5386" y="3794"/>
              <a:ext cx="378" cy="522"/>
            </a:xfrm>
            <a:custGeom>
              <a:rect b="b" l="l" r="r" t="t"/>
              <a:pathLst>
                <a:path extrusionOk="0" h="522" w="377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002448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95" name="Google Shape;795;p103"/>
            <p:cNvSpPr/>
            <p:nvPr/>
          </p:nvSpPr>
          <p:spPr>
            <a:xfrm>
              <a:off x="5680" y="4214"/>
              <a:ext cx="84" cy="102"/>
            </a:xfrm>
            <a:custGeom>
              <a:rect b="b" l="l" r="r" t="t"/>
              <a:pathLst>
                <a:path extrusionOk="0" h="102" w="84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002448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796" name="Google Shape;796;p103"/>
            <p:cNvGrpSpPr/>
            <p:nvPr/>
          </p:nvGrpSpPr>
          <p:grpSpPr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97" name="Google Shape;797;p103"/>
              <p:cNvSpPr/>
              <p:nvPr/>
            </p:nvSpPr>
            <p:spPr>
              <a:xfrm>
                <a:off x="2789" y="0"/>
                <a:ext cx="72" cy="4316"/>
              </a:xfrm>
              <a:custGeom>
                <a:rect b="b" l="l" r="r" t="t"/>
                <a:pathLst>
                  <a:path extrusionOk="0" h="4316" w="72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98" name="Google Shape;798;p103"/>
              <p:cNvSpPr/>
              <p:nvPr/>
            </p:nvSpPr>
            <p:spPr>
              <a:xfrm>
                <a:off x="3089" y="0"/>
                <a:ext cx="174" cy="4316"/>
              </a:xfrm>
              <a:custGeom>
                <a:rect b="b" l="l" r="r" t="t"/>
                <a:pathLst>
                  <a:path extrusionOk="0" h="4316" w="174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799" name="Google Shape;799;p103"/>
              <p:cNvSpPr/>
              <p:nvPr/>
            </p:nvSpPr>
            <p:spPr>
              <a:xfrm>
                <a:off x="3358" y="0"/>
                <a:ext cx="337" cy="4316"/>
              </a:xfrm>
              <a:custGeom>
                <a:rect b="b" l="l" r="r" t="t"/>
                <a:pathLst>
                  <a:path extrusionOk="0" h="4316" w="335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0" name="Google Shape;800;p103"/>
              <p:cNvSpPr/>
              <p:nvPr/>
            </p:nvSpPr>
            <p:spPr>
              <a:xfrm>
                <a:off x="3676" y="0"/>
                <a:ext cx="427" cy="4316"/>
              </a:xfrm>
              <a:custGeom>
                <a:rect b="b" l="l" r="r" t="t"/>
                <a:pathLst>
                  <a:path extrusionOk="0" h="4316" w="425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1" name="Google Shape;801;p103"/>
              <p:cNvSpPr/>
              <p:nvPr/>
            </p:nvSpPr>
            <p:spPr>
              <a:xfrm>
                <a:off x="3946" y="0"/>
                <a:ext cx="558" cy="4316"/>
              </a:xfrm>
              <a:custGeom>
                <a:rect b="b" l="l" r="r" t="t"/>
                <a:pathLst>
                  <a:path extrusionOk="0" h="4316" w="55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2" name="Google Shape;802;p103"/>
              <p:cNvSpPr/>
              <p:nvPr/>
            </p:nvSpPr>
            <p:spPr>
              <a:xfrm>
                <a:off x="4246" y="0"/>
                <a:ext cx="690" cy="4316"/>
              </a:xfrm>
              <a:custGeom>
                <a:rect b="b" l="l" r="r" t="t"/>
                <a:pathLst>
                  <a:path extrusionOk="0" h="4316" w="688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3" name="Google Shape;803;p103"/>
              <p:cNvSpPr/>
              <p:nvPr/>
            </p:nvSpPr>
            <p:spPr>
              <a:xfrm>
                <a:off x="4522" y="0"/>
                <a:ext cx="864" cy="4316"/>
              </a:xfrm>
              <a:custGeom>
                <a:rect b="b" l="l" r="r" t="t"/>
                <a:pathLst>
                  <a:path extrusionOk="0" h="4316" w="861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4" name="Google Shape;804;p103"/>
              <p:cNvSpPr/>
              <p:nvPr/>
            </p:nvSpPr>
            <p:spPr>
              <a:xfrm>
                <a:off x="2399" y="0"/>
                <a:ext cx="150" cy="4316"/>
              </a:xfrm>
              <a:custGeom>
                <a:rect b="b" l="l" r="r" t="t"/>
                <a:pathLst>
                  <a:path extrusionOk="0" h="4316" w="149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5" name="Google Shape;805;p103"/>
              <p:cNvSpPr/>
              <p:nvPr/>
            </p:nvSpPr>
            <p:spPr>
              <a:xfrm>
                <a:off x="1967" y="0"/>
                <a:ext cx="300" cy="4316"/>
              </a:xfrm>
              <a:custGeom>
                <a:rect b="b" l="l" r="r" t="t"/>
                <a:pathLst>
                  <a:path extrusionOk="0" h="4316" w="299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6" name="Google Shape;806;p103"/>
              <p:cNvSpPr/>
              <p:nvPr/>
            </p:nvSpPr>
            <p:spPr>
              <a:xfrm>
                <a:off x="1566" y="0"/>
                <a:ext cx="425" cy="4316"/>
              </a:xfrm>
              <a:custGeom>
                <a:rect b="b" l="l" r="r" t="t"/>
                <a:pathLst>
                  <a:path extrusionOk="0" h="4316" w="424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7" name="Google Shape;807;p103"/>
              <p:cNvSpPr/>
              <p:nvPr/>
            </p:nvSpPr>
            <p:spPr>
              <a:xfrm>
                <a:off x="1128" y="0"/>
                <a:ext cx="575" cy="4316"/>
              </a:xfrm>
              <a:custGeom>
                <a:rect b="b" l="l" r="r" t="t"/>
                <a:pathLst>
                  <a:path extrusionOk="0" h="4316" w="574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8" name="Google Shape;808;p103"/>
              <p:cNvSpPr/>
              <p:nvPr/>
            </p:nvSpPr>
            <p:spPr>
              <a:xfrm>
                <a:off x="702" y="0"/>
                <a:ext cx="737" cy="4316"/>
              </a:xfrm>
              <a:custGeom>
                <a:rect b="b" l="l" r="r" t="t"/>
                <a:pathLst>
                  <a:path extrusionOk="0" h="4316" w="735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809" name="Google Shape;809;p103"/>
              <p:cNvSpPr/>
              <p:nvPr/>
            </p:nvSpPr>
            <p:spPr>
              <a:xfrm>
                <a:off x="288" y="0"/>
                <a:ext cx="840" cy="4316"/>
              </a:xfrm>
              <a:custGeom>
                <a:rect b="b" l="l" r="r" t="t"/>
                <a:pathLst>
                  <a:path extrusionOk="0" h="4316" w="837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sp>
          <p:nvSpPr>
            <p:cNvPr id="810" name="Google Shape;810;p103"/>
            <p:cNvSpPr/>
            <p:nvPr/>
          </p:nvSpPr>
          <p:spPr>
            <a:xfrm>
              <a:off x="6" y="2901"/>
              <a:ext cx="606" cy="1415"/>
            </a:xfrm>
            <a:custGeom>
              <a:rect b="b" l="l" r="r" t="t"/>
              <a:pathLst>
                <a:path extrusionOk="0" h="1415" w="604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002448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11" name="Google Shape;811;p103"/>
            <p:cNvSpPr/>
            <p:nvPr/>
          </p:nvSpPr>
          <p:spPr>
            <a:xfrm>
              <a:off x="6" y="3890"/>
              <a:ext cx="228" cy="426"/>
            </a:xfrm>
            <a:custGeom>
              <a:rect b="b" l="l" r="r" t="t"/>
              <a:pathLst>
                <a:path extrusionOk="0" h="426" w="227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002448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12" name="Google Shape;812;p103"/>
            <p:cNvSpPr/>
            <p:nvPr/>
          </p:nvSpPr>
          <p:spPr>
            <a:xfrm>
              <a:off x="4776" y="0"/>
              <a:ext cx="984" cy="1786"/>
            </a:xfrm>
            <a:custGeom>
              <a:rect b="b" l="l" r="r" t="t"/>
              <a:pathLst>
                <a:path extrusionOk="0" h="1786" w="981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06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13" name="Google Shape;813;p103"/>
            <p:cNvSpPr/>
            <p:nvPr/>
          </p:nvSpPr>
          <p:spPr>
            <a:xfrm>
              <a:off x="5041" y="0"/>
              <a:ext cx="719" cy="845"/>
            </a:xfrm>
            <a:custGeom>
              <a:rect b="b" l="l" r="r" t="t"/>
              <a:pathLst>
                <a:path extrusionOk="0" h="845" w="717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14" name="Google Shape;814;p103"/>
            <p:cNvSpPr/>
            <p:nvPr/>
          </p:nvSpPr>
          <p:spPr>
            <a:xfrm>
              <a:off x="5352" y="0"/>
              <a:ext cx="408" cy="414"/>
            </a:xfrm>
            <a:custGeom>
              <a:rect b="b" l="l" r="r" t="t"/>
              <a:pathLst>
                <a:path extrusionOk="0" h="414" w="407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15" name="Google Shape;815;p103"/>
            <p:cNvSpPr/>
            <p:nvPr/>
          </p:nvSpPr>
          <p:spPr>
            <a:xfrm>
              <a:off x="6" y="0"/>
              <a:ext cx="858" cy="1409"/>
            </a:xfrm>
            <a:custGeom>
              <a:rect b="b" l="l" r="r" t="t"/>
              <a:pathLst>
                <a:path extrusionOk="0" h="1409" w="855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06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16" name="Google Shape;816;p103"/>
            <p:cNvSpPr/>
            <p:nvPr/>
          </p:nvSpPr>
          <p:spPr>
            <a:xfrm>
              <a:off x="6" y="0"/>
              <a:ext cx="588" cy="599"/>
            </a:xfrm>
            <a:custGeom>
              <a:rect b="b" l="l" r="r" t="t"/>
              <a:pathLst>
                <a:path extrusionOk="0" h="599" w="586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17" name="Google Shape;817;p103"/>
            <p:cNvSpPr/>
            <p:nvPr/>
          </p:nvSpPr>
          <p:spPr>
            <a:xfrm>
              <a:off x="6" y="0"/>
              <a:ext cx="270" cy="252"/>
            </a:xfrm>
            <a:custGeom>
              <a:rect b="b" l="l" r="r" t="t"/>
              <a:pathLst>
                <a:path extrusionOk="0" h="252" w="269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818" name="Google Shape;818;p103"/>
            <p:cNvCxnSpPr/>
            <p:nvPr/>
          </p:nvCxnSpPr>
          <p:spPr>
            <a:xfrm>
              <a:off x="1" y="2749"/>
              <a:ext cx="5758" cy="0"/>
            </a:xfrm>
            <a:prstGeom prst="straightConnector1">
              <a:avLst/>
            </a:prstGeom>
            <a:noFill/>
            <a:ln cap="flat" cmpd="sng" w="15875">
              <a:solidFill>
                <a:schemeClr val="dk2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819" name="Google Shape;819;p103"/>
            <p:cNvCxnSpPr/>
            <p:nvPr/>
          </p:nvCxnSpPr>
          <p:spPr>
            <a:xfrm>
              <a:off x="1" y="2356"/>
              <a:ext cx="5758" cy="0"/>
            </a:xfrm>
            <a:prstGeom prst="straightConnector1">
              <a:avLst/>
            </a:prstGeom>
            <a:noFill/>
            <a:ln cap="flat" cmpd="sng" w="15875">
              <a:solidFill>
                <a:schemeClr val="dk2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820" name="Google Shape;820;p103"/>
            <p:cNvCxnSpPr/>
            <p:nvPr/>
          </p:nvCxnSpPr>
          <p:spPr>
            <a:xfrm>
              <a:off x="1" y="3142"/>
              <a:ext cx="5758" cy="0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grpSp>
          <p:nvGrpSpPr>
            <p:cNvPr id="821" name="Google Shape;821;p103"/>
            <p:cNvGrpSpPr/>
            <p:nvPr/>
          </p:nvGrpSpPr>
          <p:grpSpPr>
            <a:xfrm>
              <a:off x="1" y="392"/>
              <a:ext cx="5758" cy="1571"/>
              <a:chOff x="1" y="392"/>
              <a:chExt cx="5758" cy="1571"/>
            </a:xfrm>
          </p:grpSpPr>
          <p:cxnSp>
            <p:nvCxnSpPr>
              <p:cNvPr id="822" name="Google Shape;822;p103"/>
              <p:cNvCxnSpPr/>
              <p:nvPr/>
            </p:nvCxnSpPr>
            <p:spPr>
              <a:xfrm>
                <a:off x="1" y="784"/>
                <a:ext cx="5758" cy="0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  <p:cxnSp>
            <p:nvCxnSpPr>
              <p:cNvPr id="823" name="Google Shape;823;p103"/>
              <p:cNvCxnSpPr/>
              <p:nvPr/>
            </p:nvCxnSpPr>
            <p:spPr>
              <a:xfrm>
                <a:off x="1" y="1963"/>
                <a:ext cx="5758" cy="0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  <p:cxnSp>
            <p:nvCxnSpPr>
              <p:cNvPr id="824" name="Google Shape;824;p103"/>
              <p:cNvCxnSpPr/>
              <p:nvPr/>
            </p:nvCxnSpPr>
            <p:spPr>
              <a:xfrm>
                <a:off x="1" y="1570"/>
                <a:ext cx="5758" cy="0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  <p:cxnSp>
            <p:nvCxnSpPr>
              <p:cNvPr id="825" name="Google Shape;825;p103"/>
              <p:cNvCxnSpPr/>
              <p:nvPr/>
            </p:nvCxnSpPr>
            <p:spPr>
              <a:xfrm>
                <a:off x="1" y="1177"/>
                <a:ext cx="5758" cy="0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  <p:cxnSp>
            <p:nvCxnSpPr>
              <p:cNvPr id="826" name="Google Shape;826;p103"/>
              <p:cNvCxnSpPr/>
              <p:nvPr/>
            </p:nvCxnSpPr>
            <p:spPr>
              <a:xfrm>
                <a:off x="1" y="392"/>
                <a:ext cx="5758" cy="0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</p:grpSp>
        <p:cxnSp>
          <p:nvCxnSpPr>
            <p:cNvPr id="827" name="Google Shape;827;p103"/>
            <p:cNvCxnSpPr/>
            <p:nvPr/>
          </p:nvCxnSpPr>
          <p:spPr>
            <a:xfrm>
              <a:off x="1" y="3928"/>
              <a:ext cx="5758" cy="0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828" name="Google Shape;828;p103"/>
            <p:cNvCxnSpPr/>
            <p:nvPr/>
          </p:nvCxnSpPr>
          <p:spPr>
            <a:xfrm>
              <a:off x="1" y="3535"/>
              <a:ext cx="5758" cy="0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829" name="Google Shape;829;p103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0" name="Google Shape;830;p103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■"/>
              <a:defRPr b="0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Verdana"/>
              <a:buChar char="•"/>
              <a:defRPr b="0" i="0" sz="2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2003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44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Verdana"/>
              <a:buChar char="•"/>
              <a:defRPr b="0" i="0" sz="2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048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048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3048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3048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3048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31" name="Google Shape;831;p103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32" name="Google Shape;832;p10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33" name="Google Shape;833;p103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72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2"/>
            </a:gs>
            <a:gs pos="100000">
              <a:schemeClr val="lt1"/>
            </a:gs>
          </a:gsLst>
          <a:lin ang="0" scaled="0"/>
        </a:gradFill>
      </p:bgPr>
    </p:bg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4"/>
          <p:cNvSpPr txBox="1"/>
          <p:nvPr/>
        </p:nvSpPr>
        <p:spPr>
          <a:xfrm>
            <a:off x="8809037" y="0"/>
            <a:ext cx="334962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" name="Google Shape;215;p34"/>
          <p:cNvSpPr/>
          <p:nvPr/>
        </p:nvSpPr>
        <p:spPr>
          <a:xfrm>
            <a:off x="-9525" y="4489450"/>
            <a:ext cx="5754687" cy="2368550"/>
          </a:xfrm>
          <a:custGeom>
            <a:rect b="b" l="l" r="r" t="t"/>
            <a:pathLst>
              <a:path extrusionOk="0" h="1492" w="3625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>
            <a:gsLst>
              <a:gs pos="0">
                <a:schemeClr val="lt2"/>
              </a:gs>
              <a:gs pos="100000">
                <a:schemeClr val="lt1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6" name="Google Shape;216;p34"/>
          <p:cNvSpPr/>
          <p:nvPr/>
        </p:nvSpPr>
        <p:spPr>
          <a:xfrm>
            <a:off x="0" y="3817937"/>
            <a:ext cx="8164512" cy="3019425"/>
          </a:xfrm>
          <a:custGeom>
            <a:rect b="b" l="l" r="r" t="t"/>
            <a:pathLst>
              <a:path extrusionOk="0" h="1902" w="5143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7" name="Google Shape;217;p34"/>
          <p:cNvSpPr/>
          <p:nvPr/>
        </p:nvSpPr>
        <p:spPr>
          <a:xfrm>
            <a:off x="0" y="3146425"/>
            <a:ext cx="9144000" cy="3690937"/>
          </a:xfrm>
          <a:custGeom>
            <a:rect b="b" l="l" r="r" t="t"/>
            <a:pathLst>
              <a:path extrusionOk="0" h="2325" w="5760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8" name="Google Shape;218;p34"/>
          <p:cNvSpPr/>
          <p:nvPr/>
        </p:nvSpPr>
        <p:spPr>
          <a:xfrm>
            <a:off x="0" y="2460625"/>
            <a:ext cx="9144000" cy="2497137"/>
          </a:xfrm>
          <a:custGeom>
            <a:rect b="b" l="l" r="r" t="t"/>
            <a:pathLst>
              <a:path extrusionOk="0" h="1573" w="5760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9" name="Google Shape;219;p34"/>
          <p:cNvSpPr/>
          <p:nvPr/>
        </p:nvSpPr>
        <p:spPr>
          <a:xfrm>
            <a:off x="0" y="1793875"/>
            <a:ext cx="9144000" cy="1539875"/>
          </a:xfrm>
          <a:custGeom>
            <a:rect b="b" l="l" r="r" t="t"/>
            <a:pathLst>
              <a:path extrusionOk="0" h="970" w="576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0" name="Google Shape;220;p34"/>
          <p:cNvSpPr/>
          <p:nvPr/>
        </p:nvSpPr>
        <p:spPr>
          <a:xfrm>
            <a:off x="0" y="-20637"/>
            <a:ext cx="9144000" cy="1682750"/>
          </a:xfrm>
          <a:custGeom>
            <a:rect b="b" l="l" r="r" t="t"/>
            <a:pathLst>
              <a:path extrusionOk="0" h="1060" w="57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1" name="Google Shape;221;p34"/>
          <p:cNvSpPr/>
          <p:nvPr/>
        </p:nvSpPr>
        <p:spPr>
          <a:xfrm>
            <a:off x="0" y="-20637"/>
            <a:ext cx="8388350" cy="1068387"/>
          </a:xfrm>
          <a:custGeom>
            <a:rect b="b" l="l" r="r" t="t"/>
            <a:pathLst>
              <a:path extrusionOk="0" h="673" w="5284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2" name="Google Shape;222;p34"/>
          <p:cNvSpPr/>
          <p:nvPr/>
        </p:nvSpPr>
        <p:spPr>
          <a:xfrm>
            <a:off x="0" y="-20637"/>
            <a:ext cx="4578350" cy="454025"/>
          </a:xfrm>
          <a:custGeom>
            <a:rect b="b" l="l" r="r" t="t"/>
            <a:pathLst>
              <a:path extrusionOk="0" h="286" w="2884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3" name="Google Shape;223;p3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24" name="Google Shape;224;p3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25" name="Google Shape;225;p3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26" name="Google Shape;226;p3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27" name="Google Shape;227;p3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1"/>
            </a:gs>
            <a:gs pos="100000">
              <a:schemeClr val="dk2"/>
            </a:gs>
          </a:gsLst>
          <a:lin ang="0" scaled="0"/>
        </a:gradFill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3"/>
          <p:cNvSpPr txBox="1"/>
          <p:nvPr/>
        </p:nvSpPr>
        <p:spPr>
          <a:xfrm>
            <a:off x="8809037" y="0"/>
            <a:ext cx="334962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6" name="Google Shape;236;p33"/>
          <p:cNvSpPr/>
          <p:nvPr/>
        </p:nvSpPr>
        <p:spPr>
          <a:xfrm>
            <a:off x="-9525" y="4489450"/>
            <a:ext cx="5754687" cy="2368550"/>
          </a:xfrm>
          <a:custGeom>
            <a:rect b="b" l="l" r="r" t="t"/>
            <a:pathLst>
              <a:path extrusionOk="0" h="1492" w="3625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>
            <a:gsLst>
              <a:gs pos="0">
                <a:schemeClr val="dk1"/>
              </a:gs>
              <a:gs pos="100000">
                <a:schemeClr val="dk2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7" name="Google Shape;237;p33"/>
          <p:cNvSpPr/>
          <p:nvPr/>
        </p:nvSpPr>
        <p:spPr>
          <a:xfrm>
            <a:off x="0" y="3817937"/>
            <a:ext cx="8164512" cy="3019425"/>
          </a:xfrm>
          <a:custGeom>
            <a:rect b="b" l="l" r="r" t="t"/>
            <a:pathLst>
              <a:path extrusionOk="0" h="1902" w="5143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8" name="Google Shape;238;p33"/>
          <p:cNvSpPr/>
          <p:nvPr/>
        </p:nvSpPr>
        <p:spPr>
          <a:xfrm>
            <a:off x="0" y="3146425"/>
            <a:ext cx="9144000" cy="3690937"/>
          </a:xfrm>
          <a:custGeom>
            <a:rect b="b" l="l" r="r" t="t"/>
            <a:pathLst>
              <a:path extrusionOk="0" h="2325" w="5760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9" name="Google Shape;239;p33"/>
          <p:cNvSpPr/>
          <p:nvPr/>
        </p:nvSpPr>
        <p:spPr>
          <a:xfrm>
            <a:off x="0" y="2460625"/>
            <a:ext cx="9144000" cy="2497137"/>
          </a:xfrm>
          <a:custGeom>
            <a:rect b="b" l="l" r="r" t="t"/>
            <a:pathLst>
              <a:path extrusionOk="0" h="1573" w="5760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0" name="Google Shape;240;p33"/>
          <p:cNvSpPr/>
          <p:nvPr/>
        </p:nvSpPr>
        <p:spPr>
          <a:xfrm>
            <a:off x="0" y="1793875"/>
            <a:ext cx="9144000" cy="1539875"/>
          </a:xfrm>
          <a:custGeom>
            <a:rect b="b" l="l" r="r" t="t"/>
            <a:pathLst>
              <a:path extrusionOk="0" h="970" w="576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1" name="Google Shape;241;p33"/>
          <p:cNvSpPr/>
          <p:nvPr/>
        </p:nvSpPr>
        <p:spPr>
          <a:xfrm>
            <a:off x="0" y="-20637"/>
            <a:ext cx="9144000" cy="1682750"/>
          </a:xfrm>
          <a:custGeom>
            <a:rect b="b" l="l" r="r" t="t"/>
            <a:pathLst>
              <a:path extrusionOk="0" h="1060" w="57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2" name="Google Shape;242;p33"/>
          <p:cNvSpPr/>
          <p:nvPr/>
        </p:nvSpPr>
        <p:spPr>
          <a:xfrm>
            <a:off x="0" y="-20637"/>
            <a:ext cx="8388350" cy="1068387"/>
          </a:xfrm>
          <a:custGeom>
            <a:rect b="b" l="l" r="r" t="t"/>
            <a:pathLst>
              <a:path extrusionOk="0" h="673" w="5284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3" name="Google Shape;243;p33"/>
          <p:cNvSpPr/>
          <p:nvPr/>
        </p:nvSpPr>
        <p:spPr>
          <a:xfrm>
            <a:off x="0" y="-20637"/>
            <a:ext cx="4578350" cy="454025"/>
          </a:xfrm>
          <a:custGeom>
            <a:rect b="b" l="l" r="r" t="t"/>
            <a:pathLst>
              <a:path extrusionOk="0" h="286" w="2884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4" name="Google Shape;244;p3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5" name="Google Shape;245;p3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6" name="Google Shape;246;p3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7" name="Google Shape;247;p3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8" name="Google Shape;248;p3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2"/>
            </a:gs>
            <a:gs pos="100000">
              <a:schemeClr val="lt1"/>
            </a:gs>
          </a:gsLst>
          <a:lin ang="0" scaled="0"/>
        </a:gradFill>
      </p:bgPr>
    </p:bg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7"/>
          <p:cNvSpPr txBox="1"/>
          <p:nvPr/>
        </p:nvSpPr>
        <p:spPr>
          <a:xfrm>
            <a:off x="8809037" y="0"/>
            <a:ext cx="334962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4" name="Google Shape;314;p37"/>
          <p:cNvSpPr/>
          <p:nvPr/>
        </p:nvSpPr>
        <p:spPr>
          <a:xfrm>
            <a:off x="-9525" y="4489450"/>
            <a:ext cx="5754687" cy="2368550"/>
          </a:xfrm>
          <a:custGeom>
            <a:rect b="b" l="l" r="r" t="t"/>
            <a:pathLst>
              <a:path extrusionOk="0" h="1492" w="3625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>
            <a:gsLst>
              <a:gs pos="0">
                <a:schemeClr val="lt2"/>
              </a:gs>
              <a:gs pos="100000">
                <a:schemeClr val="lt1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5" name="Google Shape;315;p37"/>
          <p:cNvSpPr/>
          <p:nvPr/>
        </p:nvSpPr>
        <p:spPr>
          <a:xfrm>
            <a:off x="0" y="3817937"/>
            <a:ext cx="8164512" cy="3019425"/>
          </a:xfrm>
          <a:custGeom>
            <a:rect b="b" l="l" r="r" t="t"/>
            <a:pathLst>
              <a:path extrusionOk="0" h="1902" w="5143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6" name="Google Shape;316;p37"/>
          <p:cNvSpPr/>
          <p:nvPr/>
        </p:nvSpPr>
        <p:spPr>
          <a:xfrm>
            <a:off x="0" y="3146425"/>
            <a:ext cx="9144000" cy="3690937"/>
          </a:xfrm>
          <a:custGeom>
            <a:rect b="b" l="l" r="r" t="t"/>
            <a:pathLst>
              <a:path extrusionOk="0" h="2325" w="5760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7" name="Google Shape;317;p37"/>
          <p:cNvSpPr/>
          <p:nvPr/>
        </p:nvSpPr>
        <p:spPr>
          <a:xfrm>
            <a:off x="0" y="2460625"/>
            <a:ext cx="9144000" cy="2497137"/>
          </a:xfrm>
          <a:custGeom>
            <a:rect b="b" l="l" r="r" t="t"/>
            <a:pathLst>
              <a:path extrusionOk="0" h="1573" w="5760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8" name="Google Shape;318;p37"/>
          <p:cNvSpPr/>
          <p:nvPr/>
        </p:nvSpPr>
        <p:spPr>
          <a:xfrm>
            <a:off x="0" y="1793875"/>
            <a:ext cx="9144000" cy="1539875"/>
          </a:xfrm>
          <a:custGeom>
            <a:rect b="b" l="l" r="r" t="t"/>
            <a:pathLst>
              <a:path extrusionOk="0" h="970" w="576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9" name="Google Shape;319;p37"/>
          <p:cNvSpPr/>
          <p:nvPr/>
        </p:nvSpPr>
        <p:spPr>
          <a:xfrm>
            <a:off x="0" y="-20637"/>
            <a:ext cx="9144000" cy="1682750"/>
          </a:xfrm>
          <a:custGeom>
            <a:rect b="b" l="l" r="r" t="t"/>
            <a:pathLst>
              <a:path extrusionOk="0" h="1060" w="57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0" name="Google Shape;320;p37"/>
          <p:cNvSpPr/>
          <p:nvPr/>
        </p:nvSpPr>
        <p:spPr>
          <a:xfrm>
            <a:off x="0" y="-20637"/>
            <a:ext cx="8388350" cy="1068387"/>
          </a:xfrm>
          <a:custGeom>
            <a:rect b="b" l="l" r="r" t="t"/>
            <a:pathLst>
              <a:path extrusionOk="0" h="673" w="5284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1" name="Google Shape;321;p37"/>
          <p:cNvSpPr/>
          <p:nvPr/>
        </p:nvSpPr>
        <p:spPr>
          <a:xfrm>
            <a:off x="0" y="-20637"/>
            <a:ext cx="4578350" cy="454025"/>
          </a:xfrm>
          <a:custGeom>
            <a:rect b="b" l="l" r="r" t="t"/>
            <a:pathLst>
              <a:path extrusionOk="0" h="286" w="2884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2" name="Google Shape;322;p3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3" name="Google Shape;323;p3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4" name="Google Shape;324;p3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5" name="Google Shape;325;p3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6" name="Google Shape;326;p3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2"/>
            </a:gs>
            <a:gs pos="100000">
              <a:schemeClr val="lt1"/>
            </a:gs>
          </a:gsLst>
          <a:lin ang="0" scaled="0"/>
        </a:gradFill>
      </p:bgPr>
    </p:bg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9"/>
          <p:cNvSpPr txBox="1"/>
          <p:nvPr/>
        </p:nvSpPr>
        <p:spPr>
          <a:xfrm>
            <a:off x="8809037" y="0"/>
            <a:ext cx="334962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5" name="Google Shape;335;p39"/>
          <p:cNvSpPr/>
          <p:nvPr/>
        </p:nvSpPr>
        <p:spPr>
          <a:xfrm>
            <a:off x="-9525" y="4489450"/>
            <a:ext cx="5754687" cy="2368550"/>
          </a:xfrm>
          <a:custGeom>
            <a:rect b="b" l="l" r="r" t="t"/>
            <a:pathLst>
              <a:path extrusionOk="0" h="1492" w="3625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>
            <a:gsLst>
              <a:gs pos="0">
                <a:schemeClr val="lt2"/>
              </a:gs>
              <a:gs pos="100000">
                <a:schemeClr val="lt1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6" name="Google Shape;336;p39"/>
          <p:cNvSpPr/>
          <p:nvPr/>
        </p:nvSpPr>
        <p:spPr>
          <a:xfrm>
            <a:off x="0" y="3817937"/>
            <a:ext cx="8164512" cy="3019425"/>
          </a:xfrm>
          <a:custGeom>
            <a:rect b="b" l="l" r="r" t="t"/>
            <a:pathLst>
              <a:path extrusionOk="0" h="1902" w="5143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7" name="Google Shape;337;p39"/>
          <p:cNvSpPr/>
          <p:nvPr/>
        </p:nvSpPr>
        <p:spPr>
          <a:xfrm>
            <a:off x="0" y="3146425"/>
            <a:ext cx="9144000" cy="3690937"/>
          </a:xfrm>
          <a:custGeom>
            <a:rect b="b" l="l" r="r" t="t"/>
            <a:pathLst>
              <a:path extrusionOk="0" h="2325" w="5760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8" name="Google Shape;338;p39"/>
          <p:cNvSpPr/>
          <p:nvPr/>
        </p:nvSpPr>
        <p:spPr>
          <a:xfrm>
            <a:off x="0" y="2460625"/>
            <a:ext cx="9144000" cy="2497137"/>
          </a:xfrm>
          <a:custGeom>
            <a:rect b="b" l="l" r="r" t="t"/>
            <a:pathLst>
              <a:path extrusionOk="0" h="1573" w="5760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9" name="Google Shape;339;p39"/>
          <p:cNvSpPr/>
          <p:nvPr/>
        </p:nvSpPr>
        <p:spPr>
          <a:xfrm>
            <a:off x="0" y="1793875"/>
            <a:ext cx="9144000" cy="1539875"/>
          </a:xfrm>
          <a:custGeom>
            <a:rect b="b" l="l" r="r" t="t"/>
            <a:pathLst>
              <a:path extrusionOk="0" h="970" w="576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0" name="Google Shape;340;p39"/>
          <p:cNvSpPr/>
          <p:nvPr/>
        </p:nvSpPr>
        <p:spPr>
          <a:xfrm>
            <a:off x="0" y="-20637"/>
            <a:ext cx="9144000" cy="1682750"/>
          </a:xfrm>
          <a:custGeom>
            <a:rect b="b" l="l" r="r" t="t"/>
            <a:pathLst>
              <a:path extrusionOk="0" h="1060" w="57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1" name="Google Shape;341;p39"/>
          <p:cNvSpPr/>
          <p:nvPr/>
        </p:nvSpPr>
        <p:spPr>
          <a:xfrm>
            <a:off x="0" y="-20637"/>
            <a:ext cx="8388350" cy="1068387"/>
          </a:xfrm>
          <a:custGeom>
            <a:rect b="b" l="l" r="r" t="t"/>
            <a:pathLst>
              <a:path extrusionOk="0" h="673" w="5284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2" name="Google Shape;342;p39"/>
          <p:cNvSpPr/>
          <p:nvPr/>
        </p:nvSpPr>
        <p:spPr>
          <a:xfrm>
            <a:off x="0" y="-20637"/>
            <a:ext cx="4578350" cy="454025"/>
          </a:xfrm>
          <a:custGeom>
            <a:rect b="b" l="l" r="r" t="t"/>
            <a:pathLst>
              <a:path extrusionOk="0" h="286" w="2884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3" name="Google Shape;343;p3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44" name="Google Shape;344;p3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45" name="Google Shape;345;p3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46" name="Google Shape;346;p3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47" name="Google Shape;347;p3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5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1"/>
            </a:gs>
            <a:gs pos="50000">
              <a:schemeClr val="dk2"/>
            </a:gs>
            <a:gs pos="100000">
              <a:schemeClr val="dk1"/>
            </a:gs>
          </a:gsLst>
          <a:lin ang="5400000" scaled="0"/>
        </a:gradFill>
      </p:bgPr>
    </p:bg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5" name="Google Shape;355;p41"/>
          <p:cNvGrpSpPr/>
          <p:nvPr/>
        </p:nvGrpSpPr>
        <p:grpSpPr>
          <a:xfrm>
            <a:off x="3800475" y="1789112"/>
            <a:ext cx="5355117" cy="5056187"/>
            <a:chOff x="2394" y="1127"/>
            <a:chExt cx="3373" cy="3185"/>
          </a:xfrm>
        </p:grpSpPr>
        <p:sp>
          <p:nvSpPr>
            <p:cNvPr id="356" name="Google Shape;356;p41"/>
            <p:cNvSpPr txBox="1"/>
            <p:nvPr/>
          </p:nvSpPr>
          <p:spPr>
            <a:xfrm>
              <a:off x="4230" y="1365"/>
              <a:ext cx="197" cy="102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7" name="Google Shape;357;p41"/>
            <p:cNvSpPr/>
            <p:nvPr/>
          </p:nvSpPr>
          <p:spPr>
            <a:xfrm>
              <a:off x="4299" y="1185"/>
              <a:ext cx="47" cy="47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8" name="Google Shape;358;p41"/>
            <p:cNvSpPr txBox="1"/>
            <p:nvPr/>
          </p:nvSpPr>
          <p:spPr>
            <a:xfrm rot="960000">
              <a:off x="5205" y="1495"/>
              <a:ext cx="6" cy="2073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9" name="Google Shape;359;p41"/>
            <p:cNvSpPr/>
            <p:nvPr/>
          </p:nvSpPr>
          <p:spPr>
            <a:xfrm>
              <a:off x="4871" y="3508"/>
              <a:ext cx="66" cy="96"/>
            </a:xfrm>
            <a:custGeom>
              <a:rect b="b" l="l" r="r" t="t"/>
              <a:pathLst>
                <a:path extrusionOk="0" h="96" w="6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0" name="Google Shape;360;p41"/>
            <p:cNvSpPr txBox="1"/>
            <p:nvPr/>
          </p:nvSpPr>
          <p:spPr>
            <a:xfrm rot="60000">
              <a:off x="5487" y="1535"/>
              <a:ext cx="6" cy="1998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1" name="Google Shape;361;p41"/>
            <p:cNvSpPr txBox="1"/>
            <p:nvPr/>
          </p:nvSpPr>
          <p:spPr>
            <a:xfrm rot="-960000">
              <a:off x="5640" y="1521"/>
              <a:ext cx="6" cy="881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2" name="Google Shape;362;p41"/>
            <p:cNvSpPr txBox="1"/>
            <p:nvPr/>
          </p:nvSpPr>
          <p:spPr>
            <a:xfrm rot="-1200000">
              <a:off x="3444" y="1816"/>
              <a:ext cx="6" cy="2033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3" name="Google Shape;363;p41"/>
            <p:cNvSpPr txBox="1"/>
            <p:nvPr/>
          </p:nvSpPr>
          <p:spPr>
            <a:xfrm rot="1080000">
              <a:off x="2757" y="1821"/>
              <a:ext cx="6" cy="2119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4" name="Google Shape;364;p41"/>
            <p:cNvSpPr txBox="1"/>
            <p:nvPr/>
          </p:nvSpPr>
          <p:spPr>
            <a:xfrm rot="240000">
              <a:off x="3035" y="1870"/>
              <a:ext cx="6" cy="1906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5" name="Google Shape;365;p41"/>
            <p:cNvSpPr/>
            <p:nvPr/>
          </p:nvSpPr>
          <p:spPr>
            <a:xfrm>
              <a:off x="4007" y="3021"/>
              <a:ext cx="623" cy="156"/>
            </a:xfrm>
            <a:custGeom>
              <a:rect b="b" l="l" r="r" t="t"/>
              <a:pathLst>
                <a:path extrusionOk="0" h="156" w="623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6" name="Google Shape;366;p41"/>
            <p:cNvSpPr/>
            <p:nvPr/>
          </p:nvSpPr>
          <p:spPr>
            <a:xfrm>
              <a:off x="4762" y="3591"/>
              <a:ext cx="996" cy="126"/>
            </a:xfrm>
            <a:custGeom>
              <a:rect b="b" l="l" r="r" t="t"/>
              <a:pathLst>
                <a:path extrusionOk="0" h="126" w="993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7" name="Google Shape;367;p41"/>
            <p:cNvSpPr/>
            <p:nvPr/>
          </p:nvSpPr>
          <p:spPr>
            <a:xfrm>
              <a:off x="4786" y="3645"/>
              <a:ext cx="972" cy="245"/>
            </a:xfrm>
            <a:custGeom>
              <a:rect b="b" l="l" r="r" t="t"/>
              <a:pathLst>
                <a:path extrusionOk="0" h="245" w="969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189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8" name="Google Shape;368;p41"/>
            <p:cNvSpPr/>
            <p:nvPr/>
          </p:nvSpPr>
          <p:spPr>
            <a:xfrm>
              <a:off x="4804" y="3591"/>
              <a:ext cx="954" cy="90"/>
            </a:xfrm>
            <a:custGeom>
              <a:rect b="b" l="l" r="r" t="t"/>
              <a:pathLst>
                <a:path extrusionOk="0" h="90" w="951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>
              <a:gsLst>
                <a:gs pos="0">
                  <a:srgbClr val="82582E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9" name="Google Shape;369;p41"/>
            <p:cNvSpPr/>
            <p:nvPr/>
          </p:nvSpPr>
          <p:spPr>
            <a:xfrm>
              <a:off x="3059" y="1541"/>
              <a:ext cx="102" cy="155"/>
            </a:xfrm>
            <a:custGeom>
              <a:rect b="b" l="l" r="r" t="t"/>
              <a:pathLst>
                <a:path extrusionOk="0" h="155" w="102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0" name="Google Shape;370;p41"/>
            <p:cNvSpPr/>
            <p:nvPr/>
          </p:nvSpPr>
          <p:spPr>
            <a:xfrm>
              <a:off x="3059" y="1690"/>
              <a:ext cx="90" cy="96"/>
            </a:xfrm>
            <a:custGeom>
              <a:rect b="b" l="l" r="r" t="t"/>
              <a:pathLst>
                <a:path extrusionOk="0" h="96" w="90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1" name="Google Shape;371;p41"/>
            <p:cNvSpPr/>
            <p:nvPr/>
          </p:nvSpPr>
          <p:spPr>
            <a:xfrm>
              <a:off x="3059" y="1768"/>
              <a:ext cx="90" cy="108"/>
            </a:xfrm>
            <a:custGeom>
              <a:rect b="b" l="l" r="r" t="t"/>
              <a:pathLst>
                <a:path extrusionOk="0" h="108" w="90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2" name="Google Shape;372;p41"/>
            <p:cNvSpPr/>
            <p:nvPr/>
          </p:nvSpPr>
          <p:spPr>
            <a:xfrm>
              <a:off x="5470" y="1205"/>
              <a:ext cx="102" cy="156"/>
            </a:xfrm>
            <a:custGeom>
              <a:rect b="b" l="l" r="r" t="t"/>
              <a:pathLst>
                <a:path extrusionOk="0" h="156" w="102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3" name="Google Shape;373;p41"/>
            <p:cNvSpPr/>
            <p:nvPr/>
          </p:nvSpPr>
          <p:spPr>
            <a:xfrm>
              <a:off x="5476" y="1349"/>
              <a:ext cx="84" cy="96"/>
            </a:xfrm>
            <a:custGeom>
              <a:rect b="b" l="l" r="r" t="t"/>
              <a:pathLst>
                <a:path extrusionOk="0" h="96" w="84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4" name="Google Shape;374;p41"/>
            <p:cNvSpPr/>
            <p:nvPr/>
          </p:nvSpPr>
          <p:spPr>
            <a:xfrm>
              <a:off x="5470" y="1433"/>
              <a:ext cx="90" cy="108"/>
            </a:xfrm>
            <a:custGeom>
              <a:rect b="b" l="l" r="r" t="t"/>
              <a:pathLst>
                <a:path extrusionOk="0" h="108" w="90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5" name="Google Shape;375;p41"/>
            <p:cNvSpPr/>
            <p:nvPr/>
          </p:nvSpPr>
          <p:spPr>
            <a:xfrm>
              <a:off x="5428" y="3525"/>
              <a:ext cx="66" cy="96"/>
            </a:xfrm>
            <a:custGeom>
              <a:rect b="b" l="l" r="r" t="t"/>
              <a:pathLst>
                <a:path extrusionOk="0" h="96" w="6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6" name="Google Shape;376;p41"/>
            <p:cNvSpPr/>
            <p:nvPr/>
          </p:nvSpPr>
          <p:spPr>
            <a:xfrm>
              <a:off x="3017" y="1127"/>
              <a:ext cx="2603" cy="444"/>
            </a:xfrm>
            <a:custGeom>
              <a:rect b="b" l="l" r="r" t="t"/>
              <a:pathLst>
                <a:path extrusionOk="0" h="444" w="259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>
              <a:gsLst>
                <a:gs pos="0">
                  <a:srgbClr val="82582E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7" name="Google Shape;377;p41"/>
            <p:cNvSpPr/>
            <p:nvPr/>
          </p:nvSpPr>
          <p:spPr>
            <a:xfrm>
              <a:off x="2934" y="3773"/>
              <a:ext cx="84" cy="95"/>
            </a:xfrm>
            <a:custGeom>
              <a:rect b="b" l="l" r="r" t="t"/>
              <a:pathLst>
                <a:path extrusionOk="0" h="95" w="84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8" name="Google Shape;378;p41"/>
            <p:cNvSpPr/>
            <p:nvPr/>
          </p:nvSpPr>
          <p:spPr>
            <a:xfrm>
              <a:off x="3779" y="3872"/>
              <a:ext cx="90" cy="108"/>
            </a:xfrm>
            <a:custGeom>
              <a:rect b="b" l="l" r="r" t="t"/>
              <a:pathLst>
                <a:path extrusionOk="0" h="108" w="90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9" name="Google Shape;379;p41"/>
            <p:cNvSpPr/>
            <p:nvPr/>
          </p:nvSpPr>
          <p:spPr>
            <a:xfrm>
              <a:off x="2400" y="3872"/>
              <a:ext cx="72" cy="90"/>
            </a:xfrm>
            <a:custGeom>
              <a:rect b="b" l="l" r="r" t="t"/>
              <a:pathLst>
                <a:path extrusionOk="0" h="90" w="71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0" name="Google Shape;380;p41"/>
            <p:cNvSpPr/>
            <p:nvPr/>
          </p:nvSpPr>
          <p:spPr>
            <a:xfrm>
              <a:off x="2444" y="3838"/>
              <a:ext cx="1380" cy="389"/>
            </a:xfrm>
            <a:prstGeom prst="ellipse">
              <a:avLst/>
            </a:prstGeom>
            <a:gradFill>
              <a:gsLst>
                <a:gs pos="0">
                  <a:srgbClr val="82582E"/>
                </a:gs>
                <a:gs pos="100000">
                  <a:schemeClr val="dk1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1" name="Google Shape;381;p41"/>
            <p:cNvSpPr/>
            <p:nvPr/>
          </p:nvSpPr>
          <p:spPr>
            <a:xfrm>
              <a:off x="2394" y="3834"/>
              <a:ext cx="1502" cy="288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2" name="Google Shape;382;p41"/>
            <p:cNvSpPr/>
            <p:nvPr/>
          </p:nvSpPr>
          <p:spPr>
            <a:xfrm>
              <a:off x="2441" y="3860"/>
              <a:ext cx="1425" cy="22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3" name="Google Shape;383;p41"/>
            <p:cNvSpPr/>
            <p:nvPr/>
          </p:nvSpPr>
          <p:spPr>
            <a:xfrm>
              <a:off x="3743" y="3788"/>
              <a:ext cx="90" cy="96"/>
            </a:xfrm>
            <a:custGeom>
              <a:rect b="b" l="l" r="r" t="t"/>
              <a:pathLst>
                <a:path extrusionOk="0" h="96" w="90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4" name="Google Shape;384;p41"/>
            <p:cNvSpPr/>
            <p:nvPr/>
          </p:nvSpPr>
          <p:spPr>
            <a:xfrm>
              <a:off x="5422" y="3603"/>
              <a:ext cx="72" cy="108"/>
            </a:xfrm>
            <a:custGeom>
              <a:rect b="b" l="l" r="r" t="t"/>
              <a:pathLst>
                <a:path extrusionOk="0" h="108" w="72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5" name="Google Shape;385;p41"/>
            <p:cNvSpPr txBox="1"/>
            <p:nvPr/>
          </p:nvSpPr>
          <p:spPr>
            <a:xfrm>
              <a:off x="4238" y="1773"/>
              <a:ext cx="173" cy="2539"/>
            </a:xfrm>
            <a:prstGeom prst="rect">
              <a:avLst/>
            </a:prstGeom>
            <a:gradFill>
              <a:gsLst>
                <a:gs pos="0">
                  <a:srgbClr val="82582E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6" name="Google Shape;386;p41"/>
            <p:cNvSpPr txBox="1"/>
            <p:nvPr/>
          </p:nvSpPr>
          <p:spPr>
            <a:xfrm>
              <a:off x="4288" y="1545"/>
              <a:ext cx="76" cy="24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7" name="Google Shape;387;p41"/>
            <p:cNvSpPr/>
            <p:nvPr/>
          </p:nvSpPr>
          <p:spPr>
            <a:xfrm>
              <a:off x="4220" y="1743"/>
              <a:ext cx="205" cy="52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chemeClr val="dk1"/>
                </a:gs>
                <a:gs pos="100000">
                  <a:srgbClr val="82582E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8" name="Google Shape;388;p41"/>
            <p:cNvSpPr/>
            <p:nvPr/>
          </p:nvSpPr>
          <p:spPr>
            <a:xfrm>
              <a:off x="4306" y="1529"/>
              <a:ext cx="252" cy="1576"/>
            </a:xfrm>
            <a:custGeom>
              <a:rect b="b" l="l" r="r" t="t"/>
              <a:pathLst>
                <a:path extrusionOk="0" h="1576" w="252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>
              <a:gsLst>
                <a:gs pos="0">
                  <a:srgbClr val="82582E"/>
                </a:gs>
                <a:gs pos="100000">
                  <a:schemeClr val="dk1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9" name="Google Shape;389;p41"/>
            <p:cNvSpPr/>
            <p:nvPr/>
          </p:nvSpPr>
          <p:spPr>
            <a:xfrm>
              <a:off x="4169" y="1421"/>
              <a:ext cx="317" cy="138"/>
            </a:xfrm>
            <a:custGeom>
              <a:rect b="b" l="l" r="r" t="t"/>
              <a:pathLst>
                <a:path extrusionOk="0" h="138" w="316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>
              <a:gsLst>
                <a:gs pos="0">
                  <a:srgbClr val="82582E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390" name="Google Shape;390;p41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1" name="Google Shape;391;p41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068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  <a:defRPr b="0" i="0" sz="32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44169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2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111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3111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3111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3111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92" name="Google Shape;392;p41"/>
          <p:cNvSpPr txBox="1"/>
          <p:nvPr>
            <p:ph idx="10" type="dt"/>
          </p:nvPr>
        </p:nvSpPr>
        <p:spPr>
          <a:xfrm>
            <a:off x="457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93" name="Google Shape;393;p41"/>
          <p:cNvSpPr txBox="1"/>
          <p:nvPr>
            <p:ph idx="11" type="ftr"/>
          </p:nvPr>
        </p:nvSpPr>
        <p:spPr>
          <a:xfrm>
            <a:off x="3124200" y="62785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94" name="Google Shape;394;p41"/>
          <p:cNvSpPr txBox="1"/>
          <p:nvPr>
            <p:ph idx="12" type="sldNum"/>
          </p:nvPr>
        </p:nvSpPr>
        <p:spPr>
          <a:xfrm>
            <a:off x="6553200" y="6278562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ahoma"/>
              <a:buNone/>
              <a:defRPr b="0" i="0" sz="1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2"/>
            </a:gs>
            <a:gs pos="100000">
              <a:schemeClr val="lt1"/>
            </a:gs>
          </a:gsLst>
          <a:lin ang="0" scaled="0"/>
        </a:gradFill>
      </p:bgPr>
    </p:bg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43"/>
          <p:cNvSpPr txBox="1"/>
          <p:nvPr/>
        </p:nvSpPr>
        <p:spPr>
          <a:xfrm>
            <a:off x="8809037" y="0"/>
            <a:ext cx="334962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0" name="Google Shape;460;p43"/>
          <p:cNvSpPr/>
          <p:nvPr/>
        </p:nvSpPr>
        <p:spPr>
          <a:xfrm>
            <a:off x="-9525" y="4489450"/>
            <a:ext cx="5754687" cy="2368550"/>
          </a:xfrm>
          <a:custGeom>
            <a:rect b="b" l="l" r="r" t="t"/>
            <a:pathLst>
              <a:path extrusionOk="0" h="1492" w="3625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>
            <a:gsLst>
              <a:gs pos="0">
                <a:schemeClr val="lt2"/>
              </a:gs>
              <a:gs pos="100000">
                <a:schemeClr val="lt1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1" name="Google Shape;461;p43"/>
          <p:cNvSpPr/>
          <p:nvPr/>
        </p:nvSpPr>
        <p:spPr>
          <a:xfrm>
            <a:off x="0" y="3817937"/>
            <a:ext cx="8164512" cy="3019425"/>
          </a:xfrm>
          <a:custGeom>
            <a:rect b="b" l="l" r="r" t="t"/>
            <a:pathLst>
              <a:path extrusionOk="0" h="1902" w="5143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2" name="Google Shape;462;p43"/>
          <p:cNvSpPr/>
          <p:nvPr/>
        </p:nvSpPr>
        <p:spPr>
          <a:xfrm>
            <a:off x="0" y="3146425"/>
            <a:ext cx="9144000" cy="3690937"/>
          </a:xfrm>
          <a:custGeom>
            <a:rect b="b" l="l" r="r" t="t"/>
            <a:pathLst>
              <a:path extrusionOk="0" h="2325" w="5760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3" name="Google Shape;463;p43"/>
          <p:cNvSpPr/>
          <p:nvPr/>
        </p:nvSpPr>
        <p:spPr>
          <a:xfrm>
            <a:off x="0" y="2460625"/>
            <a:ext cx="9144000" cy="2497137"/>
          </a:xfrm>
          <a:custGeom>
            <a:rect b="b" l="l" r="r" t="t"/>
            <a:pathLst>
              <a:path extrusionOk="0" h="1573" w="5760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4" name="Google Shape;464;p43"/>
          <p:cNvSpPr/>
          <p:nvPr/>
        </p:nvSpPr>
        <p:spPr>
          <a:xfrm>
            <a:off x="0" y="1793875"/>
            <a:ext cx="9144000" cy="1539875"/>
          </a:xfrm>
          <a:custGeom>
            <a:rect b="b" l="l" r="r" t="t"/>
            <a:pathLst>
              <a:path extrusionOk="0" h="970" w="576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5" name="Google Shape;465;p43"/>
          <p:cNvSpPr/>
          <p:nvPr/>
        </p:nvSpPr>
        <p:spPr>
          <a:xfrm>
            <a:off x="0" y="-20637"/>
            <a:ext cx="9144000" cy="1682750"/>
          </a:xfrm>
          <a:custGeom>
            <a:rect b="b" l="l" r="r" t="t"/>
            <a:pathLst>
              <a:path extrusionOk="0" h="1060" w="57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6" name="Google Shape;466;p43"/>
          <p:cNvSpPr/>
          <p:nvPr/>
        </p:nvSpPr>
        <p:spPr>
          <a:xfrm>
            <a:off x="0" y="-20637"/>
            <a:ext cx="8388350" cy="1068387"/>
          </a:xfrm>
          <a:custGeom>
            <a:rect b="b" l="l" r="r" t="t"/>
            <a:pathLst>
              <a:path extrusionOk="0" h="673" w="5284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7" name="Google Shape;467;p43"/>
          <p:cNvSpPr/>
          <p:nvPr/>
        </p:nvSpPr>
        <p:spPr>
          <a:xfrm>
            <a:off x="0" y="-20637"/>
            <a:ext cx="4578350" cy="454025"/>
          </a:xfrm>
          <a:custGeom>
            <a:rect b="b" l="l" r="r" t="t"/>
            <a:pathLst>
              <a:path extrusionOk="0" h="286" w="2884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8" name="Google Shape;468;p4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69" name="Google Shape;469;p4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70" name="Google Shape;470;p4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71" name="Google Shape;471;p4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72" name="Google Shape;472;p4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2"/>
            </a:gs>
            <a:gs pos="100000">
              <a:schemeClr val="lt1"/>
            </a:gs>
          </a:gsLst>
          <a:lin ang="0" scaled="0"/>
        </a:gradFill>
      </p:bgPr>
    </p:bg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45"/>
          <p:cNvSpPr txBox="1"/>
          <p:nvPr/>
        </p:nvSpPr>
        <p:spPr>
          <a:xfrm>
            <a:off x="8809037" y="0"/>
            <a:ext cx="334962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1" name="Google Shape;481;p45"/>
          <p:cNvSpPr/>
          <p:nvPr/>
        </p:nvSpPr>
        <p:spPr>
          <a:xfrm>
            <a:off x="-9525" y="4489450"/>
            <a:ext cx="5754687" cy="2368550"/>
          </a:xfrm>
          <a:custGeom>
            <a:rect b="b" l="l" r="r" t="t"/>
            <a:pathLst>
              <a:path extrusionOk="0" h="1492" w="3625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>
            <a:gsLst>
              <a:gs pos="0">
                <a:schemeClr val="lt2"/>
              </a:gs>
              <a:gs pos="100000">
                <a:schemeClr val="lt1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2" name="Google Shape;482;p45"/>
          <p:cNvSpPr/>
          <p:nvPr/>
        </p:nvSpPr>
        <p:spPr>
          <a:xfrm>
            <a:off x="0" y="3817937"/>
            <a:ext cx="8164512" cy="3019425"/>
          </a:xfrm>
          <a:custGeom>
            <a:rect b="b" l="l" r="r" t="t"/>
            <a:pathLst>
              <a:path extrusionOk="0" h="1902" w="5143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3" name="Google Shape;483;p45"/>
          <p:cNvSpPr/>
          <p:nvPr/>
        </p:nvSpPr>
        <p:spPr>
          <a:xfrm>
            <a:off x="0" y="3146425"/>
            <a:ext cx="9144000" cy="3690937"/>
          </a:xfrm>
          <a:custGeom>
            <a:rect b="b" l="l" r="r" t="t"/>
            <a:pathLst>
              <a:path extrusionOk="0" h="2325" w="5760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4" name="Google Shape;484;p45"/>
          <p:cNvSpPr/>
          <p:nvPr/>
        </p:nvSpPr>
        <p:spPr>
          <a:xfrm>
            <a:off x="0" y="2460625"/>
            <a:ext cx="9144000" cy="2497137"/>
          </a:xfrm>
          <a:custGeom>
            <a:rect b="b" l="l" r="r" t="t"/>
            <a:pathLst>
              <a:path extrusionOk="0" h="1573" w="5760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5" name="Google Shape;485;p45"/>
          <p:cNvSpPr/>
          <p:nvPr/>
        </p:nvSpPr>
        <p:spPr>
          <a:xfrm>
            <a:off x="0" y="1793875"/>
            <a:ext cx="9144000" cy="1539875"/>
          </a:xfrm>
          <a:custGeom>
            <a:rect b="b" l="l" r="r" t="t"/>
            <a:pathLst>
              <a:path extrusionOk="0" h="970" w="576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6" name="Google Shape;486;p45"/>
          <p:cNvSpPr/>
          <p:nvPr/>
        </p:nvSpPr>
        <p:spPr>
          <a:xfrm>
            <a:off x="0" y="-20637"/>
            <a:ext cx="9144000" cy="1682750"/>
          </a:xfrm>
          <a:custGeom>
            <a:rect b="b" l="l" r="r" t="t"/>
            <a:pathLst>
              <a:path extrusionOk="0" h="1060" w="57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7" name="Google Shape;487;p45"/>
          <p:cNvSpPr/>
          <p:nvPr/>
        </p:nvSpPr>
        <p:spPr>
          <a:xfrm>
            <a:off x="0" y="-20637"/>
            <a:ext cx="8388350" cy="1068387"/>
          </a:xfrm>
          <a:custGeom>
            <a:rect b="b" l="l" r="r" t="t"/>
            <a:pathLst>
              <a:path extrusionOk="0" h="673" w="5284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8" name="Google Shape;488;p45"/>
          <p:cNvSpPr/>
          <p:nvPr/>
        </p:nvSpPr>
        <p:spPr>
          <a:xfrm>
            <a:off x="0" y="-20637"/>
            <a:ext cx="4578350" cy="454025"/>
          </a:xfrm>
          <a:custGeom>
            <a:rect b="b" l="l" r="r" t="t"/>
            <a:pathLst>
              <a:path extrusionOk="0" h="286" w="2884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9" name="Google Shape;489;p4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0" name="Google Shape;490;p4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1" name="Google Shape;491;p4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2" name="Google Shape;492;p4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3" name="Google Shape;493;p4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90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2"/>
            </a:gs>
            <a:gs pos="100000">
              <a:srgbClr val="002850"/>
            </a:gs>
          </a:gsLst>
          <a:lin ang="5400000" scaled="0"/>
        </a:gradFill>
      </p:bgPr>
    </p:bg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" name="Google Shape;501;p47"/>
          <p:cNvGrpSpPr/>
          <p:nvPr/>
        </p:nvGrpSpPr>
        <p:grpSpPr>
          <a:xfrm>
            <a:off x="1587" y="0"/>
            <a:ext cx="9148762" cy="6851650"/>
            <a:chOff x="1" y="0"/>
            <a:chExt cx="5763" cy="4316"/>
          </a:xfrm>
        </p:grpSpPr>
        <p:sp>
          <p:nvSpPr>
            <p:cNvPr id="502" name="Google Shape;502;p47"/>
            <p:cNvSpPr/>
            <p:nvPr/>
          </p:nvSpPr>
          <p:spPr>
            <a:xfrm>
              <a:off x="5045" y="2626"/>
              <a:ext cx="719" cy="1690"/>
            </a:xfrm>
            <a:custGeom>
              <a:rect b="b" l="l" r="r" t="t"/>
              <a:pathLst>
                <a:path extrusionOk="0" h="1690" w="717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002448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3" name="Google Shape;503;p47"/>
            <p:cNvSpPr/>
            <p:nvPr/>
          </p:nvSpPr>
          <p:spPr>
            <a:xfrm>
              <a:off x="5386" y="3794"/>
              <a:ext cx="378" cy="522"/>
            </a:xfrm>
            <a:custGeom>
              <a:rect b="b" l="l" r="r" t="t"/>
              <a:pathLst>
                <a:path extrusionOk="0" h="522" w="377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002448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4" name="Google Shape;504;p47"/>
            <p:cNvSpPr/>
            <p:nvPr/>
          </p:nvSpPr>
          <p:spPr>
            <a:xfrm>
              <a:off x="5680" y="4214"/>
              <a:ext cx="84" cy="102"/>
            </a:xfrm>
            <a:custGeom>
              <a:rect b="b" l="l" r="r" t="t"/>
              <a:pathLst>
                <a:path extrusionOk="0" h="102" w="84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002448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505" name="Google Shape;505;p47"/>
            <p:cNvGrpSpPr/>
            <p:nvPr/>
          </p:nvGrpSpPr>
          <p:grpSpPr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06" name="Google Shape;506;p47"/>
              <p:cNvSpPr/>
              <p:nvPr/>
            </p:nvSpPr>
            <p:spPr>
              <a:xfrm>
                <a:off x="2789" y="0"/>
                <a:ext cx="72" cy="4316"/>
              </a:xfrm>
              <a:custGeom>
                <a:rect b="b" l="l" r="r" t="t"/>
                <a:pathLst>
                  <a:path extrusionOk="0" h="4316" w="72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07" name="Google Shape;507;p47"/>
              <p:cNvSpPr/>
              <p:nvPr/>
            </p:nvSpPr>
            <p:spPr>
              <a:xfrm>
                <a:off x="3089" y="0"/>
                <a:ext cx="174" cy="4316"/>
              </a:xfrm>
              <a:custGeom>
                <a:rect b="b" l="l" r="r" t="t"/>
                <a:pathLst>
                  <a:path extrusionOk="0" h="4316" w="174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08" name="Google Shape;508;p47"/>
              <p:cNvSpPr/>
              <p:nvPr/>
            </p:nvSpPr>
            <p:spPr>
              <a:xfrm>
                <a:off x="3358" y="0"/>
                <a:ext cx="337" cy="4316"/>
              </a:xfrm>
              <a:custGeom>
                <a:rect b="b" l="l" r="r" t="t"/>
                <a:pathLst>
                  <a:path extrusionOk="0" h="4316" w="335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09" name="Google Shape;509;p47"/>
              <p:cNvSpPr/>
              <p:nvPr/>
            </p:nvSpPr>
            <p:spPr>
              <a:xfrm>
                <a:off x="3676" y="0"/>
                <a:ext cx="427" cy="4316"/>
              </a:xfrm>
              <a:custGeom>
                <a:rect b="b" l="l" r="r" t="t"/>
                <a:pathLst>
                  <a:path extrusionOk="0" h="4316" w="425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10" name="Google Shape;510;p47"/>
              <p:cNvSpPr/>
              <p:nvPr/>
            </p:nvSpPr>
            <p:spPr>
              <a:xfrm>
                <a:off x="3946" y="0"/>
                <a:ext cx="558" cy="4316"/>
              </a:xfrm>
              <a:custGeom>
                <a:rect b="b" l="l" r="r" t="t"/>
                <a:pathLst>
                  <a:path extrusionOk="0" h="4316" w="55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11" name="Google Shape;511;p47"/>
              <p:cNvSpPr/>
              <p:nvPr/>
            </p:nvSpPr>
            <p:spPr>
              <a:xfrm>
                <a:off x="4246" y="0"/>
                <a:ext cx="690" cy="4316"/>
              </a:xfrm>
              <a:custGeom>
                <a:rect b="b" l="l" r="r" t="t"/>
                <a:pathLst>
                  <a:path extrusionOk="0" h="4316" w="688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12" name="Google Shape;512;p47"/>
              <p:cNvSpPr/>
              <p:nvPr/>
            </p:nvSpPr>
            <p:spPr>
              <a:xfrm>
                <a:off x="4522" y="0"/>
                <a:ext cx="864" cy="4316"/>
              </a:xfrm>
              <a:custGeom>
                <a:rect b="b" l="l" r="r" t="t"/>
                <a:pathLst>
                  <a:path extrusionOk="0" h="4316" w="861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13" name="Google Shape;513;p47"/>
              <p:cNvSpPr/>
              <p:nvPr/>
            </p:nvSpPr>
            <p:spPr>
              <a:xfrm>
                <a:off x="2399" y="0"/>
                <a:ext cx="150" cy="4316"/>
              </a:xfrm>
              <a:custGeom>
                <a:rect b="b" l="l" r="r" t="t"/>
                <a:pathLst>
                  <a:path extrusionOk="0" h="4316" w="149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14" name="Google Shape;514;p47"/>
              <p:cNvSpPr/>
              <p:nvPr/>
            </p:nvSpPr>
            <p:spPr>
              <a:xfrm>
                <a:off x="1967" y="0"/>
                <a:ext cx="300" cy="4316"/>
              </a:xfrm>
              <a:custGeom>
                <a:rect b="b" l="l" r="r" t="t"/>
                <a:pathLst>
                  <a:path extrusionOk="0" h="4316" w="299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15" name="Google Shape;515;p47"/>
              <p:cNvSpPr/>
              <p:nvPr/>
            </p:nvSpPr>
            <p:spPr>
              <a:xfrm>
                <a:off x="1566" y="0"/>
                <a:ext cx="425" cy="4316"/>
              </a:xfrm>
              <a:custGeom>
                <a:rect b="b" l="l" r="r" t="t"/>
                <a:pathLst>
                  <a:path extrusionOk="0" h="4316" w="424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16" name="Google Shape;516;p47"/>
              <p:cNvSpPr/>
              <p:nvPr/>
            </p:nvSpPr>
            <p:spPr>
              <a:xfrm>
                <a:off x="1128" y="0"/>
                <a:ext cx="575" cy="4316"/>
              </a:xfrm>
              <a:custGeom>
                <a:rect b="b" l="l" r="r" t="t"/>
                <a:pathLst>
                  <a:path extrusionOk="0" h="4316" w="574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17" name="Google Shape;517;p47"/>
              <p:cNvSpPr/>
              <p:nvPr/>
            </p:nvSpPr>
            <p:spPr>
              <a:xfrm>
                <a:off x="702" y="0"/>
                <a:ext cx="737" cy="4316"/>
              </a:xfrm>
              <a:custGeom>
                <a:rect b="b" l="l" r="r" t="t"/>
                <a:pathLst>
                  <a:path extrusionOk="0" h="4316" w="735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18" name="Google Shape;518;p47"/>
              <p:cNvSpPr/>
              <p:nvPr/>
            </p:nvSpPr>
            <p:spPr>
              <a:xfrm>
                <a:off x="288" y="0"/>
                <a:ext cx="840" cy="4316"/>
              </a:xfrm>
              <a:custGeom>
                <a:rect b="b" l="l" r="r" t="t"/>
                <a:pathLst>
                  <a:path extrusionOk="0" h="4316" w="837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4488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sp>
          <p:nvSpPr>
            <p:cNvPr id="519" name="Google Shape;519;p47"/>
            <p:cNvSpPr/>
            <p:nvPr/>
          </p:nvSpPr>
          <p:spPr>
            <a:xfrm>
              <a:off x="6" y="2901"/>
              <a:ext cx="606" cy="1415"/>
            </a:xfrm>
            <a:custGeom>
              <a:rect b="b" l="l" r="r" t="t"/>
              <a:pathLst>
                <a:path extrusionOk="0" h="1415" w="604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002448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0" name="Google Shape;520;p47"/>
            <p:cNvSpPr/>
            <p:nvPr/>
          </p:nvSpPr>
          <p:spPr>
            <a:xfrm>
              <a:off x="6" y="3890"/>
              <a:ext cx="228" cy="426"/>
            </a:xfrm>
            <a:custGeom>
              <a:rect b="b" l="l" r="r" t="t"/>
              <a:pathLst>
                <a:path extrusionOk="0" h="426" w="227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rgbClr val="002448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1" name="Google Shape;521;p47"/>
            <p:cNvSpPr/>
            <p:nvPr/>
          </p:nvSpPr>
          <p:spPr>
            <a:xfrm>
              <a:off x="4776" y="0"/>
              <a:ext cx="984" cy="1786"/>
            </a:xfrm>
            <a:custGeom>
              <a:rect b="b" l="l" r="r" t="t"/>
              <a:pathLst>
                <a:path extrusionOk="0" h="1786" w="981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06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2" name="Google Shape;522;p47"/>
            <p:cNvSpPr/>
            <p:nvPr/>
          </p:nvSpPr>
          <p:spPr>
            <a:xfrm>
              <a:off x="5041" y="0"/>
              <a:ext cx="719" cy="845"/>
            </a:xfrm>
            <a:custGeom>
              <a:rect b="b" l="l" r="r" t="t"/>
              <a:pathLst>
                <a:path extrusionOk="0" h="845" w="717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3" name="Google Shape;523;p47"/>
            <p:cNvSpPr/>
            <p:nvPr/>
          </p:nvSpPr>
          <p:spPr>
            <a:xfrm>
              <a:off x="5352" y="0"/>
              <a:ext cx="408" cy="414"/>
            </a:xfrm>
            <a:custGeom>
              <a:rect b="b" l="l" r="r" t="t"/>
              <a:pathLst>
                <a:path extrusionOk="0" h="414" w="407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4" name="Google Shape;524;p47"/>
            <p:cNvSpPr/>
            <p:nvPr/>
          </p:nvSpPr>
          <p:spPr>
            <a:xfrm>
              <a:off x="6" y="0"/>
              <a:ext cx="858" cy="1409"/>
            </a:xfrm>
            <a:custGeom>
              <a:rect b="b" l="l" r="r" t="t"/>
              <a:pathLst>
                <a:path extrusionOk="0" h="1409" w="855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060C0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5" name="Google Shape;525;p47"/>
            <p:cNvSpPr/>
            <p:nvPr/>
          </p:nvSpPr>
          <p:spPr>
            <a:xfrm>
              <a:off x="6" y="0"/>
              <a:ext cx="588" cy="599"/>
            </a:xfrm>
            <a:custGeom>
              <a:rect b="b" l="l" r="r" t="t"/>
              <a:pathLst>
                <a:path extrusionOk="0" h="599" w="586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6" name="Google Shape;526;p47"/>
            <p:cNvSpPr/>
            <p:nvPr/>
          </p:nvSpPr>
          <p:spPr>
            <a:xfrm>
              <a:off x="6" y="0"/>
              <a:ext cx="270" cy="252"/>
            </a:xfrm>
            <a:custGeom>
              <a:rect b="b" l="l" r="r" t="t"/>
              <a:pathLst>
                <a:path extrusionOk="0" h="252" w="269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27" name="Google Shape;527;p47"/>
            <p:cNvCxnSpPr/>
            <p:nvPr/>
          </p:nvCxnSpPr>
          <p:spPr>
            <a:xfrm>
              <a:off x="1" y="2749"/>
              <a:ext cx="5758" cy="0"/>
            </a:xfrm>
            <a:prstGeom prst="straightConnector1">
              <a:avLst/>
            </a:prstGeom>
            <a:noFill/>
            <a:ln cap="flat" cmpd="sng" w="15875">
              <a:solidFill>
                <a:schemeClr val="dk2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528" name="Google Shape;528;p47"/>
            <p:cNvCxnSpPr/>
            <p:nvPr/>
          </p:nvCxnSpPr>
          <p:spPr>
            <a:xfrm>
              <a:off x="1" y="2356"/>
              <a:ext cx="5758" cy="0"/>
            </a:xfrm>
            <a:prstGeom prst="straightConnector1">
              <a:avLst/>
            </a:prstGeom>
            <a:noFill/>
            <a:ln cap="flat" cmpd="sng" w="15875">
              <a:solidFill>
                <a:schemeClr val="dk2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529" name="Google Shape;529;p47"/>
            <p:cNvCxnSpPr/>
            <p:nvPr/>
          </p:nvCxnSpPr>
          <p:spPr>
            <a:xfrm>
              <a:off x="1" y="3142"/>
              <a:ext cx="5758" cy="0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grpSp>
          <p:nvGrpSpPr>
            <p:cNvPr id="530" name="Google Shape;530;p47"/>
            <p:cNvGrpSpPr/>
            <p:nvPr/>
          </p:nvGrpSpPr>
          <p:grpSpPr>
            <a:xfrm>
              <a:off x="1" y="392"/>
              <a:ext cx="5758" cy="1571"/>
              <a:chOff x="1" y="392"/>
              <a:chExt cx="5758" cy="1571"/>
            </a:xfrm>
          </p:grpSpPr>
          <p:cxnSp>
            <p:nvCxnSpPr>
              <p:cNvPr id="531" name="Google Shape;531;p47"/>
              <p:cNvCxnSpPr/>
              <p:nvPr/>
            </p:nvCxnSpPr>
            <p:spPr>
              <a:xfrm>
                <a:off x="1" y="784"/>
                <a:ext cx="5758" cy="0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  <p:cxnSp>
            <p:nvCxnSpPr>
              <p:cNvPr id="532" name="Google Shape;532;p47"/>
              <p:cNvCxnSpPr/>
              <p:nvPr/>
            </p:nvCxnSpPr>
            <p:spPr>
              <a:xfrm>
                <a:off x="1" y="1963"/>
                <a:ext cx="5758" cy="0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  <p:cxnSp>
            <p:nvCxnSpPr>
              <p:cNvPr id="533" name="Google Shape;533;p47"/>
              <p:cNvCxnSpPr/>
              <p:nvPr/>
            </p:nvCxnSpPr>
            <p:spPr>
              <a:xfrm>
                <a:off x="1" y="1570"/>
                <a:ext cx="5758" cy="0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  <p:cxnSp>
            <p:nvCxnSpPr>
              <p:cNvPr id="534" name="Google Shape;534;p47"/>
              <p:cNvCxnSpPr/>
              <p:nvPr/>
            </p:nvCxnSpPr>
            <p:spPr>
              <a:xfrm>
                <a:off x="1" y="1177"/>
                <a:ext cx="5758" cy="0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  <p:cxnSp>
            <p:nvCxnSpPr>
              <p:cNvPr id="535" name="Google Shape;535;p47"/>
              <p:cNvCxnSpPr/>
              <p:nvPr/>
            </p:nvCxnSpPr>
            <p:spPr>
              <a:xfrm>
                <a:off x="1" y="392"/>
                <a:ext cx="5758" cy="0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</p:grpSp>
        <p:cxnSp>
          <p:nvCxnSpPr>
            <p:cNvPr id="536" name="Google Shape;536;p47"/>
            <p:cNvCxnSpPr/>
            <p:nvPr/>
          </p:nvCxnSpPr>
          <p:spPr>
            <a:xfrm>
              <a:off x="1" y="3928"/>
              <a:ext cx="5758" cy="0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537" name="Google Shape;537;p47"/>
            <p:cNvCxnSpPr/>
            <p:nvPr/>
          </p:nvCxnSpPr>
          <p:spPr>
            <a:xfrm>
              <a:off x="1" y="3535"/>
              <a:ext cx="5758" cy="0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538" name="Google Shape;538;p47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9" name="Google Shape;539;p47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40" name="Google Shape;540;p4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41" name="Google Shape;541;p47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Verdana"/>
              <a:buNone/>
              <a:defRPr b="0" i="0" sz="100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47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■"/>
              <a:defRPr b="0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Verdana"/>
              <a:buChar char="•"/>
              <a:defRPr b="0" i="0" sz="2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2003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44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Verdana"/>
              <a:buChar char="•"/>
              <a:defRPr b="0" i="0" sz="2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048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048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3048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3048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3048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8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8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8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7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7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7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7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7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7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7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4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p1"/>
          <p:cNvSpPr txBox="1"/>
          <p:nvPr>
            <p:ph type="title"/>
          </p:nvPr>
        </p:nvSpPr>
        <p:spPr>
          <a:xfrm>
            <a:off x="685800" y="301625"/>
            <a:ext cx="7772400" cy="1462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 Black"/>
              <a:buNone/>
            </a:pPr>
            <a:r>
              <a:rPr b="0" i="0" lang="en-US" sz="4400" u="non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Staff Pengajar Parasitologi </a:t>
            </a:r>
            <a:endParaRPr/>
          </a:p>
        </p:txBody>
      </p:sp>
      <p:sp>
        <p:nvSpPr>
          <p:cNvPr id="846" name="Google Shape;846;p1"/>
          <p:cNvSpPr txBox="1"/>
          <p:nvPr>
            <p:ph idx="1" type="body"/>
          </p:nvPr>
        </p:nvSpPr>
        <p:spPr>
          <a:xfrm>
            <a:off x="827087" y="2852737"/>
            <a:ext cx="7772400" cy="1658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Arial Black"/>
              <a:buChar char="•"/>
            </a:pPr>
            <a:r>
              <a:rPr b="0" i="0" lang="en-US" sz="2000" u="non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Prof. Dr. Soebaktiningsih,DTMH,M.Sc,SpParK</a:t>
            </a:r>
            <a:endParaRPr/>
          </a:p>
          <a:p>
            <a:pPr indent="-215900" lvl="0" marL="342900" rtl="0" algn="l"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t/>
            </a:r>
            <a:endParaRPr b="0" i="0" sz="2000" u="none">
              <a:solidFill>
                <a:schemeClr val="l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0"/>
          <p:cNvSpPr txBox="1"/>
          <p:nvPr>
            <p:ph type="title"/>
          </p:nvPr>
        </p:nvSpPr>
        <p:spPr>
          <a:xfrm>
            <a:off x="685800" y="3048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Klasifikasi</a:t>
            </a:r>
            <a:endParaRPr/>
          </a:p>
        </p:txBody>
      </p:sp>
      <p:sp>
        <p:nvSpPr>
          <p:cNvPr id="905" name="Google Shape;905;p10"/>
          <p:cNvSpPr txBox="1"/>
          <p:nvPr>
            <p:ph idx="1" type="body"/>
          </p:nvPr>
        </p:nvSpPr>
        <p:spPr>
          <a:xfrm>
            <a:off x="685800" y="838200"/>
            <a:ext cx="77724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Phyllum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Subphyllum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Superclass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Subclass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Order 🡪 berakhiran -ida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Suborder 🡪 berakhiran -idea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Superfamily 🡪 berakhiran -eidea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Family  🡪 berakhiran -idea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Subfamily 🡪 berakhiran -inae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Genus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Species</a:t>
            </a:r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0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0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0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0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0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05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0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p11"/>
          <p:cNvSpPr txBox="1"/>
          <p:nvPr>
            <p:ph type="title"/>
          </p:nvPr>
        </p:nvSpPr>
        <p:spPr>
          <a:xfrm>
            <a:off x="685800" y="3048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HAL-HAL POKOK YANG DIPELAJARI DALAM PARASITOLOGI KEDOKTERAN</a:t>
            </a:r>
            <a:endParaRPr/>
          </a:p>
        </p:txBody>
      </p:sp>
      <p:sp>
        <p:nvSpPr>
          <p:cNvPr id="912" name="Google Shape;912;p11"/>
          <p:cNvSpPr txBox="1"/>
          <p:nvPr>
            <p:ph idx="1" type="body"/>
          </p:nvPr>
        </p:nvSpPr>
        <p:spPr>
          <a:xfrm>
            <a:off x="457200" y="1066800"/>
            <a:ext cx="81534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Uraian  singkat  tentang  parasit termasuk sejarah dan penyebaran geografisnya.</a:t>
            </a:r>
            <a:endParaRPr/>
          </a:p>
          <a:p>
            <a:pPr indent="-342900" lvl="0" marL="34290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Morfologi dan siklus hidup.</a:t>
            </a:r>
            <a:endParaRPr b="0" i="0" sz="20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Habitatnya</a:t>
            </a:r>
            <a:r>
              <a:rPr b="0" i="0" lang="en-US" sz="20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indent="-342900" lvl="0" marL="34290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Mekanisme transmisinya  termasuk peranan hospes reservoir.</a:t>
            </a:r>
            <a:endParaRPr/>
          </a:p>
          <a:p>
            <a:pPr indent="-342900" lvl="0" marL="34290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Patologi atau gangguan-gangguan lain  yang timbul akibat adanya parasit  dalam  tubuh hospes beserta gejala-gejalanya.</a:t>
            </a:r>
            <a:endParaRPr/>
          </a:p>
          <a:p>
            <a:pPr indent="-342900" lvl="0" marL="34290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Cara mendeteksi atau mendiagnosa serta mengobatinya.</a:t>
            </a:r>
            <a:endParaRPr/>
          </a:p>
          <a:p>
            <a:pPr indent="-342900" lvl="0" marL="34290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 Usaha-usaha  pencegahan.</a:t>
            </a:r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1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1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1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7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" name="Google Shape;918;p12"/>
          <p:cNvSpPr txBox="1"/>
          <p:nvPr>
            <p:ph idx="1" type="body"/>
          </p:nvPr>
        </p:nvSpPr>
        <p:spPr>
          <a:xfrm>
            <a:off x="685800" y="333375"/>
            <a:ext cx="7772400" cy="6048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ad.l. Uraian singkat tentang parasit</a:t>
            </a:r>
            <a:b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Sejarah penemuan parasit, kapan, oleh siapa, dimana 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    parasit tersebut banyak ditemukan, beberapa hal lain.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ad.2. Morfologi dan siklus hidup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     Membicarakan tahap-tahap pertumbuhan atau perkem-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     bangan parasit.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     Misalnya  Cacing: dws 🡪 kawin 🡪 telur 🡪 larva 🡪 dws </a:t>
            </a:r>
            <a:b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               Protozoa: trofosoit 🡪 kista 🡪 trofosoit.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     Pengetahuan tentang siklus hidup sangat penting 🡪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     patogenesa timbulnya penyakit s/d tindakan/usaha-usaha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     pengobatan dan  pemberantasannya.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ad.3. Habitat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     Organ atau bagian tubuh dari hospes 🡪 tempat tinggal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     yang paling sesuai bagi parasit dewasa.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     Parasit masuk tubuh hospes lewat jalan masuk (portal of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     entry atau port d'entry) 🡪 tiba di habitatnya dan tumbuh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     menjadi dewasa.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b="0" i="0" lang="en-US" sz="1800" u="non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</a:rPr>
              <a:t>        Kelainan primer tergantung dimana parasit tsb tinggal</a:t>
            </a:r>
            <a:r>
              <a:rPr b="0" i="0" lang="en-US" sz="1800" u="none">
                <a:solidFill>
                  <a:srgbClr val="CE0067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18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3"/>
          <p:cNvSpPr txBox="1"/>
          <p:nvPr>
            <p:ph idx="1" type="body"/>
          </p:nvPr>
        </p:nvSpPr>
        <p:spPr>
          <a:xfrm>
            <a:off x="685800" y="381000"/>
            <a:ext cx="7772400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ad.4. Mekanisne  transmisi  dan peranan  hospes reservoir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Penularan 🡪 berpindahnya stadium infektif  parasit dari satu hospes ke hospes yang lain. Masuk 🡪 portal of entry, keluar 🡪 portal of extry.  Cara perpindahan yang tertentu 🡪 mode of transmission.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a. Mulut (per oral).</a:t>
            </a:r>
            <a:b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Contoh : Telur Ascaris lumbricoides.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b. Kulit atau membrana mukosa (per cutan).</a:t>
            </a:r>
            <a:b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Contoh: Filariform larva dari pada Hook worm.</a:t>
            </a:r>
            <a:b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Plasmadium.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c. Organ genitalia. Contoh: Trichomonas vaginalis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d. Saluran napas/hidung (per inhalasi).</a:t>
            </a:r>
            <a:b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Contoh: Enterobius vermicularis.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e. Placenta. Contoh: Toxoplasma</a:t>
            </a:r>
            <a:b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Plasmodium</a:t>
            </a:r>
            <a:endParaRPr/>
          </a:p>
        </p:txBody>
      </p:sp>
    </p:spTree>
  </p:cSld>
  <p:clrMapOvr>
    <a:masterClrMapping/>
  </p:clrMapOvr>
  <p:transition advTm="4781" spd="slow">
    <p:randomBar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4"/>
          <p:cNvSpPr txBox="1"/>
          <p:nvPr>
            <p:ph idx="1" type="body"/>
          </p:nvPr>
        </p:nvSpPr>
        <p:spPr>
          <a:xfrm>
            <a:off x="685800" y="609600"/>
            <a:ext cx="77724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Sumber infeksi 🡪 mahluk hidup dan  benda mati.  </a:t>
            </a:r>
            <a:b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Mahluk hidup sebagai sumber infeksi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1. Manusia.</a:t>
            </a:r>
            <a:b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- Pada umumnya penderita sendiri.</a:t>
            </a:r>
            <a:b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- Healthy carrier/Convalescent carrier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2. Binatang.</a:t>
            </a:r>
            <a:b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- Binatang piaraan atau binatang buas mis kucing,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anjing, harimau, tikus, reservoir host dll.</a:t>
            </a:r>
            <a:b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- Serangga penghisap darah misalnya nyamuk.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* Benda mati, misal tanah, air, sayuran/buah-buahan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yang tercemar, pakaian penderita, dll.</a:t>
            </a:r>
            <a:endParaRPr/>
          </a:p>
        </p:txBody>
      </p:sp>
    </p:spTree>
  </p:cSld>
  <p:clrMapOvr>
    <a:masterClrMapping/>
  </p:clrMapOvr>
  <p:transition advTm="8718" spd="slow">
    <p:strips dir="rd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3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3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5" name="Shape 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Google Shape;936;p15"/>
          <p:cNvSpPr txBox="1"/>
          <p:nvPr>
            <p:ph idx="1" type="body"/>
          </p:nvPr>
        </p:nvSpPr>
        <p:spPr>
          <a:xfrm>
            <a:off x="685800" y="457200"/>
            <a:ext cx="77724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ad.5. Patologi dan simtomatologi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   Parasit masuk tubuh hospes 🡪 proses perusak-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   an/patologis 🡪 gejala sangat tergantung keada-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   an hospes dan parasitnya.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Penyakit parasit kurang diperhatikan 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- gejalanya sering tidak nyata, dianggap tidak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  berbahaya.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- bersifat khronis 🡪 keseimbangan antara hospes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  dengan parasit 🡪 penderita nampak sehat-sehat.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  Misalnya: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  Ascariasis 🡪 mayoritas diderita anak-anak atau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  Infeksi Cacing tambang 🡪 dapat melakukan kegi-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  atannya sehari-hari tanpa gangguan, padahal</a:t>
            </a:r>
            <a:r>
              <a:rPr b="0" i="0" lang="en-US" sz="24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</a:t>
            </a: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🡪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  infeksi cacing 🡪 gangguan gizi, 🡪 penurunan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  daya pikir atau kecerdasan anak dan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  produktifitas kerja. </a:t>
            </a:r>
            <a:endParaRPr/>
          </a:p>
        </p:txBody>
      </p:sp>
    </p:spTree>
  </p:cSld>
  <p:clrMapOvr>
    <a:masterClrMapping/>
  </p:clrMapOvr>
  <p:transition advTm="24905" spd="slow">
    <p:strips dir="ru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936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" name="Google Shape;942;p16"/>
          <p:cNvSpPr txBox="1"/>
          <p:nvPr>
            <p:ph idx="1" type="body"/>
          </p:nvPr>
        </p:nvSpPr>
        <p:spPr>
          <a:xfrm>
            <a:off x="685800" y="533400"/>
            <a:ext cx="77724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ad.6. Diagnosa dan pengobatan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Perlu pemeriksaan laboratorium 🡪 bahan tergantung  jenis dan habitat parasit misalnya, Tinja, Urine, Darah, Sputum, Jaringan, dll.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ad.7. Pencegahan secara massal maupun  perorangan.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Usaha-usaha pemeliharaan kesehatan lingkungan maupun perorangan 🡪 hak dan tanggung jawab setiap tenaga kesehatan 🡪 perlu dipelajari cara-cara yang efektif dan praktis tentang pencegahan terjadinya penyakit-penyakit parasit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Pencegahan dapat dilakukan 🡪 memutus mata rantai dari siklus hidup.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Pengobatan termasuk dalam program pencegahan.</a:t>
            </a:r>
            <a:endParaRPr/>
          </a:p>
        </p:txBody>
      </p:sp>
    </p:spTree>
  </p:cSld>
  <p:clrMapOvr>
    <a:masterClrMapping/>
  </p:clrMapOvr>
  <p:transition advTm="12483" spd="slow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7" name="Shape 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" name="Google Shape;948;p17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Font typeface="Tahoma"/>
              <a:buNone/>
            </a:pPr>
            <a:r>
              <a:rPr b="0" i="0" lang="en-US" sz="42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HELMINTH</a:t>
            </a:r>
            <a:endParaRPr/>
          </a:p>
        </p:txBody>
      </p:sp>
      <p:sp>
        <p:nvSpPr>
          <p:cNvPr id="949" name="Google Shape;949;p17"/>
          <p:cNvSpPr txBox="1"/>
          <p:nvPr>
            <p:ph idx="1" type="body"/>
          </p:nvPr>
        </p:nvSpPr>
        <p:spPr>
          <a:xfrm>
            <a:off x="457200" y="1600200"/>
            <a:ext cx="4033837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Platyhelminthes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Klas Cestoidea &amp; Trematoda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Pipih,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Hermaphrodit       kec.Shistosoma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Tract.Dig. tak lengkap /  tak punya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Rongga tbh ,tak punya</a:t>
            </a:r>
            <a:endParaRPr/>
          </a:p>
        </p:txBody>
      </p:sp>
      <p:sp>
        <p:nvSpPr>
          <p:cNvPr id="950" name="Google Shape;950;p17"/>
          <p:cNvSpPr txBox="1"/>
          <p:nvPr>
            <p:ph idx="1" type="body"/>
          </p:nvPr>
        </p:nvSpPr>
        <p:spPr>
          <a:xfrm>
            <a:off x="4652962" y="1600200"/>
            <a:ext cx="4033837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Nemathelminthes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Klas Nematoda</a:t>
            </a:r>
            <a:endParaRPr/>
          </a:p>
          <a:p>
            <a:pPr indent="-20066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Silendris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Sex terpisah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Trct.Dig. Lengkap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Punya rongga tbh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4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4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4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4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5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95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5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6" name="Google Shape;956;p18"/>
          <p:cNvGraphicFramePr/>
          <p:nvPr/>
        </p:nvGraphicFramePr>
        <p:xfrm>
          <a:off x="685800" y="838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{73F7C7D8-AB2D-4C91-9E01-34A888F70F74}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1209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lt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Cestoda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Trematoda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Nematoda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800" u="none">
                        <a:solidFill>
                          <a:schemeClr val="lt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09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Bentuk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Pipih, bersegmen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Pipih spt daun tak bersegmen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Silendris pjng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09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Sex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Hermaphr.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Hermaphr. Kec. Sch.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Terpisah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81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Kepala (Scolex )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Sucker, kd. dg.hooks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Sucker, tanpa hooks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Tahoma"/>
                        <a:buNone/>
                      </a:pPr>
                      <a:r>
                        <a:rPr b="0" i="0" lang="en-US" sz="28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Sempurna, kd. Buccal capsul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Tm="407" spd="slow">
    <p:checker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2" name="Google Shape;962;p19"/>
          <p:cNvGraphicFramePr/>
          <p:nvPr/>
        </p:nvGraphicFramePr>
        <p:xfrm>
          <a:off x="685800" y="609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{73F7C7D8-AB2D-4C91-9E01-34A888F70F74}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1695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Tahoma"/>
                        <a:buNone/>
                      </a:pPr>
                      <a:r>
                        <a:rPr b="0" i="0" lang="en-US" sz="24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Tract. Dig.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Tahoma"/>
                        <a:buNone/>
                      </a:pPr>
                      <a:r>
                        <a:rPr b="0" i="0" lang="en-US" sz="24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Tak punya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Tahoma"/>
                        <a:buNone/>
                      </a:pPr>
                      <a:r>
                        <a:rPr b="0" i="0" lang="en-US" sz="24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Tak lengkap,tanpa anus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Tahoma"/>
                        <a:buNone/>
                      </a:pPr>
                      <a:r>
                        <a:rPr b="0" i="0" lang="en-US" sz="24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Lengkap, punya anus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7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Tahoma"/>
                        <a:buNone/>
                      </a:pPr>
                      <a:r>
                        <a:rPr b="0" i="0" lang="en-US" sz="24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Rongga tbh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Tahoma"/>
                        <a:buNone/>
                      </a:pPr>
                      <a:r>
                        <a:rPr b="0" i="0" lang="en-US" sz="24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Tak punya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Tahoma"/>
                        <a:buNone/>
                      </a:pPr>
                      <a:r>
                        <a:rPr b="0" i="0" lang="en-US" sz="24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Tak punya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Tahoma"/>
                        <a:buNone/>
                      </a:pPr>
                      <a:r>
                        <a:rPr b="0" i="0" lang="en-US" sz="24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Punya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24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Tahoma"/>
                        <a:buNone/>
                      </a:pPr>
                      <a:r>
                        <a:rPr b="0" i="0" lang="en-US" sz="24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Tbh.tdr.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Tahoma"/>
                        <a:buNone/>
                      </a:pPr>
                      <a:r>
                        <a:rPr b="0" i="0" lang="en-US" sz="24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Scolex,neck,strobila tdr. Segmen2 (proglottid 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lt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lt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68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Tahoma"/>
                        <a:buNone/>
                      </a:pPr>
                      <a:r>
                        <a:rPr b="0" i="0" lang="en-US" sz="24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Tr. Nerv. &amp; Exr.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Tahoma"/>
                        <a:buNone/>
                      </a:pPr>
                      <a:r>
                        <a:rPr b="0" i="0" lang="en-US" sz="24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Punya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Tahoma"/>
                        <a:buNone/>
                      </a:pPr>
                      <a:r>
                        <a:rPr b="0" i="0" lang="en-US" sz="24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Punya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Tahoma"/>
                        <a:buNone/>
                      </a:pPr>
                      <a:r>
                        <a:rPr b="0" i="0" lang="en-US" sz="2400" u="none">
                          <a:solidFill>
                            <a:schemeClr val="lt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Punya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1" name="Shape 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" name="Google Shape;852;p2"/>
          <p:cNvSpPr txBox="1"/>
          <p:nvPr>
            <p:ph type="title"/>
          </p:nvPr>
        </p:nvSpPr>
        <p:spPr>
          <a:xfrm>
            <a:off x="685800" y="301625"/>
            <a:ext cx="7772400" cy="895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Comic Sans MS"/>
              <a:buNone/>
            </a:pPr>
            <a:r>
              <a:rPr b="1" i="0" lang="en-US" sz="3200" u="sng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PARASITOLOGI KEDOKTERAN</a:t>
            </a:r>
            <a:endParaRPr/>
          </a:p>
        </p:txBody>
      </p:sp>
      <p:sp>
        <p:nvSpPr>
          <p:cNvPr id="853" name="Google Shape;853;p2"/>
          <p:cNvSpPr txBox="1"/>
          <p:nvPr>
            <p:ph idx="1" type="body"/>
          </p:nvPr>
        </p:nvSpPr>
        <p:spPr>
          <a:xfrm>
            <a:off x="685800" y="1412875"/>
            <a:ext cx="7772400" cy="4683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Makhluk hidup 🡪 keluarga hewan (</a:t>
            </a:r>
            <a:r>
              <a:rPr b="0" i="1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Animal Kingdom</a:t>
            </a: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)  dan keluarga tumbuhan (</a:t>
            </a:r>
            <a:r>
              <a:rPr b="0" i="1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Plant Kingdom</a:t>
            </a: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). </a:t>
            </a:r>
            <a:endParaRPr/>
          </a:p>
          <a:p>
            <a:pPr indent="-342900" lvl="0" marL="342900" rtl="0" algn="l">
              <a:lnSpc>
                <a:spcPct val="144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Kehidupan organisme 🡪 lingkungan 🡪 fisik &amp; biologik.</a:t>
            </a:r>
            <a:endParaRPr/>
          </a:p>
          <a:p>
            <a:pPr indent="-342900" lvl="0" marL="342900" rtl="0" algn="l">
              <a:lnSpc>
                <a:spcPct val="144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Lingkungan fisik 🡪 suhu, iklim, kelembaban udara,  </a:t>
            </a:r>
            <a:endParaRPr/>
          </a:p>
          <a:p>
            <a:pPr indent="-342900" lvl="0" marL="342900" rtl="0" algn="l">
              <a:lnSpc>
                <a:spcPct val="144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                                kondisi tanah, air dsb.</a:t>
            </a:r>
            <a:endParaRPr/>
          </a:p>
          <a:p>
            <a:pPr indent="-342900" lvl="0" marL="342900" rtl="0" algn="l">
              <a:lnSpc>
                <a:spcPct val="144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   Lingkungan biologiknya 🡪 beberapa hubungan.</a:t>
            </a:r>
            <a:endParaRPr/>
          </a:p>
          <a:p>
            <a:pPr indent="-342900" lvl="0" marL="342900" rtl="0" algn="l">
              <a:lnSpc>
                <a:spcPct val="144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Organisme penumpang &amp; merugikan 🡪 PARASIT </a:t>
            </a:r>
            <a:endParaRPr/>
          </a:p>
          <a:p>
            <a:pPr indent="-342900" lvl="0" marL="342900" rtl="0" algn="l">
              <a:lnSpc>
                <a:spcPct val="144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 Black"/>
              <a:buNone/>
            </a:pPr>
            <a:r>
              <a:rPr b="0" i="0" lang="en-US" sz="200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Organisme yang menjadi tuan rumah 🡪 HOSPES/HOST </a:t>
            </a:r>
            <a:endParaRPr/>
          </a:p>
        </p:txBody>
      </p:sp>
    </p:spTree>
  </p:cSld>
  <p:clrMapOvr>
    <a:masterClrMapping/>
  </p:clrMapOvr>
  <p:transition advTm="23688" spd="slow">
    <p:blinds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20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Font typeface="Tahoma"/>
              <a:buNone/>
            </a:pPr>
            <a:r>
              <a:rPr b="0" i="0" lang="en-US" sz="42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CESTODA</a:t>
            </a:r>
            <a:endParaRPr/>
          </a:p>
        </p:txBody>
      </p:sp>
      <p:sp>
        <p:nvSpPr>
          <p:cNvPr id="969" name="Google Shape;969;p20"/>
          <p:cNvSpPr txBox="1"/>
          <p:nvPr>
            <p:ph idx="1" type="body"/>
          </p:nvPr>
        </p:nvSpPr>
        <p:spPr>
          <a:xfrm>
            <a:off x="457200" y="1600200"/>
            <a:ext cx="4033837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PSEUDO PHYLLIDEA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Scolex bentuk sendok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  punya  2 celah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Uterus,bentuk roset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  tanpa cab.kelat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Uterine pore punya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Genital pore ventral ditengah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Telur beroperculum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→ larva bercilia</a:t>
            </a:r>
            <a:endParaRPr/>
          </a:p>
        </p:txBody>
      </p:sp>
      <p:sp>
        <p:nvSpPr>
          <p:cNvPr id="970" name="Google Shape;970;p20"/>
          <p:cNvSpPr txBox="1"/>
          <p:nvPr>
            <p:ph idx="1" type="body"/>
          </p:nvPr>
        </p:nvSpPr>
        <p:spPr>
          <a:xfrm>
            <a:off x="4652962" y="1600200"/>
            <a:ext cx="4033837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CYCLOPHYLLIDEA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Punya 4 sucker spt mangkok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Panjang ditengah dg. Cab 2 kelateral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Tak punya uterine pore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Genetal pore lateral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Telur tak beroperculum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Tak menjadi larva yg bercilia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</a:t>
            </a:r>
            <a:endParaRPr/>
          </a:p>
        </p:txBody>
      </p:sp>
    </p:spTree>
  </p:cSld>
  <p:clrMapOvr>
    <a:masterClrMapping/>
  </p:clrMapOvr>
  <p:transition advTm="13436" spd="slow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6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6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6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6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6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7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7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7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7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97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5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Google Shape;976;p21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20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7" name="Google Shape;977;p21"/>
          <p:cNvSpPr txBox="1"/>
          <p:nvPr>
            <p:ph idx="1" type="body"/>
          </p:nvPr>
        </p:nvSpPr>
        <p:spPr>
          <a:xfrm>
            <a:off x="457200" y="1600200"/>
            <a:ext cx="4033837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PROTOZOA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Unicelular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Semua fungsi hudup dikerjakan oleh sel itu sendiri spt fungsi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pencernakan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respirasi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ekskresi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reproduksi</a:t>
            </a:r>
            <a:endParaRPr/>
          </a:p>
        </p:txBody>
      </p:sp>
      <p:sp>
        <p:nvSpPr>
          <p:cNvPr id="978" name="Google Shape;978;p21"/>
          <p:cNvSpPr txBox="1"/>
          <p:nvPr>
            <p:ph idx="1" type="body"/>
          </p:nvPr>
        </p:nvSpPr>
        <p:spPr>
          <a:xfrm>
            <a:off x="4652962" y="1600200"/>
            <a:ext cx="4033837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METAZOA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Multicelular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Terjadi diferensiasi tugas,sekelomp:ok sel mempunyai tugas masing masing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3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p22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Font typeface="Tahoma"/>
              <a:buNone/>
            </a:pPr>
            <a:r>
              <a:rPr b="0" i="0" lang="en-US" sz="42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PROTOZOA</a:t>
            </a:r>
            <a:br>
              <a:rPr b="0" i="0" lang="en-US" sz="42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42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Morfologi</a:t>
            </a:r>
            <a:br>
              <a:rPr b="0" i="0" lang="en-US" sz="42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985" name="Google Shape;985;p22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Protozoa terdiri dari :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1.Cytoplasma :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a. Ectoplasma ,bag. luar sel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  tdr.bhn hyalin berfungsi:       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              - protective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              - locomotive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              - sensory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b. Endoplasma bag dlm sel   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  yg bergranula, berfungsi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              - nutritive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              - reproductive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0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23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Font typeface="Tahoma"/>
              <a:buNone/>
            </a:pPr>
            <a:r>
              <a:rPr b="0" i="0" lang="en-US" sz="42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Ectoplasma</a:t>
            </a:r>
            <a:endParaRPr/>
          </a:p>
        </p:txBody>
      </p:sp>
      <p:sp>
        <p:nvSpPr>
          <p:cNvPr id="992" name="Google Shape;992;p23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Struktur yg berasal dr ectoplasma :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1. Organel untk bergerak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a. Pseudopodi, tonjolan sementara dr     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ectoplasma, spt pd Entamoeba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b. Flagella, tonjolan spt benang pjng,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spt pd Flagellata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c. Cilia, benang benang pendek spt jarum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yng menutupi slrh permukaan tbh, spt pd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Ciliata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7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Google Shape;998;p24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20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99" name="Google Shape;999;p24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2. Contractile vacuole, tlt dlm endoplasma      berfungsi excretory</a:t>
            </a:r>
            <a:endParaRPr/>
          </a:p>
          <a:p>
            <a:pPr indent="-45720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560"/>
              <a:buNone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3. Tract dig. Yg rudimenter : cytostome &amp; cytopharynx spt pd Balantidium coli</a:t>
            </a:r>
            <a:endParaRPr/>
          </a:p>
          <a:p>
            <a:pPr indent="-45720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560"/>
              <a:buNone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4. Dd sel, ddng sel yg tebal spt pd stad kista.</a:t>
            </a:r>
            <a:endParaRPr/>
          </a:p>
          <a:p>
            <a:pPr indent="-180340" lvl="0" marL="342900" rtl="0" algn="l">
              <a:spcBef>
                <a:spcPts val="640"/>
              </a:spcBef>
              <a:spcAft>
                <a:spcPts val="0"/>
              </a:spcAft>
              <a:buSzPts val="256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4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" name="Google Shape;1005;p25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20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6" name="Google Shape;1006;p25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2,Nucleus :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Tltk didlm endoplasma,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merup bgn terpenting dg     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banyak fungsi dan mengatur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reproduksi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Struktur nucleus dpt 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membantu Dx genus smp 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spesies     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26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20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13" name="Google Shape;1013;p26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Struktur Nucleus tdd :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a. Nuclear membrane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b. Nuclear sap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c. Chromatine granule, me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   lapisi bgn dlm Nuclear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   membr.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d.Karyosome = nucleolus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  tlk central / perifer dlm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  nucleus.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8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p27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20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20" name="Google Shape;1020;p27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Kinetoplast ( non nuclear DNA containing body ) tdpt pd Flagellata drh.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Macronucleus &amp; micronucleus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tdpt pd Ciliata.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28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20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27" name="Google Shape;1027;p28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Pu. Protozoa memp. 2 bentuk / stadium : Trofozoit ( std. Aktif )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dan kista ( std inaktif ).Perub dr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std trof. – kista disbt ensistasi.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Kista merup. std resisten pu. 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Infektif untk man.Perub dr kista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- trof. disbt eksistasi.</a:t>
            </a:r>
            <a:b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2" name="Shape 10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Google Shape;1033;p29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Font typeface="Tahoma"/>
              <a:buNone/>
            </a:pPr>
            <a:r>
              <a:rPr b="0" i="0" lang="en-US" sz="42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Reproduksi :</a:t>
            </a:r>
            <a:br>
              <a:rPr b="0" i="0" lang="en-US" sz="42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1034" name="Google Shape;1034;p29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Metode reproduksi :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1. Asexsual multiplication :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a. Simple binary fission :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parasit membelah menjadi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dua secara long /trans.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b. Multiple fission ( schizogo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ny ) . Parasit membelah           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menjadi banyak dimulai 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dg pembelahan inti menja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di banyak kmd diikuti 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sitoplasmanya.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8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Google Shape;859;p3"/>
          <p:cNvSpPr txBox="1"/>
          <p:nvPr>
            <p:ph idx="1" type="body"/>
          </p:nvPr>
        </p:nvSpPr>
        <p:spPr>
          <a:xfrm>
            <a:off x="685800" y="838200"/>
            <a:ext cx="79248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Hub. dua organisme 🡪 HOST-PARASITE RELATIONSHIP.   </a:t>
            </a:r>
            <a:endParaRPr/>
          </a:p>
          <a:p>
            <a:pPr indent="-342900" lvl="0" marL="342900" rtl="0" algn="l">
              <a:lnSpc>
                <a:spcPct val="144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🡪 3 macam  sifat hubungan antara dua organisme.</a:t>
            </a:r>
            <a:endParaRPr/>
          </a:p>
          <a:p>
            <a:pPr indent="-342900" lvl="0" marL="342900" rtl="0" algn="l">
              <a:lnSpc>
                <a:spcPct val="144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SIMBIOSIS: ketergantungan satu sama lain 🡪 saling</a:t>
            </a:r>
            <a:endParaRPr/>
          </a:p>
          <a:p>
            <a:pPr indent="-342900" lvl="0" marL="342900" rtl="0" algn="l">
              <a:lnSpc>
                <a:spcPct val="144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bermanfaat.</a:t>
            </a:r>
            <a:endParaRPr/>
          </a:p>
          <a:p>
            <a:pPr indent="-342900" lvl="0" marL="342900" rtl="0" algn="l">
              <a:lnSpc>
                <a:spcPct val="144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COMMENSALISM: yang satu mendapat manfaat, tetapi si</a:t>
            </a:r>
            <a:endParaRPr/>
          </a:p>
          <a:p>
            <a:pPr indent="-342900" lvl="0" marL="342900" rtl="0" algn="l">
              <a:lnSpc>
                <a:spcPct val="144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"hospes" tidak dirugikan.</a:t>
            </a:r>
            <a:endParaRPr/>
          </a:p>
          <a:p>
            <a:pPr indent="-342900" lvl="0" marL="342900" rtl="0" algn="l">
              <a:lnSpc>
                <a:spcPct val="144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PARASITISM: penumpang sangat diuntungkan, "tuan rumah”</a:t>
            </a:r>
            <a:endParaRPr/>
          </a:p>
          <a:p>
            <a:pPr indent="-342900" lvl="0" marL="342900" rtl="0" algn="l">
              <a:lnSpc>
                <a:spcPct val="144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dirugikan.</a:t>
            </a:r>
            <a:endParaRPr/>
          </a:p>
        </p:txBody>
      </p:sp>
    </p:spTree>
  </p:cSld>
  <p:clrMapOvr>
    <a:masterClrMapping/>
  </p:clrMapOvr>
  <p:transition advTm="31375" spd="slow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9" name="Shape 1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Google Shape;1040;p30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20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41" name="Google Shape;1041;p30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2. Sexual reproduction :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a. Conjugasi :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Dua indtv. menjadi satu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stlh pertukaran zat dlm 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nucleus kmd memisahkan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diri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b.Syngmy :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Sel sel kelamin yg disbt 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makro dan mikro gamet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akan bersatu secara </a:t>
            </a:r>
            <a:b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permanen disbt zygote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4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Google Shape;865;p4"/>
          <p:cNvSpPr txBox="1"/>
          <p:nvPr>
            <p:ph type="title"/>
          </p:nvPr>
        </p:nvSpPr>
        <p:spPr>
          <a:xfrm>
            <a:off x="685800" y="5334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Times New Roman"/>
              <a:buNone/>
            </a:pPr>
            <a:r>
              <a:rPr b="0" i="0" lang="en-US" sz="3200" u="sng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Parasitologi kedokteran</a:t>
            </a:r>
            <a:endParaRPr/>
          </a:p>
        </p:txBody>
      </p:sp>
      <p:sp>
        <p:nvSpPr>
          <p:cNvPr id="866" name="Google Shape;866;p4"/>
          <p:cNvSpPr txBox="1"/>
          <p:nvPr>
            <p:ph idx="1" type="body"/>
          </p:nvPr>
        </p:nvSpPr>
        <p:spPr>
          <a:xfrm>
            <a:off x="685800" y="1066800"/>
            <a:ext cx="79248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Medical Protozoology, ilmu yang mempelajari binatang</a:t>
            </a:r>
            <a:endParaRPr/>
          </a:p>
          <a:p>
            <a:pPr indent="-342900" lvl="0" marL="342900" rtl="0" algn="l">
              <a:lnSpc>
                <a:spcPct val="10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bersel satu (Protozoa)  yang  penting dalam  bidang</a:t>
            </a:r>
            <a:endParaRPr/>
          </a:p>
          <a:p>
            <a:pPr indent="-342900" lvl="0" marL="342900" rtl="0" algn="l">
              <a:lnSpc>
                <a:spcPct val="10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kedokteran.</a:t>
            </a:r>
            <a:endParaRPr/>
          </a:p>
          <a:p>
            <a:pPr indent="-342900" lvl="0" marL="342900" rtl="0" algn="l">
              <a:lnSpc>
                <a:spcPct val="10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0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Medical Helminthology, ilmu yang mempelajari binatang</a:t>
            </a:r>
            <a:endParaRPr/>
          </a:p>
          <a:p>
            <a:pPr indent="-342900" lvl="0" marL="342900" rtl="0" algn="l">
              <a:lnSpc>
                <a:spcPct val="10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dari Phyllum Nemathelminthes (Cacing bulat) dan Phyllum </a:t>
            </a:r>
            <a:endParaRPr/>
          </a:p>
          <a:p>
            <a:pPr indent="-342900" lvl="0" marL="342900" rtl="0" algn="l">
              <a:lnSpc>
                <a:spcPct val="10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Platyhelmihthes (Cacing Pipih).</a:t>
            </a:r>
            <a:endParaRPr/>
          </a:p>
          <a:p>
            <a:pPr indent="-342900" lvl="0" marL="342900" rtl="0" algn="l">
              <a:lnSpc>
                <a:spcPct val="10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0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Medical Entomology,  ilmu yang mempelajari binatang dari</a:t>
            </a:r>
            <a:endParaRPr/>
          </a:p>
          <a:p>
            <a:pPr indent="-342900" lvl="0" marL="342900" rtl="0" algn="l">
              <a:lnSpc>
                <a:spcPct val="105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Phyllum  Arthropoda  (Binatang berbuku-buku).</a:t>
            </a:r>
            <a:br>
              <a:rPr b="0" i="0" lang="en-US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</p:spTree>
  </p:cSld>
  <p:clrMapOvr>
    <a:masterClrMapping/>
  </p:clrMapOvr>
  <p:transition advTm="12641" spd="slow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5"/>
          <p:cNvSpPr txBox="1"/>
          <p:nvPr>
            <p:ph type="title"/>
          </p:nvPr>
        </p:nvSpPr>
        <p:spPr>
          <a:xfrm>
            <a:off x="381000" y="228600"/>
            <a:ext cx="80772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4C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98004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Beberapa</a:t>
            </a:r>
            <a:r>
              <a:rPr b="1" i="0" lang="en-US" sz="2400" u="none">
                <a:solidFill>
                  <a:srgbClr val="CE006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istilah pokok</a:t>
            </a:r>
            <a:r>
              <a:rPr b="0" i="0" lang="en-US" sz="2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/>
          </a:p>
        </p:txBody>
      </p:sp>
      <p:sp>
        <p:nvSpPr>
          <p:cNvPr id="873" name="Google Shape;873;p5"/>
          <p:cNvSpPr txBox="1"/>
          <p:nvPr>
            <p:ph idx="1" type="body"/>
          </p:nvPr>
        </p:nvSpPr>
        <p:spPr>
          <a:xfrm>
            <a:off x="381000" y="457200"/>
            <a:ext cx="8305800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Zoonosis:</a:t>
            </a:r>
            <a:r>
              <a:rPr b="1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Penyakit 🡪 primer menjangkiti hewan.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Dapat ditularkan dari hewan ke manusia (zoo-anthroponosis) maupun dari manusia ke hewan (anthropozoonosis).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Times New Roman"/>
              <a:buNone/>
            </a:pPr>
            <a:r>
              <a:rPr b="1" i="0" lang="en-US" sz="2400" u="sng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Vektor</a:t>
            </a:r>
            <a:br>
              <a:rPr b="1" i="0" lang="en-US" sz="2400" u="sng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Organisme yang membawa/memindahkan penyebab suatu penyakit dari hospes satu ke hospes lain 🡪 dua jenis vektor: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b="1" i="1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Vektor mekanis</a:t>
            </a:r>
            <a: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Parasit tidak mengalami perubahan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b="1" i="1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Vektor biologis</a:t>
            </a:r>
            <a: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Parasit di tubuh vektor mengalami perkembangan, bila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parasit berubah dalam hal:</a:t>
            </a:r>
            <a:b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- jumlahnya disebut </a:t>
            </a:r>
            <a:r>
              <a:rPr b="1" i="1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propagative development</a:t>
            </a:r>
            <a: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- bentuk/stadiumnya disebut </a:t>
            </a:r>
            <a:r>
              <a:rPr b="1" i="1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cyclo-development</a:t>
            </a:r>
            <a:b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- bentuk dan jumlah disebut </a:t>
            </a:r>
            <a:r>
              <a:rPr b="1" i="1" lang="en-US" sz="24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cyclo-propagative development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8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8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8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8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8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8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87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"/>
                                        <p:tgtEl>
                                          <p:spTgt spid="87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8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Google Shape;879;p6"/>
          <p:cNvSpPr txBox="1"/>
          <p:nvPr>
            <p:ph idx="1" type="body"/>
          </p:nvPr>
        </p:nvSpPr>
        <p:spPr>
          <a:xfrm>
            <a:off x="685800" y="304800"/>
            <a:ext cx="77724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Times New Roman"/>
              <a:buNone/>
            </a:pPr>
            <a:r>
              <a:rPr b="0" i="0" lang="en-US" sz="2400" u="sng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Ektoparasit = Ectoparasite (Ectozoa)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Organisme yang hidup parasitik di bagian luar tubuh hospesnya.</a:t>
            </a:r>
            <a:br>
              <a:rPr b="0" i="0" lang="en-US" sz="240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Contoh : kutu kepala.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Times New Roman"/>
              <a:buNone/>
            </a:pPr>
            <a:r>
              <a:rPr b="0" i="0" lang="en-US" sz="2400" u="sng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Endoparasit = Endoparasite (Endozoa)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Organisme yang hidup parasitik di dalam tubuh hospes.</a:t>
            </a:r>
            <a:br>
              <a:rPr b="0" i="0" lang="en-US" sz="240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Contoh : Cacing usus, Plasmodium.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Times New Roman"/>
              <a:buNone/>
            </a:pPr>
            <a:r>
              <a:rPr b="0" i="0" lang="en-US" sz="2400" u="sng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Parasit obligat = Obligate parasite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Organisme yang tidak dapat hidup tanpa adanya hospes, selama hidupnya dia hidup secara parasitik.</a:t>
            </a:r>
            <a:br>
              <a:rPr b="0" i="0" lang="en-US" sz="240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Contoh : Plasmodium.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Times New Roman"/>
              <a:buNone/>
            </a:pPr>
            <a:r>
              <a:rPr b="0" i="0" lang="en-US" sz="2400" u="sng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Parasit fakultatif = Facultative parasite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Organisme pada keadaan tertentu dapat hidup secara bebas, tetapi pada keadaan lain hidup secara parasitik.</a:t>
            </a:r>
            <a:br>
              <a:rPr b="0" i="0" lang="en-US" sz="240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Contoh : Strongyloides stercoralis.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7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7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4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Google Shape;885;p7"/>
          <p:cNvSpPr txBox="1"/>
          <p:nvPr>
            <p:ph idx="1" type="body"/>
          </p:nvPr>
        </p:nvSpPr>
        <p:spPr>
          <a:xfrm>
            <a:off x="457200" y="540850"/>
            <a:ext cx="82296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Times New Roman"/>
              <a:buNone/>
            </a:pPr>
            <a:r>
              <a:rPr b="0" i="0" lang="en-US" sz="2000" u="sng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Accidental parasite = Occasional parasite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Organisme yang hidup parasitik pada hospes yang sebenarnya bukan  hospes aslinya.</a:t>
            </a:r>
            <a:br>
              <a:rPr b="0" i="0" lang="en-US" sz="20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0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Contoh : Cacing pita anjing  yang hidup pada manusia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Times New Roman"/>
              <a:buNone/>
            </a:pPr>
            <a:r>
              <a:rPr b="0" i="0" lang="en-US" sz="2000" u="sng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Pseudoparasite = artefact</a:t>
            </a:r>
            <a:br>
              <a:rPr b="0" i="0" lang="en-US" sz="2000" u="sng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0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Bentukan yang mirip parasit </a:t>
            </a:r>
            <a:br>
              <a:rPr b="0" i="0" lang="en-US" sz="20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0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Contoh : serat-serat sisa makanan, gelembung udara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Times New Roman"/>
              <a:buNone/>
            </a:pPr>
            <a:r>
              <a:rPr b="0" i="0" lang="en-US" sz="2000" u="sng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Spurious parasite</a:t>
            </a:r>
            <a:br>
              <a:rPr b="0" i="0" lang="en-US" sz="2000" u="sng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0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Organisme asing yang lewat traktus digestivus  tanpa menimbulkan gejala.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Times New Roman"/>
              <a:buNone/>
            </a:pPr>
            <a:r>
              <a:rPr b="0" i="0" lang="en-US" sz="2000" u="sng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Definitive host = hospes sebenarnya</a:t>
            </a:r>
            <a:br>
              <a:rPr b="0" i="0" lang="en-US" sz="2000" u="sng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0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Hospes yang ditumpangi bentuk dewasa parasit, atau hospes yang menjadi tempat berlangsungnya  reproduksi seksual dari parasit.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Times New Roman"/>
              <a:buNone/>
            </a:pPr>
            <a:r>
              <a:rPr b="0" i="0" lang="en-US" sz="2000" u="sng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Intermediate host = hospes perantara</a:t>
            </a:r>
            <a:br>
              <a:rPr b="0" i="0" lang="en-US" sz="2000" u="sng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0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Hospes yang menjadi perantara tertularnya penyakit parasit. Di tubuh  hospes ini parasit berada dalam bentuk larva, atau hospes yang menjadi tempat reproduksi aseksual.</a:t>
            </a:r>
            <a:endParaRPr/>
          </a:p>
        </p:txBody>
      </p:sp>
    </p:spTree>
  </p:cSld>
  <p:clrMapOvr>
    <a:masterClrMapping/>
  </p:clrMapOvr>
  <p:transition advTm="17531" spd="slow">
    <p:checker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8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8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"/>
                                        <p:tgtEl>
                                          <p:spTgt spid="88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0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Google Shape;891;p8"/>
          <p:cNvSpPr txBox="1"/>
          <p:nvPr>
            <p:ph idx="1" type="body"/>
          </p:nvPr>
        </p:nvSpPr>
        <p:spPr>
          <a:xfrm>
            <a:off x="685800" y="381000"/>
            <a:ext cx="8001000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b="0" i="0" lang="en-US" sz="2000" u="sng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Paratenic host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</a:pPr>
            <a:r>
              <a:rPr b="0" i="0" lang="en-US" sz="2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Hospes yang menjadi tempat istirahat bagi stadium larva parasit, larva parasit tetap dalam bentuk/stadium infektif, dan dapat berpindah ke tubuh hospes definitif.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</a:pPr>
            <a:r>
              <a:rPr b="0" i="0" lang="en-US" sz="2000" u="sng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Reservoir host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</a:pPr>
            <a:r>
              <a:rPr b="0" i="0" lang="en-US" sz="2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Organisme yang menjadi tempat tinggal parasit dan terus-menerus bertindak sebagai sumber penularan dari  penyakit parasit. </a:t>
            </a:r>
            <a:br>
              <a:rPr b="0" i="0" lang="en-US" sz="2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Contoh: Kera di daerah Sumatera  dan Semenanjung Malaka 🡪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</a:pPr>
            <a:r>
              <a:rPr b="0" i="0" lang="en-US" sz="2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           Malayan Filaria.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</a:pPr>
            <a:r>
              <a:rPr b="0" i="0" lang="en-US" sz="2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Umumnya manusia 🡪 hospes definitif, tetapi tidak jarang jadi 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</a:pPr>
            <a:r>
              <a:rPr b="0" i="0" lang="en-US" sz="2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 hospes perantara atau bahkan hospes aksidental.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</a:pPr>
            <a:r>
              <a:rPr b="0" i="0" lang="en-US" sz="2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Contoh :</a:t>
            </a:r>
            <a:br>
              <a:rPr b="0" i="0" lang="en-US" sz="2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Ascariasis 🡪 manusia 🡪 hospes definitif. </a:t>
            </a:r>
            <a:br>
              <a:rPr b="0" i="0" lang="en-US" sz="2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2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Malaria 🡪 manusia 🡪 hospes perantara 🡪 perkembang biakan aseksual nyamuk Anopheles betina 🡪 hospes definitif 🡪 perkembang biakan seksual.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</a:pPr>
            <a:r>
              <a:rPr b="0" i="0" lang="en-US" sz="20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  Trichinellosis, Taeniasis 🡪 man 🡪 DH sekaligus IH.</a:t>
            </a:r>
            <a:endParaRPr/>
          </a:p>
        </p:txBody>
      </p:sp>
    </p:spTree>
  </p:cSld>
  <p:clrMapOvr>
    <a:masterClrMapping/>
  </p:clrMapOvr>
  <p:transition advTm="1064092" spd="slow">
    <p:checker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8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8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8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8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8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8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89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89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/>
                                        <p:tgtEl>
                                          <p:spTgt spid="89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6" name="Shape 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" name="Google Shape;897;p9"/>
          <p:cNvSpPr txBox="1"/>
          <p:nvPr>
            <p:ph type="title"/>
          </p:nvPr>
        </p:nvSpPr>
        <p:spPr>
          <a:xfrm>
            <a:off x="685800" y="609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TATA NAMA/NOMENKLATUR DARI PARASIT</a:t>
            </a:r>
            <a:endParaRPr/>
          </a:p>
        </p:txBody>
      </p:sp>
      <p:sp>
        <p:nvSpPr>
          <p:cNvPr id="898" name="Google Shape;898;p9"/>
          <p:cNvSpPr txBox="1"/>
          <p:nvPr>
            <p:ph idx="1" type="body"/>
          </p:nvPr>
        </p:nvSpPr>
        <p:spPr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Pengertian sama dan seragam 🡪 dipakai sistem penamaan</a:t>
            </a:r>
            <a:endParaRPr/>
          </a:p>
          <a:p>
            <a:pPr indent="-342900" lvl="0" marL="34290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binomial (Binomial System of nomenclature).</a:t>
            </a:r>
            <a:endParaRPr/>
          </a:p>
          <a:p>
            <a:pPr indent="-342900" lvl="0" marL="34290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Setiap organisme 🡪 nama generik dan nama spesifik.</a:t>
            </a:r>
            <a:endParaRPr/>
          </a:p>
          <a:p>
            <a:pPr indent="-342900" lvl="0" marL="34290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Nama generik 🡪 genus, mulai huruf besar.  </a:t>
            </a:r>
            <a:endParaRPr/>
          </a:p>
          <a:p>
            <a:pPr indent="-342900" lvl="0" marL="34290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Nama spesifik 🡪 spesies, mulai huruf kecil. Biasanya </a:t>
            </a:r>
            <a:endParaRPr/>
          </a:p>
          <a:p>
            <a:pPr indent="-342900" lvl="0" marL="34290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kemudian diikuti dengan nama penemu, koma</a:t>
            </a:r>
            <a:endParaRPr/>
          </a:p>
          <a:p>
            <a:pPr indent="-342900" lvl="0" marL="34290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dan diakhiri dengan tahun diketemukannya</a:t>
            </a:r>
            <a:endParaRPr/>
          </a:p>
          <a:p>
            <a:pPr indent="-342900" lvl="0" marL="342900" rtl="0" algn="l">
              <a:lnSpc>
                <a:spcPct val="12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Contoh: Ascaris lumbricoides Linnaeus, 175B.</a:t>
            </a:r>
            <a:b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Pulse">
  <a:themeElements>
    <a:clrScheme name="Pulse 6">
      <a:dk1>
        <a:srgbClr val="000000"/>
      </a:dk1>
      <a:lt1>
        <a:srgbClr val="FFFFFF"/>
      </a:lt1>
      <a:dk2>
        <a:srgbClr val="003300"/>
      </a:dk2>
      <a:lt2>
        <a:srgbClr val="FFCC66"/>
      </a:lt2>
      <a:accent1>
        <a:srgbClr val="CC9900"/>
      </a:accent1>
      <a:accent2>
        <a:srgbClr val="001600"/>
      </a:accent2>
      <a:accent3>
        <a:srgbClr val="AAADAA"/>
      </a:accent3>
      <a:accent4>
        <a:srgbClr val="DADADA"/>
      </a:accent4>
      <a:accent5>
        <a:srgbClr val="E2CAAA"/>
      </a:accent5>
      <a:accent6>
        <a:srgbClr val="001300"/>
      </a:accent6>
      <a:hlink>
        <a:srgbClr val="006600"/>
      </a:hlink>
      <a:folHlink>
        <a:srgbClr val="00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Pulse">
  <a:themeElements>
    <a:clrScheme name="">
      <a:dk1>
        <a:srgbClr val="000000"/>
      </a:dk1>
      <a:lt1>
        <a:srgbClr val="FFFFFF"/>
      </a:lt1>
      <a:dk2>
        <a:srgbClr val="009999"/>
      </a:dk2>
      <a:lt2>
        <a:srgbClr val="FFCC66"/>
      </a:lt2>
      <a:accent1>
        <a:srgbClr val="FF9900"/>
      </a:accent1>
      <a:accent2>
        <a:srgbClr val="000044"/>
      </a:accent2>
      <a:accent3>
        <a:srgbClr val="AACACA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1_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1_Pulse">
  <a:themeElements>
    <a:clrScheme name="Pulse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ulse">
  <a:themeElements>
    <a:clrScheme name="">
      <a:dk1>
        <a:srgbClr val="000000"/>
      </a:dk1>
      <a:lt1>
        <a:srgbClr val="FFFFFF"/>
      </a:lt1>
      <a:dk2>
        <a:srgbClr val="0033CC"/>
      </a:dk2>
      <a:lt2>
        <a:srgbClr val="FFCC66"/>
      </a:lt2>
      <a:accent1>
        <a:srgbClr val="FF9900"/>
      </a:accent1>
      <a:accent2>
        <a:srgbClr val="440022"/>
      </a:accent2>
      <a:accent3>
        <a:srgbClr val="AAADE2"/>
      </a:accent3>
      <a:accent4>
        <a:srgbClr val="DADADA"/>
      </a:accent4>
      <a:accent5>
        <a:srgbClr val="FFCAAA"/>
      </a:accent5>
      <a:accent6>
        <a:srgbClr val="3D001E"/>
      </a:accent6>
      <a:hlink>
        <a:srgbClr val="B20059"/>
      </a:hlink>
      <a:folHlink>
        <a:srgbClr val="FF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Pulse">
  <a:themeElements>
    <a:clrScheme name="">
      <a:dk1>
        <a:srgbClr val="000000"/>
      </a:dk1>
      <a:lt1>
        <a:srgbClr val="FFFFFF"/>
      </a:lt1>
      <a:dk2>
        <a:srgbClr val="990033"/>
      </a:dk2>
      <a:lt2>
        <a:srgbClr val="FFCC66"/>
      </a:lt2>
      <a:accent1>
        <a:srgbClr val="CC9900"/>
      </a:accent1>
      <a:accent2>
        <a:srgbClr val="001600"/>
      </a:accent2>
      <a:accent3>
        <a:srgbClr val="CAAAAD"/>
      </a:accent3>
      <a:accent4>
        <a:srgbClr val="DADADA"/>
      </a:accent4>
      <a:accent5>
        <a:srgbClr val="E2CAAA"/>
      </a:accent5>
      <a:accent6>
        <a:srgbClr val="001300"/>
      </a:accent6>
      <a:hlink>
        <a:srgbClr val="006600"/>
      </a:hlink>
      <a:folHlink>
        <a:srgbClr val="00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Pulse">
  <a:themeElements>
    <a:clrScheme name="">
      <a:dk1>
        <a:srgbClr val="000000"/>
      </a:dk1>
      <a:lt1>
        <a:srgbClr val="99FF33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CAFFAD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1_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Pulse">
  <a:themeElements>
    <a:clrScheme name="Pulse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Pulse">
  <a:themeElements>
    <a:clrScheme name="">
      <a:dk1>
        <a:srgbClr val="000000"/>
      </a:dk1>
      <a:lt1>
        <a:srgbClr val="33CCCC"/>
      </a:lt1>
      <a:dk2>
        <a:srgbClr val="000066"/>
      </a:dk2>
      <a:lt2>
        <a:srgbClr val="6699FF"/>
      </a:lt2>
      <a:accent1>
        <a:srgbClr val="33CCCC"/>
      </a:accent1>
      <a:accent2>
        <a:srgbClr val="0099FF"/>
      </a:accent2>
      <a:accent3>
        <a:srgbClr val="ADE2E2"/>
      </a:accent3>
      <a:accent4>
        <a:srgbClr val="000000"/>
      </a:accent4>
      <a:accent5>
        <a:srgbClr val="ADE2E2"/>
      </a:accent5>
      <a:accent6>
        <a:srgbClr val="008AE7"/>
      </a:accent6>
      <a:hlink>
        <a:srgbClr val="FFFFFF"/>
      </a:hlink>
      <a:folHlink>
        <a:srgbClr val="3366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2003-01-10T19:00:59Z</dcterms:created>
  <dc:creator>dr.Sudjari</dc:creator>
</cp:coreProperties>
</file>