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12189c7d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12189c7d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12189c7d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012189c7d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12189c7d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012189c7d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012189c7d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012189c7d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6994" l="10976" r="24908" t="7702"/>
          <a:stretch/>
        </p:blipFill>
        <p:spPr>
          <a:xfrm>
            <a:off x="1316500" y="247875"/>
            <a:ext cx="6392294" cy="478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491575"/>
            <a:ext cx="8520600" cy="43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>
                <a:solidFill>
                  <a:srgbClr val="000000"/>
                </a:solidFill>
              </a:rPr>
              <a:t>D</a:t>
            </a:r>
            <a:r>
              <a:rPr lang="id">
                <a:solidFill>
                  <a:srgbClr val="000000"/>
                </a:solidFill>
              </a:rPr>
              <a:t>X : diare cair akut dengan dehidrasi berat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d">
                <a:solidFill>
                  <a:srgbClr val="000000"/>
                </a:solidFill>
              </a:rPr>
              <a:t>tatalaksana : (karna kurang dari 1 tahun)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id">
                <a:solidFill>
                  <a:srgbClr val="000000"/>
                </a:solidFill>
              </a:rPr>
              <a:t>30 cc/kgBB dalam 1 jam, dan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id">
                <a:solidFill>
                  <a:srgbClr val="000000"/>
                </a:solidFill>
              </a:rPr>
              <a:t>70 cc/kgBB dalam 5 jam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d">
                <a:solidFill>
                  <a:srgbClr val="000000"/>
                </a:solidFill>
              </a:rPr>
              <a:t>setelah itu dilakukan pengecekan elektrolit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d">
                <a:solidFill>
                  <a:srgbClr val="000000"/>
                </a:solidFill>
              </a:rPr>
              <a:t>jika didapatkan: Natrium = 125 dan Kalium = 3,5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d">
                <a:solidFill>
                  <a:srgbClr val="000000"/>
                </a:solidFill>
              </a:rPr>
              <a:t>=&gt; Delta Natrium x 0,6 x BB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d">
                <a:solidFill>
                  <a:srgbClr val="000000"/>
                </a:solidFill>
              </a:rPr>
              <a:t>     (135-125) x 0,6 x 10 = 60 meg/hari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d">
                <a:solidFill>
                  <a:srgbClr val="000000"/>
                </a:solidFill>
              </a:rPr>
              <a:t>Tatalaksana : Opname + rehidrasi parenteral dg RL (30cc/KgBB dlm 1 jam pertama, 70 CC/KgBB dlm 5 jam)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"/>
              <a:t>pada kasus pasien mengalami hyponatrium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 rotWithShape="1">
          <a:blip r:embed="rId4">
            <a:alphaModFix/>
          </a:blip>
          <a:srcRect b="54768" l="15411" r="36605" t="20412"/>
          <a:stretch/>
        </p:blipFill>
        <p:spPr>
          <a:xfrm>
            <a:off x="1512075" y="3292300"/>
            <a:ext cx="4387450" cy="127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