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6" r:id="rId6"/>
    <p:sldMasterId id="2147483658" r:id="rId7"/>
    <p:sldMasterId id="2147483660" r:id="rId8"/>
    <p:sldMasterId id="2147483662" r:id="rId9"/>
    <p:sldMasterId id="2147483664"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Lst>
  <p:sldSz cy="6858000" cx="9144000"/>
  <p:notesSz cx="6858000" cy="9144000"/>
  <p:embeddedFontLst>
    <p:embeddedFont>
      <p:font typeface="Overlock"/>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7" roundtripDataSignature="AMtx7mgAQq/vYrIdHr6JCo4Y5eGT+hbK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8.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font" Target="fonts/Overlock-regular.fntdata"/><Relationship Id="rId10" Type="http://schemas.openxmlformats.org/officeDocument/2006/relationships/slideMaster" Target="slideMasters/slideMaster7.xml"/><Relationship Id="rId32" Type="http://schemas.openxmlformats.org/officeDocument/2006/relationships/slide" Target="slides/slide21.xml"/><Relationship Id="rId13" Type="http://schemas.openxmlformats.org/officeDocument/2006/relationships/slide" Target="slides/slide2.xml"/><Relationship Id="rId35" Type="http://schemas.openxmlformats.org/officeDocument/2006/relationships/font" Target="fonts/Overlock-italic.fntdata"/><Relationship Id="rId12" Type="http://schemas.openxmlformats.org/officeDocument/2006/relationships/slide" Target="slides/slide1.xml"/><Relationship Id="rId34" Type="http://schemas.openxmlformats.org/officeDocument/2006/relationships/font" Target="fonts/Overlock-bold.fntdata"/><Relationship Id="rId15" Type="http://schemas.openxmlformats.org/officeDocument/2006/relationships/slide" Target="slides/slide4.xml"/><Relationship Id="rId37" Type="http://customschemas.google.com/relationships/presentationmetadata" Target="metadata"/><Relationship Id="rId14" Type="http://schemas.openxmlformats.org/officeDocument/2006/relationships/slide" Target="slides/slide3.xml"/><Relationship Id="rId36" Type="http://schemas.openxmlformats.org/officeDocument/2006/relationships/font" Target="fonts/Overlock-boldItalic.fntdata"/><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3"/>
          <p:cNvSpPr txBox="1"/>
          <p:nvPr>
            <p:ph type="ctrTitle"/>
          </p:nvPr>
        </p:nvSpPr>
        <p:spPr>
          <a:xfrm>
            <a:off x="685800" y="3355848"/>
            <a:ext cx="8077200" cy="1673352"/>
          </a:xfrm>
          <a:prstGeom prst="rect">
            <a:avLst/>
          </a:prstGeom>
          <a:noFill/>
          <a:ln>
            <a:noFill/>
          </a:ln>
        </p:spPr>
        <p:txBody>
          <a:bodyPr anchorCtr="0" anchor="t" bIns="0" lIns="91425" spcFirstLastPara="1" rIns="45700" wrap="square" tIns="0">
            <a:normAutofit/>
          </a:bodyPr>
          <a:lstStyle>
            <a:lvl1pPr lvl="0" algn="l">
              <a:spcBef>
                <a:spcPts val="0"/>
              </a:spcBef>
              <a:spcAft>
                <a:spcPts val="0"/>
              </a:spcAft>
              <a:buSzPts val="1400"/>
              <a:buNone/>
              <a:defRPr b="1" sz="4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3"/>
          <p:cNvSpPr txBox="1"/>
          <p:nvPr>
            <p:ph idx="1" type="subTitle"/>
          </p:nvPr>
        </p:nvSpPr>
        <p:spPr>
          <a:xfrm>
            <a:off x="685800" y="1828800"/>
            <a:ext cx="8077200" cy="1499616"/>
          </a:xfrm>
          <a:prstGeom prst="rect">
            <a:avLst/>
          </a:prstGeom>
          <a:noFill/>
          <a:ln>
            <a:noFill/>
          </a:ln>
        </p:spPr>
        <p:txBody>
          <a:bodyPr anchorCtr="0" anchor="b" bIns="0" lIns="118850" spcFirstLastPara="1" rIns="45700" wrap="square" tIns="0">
            <a:noAutofit/>
          </a:bodyPr>
          <a:lstStyle>
            <a:lvl1pPr lvl="0" algn="l">
              <a:spcBef>
                <a:spcPts val="0"/>
              </a:spcBef>
              <a:spcAft>
                <a:spcPts val="0"/>
              </a:spcAft>
              <a:buSzPts val="1600"/>
              <a:buNone/>
              <a:defRPr sz="2000">
                <a:solidFill>
                  <a:srgbClr val="FFFFFF"/>
                </a:solidFill>
              </a:defRPr>
            </a:lvl1pPr>
            <a:lvl2pPr lvl="1" algn="ctr">
              <a:spcBef>
                <a:spcPts val="560"/>
              </a:spcBef>
              <a:spcAft>
                <a:spcPts val="0"/>
              </a:spcAft>
              <a:buSzPts val="2520"/>
              <a:buNone/>
              <a:defRPr>
                <a:solidFill>
                  <a:schemeClr val="lt1"/>
                </a:solidFill>
              </a:defRPr>
            </a:lvl2pPr>
            <a:lvl3pPr lvl="2" algn="ctr">
              <a:spcBef>
                <a:spcPts val="480"/>
              </a:spcBef>
              <a:spcAft>
                <a:spcPts val="0"/>
              </a:spcAft>
              <a:buSzPts val="2400"/>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None/>
              <a:defRPr>
                <a:solidFill>
                  <a:schemeClr val="lt1"/>
                </a:solidFill>
              </a:defRPr>
            </a:lvl5pPr>
            <a:lvl6pPr lvl="5" algn="ctr">
              <a:spcBef>
                <a:spcPts val="400"/>
              </a:spcBef>
              <a:spcAft>
                <a:spcPts val="0"/>
              </a:spcAft>
              <a:buSzPts val="2000"/>
              <a:buNone/>
              <a:defRPr>
                <a:solidFill>
                  <a:schemeClr val="lt1"/>
                </a:solidFill>
              </a:defRPr>
            </a:lvl6pPr>
            <a:lvl7pPr lvl="6" algn="ctr">
              <a:spcBef>
                <a:spcPts val="360"/>
              </a:spcBef>
              <a:spcAft>
                <a:spcPts val="0"/>
              </a:spcAft>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SzPts val="1800"/>
              <a:buNone/>
              <a:defRPr>
                <a:solidFill>
                  <a:schemeClr val="lt1"/>
                </a:solidFill>
              </a:defRPr>
            </a:lvl9pPr>
          </a:lstStyle>
          <a:p/>
        </p:txBody>
      </p:sp>
      <p:sp>
        <p:nvSpPr>
          <p:cNvPr id="16" name="Google Shape;16;p23"/>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FFFFF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1pPr>
            <a:lvl2pPr indent="0" lvl="1"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2pPr>
            <a:lvl3pPr indent="0" lvl="2"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3pPr>
            <a:lvl4pPr indent="0" lvl="3"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4pPr>
            <a:lvl5pPr indent="0" lvl="4"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5pPr>
            <a:lvl6pPr indent="0" lvl="5"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6pPr>
            <a:lvl7pPr indent="0" lvl="6"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7pPr>
            <a:lvl8pPr indent="0" lvl="7"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8pPr>
            <a:lvl9pPr indent="0" lvl="8"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37"/>
          <p:cNvSpPr txBox="1"/>
          <p:nvPr>
            <p:ph type="title"/>
          </p:nvPr>
        </p:nvSpPr>
        <p:spPr>
          <a:xfrm>
            <a:off x="164592" y="155448"/>
            <a:ext cx="2525150" cy="978408"/>
          </a:xfrm>
          <a:prstGeom prst="rect">
            <a:avLst/>
          </a:prstGeom>
          <a:noFill/>
          <a:ln>
            <a:noFill/>
          </a:ln>
        </p:spPr>
        <p:txBody>
          <a:bodyPr anchorCtr="0" anchor="b" bIns="0" lIns="73150" spcFirstLastPara="1" rIns="45700" wrap="square" tIns="45700">
            <a:normAutofit/>
          </a:bodyPr>
          <a:lstStyle>
            <a:lvl1pPr lvl="0" algn="l">
              <a:spcBef>
                <a:spcPts val="0"/>
              </a:spcBef>
              <a:spcAft>
                <a:spcPts val="0"/>
              </a:spcAft>
              <a:buSzPts val="1400"/>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7"/>
          <p:cNvSpPr/>
          <p:nvPr>
            <p:ph idx="2" type="pic"/>
          </p:nvPr>
        </p:nvSpPr>
        <p:spPr>
          <a:xfrm>
            <a:off x="2903805" y="1484808"/>
            <a:ext cx="6247397" cy="5373192"/>
          </a:xfrm>
          <a:prstGeom prst="rect">
            <a:avLst/>
          </a:prstGeom>
          <a:solidFill>
            <a:srgbClr val="BABABB"/>
          </a:solidFill>
          <a:ln>
            <a:noFill/>
          </a:ln>
        </p:spPr>
      </p:sp>
      <p:sp>
        <p:nvSpPr>
          <p:cNvPr id="114" name="Google Shape;114;p37"/>
          <p:cNvSpPr txBox="1"/>
          <p:nvPr>
            <p:ph idx="1" type="body"/>
          </p:nvPr>
        </p:nvSpPr>
        <p:spPr>
          <a:xfrm>
            <a:off x="164592" y="1728216"/>
            <a:ext cx="2468880" cy="4572000"/>
          </a:xfrm>
          <a:prstGeom prst="rect">
            <a:avLst/>
          </a:prstGeom>
          <a:noFill/>
          <a:ln>
            <a:noFill/>
          </a:ln>
        </p:spPr>
        <p:txBody>
          <a:bodyPr anchorCtr="0" anchor="t" bIns="45700" lIns="54850" spcFirstLastPara="1" rIns="91425" wrap="square" tIns="91425">
            <a:noAutofit/>
          </a:bodyPr>
          <a:lstStyle>
            <a:lvl1pPr indent="-228600" lvl="0" marL="457200" algn="l">
              <a:spcBef>
                <a:spcPts val="0"/>
              </a:spcBef>
              <a:spcAft>
                <a:spcPts val="0"/>
              </a:spcAft>
              <a:buSzPts val="1120"/>
              <a:buNone/>
              <a:defRPr sz="1400"/>
            </a:lvl1pPr>
            <a:lvl2pPr indent="-228600" lvl="1" marL="914400" algn="l">
              <a:spcBef>
                <a:spcPts val="240"/>
              </a:spcBef>
              <a:spcAft>
                <a:spcPts val="0"/>
              </a:spcAft>
              <a:buSzPts val="108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15" name="Google Shape;115;p37"/>
          <p:cNvSpPr txBox="1"/>
          <p:nvPr>
            <p:ph idx="10" type="dt"/>
          </p:nvPr>
        </p:nvSpPr>
        <p:spPr>
          <a:xfrm>
            <a:off x="165100" y="1169987"/>
            <a:ext cx="2522537" cy="201612"/>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3F3F3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7"/>
          <p:cNvSpPr txBox="1"/>
          <p:nvPr>
            <p:ph idx="11" type="ftr"/>
          </p:nvPr>
        </p:nvSpPr>
        <p:spPr>
          <a:xfrm>
            <a:off x="3035300" y="1169987"/>
            <a:ext cx="5194300" cy="201612"/>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7"/>
          <p:cNvSpPr txBox="1"/>
          <p:nvPr>
            <p:ph idx="12" type="sldNum"/>
          </p:nvPr>
        </p:nvSpPr>
        <p:spPr>
          <a:xfrm>
            <a:off x="8339137" y="1169987"/>
            <a:ext cx="733425" cy="201612"/>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26" name="Shape 126"/>
        <p:cNvGrpSpPr/>
        <p:nvPr/>
      </p:nvGrpSpPr>
      <p:grpSpPr>
        <a:xfrm>
          <a:off x="0" y="0"/>
          <a:ext cx="0" cy="0"/>
          <a:chOff x="0" y="0"/>
          <a:chExt cx="0" cy="0"/>
        </a:xfrm>
      </p:grpSpPr>
      <p:sp>
        <p:nvSpPr>
          <p:cNvPr id="127" name="Google Shape;127;p39"/>
          <p:cNvSpPr txBox="1"/>
          <p:nvPr>
            <p:ph type="title"/>
          </p:nvPr>
        </p:nvSpPr>
        <p:spPr>
          <a:xfrm rot="5400000">
            <a:off x="4808537" y="2247903"/>
            <a:ext cx="5851525" cy="1905000"/>
          </a:xfrm>
          <a:prstGeom prst="rect">
            <a:avLst/>
          </a:prstGeom>
          <a:noFill/>
          <a:ln>
            <a:noFill/>
          </a:ln>
        </p:spPr>
        <p:txBody>
          <a:bodyPr anchorCtr="0" anchor="ctr" bIns="45700" lIns="91425" spcFirstLastPara="1" rIns="4570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9"/>
          <p:cNvSpPr txBox="1"/>
          <p:nvPr>
            <p:ph idx="1" type="body"/>
          </p:nvPr>
        </p:nvSpPr>
        <p:spPr>
          <a:xfrm rot="5400000">
            <a:off x="541338" y="220663"/>
            <a:ext cx="5851525" cy="6019800"/>
          </a:xfrm>
          <a:prstGeom prst="rect">
            <a:avLst/>
          </a:prstGeom>
          <a:noFill/>
          <a:ln>
            <a:noFill/>
          </a:ln>
        </p:spPr>
        <p:txBody>
          <a:bodyPr anchorCtr="0" anchor="t" bIns="45700" lIns="54850" spcFirstLastPara="1" rIns="91425" wrap="square" tIns="91425">
            <a:noAutofit/>
          </a:bodyPr>
          <a:lstStyle>
            <a:lvl1pPr indent="-320040" lvl="0" marL="457200" algn="l">
              <a:spcBef>
                <a:spcPts val="0"/>
              </a:spcBef>
              <a:spcAft>
                <a:spcPts val="0"/>
              </a:spcAft>
              <a:buSzPts val="1440"/>
              <a:buChar char="◼"/>
              <a:defRPr/>
            </a:lvl1pPr>
            <a:lvl2pPr indent="-331469" lvl="1" marL="914400" algn="l">
              <a:spcBef>
                <a:spcPts val="360"/>
              </a:spcBef>
              <a:spcAft>
                <a:spcPts val="0"/>
              </a:spcAft>
              <a:buSzPts val="162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9" name="Google Shape;129;p39"/>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3F3F3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9"/>
          <p:cNvSpPr txBox="1"/>
          <p:nvPr>
            <p:ph idx="11" type="ftr"/>
          </p:nvPr>
        </p:nvSpPr>
        <p:spPr>
          <a:xfrm>
            <a:off x="2640012" y="6376987"/>
            <a:ext cx="3836987" cy="365125"/>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9"/>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5"/>
          <p:cNvSpPr txBox="1"/>
          <p:nvPr>
            <p:ph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lvl1pPr indent="-320040" lvl="0" marL="457200" algn="l">
              <a:spcBef>
                <a:spcPts val="0"/>
              </a:spcBef>
              <a:spcAft>
                <a:spcPts val="0"/>
              </a:spcAft>
              <a:buSzPts val="1440"/>
              <a:buChar char="◼"/>
              <a:defRPr/>
            </a:lvl1pPr>
            <a:lvl2pPr indent="-331469" lvl="1" marL="914400" algn="l">
              <a:spcBef>
                <a:spcPts val="360"/>
              </a:spcBef>
              <a:spcAft>
                <a:spcPts val="0"/>
              </a:spcAft>
              <a:buSzPts val="162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0" name="Google Shape;30;p25"/>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3F3F3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5"/>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 name="Shape 33"/>
        <p:cNvGrpSpPr/>
        <p:nvPr/>
      </p:nvGrpSpPr>
      <p:grpSpPr>
        <a:xfrm>
          <a:off x="0" y="0"/>
          <a:ext cx="0" cy="0"/>
          <a:chOff x="0" y="0"/>
          <a:chExt cx="0" cy="0"/>
        </a:xfrm>
      </p:grpSpPr>
      <p:sp>
        <p:nvSpPr>
          <p:cNvPr id="34" name="Google Shape;34;p28"/>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8"/>
          <p:cNvSpPr txBox="1"/>
          <p:nvPr>
            <p:ph idx="1" type="body"/>
          </p:nvPr>
        </p:nvSpPr>
        <p:spPr>
          <a:xfrm rot="5400000">
            <a:off x="2259012" y="-26988"/>
            <a:ext cx="4625975" cy="8229600"/>
          </a:xfrm>
          <a:prstGeom prst="rect">
            <a:avLst/>
          </a:prstGeom>
          <a:noFill/>
          <a:ln>
            <a:noFill/>
          </a:ln>
        </p:spPr>
        <p:txBody>
          <a:bodyPr anchorCtr="0" anchor="t" bIns="45700" lIns="54850" spcFirstLastPara="1" rIns="91425" wrap="square" tIns="91425">
            <a:noAutofit/>
          </a:bodyPr>
          <a:lstStyle>
            <a:lvl1pPr indent="-320040" lvl="0" marL="457200" algn="l">
              <a:spcBef>
                <a:spcPts val="0"/>
              </a:spcBef>
              <a:spcAft>
                <a:spcPts val="0"/>
              </a:spcAft>
              <a:buSzPts val="1440"/>
              <a:buChar char="◼"/>
              <a:defRPr/>
            </a:lvl1pPr>
            <a:lvl2pPr indent="-331469" lvl="1" marL="914400" algn="l">
              <a:spcBef>
                <a:spcPts val="360"/>
              </a:spcBef>
              <a:spcAft>
                <a:spcPts val="0"/>
              </a:spcAft>
              <a:buSzPts val="162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6" name="Google Shape;36;p28"/>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3F3F3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9"/>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9"/>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3F3F3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0"/>
          <p:cNvSpPr txBox="1"/>
          <p:nvPr>
            <p:ph idx="1" type="body"/>
          </p:nvPr>
        </p:nvSpPr>
        <p:spPr>
          <a:xfrm>
            <a:off x="457200" y="1698987"/>
            <a:ext cx="4040188" cy="715355"/>
          </a:xfrm>
          <a:prstGeom prst="rect">
            <a:avLst/>
          </a:prstGeom>
          <a:noFill/>
          <a:ln>
            <a:noFill/>
          </a:ln>
        </p:spPr>
        <p:txBody>
          <a:bodyPr anchorCtr="0" anchor="ctr" bIns="45700" lIns="146300" spcFirstLastPara="1" rIns="91425" wrap="square" tIns="91425">
            <a:noAutofit/>
          </a:bodyPr>
          <a:lstStyle>
            <a:lvl1pPr indent="-228600" lvl="0" marL="457200" algn="l">
              <a:spcBef>
                <a:spcPts val="0"/>
              </a:spcBef>
              <a:spcAft>
                <a:spcPts val="0"/>
              </a:spcAft>
              <a:buSzPts val="1840"/>
              <a:buNone/>
              <a:defRPr b="1" sz="2300" cap="none"/>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7" name="Google Shape;47;p30"/>
          <p:cNvSpPr txBox="1"/>
          <p:nvPr>
            <p:ph idx="2" type="body"/>
          </p:nvPr>
        </p:nvSpPr>
        <p:spPr>
          <a:xfrm>
            <a:off x="457200" y="2449512"/>
            <a:ext cx="4040188" cy="3951288"/>
          </a:xfrm>
          <a:prstGeom prst="rect">
            <a:avLst/>
          </a:prstGeom>
          <a:noFill/>
          <a:ln>
            <a:noFill/>
          </a:ln>
        </p:spPr>
        <p:txBody>
          <a:bodyPr anchorCtr="0" anchor="t" bIns="45700" lIns="54850" spcFirstLastPara="1" rIns="91425" wrap="square" tIns="91425">
            <a:noAutofit/>
          </a:bodyPr>
          <a:lstStyle>
            <a:lvl1pPr indent="-350520" lvl="0" marL="457200" algn="l">
              <a:spcBef>
                <a:spcPts val="0"/>
              </a:spcBef>
              <a:spcAft>
                <a:spcPts val="0"/>
              </a:spcAft>
              <a:buSzPts val="1920"/>
              <a:buChar char="◼"/>
              <a:defRPr sz="2400"/>
            </a:lvl1pPr>
            <a:lvl2pPr indent="-342900" lvl="1" marL="914400" algn="l">
              <a:spcBef>
                <a:spcPts val="400"/>
              </a:spcBef>
              <a:spcAft>
                <a:spcPts val="0"/>
              </a:spcAft>
              <a:buSzPts val="18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8" name="Google Shape;48;p30"/>
          <p:cNvSpPr txBox="1"/>
          <p:nvPr>
            <p:ph idx="3" type="body"/>
          </p:nvPr>
        </p:nvSpPr>
        <p:spPr>
          <a:xfrm>
            <a:off x="4645025" y="1698987"/>
            <a:ext cx="4041775" cy="715355"/>
          </a:xfrm>
          <a:prstGeom prst="rect">
            <a:avLst/>
          </a:prstGeom>
          <a:noFill/>
          <a:ln>
            <a:noFill/>
          </a:ln>
        </p:spPr>
        <p:txBody>
          <a:bodyPr anchorCtr="0" anchor="ctr" bIns="45700" lIns="146300" spcFirstLastPara="1" rIns="91425" wrap="square" tIns="91425">
            <a:noAutofit/>
          </a:bodyPr>
          <a:lstStyle>
            <a:lvl1pPr indent="-228600" lvl="0" marL="457200" algn="l">
              <a:spcBef>
                <a:spcPts val="0"/>
              </a:spcBef>
              <a:spcAft>
                <a:spcPts val="0"/>
              </a:spcAft>
              <a:buSzPts val="1840"/>
              <a:buNone/>
              <a:defRPr b="1" sz="2300" cap="none"/>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9" name="Google Shape;49;p30"/>
          <p:cNvSpPr txBox="1"/>
          <p:nvPr>
            <p:ph idx="4" type="body"/>
          </p:nvPr>
        </p:nvSpPr>
        <p:spPr>
          <a:xfrm>
            <a:off x="4645025" y="2449512"/>
            <a:ext cx="4041775" cy="3951288"/>
          </a:xfrm>
          <a:prstGeom prst="rect">
            <a:avLst/>
          </a:prstGeom>
          <a:noFill/>
          <a:ln>
            <a:noFill/>
          </a:ln>
        </p:spPr>
        <p:txBody>
          <a:bodyPr anchorCtr="0" anchor="t" bIns="45700" lIns="54850" spcFirstLastPara="1" rIns="91425" wrap="square" tIns="91425">
            <a:noAutofit/>
          </a:bodyPr>
          <a:lstStyle>
            <a:lvl1pPr indent="-350520" lvl="0" marL="457200" algn="l">
              <a:spcBef>
                <a:spcPts val="0"/>
              </a:spcBef>
              <a:spcAft>
                <a:spcPts val="0"/>
              </a:spcAft>
              <a:buSzPts val="1920"/>
              <a:buChar char="◼"/>
              <a:defRPr sz="2400"/>
            </a:lvl1pPr>
            <a:lvl2pPr indent="-342900" lvl="1" marL="914400" algn="l">
              <a:spcBef>
                <a:spcPts val="400"/>
              </a:spcBef>
              <a:spcAft>
                <a:spcPts val="0"/>
              </a:spcAft>
              <a:buSzPts val="18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0" name="Google Shape;50;p30"/>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3F3F3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31"/>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1"/>
          <p:cNvSpPr txBox="1"/>
          <p:nvPr>
            <p:ph idx="1" type="body"/>
          </p:nvPr>
        </p:nvSpPr>
        <p:spPr>
          <a:xfrm>
            <a:off x="457200" y="1773936"/>
            <a:ext cx="4038600" cy="4623816"/>
          </a:xfrm>
          <a:prstGeom prst="rect">
            <a:avLst/>
          </a:prstGeom>
          <a:noFill/>
          <a:ln>
            <a:noFill/>
          </a:ln>
        </p:spPr>
        <p:txBody>
          <a:bodyPr anchorCtr="0" anchor="t" bIns="45700" lIns="91425" spcFirstLastPara="1" rIns="91425" wrap="square" tIns="91425">
            <a:noAutofit/>
          </a:bodyPr>
          <a:lstStyle>
            <a:lvl1pPr indent="-370840" lvl="0" marL="457200" algn="l">
              <a:spcBef>
                <a:spcPts val="0"/>
              </a:spcBef>
              <a:spcAft>
                <a:spcPts val="0"/>
              </a:spcAft>
              <a:buSzPts val="2240"/>
              <a:buChar char="◼"/>
              <a:defRPr sz="2800"/>
            </a:lvl1pPr>
            <a:lvl2pPr indent="-365760" lvl="1" marL="914400" algn="l">
              <a:spcBef>
                <a:spcPts val="480"/>
              </a:spcBef>
              <a:spcAft>
                <a:spcPts val="0"/>
              </a:spcAft>
              <a:buSzPts val="216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56" name="Google Shape;56;p31"/>
          <p:cNvSpPr txBox="1"/>
          <p:nvPr>
            <p:ph idx="2" type="body"/>
          </p:nvPr>
        </p:nvSpPr>
        <p:spPr>
          <a:xfrm>
            <a:off x="4648200" y="1773936"/>
            <a:ext cx="4038600" cy="4623816"/>
          </a:xfrm>
          <a:prstGeom prst="rect">
            <a:avLst/>
          </a:prstGeom>
          <a:noFill/>
          <a:ln>
            <a:noFill/>
          </a:ln>
        </p:spPr>
        <p:txBody>
          <a:bodyPr anchorCtr="0" anchor="t" bIns="45700" lIns="54850" spcFirstLastPara="1" rIns="91425" wrap="square" tIns="91425">
            <a:noAutofit/>
          </a:bodyPr>
          <a:lstStyle>
            <a:lvl1pPr indent="-370840" lvl="0" marL="457200" algn="l">
              <a:spcBef>
                <a:spcPts val="0"/>
              </a:spcBef>
              <a:spcAft>
                <a:spcPts val="0"/>
              </a:spcAft>
              <a:buSzPts val="2240"/>
              <a:buChar char="◼"/>
              <a:defRPr sz="2800"/>
            </a:lvl1pPr>
            <a:lvl2pPr indent="-365760" lvl="1" marL="914400" algn="l">
              <a:spcBef>
                <a:spcPts val="480"/>
              </a:spcBef>
              <a:spcAft>
                <a:spcPts val="0"/>
              </a:spcAft>
              <a:buSzPts val="216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57" name="Google Shape;57;p31"/>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3F3F3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1"/>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27"/>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3F3F3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7"/>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8" name="Shape 78"/>
        <p:cNvGrpSpPr/>
        <p:nvPr/>
      </p:nvGrpSpPr>
      <p:grpSpPr>
        <a:xfrm>
          <a:off x="0" y="0"/>
          <a:ext cx="0" cy="0"/>
          <a:chOff x="0" y="0"/>
          <a:chExt cx="0" cy="0"/>
        </a:xfrm>
      </p:grpSpPr>
      <p:sp>
        <p:nvSpPr>
          <p:cNvPr id="79" name="Google Shape;79;p33"/>
          <p:cNvSpPr txBox="1"/>
          <p:nvPr>
            <p:ph type="title"/>
          </p:nvPr>
        </p:nvSpPr>
        <p:spPr>
          <a:xfrm>
            <a:off x="749808" y="118872"/>
            <a:ext cx="8013192" cy="1636776"/>
          </a:xfrm>
          <a:prstGeom prst="rect">
            <a:avLst/>
          </a:prstGeom>
          <a:noFill/>
          <a:ln>
            <a:noFill/>
          </a:ln>
        </p:spPr>
        <p:txBody>
          <a:bodyPr anchorCtr="0" anchor="b" bIns="0" lIns="91425" spcFirstLastPara="1" rIns="91425" wrap="square" tIns="0">
            <a:normAutofit/>
          </a:bodyPr>
          <a:lstStyle>
            <a:lvl1pPr lvl="0" algn="l">
              <a:spcBef>
                <a:spcPts val="0"/>
              </a:spcBef>
              <a:spcAft>
                <a:spcPts val="0"/>
              </a:spcAft>
              <a:buSzPts val="1400"/>
              <a:buNone/>
              <a:defRPr b="1" sz="4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3"/>
          <p:cNvSpPr txBox="1"/>
          <p:nvPr>
            <p:ph idx="1" type="body"/>
          </p:nvPr>
        </p:nvSpPr>
        <p:spPr>
          <a:xfrm>
            <a:off x="740664" y="1828800"/>
            <a:ext cx="8022336" cy="685800"/>
          </a:xfrm>
          <a:prstGeom prst="rect">
            <a:avLst/>
          </a:prstGeom>
          <a:noFill/>
          <a:ln>
            <a:noFill/>
          </a:ln>
        </p:spPr>
        <p:txBody>
          <a:bodyPr anchorCtr="0" anchor="t" bIns="0" lIns="146300" spcFirstLastPara="1" rIns="45700" wrap="square" tIns="0">
            <a:noAutofit/>
          </a:bodyPr>
          <a:lstStyle>
            <a:lvl1pPr indent="-228600" lvl="0" marL="457200" algn="l">
              <a:spcBef>
                <a:spcPts val="0"/>
              </a:spcBef>
              <a:spcAft>
                <a:spcPts val="0"/>
              </a:spcAft>
              <a:buSzPts val="1600"/>
              <a:buNone/>
              <a:defRPr sz="2000">
                <a:solidFill>
                  <a:srgbClr val="FFFFFF"/>
                </a:solidFill>
              </a:defRPr>
            </a:lvl1pPr>
            <a:lvl2pPr indent="-228600" lvl="1" marL="914400" algn="l">
              <a:spcBef>
                <a:spcPts val="360"/>
              </a:spcBef>
              <a:spcAft>
                <a:spcPts val="0"/>
              </a:spcAft>
              <a:buSzPts val="1620"/>
              <a:buNone/>
              <a:defRPr sz="1800">
                <a:solidFill>
                  <a:schemeClr val="lt1"/>
                </a:solidFill>
              </a:defRPr>
            </a:lvl2pPr>
            <a:lvl3pPr indent="-228600" lvl="2" marL="1371600" algn="l">
              <a:spcBef>
                <a:spcPts val="320"/>
              </a:spcBef>
              <a:spcAft>
                <a:spcPts val="0"/>
              </a:spcAft>
              <a:buSzPts val="160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228600" lvl="5" marL="2743200" algn="l">
              <a:spcBef>
                <a:spcPts val="280"/>
              </a:spcBef>
              <a:spcAft>
                <a:spcPts val="0"/>
              </a:spcAft>
              <a:buSzPts val="1400"/>
              <a:buNone/>
              <a:defRPr sz="1400">
                <a:solidFill>
                  <a:schemeClr val="lt1"/>
                </a:solidFill>
              </a:defRPr>
            </a:lvl6pPr>
            <a:lvl7pPr indent="-228600" lvl="6" marL="3200400" algn="l">
              <a:spcBef>
                <a:spcPts val="280"/>
              </a:spcBef>
              <a:spcAft>
                <a:spcPts val="0"/>
              </a:spcAft>
              <a:buSzPts val="1400"/>
              <a:buNone/>
              <a:defRPr sz="1400">
                <a:solidFill>
                  <a:schemeClr val="lt1"/>
                </a:solidFill>
              </a:defRPr>
            </a:lvl7pPr>
            <a:lvl8pPr indent="-228600" lvl="7" marL="3657600" algn="l">
              <a:spcBef>
                <a:spcPts val="280"/>
              </a:spcBef>
              <a:spcAft>
                <a:spcPts val="0"/>
              </a:spcAft>
              <a:buSzPts val="1400"/>
              <a:buNone/>
              <a:defRPr sz="1400">
                <a:solidFill>
                  <a:schemeClr val="lt1"/>
                </a:solidFill>
              </a:defRPr>
            </a:lvl8pPr>
            <a:lvl9pPr indent="-228600" lvl="8" marL="4114800" algn="l">
              <a:spcBef>
                <a:spcPts val="280"/>
              </a:spcBef>
              <a:spcAft>
                <a:spcPts val="0"/>
              </a:spcAft>
              <a:buSzPts val="1400"/>
              <a:buNone/>
              <a:defRPr sz="1400">
                <a:solidFill>
                  <a:schemeClr val="lt1"/>
                </a:solidFill>
              </a:defRPr>
            </a:lvl9pPr>
          </a:lstStyle>
          <a:p/>
        </p:txBody>
      </p:sp>
      <p:sp>
        <p:nvSpPr>
          <p:cNvPr id="81" name="Google Shape;81;p33"/>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FFFFF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1pPr>
            <a:lvl2pPr indent="0" lvl="1"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2pPr>
            <a:lvl3pPr indent="0" lvl="2"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3pPr>
            <a:lvl4pPr indent="0" lvl="3"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4pPr>
            <a:lvl5pPr indent="0" lvl="4"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5pPr>
            <a:lvl6pPr indent="0" lvl="5"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6pPr>
            <a:lvl7pPr indent="0" lvl="6"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7pPr>
            <a:lvl8pPr indent="0" lvl="7"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8pPr>
            <a:lvl9pPr indent="0" lvl="8" marL="0" marR="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4" name="Shape 94"/>
        <p:cNvGrpSpPr/>
        <p:nvPr/>
      </p:nvGrpSpPr>
      <p:grpSpPr>
        <a:xfrm>
          <a:off x="0" y="0"/>
          <a:ext cx="0" cy="0"/>
          <a:chOff x="0" y="0"/>
          <a:chExt cx="0" cy="0"/>
        </a:xfrm>
      </p:grpSpPr>
      <p:sp>
        <p:nvSpPr>
          <p:cNvPr id="95" name="Google Shape;95;p35"/>
          <p:cNvSpPr txBox="1"/>
          <p:nvPr>
            <p:ph type="title"/>
          </p:nvPr>
        </p:nvSpPr>
        <p:spPr>
          <a:xfrm>
            <a:off x="167838" y="152400"/>
            <a:ext cx="2523744" cy="978408"/>
          </a:xfrm>
          <a:prstGeom prst="rect">
            <a:avLst/>
          </a:prstGeom>
          <a:noFill/>
          <a:ln>
            <a:noFill/>
          </a:ln>
        </p:spPr>
        <p:txBody>
          <a:bodyPr anchorCtr="0" anchor="b" bIns="0" lIns="73150" spcFirstLastPara="1" rIns="45700" wrap="square" tIns="45700">
            <a:normAutofit/>
          </a:bodyPr>
          <a:lstStyle>
            <a:lvl1pPr lvl="0" algn="l">
              <a:spcBef>
                <a:spcPts val="0"/>
              </a:spcBef>
              <a:spcAft>
                <a:spcPts val="0"/>
              </a:spcAft>
              <a:buSzPts val="1400"/>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5"/>
          <p:cNvSpPr txBox="1"/>
          <p:nvPr>
            <p:ph idx="1" type="body"/>
          </p:nvPr>
        </p:nvSpPr>
        <p:spPr>
          <a:xfrm>
            <a:off x="3019377" y="1743133"/>
            <a:ext cx="5920641" cy="4558885"/>
          </a:xfrm>
          <a:prstGeom prst="rect">
            <a:avLst/>
          </a:prstGeom>
          <a:noFill/>
          <a:ln>
            <a:noFill/>
          </a:ln>
        </p:spPr>
        <p:txBody>
          <a:bodyPr anchorCtr="0" anchor="t" bIns="45700" lIns="54850" spcFirstLastPara="1" rIns="91425" wrap="square" tIns="91425">
            <a:noAutofit/>
          </a:bodyPr>
          <a:lstStyle>
            <a:lvl1pPr indent="-391160" lvl="0" marL="457200" algn="l">
              <a:spcBef>
                <a:spcPts val="0"/>
              </a:spcBef>
              <a:spcAft>
                <a:spcPts val="0"/>
              </a:spcAft>
              <a:buSzPts val="2560"/>
              <a:buChar char="◼"/>
              <a:defRPr sz="3200"/>
            </a:lvl1pPr>
            <a:lvl2pPr indent="-388619" lvl="1" marL="914400" algn="l">
              <a:spcBef>
                <a:spcPts val="560"/>
              </a:spcBef>
              <a:spcAft>
                <a:spcPts val="0"/>
              </a:spcAft>
              <a:buSzPts val="252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97" name="Google Shape;97;p35"/>
          <p:cNvSpPr txBox="1"/>
          <p:nvPr>
            <p:ph idx="2" type="body"/>
          </p:nvPr>
        </p:nvSpPr>
        <p:spPr>
          <a:xfrm>
            <a:off x="167838" y="1730018"/>
            <a:ext cx="2468880" cy="4572000"/>
          </a:xfrm>
          <a:prstGeom prst="rect">
            <a:avLst/>
          </a:prstGeom>
          <a:noFill/>
          <a:ln>
            <a:noFill/>
          </a:ln>
        </p:spPr>
        <p:txBody>
          <a:bodyPr anchorCtr="0" anchor="t" bIns="45700" lIns="54850" spcFirstLastPara="1" rIns="91425" wrap="square" tIns="91425">
            <a:noAutofit/>
          </a:bodyPr>
          <a:lstStyle>
            <a:lvl1pPr indent="-228600" lvl="0" marL="457200" algn="l">
              <a:spcBef>
                <a:spcPts val="0"/>
              </a:spcBef>
              <a:spcAft>
                <a:spcPts val="0"/>
              </a:spcAft>
              <a:buSzPts val="1120"/>
              <a:buNone/>
              <a:defRPr sz="1400"/>
            </a:lvl1pPr>
            <a:lvl2pPr indent="-228600" lvl="1" marL="914400" algn="l">
              <a:spcBef>
                <a:spcPts val="240"/>
              </a:spcBef>
              <a:spcAft>
                <a:spcPts val="0"/>
              </a:spcAft>
              <a:buSzPts val="108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98" name="Google Shape;98;p35"/>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sz="1200">
                <a:solidFill>
                  <a:srgbClr val="3F3F3F"/>
                </a:solidFill>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5"/>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slideLayout" Target="../slideLayouts/slideLayout8.xml"/><Relationship Id="rId3"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4.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2"/>
          <p:cNvSpPr txBox="1"/>
          <p:nvPr/>
        </p:nvSpPr>
        <p:spPr>
          <a:xfrm>
            <a:off x="0" y="0"/>
            <a:ext cx="9144000" cy="513556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7" name="Google Shape;7;p22"/>
          <p:cNvSpPr txBox="1"/>
          <p:nvPr/>
        </p:nvSpPr>
        <p:spPr>
          <a:xfrm>
            <a:off x="0" y="5127625"/>
            <a:ext cx="9144000" cy="46037"/>
          </a:xfrm>
          <a:prstGeom prst="rect">
            <a:avLst/>
          </a:prstGeom>
          <a:solidFill>
            <a:srgbClr val="FFFFFF"/>
          </a:solidFill>
          <a:ln>
            <a:noFill/>
          </a:ln>
          <a:effectLst>
            <a:outerShdw blurRad="63500" dir="5400000" dist="10160">
              <a:srgbClr val="000000">
                <a:alpha val="5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 name="Google Shape;8;p22"/>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1pPr>
            <a:lvl2pPr lvl="1"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2pPr>
            <a:lvl3pPr lvl="2"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3pPr>
            <a:lvl4pPr lvl="3"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4pPr>
            <a:lvl5pPr lvl="4"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5pPr>
            <a:lvl6pPr lvl="5"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6pPr>
            <a:lvl7pPr lvl="6"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7pPr>
            <a:lvl8pPr lvl="7"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8pPr>
            <a:lvl9pPr lvl="8"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9pPr>
          </a:lstStyle>
          <a:p/>
        </p:txBody>
      </p:sp>
      <p:sp>
        <p:nvSpPr>
          <p:cNvPr id="9" name="Google Shape;9;p22"/>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lt1"/>
                </a:solidFill>
                <a:latin typeface="Overlock"/>
                <a:ea typeface="Overlock"/>
                <a:cs typeface="Overlock"/>
                <a:sym typeface="Overlock"/>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lt1"/>
                </a:solidFill>
                <a:latin typeface="Overlock"/>
                <a:ea typeface="Overlock"/>
                <a:cs typeface="Overlock"/>
                <a:sym typeface="Overlock"/>
              </a:defRPr>
            </a:lvl2pPr>
            <a:lvl3pPr indent="-381000" lvl="2" marL="1371600" marR="0" rtl="0" algn="l">
              <a:spcBef>
                <a:spcPts val="480"/>
              </a:spcBef>
              <a:spcAft>
                <a:spcPts val="0"/>
              </a:spcAft>
              <a:buClr>
                <a:srgbClr val="E66C7D"/>
              </a:buClr>
              <a:buSzPts val="2400"/>
              <a:buFont typeface="Arial"/>
              <a:buChar char="▪"/>
              <a:defRPr b="0" i="0" sz="2400" u="none" cap="none" strike="noStrike">
                <a:solidFill>
                  <a:schemeClr val="lt1"/>
                </a:solidFill>
                <a:latin typeface="Overlock"/>
                <a:ea typeface="Overlock"/>
                <a:cs typeface="Overlock"/>
                <a:sym typeface="Overlock"/>
              </a:defRPr>
            </a:lvl3pPr>
            <a:lvl4pPr indent="-355600" lvl="3" marL="1828800" marR="0" rtl="0" algn="l">
              <a:spcBef>
                <a:spcPts val="400"/>
              </a:spcBef>
              <a:spcAft>
                <a:spcPts val="0"/>
              </a:spcAft>
              <a:buClr>
                <a:srgbClr val="6BB76D"/>
              </a:buClr>
              <a:buSzPts val="2000"/>
              <a:buFont typeface="Arial"/>
              <a:buChar char="▪"/>
              <a:defRPr b="0" i="0" sz="2000" u="none" cap="none" strike="noStrike">
                <a:solidFill>
                  <a:schemeClr val="lt1"/>
                </a:solidFill>
                <a:latin typeface="Overlock"/>
                <a:ea typeface="Overlock"/>
                <a:cs typeface="Overlock"/>
                <a:sym typeface="Overlock"/>
              </a:defRPr>
            </a:lvl4pPr>
            <a:lvl5pPr indent="-355600" lvl="4" marL="2286000" marR="0" rtl="0" algn="l">
              <a:spcBef>
                <a:spcPts val="400"/>
              </a:spcBef>
              <a:spcAft>
                <a:spcPts val="0"/>
              </a:spcAft>
              <a:buClr>
                <a:srgbClr val="E88651"/>
              </a:buClr>
              <a:buSzPts val="2000"/>
              <a:buFont typeface="Noto Sans Symbols"/>
              <a:buChar char="🢝"/>
              <a:defRPr b="0" i="0" sz="2000" u="none" cap="none" strike="noStrike">
                <a:solidFill>
                  <a:schemeClr val="lt1"/>
                </a:solidFill>
                <a:latin typeface="Overlock"/>
                <a:ea typeface="Overlock"/>
                <a:cs typeface="Overlock"/>
                <a:sym typeface="Overlock"/>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lt1"/>
                </a:solidFill>
                <a:latin typeface="Overlock"/>
                <a:ea typeface="Overlock"/>
                <a:cs typeface="Overlock"/>
                <a:sym typeface="Overlock"/>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Overlock"/>
                <a:ea typeface="Overlock"/>
                <a:cs typeface="Overlock"/>
                <a:sym typeface="Overlock"/>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lt1"/>
                </a:solidFill>
                <a:latin typeface="Overlock"/>
                <a:ea typeface="Overlock"/>
                <a:cs typeface="Overlock"/>
                <a:sym typeface="Overlock"/>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lt1"/>
                </a:solidFill>
                <a:latin typeface="Overlock"/>
                <a:ea typeface="Overlock"/>
                <a:cs typeface="Overlock"/>
                <a:sym typeface="Overlock"/>
              </a:defRPr>
            </a:lvl9pPr>
          </a:lstStyle>
          <a:p/>
        </p:txBody>
      </p:sp>
      <p:sp>
        <p:nvSpPr>
          <p:cNvPr id="10" name="Google Shape;10;p22"/>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SzPts val="1400"/>
              <a:buNone/>
              <a:defRPr b="0" i="0" sz="1200" u="none">
                <a:solidFill>
                  <a:srgbClr val="FFFFFF"/>
                </a:solidFill>
                <a:latin typeface="Overlock"/>
                <a:ea typeface="Overlock"/>
                <a:cs typeface="Overlock"/>
                <a:sym typeface="Overlock"/>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 name="Google Shape;11;p22"/>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 name="Google Shape;12;p22"/>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1pPr>
            <a:lvl2pPr indent="0" lvl="1"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2pPr>
            <a:lvl3pPr indent="0" lvl="2"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3pPr>
            <a:lvl4pPr indent="0" lvl="3"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4pPr>
            <a:lvl5pPr indent="0" lvl="4"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5pPr>
            <a:lvl6pPr indent="0" lvl="5"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6pPr>
            <a:lvl7pPr indent="0" lvl="6"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7pPr>
            <a:lvl8pPr indent="0" lvl="7"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8pPr>
            <a:lvl9pPr indent="0" lvl="8"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4"/>
          <p:cNvSpPr txBox="1"/>
          <p:nvPr/>
        </p:nvSpPr>
        <p:spPr>
          <a:xfrm>
            <a:off x="0" y="1436687"/>
            <a:ext cx="9144000" cy="44450"/>
          </a:xfrm>
          <a:prstGeom prst="rect">
            <a:avLst/>
          </a:prstGeom>
          <a:solidFill>
            <a:srgbClr val="FFFFFF"/>
          </a:solidFill>
          <a:ln>
            <a:noFill/>
          </a:ln>
          <a:effectLst>
            <a:outerShdw blurRad="63500" dir="5400000" dist="10160">
              <a:srgbClr val="000000">
                <a:alpha val="5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24"/>
          <p:cNvSpPr txBox="1"/>
          <p:nvPr/>
        </p:nvSpPr>
        <p:spPr>
          <a:xfrm>
            <a:off x="0" y="0"/>
            <a:ext cx="9144000" cy="143351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24"/>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1pPr>
            <a:lvl2pPr lvl="1"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2pPr>
            <a:lvl3pPr lvl="2"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3pPr>
            <a:lvl4pPr lvl="3"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4pPr>
            <a:lvl5pPr lvl="4"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5pPr>
            <a:lvl6pPr lvl="5"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6pPr>
            <a:lvl7pPr lvl="6"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7pPr>
            <a:lvl8pPr lvl="7"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8pPr>
            <a:lvl9pPr lvl="8"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9pPr>
          </a:lstStyle>
          <a:p/>
        </p:txBody>
      </p:sp>
      <p:sp>
        <p:nvSpPr>
          <p:cNvPr id="23" name="Google Shape;23;p24"/>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dk1"/>
                </a:solidFill>
                <a:latin typeface="Overlock"/>
                <a:ea typeface="Overlock"/>
                <a:cs typeface="Overlock"/>
                <a:sym typeface="Overlock"/>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dk1"/>
                </a:solidFill>
                <a:latin typeface="Overlock"/>
                <a:ea typeface="Overlock"/>
                <a:cs typeface="Overlock"/>
                <a:sym typeface="Overlock"/>
              </a:defRPr>
            </a:lvl2pPr>
            <a:lvl3pPr indent="-381000" lvl="2" marL="1371600" marR="0" rtl="0" algn="l">
              <a:spcBef>
                <a:spcPts val="480"/>
              </a:spcBef>
              <a:spcAft>
                <a:spcPts val="0"/>
              </a:spcAft>
              <a:buClr>
                <a:srgbClr val="E66C7D"/>
              </a:buClr>
              <a:buSzPts val="2400"/>
              <a:buFont typeface="Arial"/>
              <a:buChar char="▪"/>
              <a:defRPr b="0" i="0" sz="2400" u="none" cap="none" strike="noStrike">
                <a:solidFill>
                  <a:schemeClr val="dk1"/>
                </a:solidFill>
                <a:latin typeface="Overlock"/>
                <a:ea typeface="Overlock"/>
                <a:cs typeface="Overlock"/>
                <a:sym typeface="Overlock"/>
              </a:defRPr>
            </a:lvl3pPr>
            <a:lvl4pPr indent="-355600" lvl="3" marL="1828800" marR="0" rtl="0" algn="l">
              <a:spcBef>
                <a:spcPts val="400"/>
              </a:spcBef>
              <a:spcAft>
                <a:spcPts val="0"/>
              </a:spcAft>
              <a:buClr>
                <a:srgbClr val="6BB76D"/>
              </a:buClr>
              <a:buSzPts val="2000"/>
              <a:buFont typeface="Arial"/>
              <a:buChar char="▪"/>
              <a:defRPr b="0" i="0" sz="2000" u="none" cap="none" strike="noStrike">
                <a:solidFill>
                  <a:schemeClr val="dk1"/>
                </a:solidFill>
                <a:latin typeface="Overlock"/>
                <a:ea typeface="Overlock"/>
                <a:cs typeface="Overlock"/>
                <a:sym typeface="Overlock"/>
              </a:defRPr>
            </a:lvl4pPr>
            <a:lvl5pPr indent="-355600" lvl="4" marL="2286000" marR="0" rtl="0" algn="l">
              <a:spcBef>
                <a:spcPts val="400"/>
              </a:spcBef>
              <a:spcAft>
                <a:spcPts val="0"/>
              </a:spcAft>
              <a:buClr>
                <a:srgbClr val="E88651"/>
              </a:buClr>
              <a:buSzPts val="2000"/>
              <a:buFont typeface="Noto Sans Symbols"/>
              <a:buChar char="🢝"/>
              <a:defRPr b="0" i="0" sz="2000" u="none" cap="none" strike="noStrike">
                <a:solidFill>
                  <a:schemeClr val="dk1"/>
                </a:solidFill>
                <a:latin typeface="Overlock"/>
                <a:ea typeface="Overlock"/>
                <a:cs typeface="Overlock"/>
                <a:sym typeface="Overlock"/>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dk1"/>
                </a:solidFill>
                <a:latin typeface="Overlock"/>
                <a:ea typeface="Overlock"/>
                <a:cs typeface="Overlock"/>
                <a:sym typeface="Overlock"/>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Overlock"/>
                <a:ea typeface="Overlock"/>
                <a:cs typeface="Overlock"/>
                <a:sym typeface="Overlock"/>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Overlock"/>
                <a:ea typeface="Overlock"/>
                <a:cs typeface="Overlock"/>
                <a:sym typeface="Overlock"/>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Overlock"/>
                <a:ea typeface="Overlock"/>
                <a:cs typeface="Overlock"/>
                <a:sym typeface="Overlock"/>
              </a:defRPr>
            </a:lvl9pPr>
          </a:lstStyle>
          <a:p/>
        </p:txBody>
      </p:sp>
      <p:sp>
        <p:nvSpPr>
          <p:cNvPr id="24" name="Google Shape;24;p24"/>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SzPts val="1400"/>
              <a:buNone/>
              <a:defRPr b="0" i="0" sz="1200" u="none">
                <a:solidFill>
                  <a:srgbClr val="3F3F3F"/>
                </a:solidFill>
                <a:latin typeface="Overlock"/>
                <a:ea typeface="Overlock"/>
                <a:cs typeface="Overlock"/>
                <a:sym typeface="Overlock"/>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 name="Google Shape;25;p24"/>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24"/>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26"/>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1pPr>
            <a:lvl2pPr lvl="1"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2pPr>
            <a:lvl3pPr lvl="2"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3pPr>
            <a:lvl4pPr lvl="3"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4pPr>
            <a:lvl5pPr lvl="4"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5pPr>
            <a:lvl6pPr lvl="5"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6pPr>
            <a:lvl7pPr lvl="6"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7pPr>
            <a:lvl8pPr lvl="7"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8pPr>
            <a:lvl9pPr lvl="8"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9pPr>
          </a:lstStyle>
          <a:p/>
        </p:txBody>
      </p:sp>
      <p:sp>
        <p:nvSpPr>
          <p:cNvPr id="62" name="Google Shape;62;p26"/>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dk1"/>
                </a:solidFill>
                <a:latin typeface="Overlock"/>
                <a:ea typeface="Overlock"/>
                <a:cs typeface="Overlock"/>
                <a:sym typeface="Overlock"/>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dk1"/>
                </a:solidFill>
                <a:latin typeface="Overlock"/>
                <a:ea typeface="Overlock"/>
                <a:cs typeface="Overlock"/>
                <a:sym typeface="Overlock"/>
              </a:defRPr>
            </a:lvl2pPr>
            <a:lvl3pPr indent="-381000" lvl="2" marL="1371600" marR="0" rtl="0" algn="l">
              <a:spcBef>
                <a:spcPts val="480"/>
              </a:spcBef>
              <a:spcAft>
                <a:spcPts val="0"/>
              </a:spcAft>
              <a:buClr>
                <a:srgbClr val="E66C7D"/>
              </a:buClr>
              <a:buSzPts val="2400"/>
              <a:buFont typeface="Arial"/>
              <a:buChar char="▪"/>
              <a:defRPr b="0" i="0" sz="2400" u="none" cap="none" strike="noStrike">
                <a:solidFill>
                  <a:schemeClr val="dk1"/>
                </a:solidFill>
                <a:latin typeface="Overlock"/>
                <a:ea typeface="Overlock"/>
                <a:cs typeface="Overlock"/>
                <a:sym typeface="Overlock"/>
              </a:defRPr>
            </a:lvl3pPr>
            <a:lvl4pPr indent="-355600" lvl="3" marL="1828800" marR="0" rtl="0" algn="l">
              <a:spcBef>
                <a:spcPts val="400"/>
              </a:spcBef>
              <a:spcAft>
                <a:spcPts val="0"/>
              </a:spcAft>
              <a:buClr>
                <a:srgbClr val="6BB76D"/>
              </a:buClr>
              <a:buSzPts val="2000"/>
              <a:buFont typeface="Arial"/>
              <a:buChar char="▪"/>
              <a:defRPr b="0" i="0" sz="2000" u="none" cap="none" strike="noStrike">
                <a:solidFill>
                  <a:schemeClr val="dk1"/>
                </a:solidFill>
                <a:latin typeface="Overlock"/>
                <a:ea typeface="Overlock"/>
                <a:cs typeface="Overlock"/>
                <a:sym typeface="Overlock"/>
              </a:defRPr>
            </a:lvl4pPr>
            <a:lvl5pPr indent="-355600" lvl="4" marL="2286000" marR="0" rtl="0" algn="l">
              <a:spcBef>
                <a:spcPts val="400"/>
              </a:spcBef>
              <a:spcAft>
                <a:spcPts val="0"/>
              </a:spcAft>
              <a:buClr>
                <a:srgbClr val="E88651"/>
              </a:buClr>
              <a:buSzPts val="2000"/>
              <a:buFont typeface="Noto Sans Symbols"/>
              <a:buChar char="🢝"/>
              <a:defRPr b="0" i="0" sz="2000" u="none" cap="none" strike="noStrike">
                <a:solidFill>
                  <a:schemeClr val="dk1"/>
                </a:solidFill>
                <a:latin typeface="Overlock"/>
                <a:ea typeface="Overlock"/>
                <a:cs typeface="Overlock"/>
                <a:sym typeface="Overlock"/>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dk1"/>
                </a:solidFill>
                <a:latin typeface="Overlock"/>
                <a:ea typeface="Overlock"/>
                <a:cs typeface="Overlock"/>
                <a:sym typeface="Overlock"/>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Overlock"/>
                <a:ea typeface="Overlock"/>
                <a:cs typeface="Overlock"/>
                <a:sym typeface="Overlock"/>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Overlock"/>
                <a:ea typeface="Overlock"/>
                <a:cs typeface="Overlock"/>
                <a:sym typeface="Overlock"/>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Overlock"/>
                <a:ea typeface="Overlock"/>
                <a:cs typeface="Overlock"/>
                <a:sym typeface="Overlock"/>
              </a:defRPr>
            </a:lvl9pPr>
          </a:lstStyle>
          <a:p/>
        </p:txBody>
      </p:sp>
      <p:sp>
        <p:nvSpPr>
          <p:cNvPr id="63" name="Google Shape;63;p26"/>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SzPts val="1400"/>
              <a:buNone/>
              <a:defRPr b="0" i="0" sz="1200" u="none">
                <a:solidFill>
                  <a:srgbClr val="3F3F3F"/>
                </a:solidFill>
                <a:latin typeface="Overlock"/>
                <a:ea typeface="Overlock"/>
                <a:cs typeface="Overlock"/>
                <a:sym typeface="Overlock"/>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26"/>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26"/>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0" name="Shape 70"/>
        <p:cNvGrpSpPr/>
        <p:nvPr/>
      </p:nvGrpSpPr>
      <p:grpSpPr>
        <a:xfrm>
          <a:off x="0" y="0"/>
          <a:ext cx="0" cy="0"/>
          <a:chOff x="0" y="0"/>
          <a:chExt cx="0" cy="0"/>
        </a:xfrm>
      </p:grpSpPr>
      <p:sp>
        <p:nvSpPr>
          <p:cNvPr id="71" name="Google Shape;71;p32"/>
          <p:cNvSpPr txBox="1"/>
          <p:nvPr/>
        </p:nvSpPr>
        <p:spPr>
          <a:xfrm>
            <a:off x="0" y="0"/>
            <a:ext cx="9144000" cy="260191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72" name="Google Shape;72;p32"/>
          <p:cNvSpPr txBox="1"/>
          <p:nvPr/>
        </p:nvSpPr>
        <p:spPr>
          <a:xfrm>
            <a:off x="0" y="2601912"/>
            <a:ext cx="9144000" cy="46037"/>
          </a:xfrm>
          <a:prstGeom prst="rect">
            <a:avLst/>
          </a:prstGeom>
          <a:solidFill>
            <a:srgbClr val="FFFFFF"/>
          </a:solidFill>
          <a:ln>
            <a:noFill/>
          </a:ln>
          <a:effectLst>
            <a:outerShdw blurRad="63500" dir="5400000" dist="10160">
              <a:srgbClr val="000000">
                <a:alpha val="5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73" name="Google Shape;73;p32"/>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1pPr>
            <a:lvl2pPr lvl="1"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2pPr>
            <a:lvl3pPr lvl="2"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3pPr>
            <a:lvl4pPr lvl="3"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4pPr>
            <a:lvl5pPr lvl="4"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5pPr>
            <a:lvl6pPr lvl="5"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6pPr>
            <a:lvl7pPr lvl="6"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7pPr>
            <a:lvl8pPr lvl="7"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8pPr>
            <a:lvl9pPr lvl="8"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9pPr>
          </a:lstStyle>
          <a:p/>
        </p:txBody>
      </p:sp>
      <p:sp>
        <p:nvSpPr>
          <p:cNvPr id="74" name="Google Shape;74;p32"/>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lt1"/>
                </a:solidFill>
                <a:latin typeface="Overlock"/>
                <a:ea typeface="Overlock"/>
                <a:cs typeface="Overlock"/>
                <a:sym typeface="Overlock"/>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lt1"/>
                </a:solidFill>
                <a:latin typeface="Overlock"/>
                <a:ea typeface="Overlock"/>
                <a:cs typeface="Overlock"/>
                <a:sym typeface="Overlock"/>
              </a:defRPr>
            </a:lvl2pPr>
            <a:lvl3pPr indent="-381000" lvl="2" marL="1371600" marR="0" rtl="0" algn="l">
              <a:spcBef>
                <a:spcPts val="480"/>
              </a:spcBef>
              <a:spcAft>
                <a:spcPts val="0"/>
              </a:spcAft>
              <a:buClr>
                <a:srgbClr val="E66C7D"/>
              </a:buClr>
              <a:buSzPts val="2400"/>
              <a:buFont typeface="Arial"/>
              <a:buChar char="▪"/>
              <a:defRPr b="0" i="0" sz="2400" u="none" cap="none" strike="noStrike">
                <a:solidFill>
                  <a:schemeClr val="lt1"/>
                </a:solidFill>
                <a:latin typeface="Overlock"/>
                <a:ea typeface="Overlock"/>
                <a:cs typeface="Overlock"/>
                <a:sym typeface="Overlock"/>
              </a:defRPr>
            </a:lvl3pPr>
            <a:lvl4pPr indent="-355600" lvl="3" marL="1828800" marR="0" rtl="0" algn="l">
              <a:spcBef>
                <a:spcPts val="400"/>
              </a:spcBef>
              <a:spcAft>
                <a:spcPts val="0"/>
              </a:spcAft>
              <a:buClr>
                <a:srgbClr val="6BB76D"/>
              </a:buClr>
              <a:buSzPts val="2000"/>
              <a:buFont typeface="Arial"/>
              <a:buChar char="▪"/>
              <a:defRPr b="0" i="0" sz="2000" u="none" cap="none" strike="noStrike">
                <a:solidFill>
                  <a:schemeClr val="lt1"/>
                </a:solidFill>
                <a:latin typeface="Overlock"/>
                <a:ea typeface="Overlock"/>
                <a:cs typeface="Overlock"/>
                <a:sym typeface="Overlock"/>
              </a:defRPr>
            </a:lvl4pPr>
            <a:lvl5pPr indent="-355600" lvl="4" marL="2286000" marR="0" rtl="0" algn="l">
              <a:spcBef>
                <a:spcPts val="400"/>
              </a:spcBef>
              <a:spcAft>
                <a:spcPts val="0"/>
              </a:spcAft>
              <a:buClr>
                <a:srgbClr val="E88651"/>
              </a:buClr>
              <a:buSzPts val="2000"/>
              <a:buFont typeface="Noto Sans Symbols"/>
              <a:buChar char="🢝"/>
              <a:defRPr b="0" i="0" sz="2000" u="none" cap="none" strike="noStrike">
                <a:solidFill>
                  <a:schemeClr val="lt1"/>
                </a:solidFill>
                <a:latin typeface="Overlock"/>
                <a:ea typeface="Overlock"/>
                <a:cs typeface="Overlock"/>
                <a:sym typeface="Overlock"/>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lt1"/>
                </a:solidFill>
                <a:latin typeface="Overlock"/>
                <a:ea typeface="Overlock"/>
                <a:cs typeface="Overlock"/>
                <a:sym typeface="Overlock"/>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Overlock"/>
                <a:ea typeface="Overlock"/>
                <a:cs typeface="Overlock"/>
                <a:sym typeface="Overlock"/>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lt1"/>
                </a:solidFill>
                <a:latin typeface="Overlock"/>
                <a:ea typeface="Overlock"/>
                <a:cs typeface="Overlock"/>
                <a:sym typeface="Overlock"/>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lt1"/>
                </a:solidFill>
                <a:latin typeface="Overlock"/>
                <a:ea typeface="Overlock"/>
                <a:cs typeface="Overlock"/>
                <a:sym typeface="Overlock"/>
              </a:defRPr>
            </a:lvl9pPr>
          </a:lstStyle>
          <a:p/>
        </p:txBody>
      </p:sp>
      <p:sp>
        <p:nvSpPr>
          <p:cNvPr id="75" name="Google Shape;75;p32"/>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SzPts val="1400"/>
              <a:buNone/>
              <a:defRPr b="0" i="0" sz="1200" u="none">
                <a:solidFill>
                  <a:srgbClr val="FFFFFF"/>
                </a:solidFill>
                <a:latin typeface="Overlock"/>
                <a:ea typeface="Overlock"/>
                <a:cs typeface="Overlock"/>
                <a:sym typeface="Overlock"/>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6" name="Google Shape;76;p32"/>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7" name="Google Shape;77;p32"/>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1pPr>
            <a:lvl2pPr indent="0" lvl="1"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2pPr>
            <a:lvl3pPr indent="0" lvl="2"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3pPr>
            <a:lvl4pPr indent="0" lvl="3"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4pPr>
            <a:lvl5pPr indent="0" lvl="4"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5pPr>
            <a:lvl6pPr indent="0" lvl="5"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6pPr>
            <a:lvl7pPr indent="0" lvl="6"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7pPr>
            <a:lvl8pPr indent="0" lvl="7"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8pPr>
            <a:lvl9pPr indent="0" lvl="8" marL="0" marR="0" rtl="0" algn="r">
              <a:lnSpc>
                <a:spcPct val="100000"/>
              </a:lnSpc>
              <a:spcBef>
                <a:spcPts val="0"/>
              </a:spcBef>
              <a:spcAft>
                <a:spcPts val="0"/>
              </a:spcAft>
              <a:buClr>
                <a:srgbClr val="FFFFFF"/>
              </a:buClr>
              <a:buSzPts val="1200"/>
              <a:buFont typeface="Overlock"/>
              <a:buNone/>
              <a:defRPr b="0" i="0" sz="1200" u="none">
                <a:solidFill>
                  <a:srgbClr val="FFFFF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4"/>
          <p:cNvSpPr txBox="1"/>
          <p:nvPr/>
        </p:nvSpPr>
        <p:spPr>
          <a:xfrm>
            <a:off x="0" y="1436687"/>
            <a:ext cx="9144000" cy="44450"/>
          </a:xfrm>
          <a:prstGeom prst="rect">
            <a:avLst/>
          </a:prstGeom>
          <a:solidFill>
            <a:srgbClr val="FFFFFF"/>
          </a:solidFill>
          <a:ln>
            <a:noFill/>
          </a:ln>
          <a:effectLst>
            <a:outerShdw blurRad="63500" dir="5400000" dist="10160">
              <a:srgbClr val="000000">
                <a:alpha val="5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 name="Google Shape;86;p34"/>
          <p:cNvSpPr txBox="1"/>
          <p:nvPr/>
        </p:nvSpPr>
        <p:spPr>
          <a:xfrm>
            <a:off x="0" y="0"/>
            <a:ext cx="9144000" cy="143351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 name="Google Shape;87;p34"/>
          <p:cNvSpPr txBox="1"/>
          <p:nvPr/>
        </p:nvSpPr>
        <p:spPr>
          <a:xfrm>
            <a:off x="2855912" y="0"/>
            <a:ext cx="46037" cy="145415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 name="Google Shape;88;p34"/>
          <p:cNvSpPr txBox="1"/>
          <p:nvPr/>
        </p:nvSpPr>
        <p:spPr>
          <a:xfrm>
            <a:off x="2855912" y="0"/>
            <a:ext cx="46037" cy="145415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 name="Google Shape;89;p34"/>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1pPr>
            <a:lvl2pPr lvl="1"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2pPr>
            <a:lvl3pPr lvl="2"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3pPr>
            <a:lvl4pPr lvl="3"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4pPr>
            <a:lvl5pPr lvl="4"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5pPr>
            <a:lvl6pPr lvl="5"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6pPr>
            <a:lvl7pPr lvl="6"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7pPr>
            <a:lvl8pPr lvl="7"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8pPr>
            <a:lvl9pPr lvl="8"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9pPr>
          </a:lstStyle>
          <a:p/>
        </p:txBody>
      </p:sp>
      <p:sp>
        <p:nvSpPr>
          <p:cNvPr id="90" name="Google Shape;90;p34"/>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dk1"/>
                </a:solidFill>
                <a:latin typeface="Overlock"/>
                <a:ea typeface="Overlock"/>
                <a:cs typeface="Overlock"/>
                <a:sym typeface="Overlock"/>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dk1"/>
                </a:solidFill>
                <a:latin typeface="Overlock"/>
                <a:ea typeface="Overlock"/>
                <a:cs typeface="Overlock"/>
                <a:sym typeface="Overlock"/>
              </a:defRPr>
            </a:lvl2pPr>
            <a:lvl3pPr indent="-381000" lvl="2" marL="1371600" marR="0" rtl="0" algn="l">
              <a:spcBef>
                <a:spcPts val="480"/>
              </a:spcBef>
              <a:spcAft>
                <a:spcPts val="0"/>
              </a:spcAft>
              <a:buClr>
                <a:srgbClr val="E66C7D"/>
              </a:buClr>
              <a:buSzPts val="2400"/>
              <a:buFont typeface="Arial"/>
              <a:buChar char="▪"/>
              <a:defRPr b="0" i="0" sz="2400" u="none" cap="none" strike="noStrike">
                <a:solidFill>
                  <a:schemeClr val="dk1"/>
                </a:solidFill>
                <a:latin typeface="Overlock"/>
                <a:ea typeface="Overlock"/>
                <a:cs typeface="Overlock"/>
                <a:sym typeface="Overlock"/>
              </a:defRPr>
            </a:lvl3pPr>
            <a:lvl4pPr indent="-355600" lvl="3" marL="1828800" marR="0" rtl="0" algn="l">
              <a:spcBef>
                <a:spcPts val="400"/>
              </a:spcBef>
              <a:spcAft>
                <a:spcPts val="0"/>
              </a:spcAft>
              <a:buClr>
                <a:srgbClr val="6BB76D"/>
              </a:buClr>
              <a:buSzPts val="2000"/>
              <a:buFont typeface="Arial"/>
              <a:buChar char="▪"/>
              <a:defRPr b="0" i="0" sz="2000" u="none" cap="none" strike="noStrike">
                <a:solidFill>
                  <a:schemeClr val="dk1"/>
                </a:solidFill>
                <a:latin typeface="Overlock"/>
                <a:ea typeface="Overlock"/>
                <a:cs typeface="Overlock"/>
                <a:sym typeface="Overlock"/>
              </a:defRPr>
            </a:lvl4pPr>
            <a:lvl5pPr indent="-355600" lvl="4" marL="2286000" marR="0" rtl="0" algn="l">
              <a:spcBef>
                <a:spcPts val="400"/>
              </a:spcBef>
              <a:spcAft>
                <a:spcPts val="0"/>
              </a:spcAft>
              <a:buClr>
                <a:srgbClr val="E88651"/>
              </a:buClr>
              <a:buSzPts val="2000"/>
              <a:buFont typeface="Noto Sans Symbols"/>
              <a:buChar char="🢝"/>
              <a:defRPr b="0" i="0" sz="2000" u="none" cap="none" strike="noStrike">
                <a:solidFill>
                  <a:schemeClr val="dk1"/>
                </a:solidFill>
                <a:latin typeface="Overlock"/>
                <a:ea typeface="Overlock"/>
                <a:cs typeface="Overlock"/>
                <a:sym typeface="Overlock"/>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dk1"/>
                </a:solidFill>
                <a:latin typeface="Overlock"/>
                <a:ea typeface="Overlock"/>
                <a:cs typeface="Overlock"/>
                <a:sym typeface="Overlock"/>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Overlock"/>
                <a:ea typeface="Overlock"/>
                <a:cs typeface="Overlock"/>
                <a:sym typeface="Overlock"/>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Overlock"/>
                <a:ea typeface="Overlock"/>
                <a:cs typeface="Overlock"/>
                <a:sym typeface="Overlock"/>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Overlock"/>
                <a:ea typeface="Overlock"/>
                <a:cs typeface="Overlock"/>
                <a:sym typeface="Overlock"/>
              </a:defRPr>
            </a:lvl9pPr>
          </a:lstStyle>
          <a:p/>
        </p:txBody>
      </p:sp>
      <p:sp>
        <p:nvSpPr>
          <p:cNvPr id="91" name="Google Shape;91;p34"/>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SzPts val="1400"/>
              <a:buNone/>
              <a:defRPr b="0" i="0" sz="1200" u="none">
                <a:solidFill>
                  <a:srgbClr val="3F3F3F"/>
                </a:solidFill>
                <a:latin typeface="Overlock"/>
                <a:ea typeface="Overlock"/>
                <a:cs typeface="Overlock"/>
                <a:sym typeface="Overlock"/>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2" name="Google Shape;92;p34"/>
          <p:cNvSpPr txBox="1"/>
          <p:nvPr>
            <p:ph idx="11" type="ftr"/>
          </p:nvPr>
        </p:nvSpPr>
        <p:spPr>
          <a:xfrm>
            <a:off x="2640012" y="6477000"/>
            <a:ext cx="5508625" cy="274637"/>
          </a:xfrm>
          <a:prstGeom prst="rect">
            <a:avLst/>
          </a:prstGeom>
          <a:noFill/>
          <a:ln>
            <a:noFill/>
          </a:ln>
        </p:spPr>
        <p:txBody>
          <a:bodyPr anchorCtr="0" anchor="b" bIns="0" lIns="45700" spcFirstLastPara="1" rIns="45700"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3" name="Google Shape;93;p34"/>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1" name="Shape 101"/>
        <p:cNvGrpSpPr/>
        <p:nvPr/>
      </p:nvGrpSpPr>
      <p:grpSpPr>
        <a:xfrm>
          <a:off x="0" y="0"/>
          <a:ext cx="0" cy="0"/>
          <a:chOff x="0" y="0"/>
          <a:chExt cx="0" cy="0"/>
        </a:xfrm>
      </p:grpSpPr>
      <p:sp>
        <p:nvSpPr>
          <p:cNvPr id="102" name="Google Shape;102;p36"/>
          <p:cNvSpPr txBox="1"/>
          <p:nvPr/>
        </p:nvSpPr>
        <p:spPr>
          <a:xfrm>
            <a:off x="0" y="1436687"/>
            <a:ext cx="9144000" cy="44450"/>
          </a:xfrm>
          <a:prstGeom prst="rect">
            <a:avLst/>
          </a:prstGeom>
          <a:solidFill>
            <a:srgbClr val="FFFFFF"/>
          </a:solidFill>
          <a:ln>
            <a:noFill/>
          </a:ln>
          <a:effectLst>
            <a:outerShdw blurRad="63500" dir="5400000" dist="10160">
              <a:srgbClr val="000000">
                <a:alpha val="5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3" name="Google Shape;103;p36"/>
          <p:cNvSpPr txBox="1"/>
          <p:nvPr/>
        </p:nvSpPr>
        <p:spPr>
          <a:xfrm>
            <a:off x="0" y="0"/>
            <a:ext cx="9144000" cy="143351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4" name="Google Shape;104;p36"/>
          <p:cNvSpPr txBox="1"/>
          <p:nvPr/>
        </p:nvSpPr>
        <p:spPr>
          <a:xfrm>
            <a:off x="2855912" y="0"/>
            <a:ext cx="46037"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 name="Google Shape;105;p36"/>
          <p:cNvSpPr txBox="1"/>
          <p:nvPr/>
        </p:nvSpPr>
        <p:spPr>
          <a:xfrm>
            <a:off x="2855912" y="0"/>
            <a:ext cx="46037"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6" name="Google Shape;106;p36"/>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1pPr>
            <a:lvl2pPr lvl="1"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2pPr>
            <a:lvl3pPr lvl="2"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3pPr>
            <a:lvl4pPr lvl="3"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4pPr>
            <a:lvl5pPr lvl="4"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5pPr>
            <a:lvl6pPr lvl="5"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6pPr>
            <a:lvl7pPr lvl="6"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7pPr>
            <a:lvl8pPr lvl="7"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8pPr>
            <a:lvl9pPr lvl="8"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9pPr>
          </a:lstStyle>
          <a:p/>
        </p:txBody>
      </p:sp>
      <p:sp>
        <p:nvSpPr>
          <p:cNvPr id="107" name="Google Shape;107;p36"/>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dk1"/>
                </a:solidFill>
                <a:latin typeface="Overlock"/>
                <a:ea typeface="Overlock"/>
                <a:cs typeface="Overlock"/>
                <a:sym typeface="Overlock"/>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dk1"/>
                </a:solidFill>
                <a:latin typeface="Overlock"/>
                <a:ea typeface="Overlock"/>
                <a:cs typeface="Overlock"/>
                <a:sym typeface="Overlock"/>
              </a:defRPr>
            </a:lvl2pPr>
            <a:lvl3pPr indent="-381000" lvl="2" marL="1371600" marR="0" rtl="0" algn="l">
              <a:spcBef>
                <a:spcPts val="480"/>
              </a:spcBef>
              <a:spcAft>
                <a:spcPts val="0"/>
              </a:spcAft>
              <a:buClr>
                <a:srgbClr val="E66C7D"/>
              </a:buClr>
              <a:buSzPts val="2400"/>
              <a:buFont typeface="Arial"/>
              <a:buChar char="▪"/>
              <a:defRPr b="0" i="0" sz="2400" u="none" cap="none" strike="noStrike">
                <a:solidFill>
                  <a:schemeClr val="dk1"/>
                </a:solidFill>
                <a:latin typeface="Overlock"/>
                <a:ea typeface="Overlock"/>
                <a:cs typeface="Overlock"/>
                <a:sym typeface="Overlock"/>
              </a:defRPr>
            </a:lvl3pPr>
            <a:lvl4pPr indent="-355600" lvl="3" marL="1828800" marR="0" rtl="0" algn="l">
              <a:spcBef>
                <a:spcPts val="400"/>
              </a:spcBef>
              <a:spcAft>
                <a:spcPts val="0"/>
              </a:spcAft>
              <a:buClr>
                <a:srgbClr val="6BB76D"/>
              </a:buClr>
              <a:buSzPts val="2000"/>
              <a:buFont typeface="Arial"/>
              <a:buChar char="▪"/>
              <a:defRPr b="0" i="0" sz="2000" u="none" cap="none" strike="noStrike">
                <a:solidFill>
                  <a:schemeClr val="dk1"/>
                </a:solidFill>
                <a:latin typeface="Overlock"/>
                <a:ea typeface="Overlock"/>
                <a:cs typeface="Overlock"/>
                <a:sym typeface="Overlock"/>
              </a:defRPr>
            </a:lvl4pPr>
            <a:lvl5pPr indent="-355600" lvl="4" marL="2286000" marR="0" rtl="0" algn="l">
              <a:spcBef>
                <a:spcPts val="400"/>
              </a:spcBef>
              <a:spcAft>
                <a:spcPts val="0"/>
              </a:spcAft>
              <a:buClr>
                <a:srgbClr val="E88651"/>
              </a:buClr>
              <a:buSzPts val="2000"/>
              <a:buFont typeface="Noto Sans Symbols"/>
              <a:buChar char="🢝"/>
              <a:defRPr b="0" i="0" sz="2000" u="none" cap="none" strike="noStrike">
                <a:solidFill>
                  <a:schemeClr val="dk1"/>
                </a:solidFill>
                <a:latin typeface="Overlock"/>
                <a:ea typeface="Overlock"/>
                <a:cs typeface="Overlock"/>
                <a:sym typeface="Overlock"/>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dk1"/>
                </a:solidFill>
                <a:latin typeface="Overlock"/>
                <a:ea typeface="Overlock"/>
                <a:cs typeface="Overlock"/>
                <a:sym typeface="Overlock"/>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Overlock"/>
                <a:ea typeface="Overlock"/>
                <a:cs typeface="Overlock"/>
                <a:sym typeface="Overlock"/>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Overlock"/>
                <a:ea typeface="Overlock"/>
                <a:cs typeface="Overlock"/>
                <a:sym typeface="Overlock"/>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Overlock"/>
                <a:ea typeface="Overlock"/>
                <a:cs typeface="Overlock"/>
                <a:sym typeface="Overlock"/>
              </a:defRPr>
            </a:lvl9pPr>
          </a:lstStyle>
          <a:p/>
        </p:txBody>
      </p:sp>
      <p:sp>
        <p:nvSpPr>
          <p:cNvPr id="108" name="Google Shape;108;p36"/>
          <p:cNvSpPr txBox="1"/>
          <p:nvPr>
            <p:ph idx="10" type="dt"/>
          </p:nvPr>
        </p:nvSpPr>
        <p:spPr>
          <a:xfrm>
            <a:off x="165100" y="1169987"/>
            <a:ext cx="2522537" cy="201612"/>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SzPts val="1400"/>
              <a:buNone/>
              <a:defRPr b="0" i="0" sz="1200" u="none">
                <a:solidFill>
                  <a:srgbClr val="3F3F3F"/>
                </a:solidFill>
                <a:latin typeface="Overlock"/>
                <a:ea typeface="Overlock"/>
                <a:cs typeface="Overlock"/>
                <a:sym typeface="Overlock"/>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9" name="Google Shape;109;p36"/>
          <p:cNvSpPr txBox="1"/>
          <p:nvPr>
            <p:ph idx="11" type="ftr"/>
          </p:nvPr>
        </p:nvSpPr>
        <p:spPr>
          <a:xfrm>
            <a:off x="3035300" y="1169987"/>
            <a:ext cx="5194300" cy="201612"/>
          </a:xfrm>
          <a:prstGeom prst="rect">
            <a:avLst/>
          </a:prstGeom>
          <a:noFill/>
          <a:ln>
            <a:noFill/>
          </a:ln>
        </p:spPr>
        <p:txBody>
          <a:bodyPr anchorCtr="0" anchor="b" bIns="0" lIns="45700" spcFirstLastPara="1" rIns="45700"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0" name="Google Shape;110;p36"/>
          <p:cNvSpPr txBox="1"/>
          <p:nvPr>
            <p:ph idx="12" type="sldNum"/>
          </p:nvPr>
        </p:nvSpPr>
        <p:spPr>
          <a:xfrm>
            <a:off x="8339137" y="1169987"/>
            <a:ext cx="733425" cy="201612"/>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38"/>
          <p:cNvSpPr txBox="1"/>
          <p:nvPr/>
        </p:nvSpPr>
        <p:spPr>
          <a:xfrm>
            <a:off x="6599237" y="0"/>
            <a:ext cx="46037" cy="6858000"/>
          </a:xfrm>
          <a:prstGeom prst="rect">
            <a:avLst/>
          </a:prstGeom>
          <a:solidFill>
            <a:srgbClr val="FFFFFF"/>
          </a:solidFill>
          <a:ln>
            <a:noFill/>
          </a:ln>
          <a:effectLst>
            <a:outerShdw blurRad="63500" dir="10800000" dist="10160">
              <a:srgbClr val="000000">
                <a:alpha val="5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0" name="Google Shape;120;p38"/>
          <p:cNvSpPr txBox="1"/>
          <p:nvPr/>
        </p:nvSpPr>
        <p:spPr>
          <a:xfrm>
            <a:off x="6648450" y="0"/>
            <a:ext cx="25146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1" name="Google Shape;121;p38"/>
          <p:cNvSpPr txBox="1"/>
          <p:nvPr>
            <p:ph type="title"/>
          </p:nvPr>
        </p:nvSpPr>
        <p:spPr>
          <a:xfrm>
            <a:off x="457200" y="152400"/>
            <a:ext cx="8229600" cy="1250950"/>
          </a:xfrm>
          <a:prstGeom prst="rect">
            <a:avLst/>
          </a:prstGeom>
          <a:noFill/>
          <a:ln>
            <a:noFill/>
          </a:ln>
        </p:spPr>
        <p:txBody>
          <a:bodyPr anchorCtr="0" anchor="ctr" bIns="45700" lIns="91425" spcFirstLastPara="1" rIns="45700" wrap="square" tIns="45700">
            <a:normAutofit/>
          </a:bodyPr>
          <a:lstStyle>
            <a:lvl1pPr lvl="0"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1pPr>
            <a:lvl2pPr lvl="1"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2pPr>
            <a:lvl3pPr lvl="2"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3pPr>
            <a:lvl4pPr lvl="3"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4pPr>
            <a:lvl5pPr lvl="4"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5pPr>
            <a:lvl6pPr lvl="5"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6pPr>
            <a:lvl7pPr lvl="6"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7pPr>
            <a:lvl8pPr lvl="7"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8pPr>
            <a:lvl9pPr lvl="8" marR="0" rtl="0" algn="l">
              <a:spcBef>
                <a:spcPts val="0"/>
              </a:spcBef>
              <a:spcAft>
                <a:spcPts val="0"/>
              </a:spcAft>
              <a:buSzPts val="1400"/>
              <a:buNone/>
              <a:defRPr b="1" i="0" sz="4500" u="none" cap="none" strike="noStrike">
                <a:solidFill>
                  <a:srgbClr val="FFC800"/>
                </a:solidFill>
                <a:latin typeface="Federo"/>
                <a:ea typeface="Federo"/>
                <a:cs typeface="Federo"/>
                <a:sym typeface="Federo"/>
              </a:defRPr>
            </a:lvl9pPr>
          </a:lstStyle>
          <a:p/>
        </p:txBody>
      </p:sp>
      <p:sp>
        <p:nvSpPr>
          <p:cNvPr id="122" name="Google Shape;122;p38"/>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dk1"/>
                </a:solidFill>
                <a:latin typeface="Overlock"/>
                <a:ea typeface="Overlock"/>
                <a:cs typeface="Overlock"/>
                <a:sym typeface="Overlock"/>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dk1"/>
                </a:solidFill>
                <a:latin typeface="Overlock"/>
                <a:ea typeface="Overlock"/>
                <a:cs typeface="Overlock"/>
                <a:sym typeface="Overlock"/>
              </a:defRPr>
            </a:lvl2pPr>
            <a:lvl3pPr indent="-381000" lvl="2" marL="1371600" marR="0" rtl="0" algn="l">
              <a:spcBef>
                <a:spcPts val="480"/>
              </a:spcBef>
              <a:spcAft>
                <a:spcPts val="0"/>
              </a:spcAft>
              <a:buClr>
                <a:srgbClr val="E66C7D"/>
              </a:buClr>
              <a:buSzPts val="2400"/>
              <a:buFont typeface="Arial"/>
              <a:buChar char="▪"/>
              <a:defRPr b="0" i="0" sz="2400" u="none" cap="none" strike="noStrike">
                <a:solidFill>
                  <a:schemeClr val="dk1"/>
                </a:solidFill>
                <a:latin typeface="Overlock"/>
                <a:ea typeface="Overlock"/>
                <a:cs typeface="Overlock"/>
                <a:sym typeface="Overlock"/>
              </a:defRPr>
            </a:lvl3pPr>
            <a:lvl4pPr indent="-355600" lvl="3" marL="1828800" marR="0" rtl="0" algn="l">
              <a:spcBef>
                <a:spcPts val="400"/>
              </a:spcBef>
              <a:spcAft>
                <a:spcPts val="0"/>
              </a:spcAft>
              <a:buClr>
                <a:srgbClr val="6BB76D"/>
              </a:buClr>
              <a:buSzPts val="2000"/>
              <a:buFont typeface="Arial"/>
              <a:buChar char="▪"/>
              <a:defRPr b="0" i="0" sz="2000" u="none" cap="none" strike="noStrike">
                <a:solidFill>
                  <a:schemeClr val="dk1"/>
                </a:solidFill>
                <a:latin typeface="Overlock"/>
                <a:ea typeface="Overlock"/>
                <a:cs typeface="Overlock"/>
                <a:sym typeface="Overlock"/>
              </a:defRPr>
            </a:lvl4pPr>
            <a:lvl5pPr indent="-355600" lvl="4" marL="2286000" marR="0" rtl="0" algn="l">
              <a:spcBef>
                <a:spcPts val="400"/>
              </a:spcBef>
              <a:spcAft>
                <a:spcPts val="0"/>
              </a:spcAft>
              <a:buClr>
                <a:srgbClr val="E88651"/>
              </a:buClr>
              <a:buSzPts val="2000"/>
              <a:buFont typeface="Noto Sans Symbols"/>
              <a:buChar char="🢝"/>
              <a:defRPr b="0" i="0" sz="2000" u="none" cap="none" strike="noStrike">
                <a:solidFill>
                  <a:schemeClr val="dk1"/>
                </a:solidFill>
                <a:latin typeface="Overlock"/>
                <a:ea typeface="Overlock"/>
                <a:cs typeface="Overlock"/>
                <a:sym typeface="Overlock"/>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dk1"/>
                </a:solidFill>
                <a:latin typeface="Overlock"/>
                <a:ea typeface="Overlock"/>
                <a:cs typeface="Overlock"/>
                <a:sym typeface="Overlock"/>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Overlock"/>
                <a:ea typeface="Overlock"/>
                <a:cs typeface="Overlock"/>
                <a:sym typeface="Overlock"/>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Overlock"/>
                <a:ea typeface="Overlock"/>
                <a:cs typeface="Overlock"/>
                <a:sym typeface="Overlock"/>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Overlock"/>
                <a:ea typeface="Overlock"/>
                <a:cs typeface="Overlock"/>
                <a:sym typeface="Overlock"/>
              </a:defRPr>
            </a:lvl9pPr>
          </a:lstStyle>
          <a:p/>
        </p:txBody>
      </p:sp>
      <p:sp>
        <p:nvSpPr>
          <p:cNvPr id="123" name="Google Shape;123;p38"/>
          <p:cNvSpPr txBox="1"/>
          <p:nvPr>
            <p:ph idx="10" type="dt"/>
          </p:nvPr>
        </p:nvSpPr>
        <p:spPr>
          <a:xfrm>
            <a:off x="457200" y="6477000"/>
            <a:ext cx="2133600" cy="274637"/>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SzPts val="1400"/>
              <a:buNone/>
              <a:defRPr b="0" i="0" sz="1200" u="none">
                <a:solidFill>
                  <a:srgbClr val="3F3F3F"/>
                </a:solidFill>
                <a:latin typeface="Overlock"/>
                <a:ea typeface="Overlock"/>
                <a:cs typeface="Overlock"/>
                <a:sym typeface="Overlock"/>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4" name="Google Shape;124;p38"/>
          <p:cNvSpPr txBox="1"/>
          <p:nvPr>
            <p:ph idx="11" type="ftr"/>
          </p:nvPr>
        </p:nvSpPr>
        <p:spPr>
          <a:xfrm>
            <a:off x="2640012" y="6376987"/>
            <a:ext cx="3836987" cy="365125"/>
          </a:xfrm>
          <a:prstGeom prst="rect">
            <a:avLst/>
          </a:prstGeom>
          <a:noFill/>
          <a:ln>
            <a:noFill/>
          </a:ln>
        </p:spPr>
        <p:txBody>
          <a:bodyPr anchorCtr="0" anchor="b" bIns="0" lIns="45700" spcFirstLastPara="1" rIns="45700"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5" name="Google Shape;125;p38"/>
          <p:cNvSpPr txBox="1"/>
          <p:nvPr>
            <p:ph idx="12" type="sldNum"/>
          </p:nvPr>
        </p:nvSpPr>
        <p:spPr>
          <a:xfrm>
            <a:off x="8204200" y="6477000"/>
            <a:ext cx="733425" cy="274637"/>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1pPr>
            <a:lvl2pPr indent="0" lvl="1"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2pPr>
            <a:lvl3pPr indent="0" lvl="2"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3pPr>
            <a:lvl4pPr indent="0" lvl="3"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4pPr>
            <a:lvl5pPr indent="0" lvl="4"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5pPr>
            <a:lvl6pPr indent="0" lvl="5"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6pPr>
            <a:lvl7pPr indent="0" lvl="6"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7pPr>
            <a:lvl8pPr indent="0" lvl="7"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8pPr>
            <a:lvl9pPr indent="0" lvl="8" marL="0" marR="0" rtl="0" algn="r">
              <a:lnSpc>
                <a:spcPct val="100000"/>
              </a:lnSpc>
              <a:spcBef>
                <a:spcPts val="0"/>
              </a:spcBef>
              <a:spcAft>
                <a:spcPts val="0"/>
              </a:spcAft>
              <a:buClr>
                <a:srgbClr val="3F3F3F"/>
              </a:buClr>
              <a:buSzPts val="1200"/>
              <a:buFont typeface="Overlock"/>
              <a:buNone/>
              <a:defRPr b="0" i="0" sz="1200" u="none">
                <a:solidFill>
                  <a:srgbClr val="3F3F3F"/>
                </a:solidFill>
                <a:latin typeface="Overlock"/>
                <a:ea typeface="Overlock"/>
                <a:cs typeface="Overlock"/>
                <a:sym typeface="Overlo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7.png"/><Relationship Id="rId6"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idx="4294967295" type="ctrTitle"/>
          </p:nvPr>
        </p:nvSpPr>
        <p:spPr>
          <a:xfrm>
            <a:off x="685800" y="3623278"/>
            <a:ext cx="8077200" cy="1673352"/>
          </a:xfrm>
          <a:prstGeom prst="rect">
            <a:avLst/>
          </a:prstGeom>
          <a:noFill/>
          <a:ln>
            <a:noFill/>
          </a:ln>
        </p:spPr>
        <p:txBody>
          <a:bodyPr anchorCtr="0" anchor="t" bIns="0" lIns="91425" spcFirstLastPara="1" rIns="45700" wrap="square" tIns="0">
            <a:normAutofit/>
          </a:bodyPr>
          <a:lstStyle/>
          <a:p>
            <a:pPr indent="0" lvl="0" marL="0" marR="0" rtl="0" algn="l">
              <a:lnSpc>
                <a:spcPct val="100000"/>
              </a:lnSpc>
              <a:spcBef>
                <a:spcPts val="0"/>
              </a:spcBef>
              <a:spcAft>
                <a:spcPts val="0"/>
              </a:spcAft>
              <a:buClr>
                <a:srgbClr val="FFC700"/>
              </a:buClr>
              <a:buSzPts val="4700"/>
              <a:buFont typeface="Federo"/>
              <a:buNone/>
            </a:pPr>
            <a:r>
              <a:rPr b="1" i="0" lang="en-US" sz="4700" u="none" cap="none" strike="noStrike">
                <a:solidFill>
                  <a:srgbClr val="FFC700"/>
                </a:solidFill>
                <a:latin typeface="Federo"/>
                <a:ea typeface="Federo"/>
                <a:cs typeface="Federo"/>
                <a:sym typeface="Federo"/>
              </a:rPr>
              <a:t>MALABSORBSI LAKTOSA</a:t>
            </a:r>
            <a:endParaRPr/>
          </a:p>
        </p:txBody>
      </p:sp>
      <p:sp>
        <p:nvSpPr>
          <p:cNvPr id="137" name="Google Shape;137;p1"/>
          <p:cNvSpPr txBox="1"/>
          <p:nvPr>
            <p:ph idx="1" type="subTitle"/>
          </p:nvPr>
        </p:nvSpPr>
        <p:spPr>
          <a:xfrm>
            <a:off x="533400" y="3290887"/>
            <a:ext cx="8077200" cy="1500187"/>
          </a:xfrm>
          <a:prstGeom prst="rect">
            <a:avLst/>
          </a:prstGeom>
          <a:noFill/>
          <a:ln>
            <a:noFill/>
          </a:ln>
        </p:spPr>
        <p:txBody>
          <a:bodyPr anchorCtr="0" anchor="b" bIns="0" lIns="118850" spcFirstLastPara="1" rIns="45700" wrap="square" tIns="0">
            <a:noAutofit/>
          </a:bodyPr>
          <a:lstStyle/>
          <a:p>
            <a:pPr indent="0" lvl="0" marL="0" rtl="0" algn="l">
              <a:lnSpc>
                <a:spcPct val="100000"/>
              </a:lnSpc>
              <a:spcBef>
                <a:spcPts val="0"/>
              </a:spcBef>
              <a:spcAft>
                <a:spcPts val="0"/>
              </a:spcAft>
              <a:buSzPts val="2240"/>
              <a:buNone/>
            </a:pPr>
            <a:r>
              <a:rPr b="0" i="0" lang="en-US" sz="2800" u="none">
                <a:solidFill>
                  <a:srgbClr val="FFFFFF"/>
                </a:solidFill>
                <a:latin typeface="Overlock"/>
                <a:ea typeface="Overlock"/>
                <a:cs typeface="Overlock"/>
                <a:sym typeface="Overlock"/>
              </a:rPr>
              <a:t>dr. Pertiwi Febriana Chandrawati, MSc, SpA</a:t>
            </a:r>
            <a:endParaRPr/>
          </a:p>
        </p:txBody>
      </p:sp>
      <p:pic>
        <p:nvPicPr>
          <p:cNvPr descr="E:\PICTURE\My Pictures\baby\SS16006.JPG" id="138" name="Google Shape;138;p1"/>
          <p:cNvPicPr preferRelativeResize="0"/>
          <p:nvPr/>
        </p:nvPicPr>
        <p:blipFill rotWithShape="1">
          <a:blip r:embed="rId3">
            <a:alphaModFix/>
          </a:blip>
          <a:srcRect b="0" l="0" r="0" t="0"/>
          <a:stretch/>
        </p:blipFill>
        <p:spPr>
          <a:xfrm>
            <a:off x="838200" y="304800"/>
            <a:ext cx="2870200" cy="287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idx="4294967295"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marR="0" rtl="0" algn="l">
              <a:lnSpc>
                <a:spcPct val="100000"/>
              </a:lnSpc>
              <a:spcBef>
                <a:spcPts val="0"/>
              </a:spcBef>
              <a:spcAft>
                <a:spcPts val="0"/>
              </a:spcAft>
              <a:buClr>
                <a:srgbClr val="FFC700"/>
              </a:buClr>
              <a:buSzPts val="4500"/>
              <a:buFont typeface="Federo"/>
              <a:buNone/>
            </a:pPr>
            <a:r>
              <a:rPr b="1" i="0" lang="en-US" sz="4500" u="none" cap="none" strike="noStrike">
                <a:solidFill>
                  <a:srgbClr val="FFC700"/>
                </a:solidFill>
                <a:latin typeface="Federo"/>
                <a:ea typeface="Federo"/>
                <a:cs typeface="Federo"/>
                <a:sym typeface="Federo"/>
              </a:rPr>
              <a:t>Prognosis </a:t>
            </a:r>
            <a:endParaRPr/>
          </a:p>
        </p:txBody>
      </p:sp>
      <p:sp>
        <p:nvSpPr>
          <p:cNvPr id="192" name="Google Shape;192;p10"/>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Intoleransi laktosa yang diwariskan prognosisnya kurang baik, keln primer dan sekunder baik.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idx="4294967295" type="ctrTitle"/>
          </p:nvPr>
        </p:nvSpPr>
        <p:spPr>
          <a:xfrm>
            <a:off x="685800" y="4346448"/>
            <a:ext cx="8077200" cy="1673352"/>
          </a:xfrm>
          <a:prstGeom prst="rect">
            <a:avLst/>
          </a:prstGeom>
          <a:noFill/>
          <a:ln>
            <a:noFill/>
          </a:ln>
        </p:spPr>
        <p:txBody>
          <a:bodyPr anchorCtr="0" anchor="t" bIns="0" lIns="91425" spcFirstLastPara="1" rIns="45700" wrap="square" tIns="0">
            <a:normAutofit/>
          </a:bodyPr>
          <a:lstStyle/>
          <a:p>
            <a:pPr indent="0" lvl="0" marL="0" marR="0" rtl="0" algn="l">
              <a:lnSpc>
                <a:spcPct val="100000"/>
              </a:lnSpc>
              <a:spcBef>
                <a:spcPts val="0"/>
              </a:spcBef>
              <a:spcAft>
                <a:spcPts val="0"/>
              </a:spcAft>
              <a:buClr>
                <a:srgbClr val="FFC700"/>
              </a:buClr>
              <a:buSzPts val="4700"/>
              <a:buFont typeface="Federo"/>
              <a:buNone/>
            </a:pPr>
            <a:r>
              <a:rPr b="1" i="0" lang="en-US" sz="4700" u="none" cap="none" strike="noStrike">
                <a:solidFill>
                  <a:srgbClr val="FFC700"/>
                </a:solidFill>
                <a:latin typeface="Federo"/>
                <a:ea typeface="Federo"/>
                <a:cs typeface="Federo"/>
                <a:sym typeface="Federo"/>
              </a:rPr>
              <a:t>Intoleransi protein </a:t>
            </a:r>
            <a:br>
              <a:rPr b="1" i="0" lang="en-US" sz="4700" u="none" cap="none" strike="noStrike">
                <a:solidFill>
                  <a:srgbClr val="FFC700"/>
                </a:solidFill>
                <a:latin typeface="Federo"/>
                <a:ea typeface="Federo"/>
                <a:cs typeface="Federo"/>
                <a:sym typeface="Federo"/>
              </a:rPr>
            </a:br>
            <a:r>
              <a:rPr b="1" i="0" lang="en-US" sz="4700" u="none" cap="none" strike="noStrike">
                <a:solidFill>
                  <a:srgbClr val="FFC700"/>
                </a:solidFill>
                <a:latin typeface="Federo"/>
                <a:ea typeface="Federo"/>
                <a:cs typeface="Federo"/>
                <a:sym typeface="Federo"/>
              </a:rPr>
              <a:t>( cow’s milk protein allergy)</a:t>
            </a:r>
            <a:endParaRPr/>
          </a:p>
        </p:txBody>
      </p:sp>
      <p:sp>
        <p:nvSpPr>
          <p:cNvPr id="198" name="Google Shape;198;p11"/>
          <p:cNvSpPr txBox="1"/>
          <p:nvPr>
            <p:ph idx="1" type="subTitle"/>
          </p:nvPr>
        </p:nvSpPr>
        <p:spPr>
          <a:xfrm>
            <a:off x="685800" y="2767012"/>
            <a:ext cx="8077200" cy="1500187"/>
          </a:xfrm>
          <a:prstGeom prst="rect">
            <a:avLst/>
          </a:prstGeom>
          <a:noFill/>
          <a:ln>
            <a:noFill/>
          </a:ln>
        </p:spPr>
        <p:txBody>
          <a:bodyPr anchorCtr="0" anchor="b" bIns="0" lIns="118850" spcFirstLastPara="1" rIns="45700" wrap="square" tIns="0">
            <a:noAutofit/>
          </a:bodyPr>
          <a:lstStyle/>
          <a:p>
            <a:pPr indent="0" lvl="0" marL="0" rtl="0" algn="l">
              <a:lnSpc>
                <a:spcPct val="100000"/>
              </a:lnSpc>
              <a:spcBef>
                <a:spcPts val="0"/>
              </a:spcBef>
              <a:spcAft>
                <a:spcPts val="0"/>
              </a:spcAft>
              <a:buSzPts val="2240"/>
              <a:buNone/>
            </a:pPr>
            <a:r>
              <a:rPr b="0" i="0" lang="en-US" sz="2800" u="none">
                <a:solidFill>
                  <a:srgbClr val="FFFFFF"/>
                </a:solidFill>
                <a:latin typeface="Overlock"/>
                <a:ea typeface="Overlock"/>
                <a:cs typeface="Overlock"/>
                <a:sym typeface="Overlock"/>
              </a:rPr>
              <a:t>dr. Pertiwi Febriana Chandrawati , </a:t>
            </a:r>
            <a:endParaRPr/>
          </a:p>
          <a:p>
            <a:pPr indent="0" lvl="0" marL="0" rtl="0" algn="l">
              <a:lnSpc>
                <a:spcPct val="100000"/>
              </a:lnSpc>
              <a:spcBef>
                <a:spcPts val="0"/>
              </a:spcBef>
              <a:spcAft>
                <a:spcPts val="0"/>
              </a:spcAft>
              <a:buSzPts val="2240"/>
              <a:buNone/>
            </a:pPr>
            <a:r>
              <a:rPr b="0" i="0" lang="en-US" sz="2800" u="none">
                <a:solidFill>
                  <a:srgbClr val="FFFFFF"/>
                </a:solidFill>
                <a:latin typeface="Overlock"/>
                <a:ea typeface="Overlock"/>
                <a:cs typeface="Overlock"/>
                <a:sym typeface="Overlock"/>
              </a:rPr>
              <a:t>MSc, SpA</a:t>
            </a:r>
            <a:endParaRPr/>
          </a:p>
        </p:txBody>
      </p:sp>
      <p:pic>
        <p:nvPicPr>
          <p:cNvPr descr="E:\PICTURE\My Pictures\baby\SS26096.JPG" id="199" name="Google Shape;199;p11"/>
          <p:cNvPicPr preferRelativeResize="0"/>
          <p:nvPr/>
        </p:nvPicPr>
        <p:blipFill rotWithShape="1">
          <a:blip r:embed="rId3">
            <a:alphaModFix/>
          </a:blip>
          <a:srcRect b="0" l="0" r="0" t="0"/>
          <a:stretch/>
        </p:blipFill>
        <p:spPr>
          <a:xfrm>
            <a:off x="5969000" y="2095500"/>
            <a:ext cx="2870200" cy="285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idx="1" type="body"/>
          </p:nvPr>
        </p:nvSpPr>
        <p:spPr>
          <a:xfrm>
            <a:off x="457200" y="381000"/>
            <a:ext cx="8229600" cy="5745162"/>
          </a:xfrm>
          <a:prstGeom prst="rect">
            <a:avLst/>
          </a:prstGeom>
          <a:noFill/>
          <a:ln>
            <a:noFill/>
          </a:ln>
        </p:spPr>
        <p:txBody>
          <a:bodyPr anchorCtr="0" anchor="t" bIns="45700" lIns="54850" spcFirstLastPara="1" rIns="91425" wrap="square" tIns="91425">
            <a:noAutofit/>
          </a:bodyPr>
          <a:lstStyle/>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a:solidFill>
                  <a:schemeClr val="lt1"/>
                </a:solidFill>
                <a:latin typeface="Overlock"/>
                <a:ea typeface="Overlock"/>
                <a:cs typeface="Overlock"/>
                <a:sym typeface="Overlock"/>
              </a:rPr>
              <a:t>Suatu reaksi imunologi, timbul setelah minum susu sapi atau setelah makan </a:t>
            </a:r>
            <a:r>
              <a:rPr b="0" i="0" lang="en-US" sz="3200" u="none">
                <a:solidFill>
                  <a:schemeClr val="dk1"/>
                </a:solidFill>
                <a:latin typeface="Overlock"/>
                <a:ea typeface="Overlock"/>
                <a:cs typeface="Overlock"/>
                <a:sym typeface="Overlock"/>
              </a:rPr>
              <a:t>makanan yang mengandung susu sapi.</a:t>
            </a:r>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Hipersensitivitas tipe I fase cepat atau fase lambat</a:t>
            </a:r>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Hasil penelitian Hide (1997) : penurunan angka alergi susu sapi sesuai bertambahnya usia .</a:t>
            </a:r>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Langkah preventif : (riw atopi)</a:t>
            </a:r>
            <a:endParaRPr/>
          </a:p>
          <a:p>
            <a:pPr indent="-228599" lvl="2" marL="995362" marR="0" rtl="0" algn="l">
              <a:lnSpc>
                <a:spcPct val="100000"/>
              </a:lnSpc>
              <a:spcBef>
                <a:spcPts val="480"/>
              </a:spcBef>
              <a:spcAft>
                <a:spcPts val="0"/>
              </a:spcAft>
              <a:buClr>
                <a:srgbClr val="E66C7D"/>
              </a:buClr>
              <a:buSzPts val="2400"/>
              <a:buFont typeface="Arial"/>
              <a:buChar char="▪"/>
            </a:pPr>
            <a:r>
              <a:rPr b="0" i="0" lang="en-US" sz="2400" u="none" cap="none" strike="noStrike">
                <a:solidFill>
                  <a:schemeClr val="dk1"/>
                </a:solidFill>
                <a:latin typeface="Overlock"/>
                <a:ea typeface="Overlock"/>
                <a:cs typeface="Overlock"/>
                <a:sym typeface="Overlock"/>
              </a:rPr>
              <a:t>Hindari paparan susu sapi sejak dini : ASI eksklusif, pemberian formula hipoalergenik, casein free, protein hidrolisat, formula susu kedelai.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457200" y="155575"/>
            <a:ext cx="8229600" cy="1252537"/>
          </a:xfrm>
          <a:prstGeom prst="rect">
            <a:avLst/>
          </a:prstGeom>
          <a:noFill/>
          <a:ln>
            <a:noFill/>
          </a:ln>
        </p:spPr>
        <p:txBody>
          <a:bodyPr anchorCtr="0" anchor="ctr" bIns="45700" lIns="91425" spcFirstLastPara="1" rIns="45700" wrap="square" tIns="45700">
            <a:normAutofit/>
          </a:bodyPr>
          <a:lstStyle/>
          <a:p>
            <a:pPr indent="0" lvl="0" marL="0" rtl="0" algn="l">
              <a:spcBef>
                <a:spcPts val="0"/>
              </a:spcBef>
              <a:spcAft>
                <a:spcPts val="0"/>
              </a:spcAft>
              <a:buNone/>
            </a:pPr>
            <a:r>
              <a:t/>
            </a:r>
            <a:endParaRPr b="1" sz="4500">
              <a:solidFill>
                <a:srgbClr val="FFC800"/>
              </a:solidFill>
              <a:latin typeface="Federo"/>
              <a:ea typeface="Federo"/>
              <a:cs typeface="Federo"/>
              <a:sym typeface="Federo"/>
            </a:endParaRPr>
          </a:p>
        </p:txBody>
      </p:sp>
      <p:sp>
        <p:nvSpPr>
          <p:cNvPr id="210" name="Google Shape;210;p13"/>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p>
            <a:pPr indent="-156528" lvl="0" marL="438150" marR="0" rtl="0" algn="l">
              <a:spcBef>
                <a:spcPts val="0"/>
              </a:spcBef>
              <a:spcAft>
                <a:spcPts val="0"/>
              </a:spcAft>
              <a:buClr>
                <a:schemeClr val="accent1"/>
              </a:buClr>
              <a:buSzPts val="2560"/>
              <a:buFont typeface="Noto Sans Symbols"/>
              <a:buNone/>
            </a:pPr>
            <a:r>
              <a:t/>
            </a:r>
            <a:endParaRPr sz="3200">
              <a:solidFill>
                <a:schemeClr val="dk1"/>
              </a:solidFill>
              <a:latin typeface="Overlock"/>
              <a:ea typeface="Overlock"/>
              <a:cs typeface="Overlock"/>
              <a:sym typeface="Overlock"/>
            </a:endParaRPr>
          </a:p>
        </p:txBody>
      </p:sp>
      <p:pic>
        <p:nvPicPr>
          <p:cNvPr descr="H:\alergy\Untitled-26.jpg" id="211" name="Google Shape;211;p13"/>
          <p:cNvPicPr preferRelativeResize="0"/>
          <p:nvPr/>
        </p:nvPicPr>
        <p:blipFill rotWithShape="1">
          <a:blip r:embed="rId3">
            <a:alphaModFix/>
          </a:blip>
          <a:srcRect b="0" l="0" r="0" t="0"/>
          <a:stretch/>
        </p:blipFill>
        <p:spPr>
          <a:xfrm>
            <a:off x="-61912" y="47625"/>
            <a:ext cx="9269412" cy="6762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ph idx="4294967295"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marR="0" rtl="0" algn="l">
              <a:lnSpc>
                <a:spcPct val="100000"/>
              </a:lnSpc>
              <a:spcBef>
                <a:spcPts val="0"/>
              </a:spcBef>
              <a:spcAft>
                <a:spcPts val="0"/>
              </a:spcAft>
              <a:buClr>
                <a:srgbClr val="FFC700"/>
              </a:buClr>
              <a:buSzPts val="4500"/>
              <a:buFont typeface="Federo"/>
              <a:buNone/>
            </a:pPr>
            <a:r>
              <a:rPr b="1" i="0" lang="en-US" sz="4500" u="none" cap="none" strike="noStrike">
                <a:solidFill>
                  <a:srgbClr val="FFC700"/>
                </a:solidFill>
                <a:latin typeface="Federo"/>
                <a:ea typeface="Federo"/>
                <a:cs typeface="Federo"/>
                <a:sym typeface="Federo"/>
              </a:rPr>
              <a:t>Anamnesis </a:t>
            </a:r>
            <a:endParaRPr/>
          </a:p>
        </p:txBody>
      </p:sp>
      <p:sp>
        <p:nvSpPr>
          <p:cNvPr id="217" name="Google Shape;217;p14"/>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rmAutofit/>
          </a:bodyPr>
          <a:lstStyle/>
          <a:p>
            <a:pPr indent="-319087" lvl="0" marL="438150" marR="0" rtl="0" algn="l">
              <a:lnSpc>
                <a:spcPct val="9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Kapan diberi susu sapi dan kapan timbul gejala.</a:t>
            </a:r>
            <a:endParaRPr/>
          </a:p>
          <a:p>
            <a:pPr indent="-319087" lvl="0" marL="438150" marR="0" rtl="0" algn="l">
              <a:lnSpc>
                <a:spcPct val="9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Kuantitas susu sapi yang dimakan/diminum</a:t>
            </a:r>
            <a:endParaRPr/>
          </a:p>
          <a:p>
            <a:pPr indent="-319087" lvl="0" marL="438150" marR="0" rtl="0" algn="l">
              <a:lnSpc>
                <a:spcPct val="9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Riw penyakit atopi</a:t>
            </a:r>
            <a:endParaRPr/>
          </a:p>
          <a:p>
            <a:pPr indent="-319087" lvl="0" marL="438150" marR="0" rtl="0" algn="l">
              <a:lnSpc>
                <a:spcPct val="9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Gejala klinis pada kulit, saluran nafas, saluran cerna.</a:t>
            </a:r>
            <a:endParaRPr/>
          </a:p>
          <a:p>
            <a:pPr indent="-319087" lvl="0" marL="438150" marR="0" rtl="0" algn="ctr">
              <a:lnSpc>
                <a:spcPct val="90000"/>
              </a:lnSpc>
              <a:spcBef>
                <a:spcPts val="0"/>
              </a:spcBef>
              <a:spcAft>
                <a:spcPts val="0"/>
              </a:spcAft>
              <a:buClr>
                <a:schemeClr val="accent1"/>
              </a:buClr>
              <a:buSzPts val="2560"/>
              <a:buFont typeface="Noto Sans Symbols"/>
              <a:buNone/>
            </a:pPr>
            <a:r>
              <a:rPr b="0" i="0" lang="en-US" sz="3200" u="none">
                <a:solidFill>
                  <a:schemeClr val="dk1"/>
                </a:solidFill>
                <a:latin typeface="Overlock"/>
                <a:ea typeface="Overlock"/>
                <a:cs typeface="Overlock"/>
                <a:sym typeface="Overlock"/>
              </a:rPr>
              <a:t>Pemeriksaan Fisis</a:t>
            </a:r>
            <a:endParaRPr/>
          </a:p>
          <a:p>
            <a:pPr indent="-319087" lvl="0" marL="438150" marR="0" rtl="0" algn="l">
              <a:lnSpc>
                <a:spcPct val="9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Kulit kering, urtikaria, dermatitis atopik</a:t>
            </a:r>
            <a:endParaRPr/>
          </a:p>
          <a:p>
            <a:pPr indent="-319087" lvl="0" marL="438150" marR="0" rtl="0" algn="l">
              <a:lnSpc>
                <a:spcPct val="9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Alergi Schiner’s, nasal crease, geographic tongue, mukosa pucat, mengi.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idx="4294967295" type="title"/>
          </p:nvPr>
        </p:nvSpPr>
        <p:spPr>
          <a:xfrm>
            <a:off x="457200" y="274638"/>
            <a:ext cx="8229600" cy="715962"/>
          </a:xfrm>
          <a:prstGeom prst="rect">
            <a:avLst/>
          </a:prstGeom>
          <a:noFill/>
          <a:ln>
            <a:noFill/>
          </a:ln>
        </p:spPr>
        <p:txBody>
          <a:bodyPr anchorCtr="0" anchor="ctr" bIns="45700" lIns="91425" spcFirstLastPara="1" rIns="45700" wrap="square" tIns="45700">
            <a:normAutofit fontScale="90000"/>
          </a:bodyPr>
          <a:lstStyle/>
          <a:p>
            <a:pPr indent="0" lvl="0" marL="0" marR="0" rtl="0" algn="l">
              <a:lnSpc>
                <a:spcPct val="100000"/>
              </a:lnSpc>
              <a:spcBef>
                <a:spcPts val="0"/>
              </a:spcBef>
              <a:spcAft>
                <a:spcPts val="0"/>
              </a:spcAft>
              <a:buClr>
                <a:srgbClr val="FFC700"/>
              </a:buClr>
              <a:buSzPct val="100000"/>
              <a:buFont typeface="Federo"/>
              <a:buNone/>
            </a:pPr>
            <a:r>
              <a:rPr b="1" i="0" lang="en-US" sz="4500" u="none" cap="none" strike="noStrike">
                <a:solidFill>
                  <a:srgbClr val="FFC700"/>
                </a:solidFill>
                <a:latin typeface="Federo"/>
                <a:ea typeface="Federo"/>
                <a:cs typeface="Federo"/>
                <a:sym typeface="Federo"/>
              </a:rPr>
              <a:t>Pemeriksaan penunjang</a:t>
            </a:r>
            <a:endParaRPr b="1" i="0" sz="4500" u="none" cap="none" strike="noStrike">
              <a:solidFill>
                <a:srgbClr val="FFC700"/>
              </a:solidFill>
              <a:latin typeface="Federo"/>
              <a:ea typeface="Federo"/>
              <a:cs typeface="Federo"/>
              <a:sym typeface="Federo"/>
            </a:endParaRPr>
          </a:p>
        </p:txBody>
      </p:sp>
      <p:sp>
        <p:nvSpPr>
          <p:cNvPr id="223" name="Google Shape;223;p15"/>
          <p:cNvSpPr txBox="1"/>
          <p:nvPr>
            <p:ph idx="1" type="body"/>
          </p:nvPr>
        </p:nvSpPr>
        <p:spPr>
          <a:xfrm>
            <a:off x="457200" y="1066800"/>
            <a:ext cx="8229600" cy="5486400"/>
          </a:xfrm>
          <a:prstGeom prst="rect">
            <a:avLst/>
          </a:prstGeom>
          <a:noFill/>
          <a:ln>
            <a:noFill/>
          </a:ln>
        </p:spPr>
        <p:txBody>
          <a:bodyPr anchorCtr="0" anchor="t" bIns="45700" lIns="54850" spcFirstLastPara="1" rIns="91425" wrap="square" tIns="91425">
            <a:normAutofit/>
          </a:bodyPr>
          <a:lstStyle/>
          <a:p>
            <a:pPr indent="-319087" lvl="0" marL="438150" marR="0" rtl="0" algn="l">
              <a:lnSpc>
                <a:spcPct val="80000"/>
              </a:lnSpc>
              <a:spcBef>
                <a:spcPts val="0"/>
              </a:spcBef>
              <a:spcAft>
                <a:spcPts val="0"/>
              </a:spcAft>
              <a:buClr>
                <a:schemeClr val="accent1"/>
              </a:buClr>
              <a:buSzPts val="2160"/>
              <a:buFont typeface="Noto Sans Symbols"/>
              <a:buChar char="◼"/>
            </a:pPr>
            <a:r>
              <a:rPr b="0" i="0" lang="en-US" sz="2700" u="none">
                <a:solidFill>
                  <a:schemeClr val="lt1"/>
                </a:solidFill>
                <a:latin typeface="Overlock"/>
                <a:ea typeface="Overlock"/>
                <a:cs typeface="Overlock"/>
                <a:sym typeface="Overlock"/>
              </a:rPr>
              <a:t>Pemeriksaan Darah :</a:t>
            </a:r>
            <a:endParaRPr/>
          </a:p>
          <a:p>
            <a:pPr indent="-273050" lvl="1" marL="730250" marR="0" rtl="0" algn="l">
              <a:lnSpc>
                <a:spcPct val="8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Darah tepi : hitung jenis eosinofil &gt; 3%, eosinofil total &gt; 300/ml</a:t>
            </a:r>
            <a:endParaRPr/>
          </a:p>
          <a:p>
            <a:pPr indent="-273050" lvl="1" marL="730250" marR="0" rtl="0" algn="l">
              <a:lnSpc>
                <a:spcPct val="8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Kadar Ig E total</a:t>
            </a:r>
            <a:endParaRPr/>
          </a:p>
          <a:p>
            <a:pPr indent="-273050" lvl="1" marL="730250" marR="0" rtl="0" algn="l">
              <a:lnSpc>
                <a:spcPct val="8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Kadar Ig E spesifik susu sapi</a:t>
            </a:r>
            <a:endParaRPr/>
          </a:p>
          <a:p>
            <a:pPr indent="-273050" lvl="1" marL="730250" marR="0" rtl="0" algn="l">
              <a:lnSpc>
                <a:spcPct val="8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Radioallergosorbent Test (RAST)</a:t>
            </a:r>
            <a:endParaRPr/>
          </a:p>
          <a:p>
            <a:pPr indent="-273050" lvl="1" marL="730250" marR="0" rtl="0" algn="l">
              <a:lnSpc>
                <a:spcPct val="8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Pharmacia CAP System</a:t>
            </a:r>
            <a:endParaRPr/>
          </a:p>
          <a:p>
            <a:pPr indent="-319087" lvl="0" marL="438150" marR="0" rtl="0" algn="l">
              <a:lnSpc>
                <a:spcPct val="80000"/>
              </a:lnSpc>
              <a:spcBef>
                <a:spcPts val="0"/>
              </a:spcBef>
              <a:spcAft>
                <a:spcPts val="0"/>
              </a:spcAft>
              <a:buClr>
                <a:schemeClr val="accent1"/>
              </a:buClr>
              <a:buSzPts val="2160"/>
              <a:buFont typeface="Noto Sans Symbols"/>
              <a:buChar char="◼"/>
            </a:pPr>
            <a:r>
              <a:rPr b="0" i="0" lang="en-US" sz="2700" u="none">
                <a:solidFill>
                  <a:schemeClr val="dk1"/>
                </a:solidFill>
                <a:latin typeface="Overlock"/>
                <a:ea typeface="Overlock"/>
                <a:cs typeface="Overlock"/>
                <a:sym typeface="Overlock"/>
              </a:rPr>
              <a:t>Uji Kulit</a:t>
            </a:r>
            <a:endParaRPr/>
          </a:p>
          <a:p>
            <a:pPr indent="-273050" lvl="1" marL="730250" marR="0" rtl="0" algn="l">
              <a:lnSpc>
                <a:spcPct val="8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Uji tusuk kulit, uji gores, uji intradermal.</a:t>
            </a:r>
            <a:endParaRPr/>
          </a:p>
          <a:p>
            <a:pPr indent="-273050" lvl="1" marL="730250" marR="0" rtl="0" algn="l">
              <a:lnSpc>
                <a:spcPct val="8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Akurasi + &lt; 50%, - 95% tidak terjadi reaksi alergi IgE</a:t>
            </a:r>
            <a:endParaRPr/>
          </a:p>
          <a:p>
            <a:pPr indent="-319087" lvl="0" marL="438150" marR="0" rtl="0" algn="l">
              <a:lnSpc>
                <a:spcPct val="80000"/>
              </a:lnSpc>
              <a:spcBef>
                <a:spcPts val="0"/>
              </a:spcBef>
              <a:spcAft>
                <a:spcPts val="0"/>
              </a:spcAft>
              <a:buClr>
                <a:schemeClr val="accent1"/>
              </a:buClr>
              <a:buSzPts val="2160"/>
              <a:buFont typeface="Noto Sans Symbols"/>
              <a:buChar char="◼"/>
            </a:pPr>
            <a:r>
              <a:rPr b="0" i="0" lang="en-US" sz="2700" u="none">
                <a:solidFill>
                  <a:schemeClr val="dk1"/>
                </a:solidFill>
                <a:latin typeface="Overlock"/>
                <a:ea typeface="Overlock"/>
                <a:cs typeface="Overlock"/>
                <a:sym typeface="Overlock"/>
              </a:rPr>
              <a:t>Provokasi susu sapi</a:t>
            </a:r>
            <a:endParaRPr/>
          </a:p>
          <a:p>
            <a:pPr indent="-273050" lvl="1" marL="730250" marR="0" rtl="0" algn="l">
              <a:lnSpc>
                <a:spcPct val="8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Gold standart diagnosis susu sapi adalah Double Blind Placebo Controlled Food Challenge (DBPCFC)</a:t>
            </a:r>
            <a:r>
              <a:rPr b="0"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Overlock"/>
                <a:ea typeface="Overlock"/>
                <a:cs typeface="Overlock"/>
                <a:sym typeface="Overlock"/>
              </a:rPr>
              <a:t>mahal, modifikasi : Double Blind Placebo Controlled Cow’s Milk Challenge (DBPCCMC) </a:t>
            </a:r>
            <a:endParaRPr/>
          </a:p>
          <a:p>
            <a:pPr indent="-135890" lvl="1" marL="730250" marR="0" rtl="0" algn="l">
              <a:lnSpc>
                <a:spcPct val="80000"/>
              </a:lnSpc>
              <a:spcBef>
                <a:spcPts val="480"/>
              </a:spcBef>
              <a:spcAft>
                <a:spcPts val="0"/>
              </a:spcAft>
              <a:buClr>
                <a:schemeClr val="accent2"/>
              </a:buClr>
              <a:buSzPts val="2160"/>
              <a:buFont typeface="Noto Sans Symbols"/>
              <a:buNone/>
            </a:pPr>
            <a:r>
              <a:t/>
            </a:r>
            <a:endParaRPr b="0" i="0" sz="2400" u="none" cap="none" strike="noStrike">
              <a:solidFill>
                <a:schemeClr val="dk1"/>
              </a:solidFill>
              <a:latin typeface="Overlock"/>
              <a:ea typeface="Overlock"/>
              <a:cs typeface="Overlock"/>
              <a:sym typeface="Overlock"/>
            </a:endParaRPr>
          </a:p>
          <a:p>
            <a:pPr indent="-197168" lvl="0" marL="438150" marR="0" rtl="0" algn="l">
              <a:spcBef>
                <a:spcPts val="0"/>
              </a:spcBef>
              <a:spcAft>
                <a:spcPts val="0"/>
              </a:spcAft>
              <a:buClr>
                <a:schemeClr val="accent1"/>
              </a:buClr>
              <a:buSzPts val="1920"/>
              <a:buFont typeface="Noto Sans Symbols"/>
              <a:buNone/>
            </a:pPr>
            <a:r>
              <a:t/>
            </a:r>
            <a:endParaRPr b="0" i="0" sz="2400" u="none" cap="none" strike="noStrike">
              <a:solidFill>
                <a:schemeClr val="dk1"/>
              </a:solidFill>
              <a:latin typeface="Overlock"/>
              <a:ea typeface="Overlock"/>
              <a:cs typeface="Overlock"/>
              <a:sym typeface="Overlo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6"/>
          <p:cNvSpPr txBox="1"/>
          <p:nvPr>
            <p:ph type="title"/>
          </p:nvPr>
        </p:nvSpPr>
        <p:spPr>
          <a:xfrm>
            <a:off x="457200" y="155575"/>
            <a:ext cx="8229600" cy="1252537"/>
          </a:xfrm>
          <a:prstGeom prst="rect">
            <a:avLst/>
          </a:prstGeom>
          <a:noFill/>
          <a:ln>
            <a:noFill/>
          </a:ln>
        </p:spPr>
        <p:txBody>
          <a:bodyPr anchorCtr="0" anchor="ctr" bIns="45700" lIns="91425" spcFirstLastPara="1" rIns="45700" wrap="square" tIns="45700">
            <a:normAutofit/>
          </a:bodyPr>
          <a:lstStyle/>
          <a:p>
            <a:pPr indent="0" lvl="0" marL="0" rtl="0" algn="l">
              <a:spcBef>
                <a:spcPts val="0"/>
              </a:spcBef>
              <a:spcAft>
                <a:spcPts val="0"/>
              </a:spcAft>
              <a:buNone/>
            </a:pPr>
            <a:r>
              <a:t/>
            </a:r>
            <a:endParaRPr b="1" sz="4500">
              <a:solidFill>
                <a:srgbClr val="FFC800"/>
              </a:solidFill>
              <a:latin typeface="Federo"/>
              <a:ea typeface="Federo"/>
              <a:cs typeface="Federo"/>
              <a:sym typeface="Federo"/>
            </a:endParaRPr>
          </a:p>
        </p:txBody>
      </p:sp>
      <p:pic>
        <p:nvPicPr>
          <p:cNvPr descr="Rhinitis Alergi" id="229" name="Google Shape;229;p16"/>
          <p:cNvPicPr preferRelativeResize="0"/>
          <p:nvPr>
            <p:ph idx="1" type="body"/>
          </p:nvPr>
        </p:nvPicPr>
        <p:blipFill rotWithShape="1">
          <a:blip r:embed="rId3">
            <a:alphaModFix/>
          </a:blip>
          <a:srcRect b="0" l="0" r="0" t="0"/>
          <a:stretch/>
        </p:blipFill>
        <p:spPr>
          <a:xfrm>
            <a:off x="955675" y="1408112"/>
            <a:ext cx="7086600" cy="2667000"/>
          </a:xfrm>
          <a:prstGeom prst="rect">
            <a:avLst/>
          </a:prstGeom>
          <a:noFill/>
          <a:ln>
            <a:noFill/>
          </a:ln>
        </p:spPr>
      </p:pic>
      <p:pic>
        <p:nvPicPr>
          <p:cNvPr descr="Allegric Rhinitis: Pearls of Wisdom" id="230" name="Google Shape;230;p16"/>
          <p:cNvPicPr preferRelativeResize="0"/>
          <p:nvPr/>
        </p:nvPicPr>
        <p:blipFill rotWithShape="1">
          <a:blip r:embed="rId4">
            <a:alphaModFix/>
          </a:blip>
          <a:srcRect b="0" l="0" r="0" t="0"/>
          <a:stretch/>
        </p:blipFill>
        <p:spPr>
          <a:xfrm>
            <a:off x="5565775" y="4267200"/>
            <a:ext cx="2476500" cy="1847850"/>
          </a:xfrm>
          <a:prstGeom prst="rect">
            <a:avLst/>
          </a:prstGeom>
          <a:noFill/>
          <a:ln>
            <a:noFill/>
          </a:ln>
        </p:spPr>
      </p:pic>
      <p:pic>
        <p:nvPicPr>
          <p:cNvPr descr="Allegric Rhinitis: Pearls of Wisdom" id="231" name="Google Shape;231;p16"/>
          <p:cNvPicPr preferRelativeResize="0"/>
          <p:nvPr/>
        </p:nvPicPr>
        <p:blipFill rotWithShape="1">
          <a:blip r:embed="rId5">
            <a:alphaModFix/>
          </a:blip>
          <a:srcRect b="0" l="0" r="0" t="0"/>
          <a:stretch/>
        </p:blipFill>
        <p:spPr>
          <a:xfrm>
            <a:off x="474662" y="4267200"/>
            <a:ext cx="2495550" cy="2228850"/>
          </a:xfrm>
          <a:prstGeom prst="rect">
            <a:avLst/>
          </a:prstGeom>
          <a:noFill/>
          <a:ln>
            <a:noFill/>
          </a:ln>
        </p:spPr>
      </p:pic>
      <p:pic>
        <p:nvPicPr>
          <p:cNvPr descr="Allergic salute - Wikipedia" id="232" name="Google Shape;232;p16"/>
          <p:cNvPicPr preferRelativeResize="0"/>
          <p:nvPr/>
        </p:nvPicPr>
        <p:blipFill rotWithShape="1">
          <a:blip r:embed="rId6">
            <a:alphaModFix/>
          </a:blip>
          <a:srcRect b="0" l="0" r="0" t="0"/>
          <a:stretch/>
        </p:blipFill>
        <p:spPr>
          <a:xfrm>
            <a:off x="2887662" y="4267200"/>
            <a:ext cx="2628900" cy="1743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7"/>
          <p:cNvSpPr txBox="1"/>
          <p:nvPr>
            <p:ph type="title"/>
          </p:nvPr>
        </p:nvSpPr>
        <p:spPr>
          <a:xfrm>
            <a:off x="457200" y="155575"/>
            <a:ext cx="8229600" cy="1252537"/>
          </a:xfrm>
          <a:prstGeom prst="rect">
            <a:avLst/>
          </a:prstGeom>
          <a:noFill/>
          <a:ln>
            <a:noFill/>
          </a:ln>
        </p:spPr>
        <p:txBody>
          <a:bodyPr anchorCtr="0" anchor="ctr" bIns="45700" lIns="91425" spcFirstLastPara="1" rIns="45700" wrap="square" tIns="45700">
            <a:normAutofit/>
          </a:bodyPr>
          <a:lstStyle/>
          <a:p>
            <a:pPr indent="0" lvl="0" marL="0" rtl="0" algn="l">
              <a:spcBef>
                <a:spcPts val="0"/>
              </a:spcBef>
              <a:spcAft>
                <a:spcPts val="0"/>
              </a:spcAft>
              <a:buNone/>
            </a:pPr>
            <a:r>
              <a:t/>
            </a:r>
            <a:endParaRPr b="1" sz="4500">
              <a:solidFill>
                <a:srgbClr val="FFC800"/>
              </a:solidFill>
              <a:latin typeface="Federo"/>
              <a:ea typeface="Federo"/>
              <a:cs typeface="Federo"/>
              <a:sym typeface="Federo"/>
            </a:endParaRPr>
          </a:p>
        </p:txBody>
      </p:sp>
      <p:sp>
        <p:nvSpPr>
          <p:cNvPr id="238" name="Google Shape;238;p17"/>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p>
            <a:pPr indent="-156528" lvl="0" marL="438150" marR="0" rtl="0" algn="l">
              <a:spcBef>
                <a:spcPts val="0"/>
              </a:spcBef>
              <a:spcAft>
                <a:spcPts val="0"/>
              </a:spcAft>
              <a:buClr>
                <a:schemeClr val="accent1"/>
              </a:buClr>
              <a:buSzPts val="2560"/>
              <a:buFont typeface="Noto Sans Symbols"/>
              <a:buNone/>
            </a:pPr>
            <a:r>
              <a:t/>
            </a:r>
            <a:endParaRPr sz="3200">
              <a:solidFill>
                <a:schemeClr val="dk1"/>
              </a:solidFill>
              <a:latin typeface="Overlock"/>
              <a:ea typeface="Overlock"/>
              <a:cs typeface="Overlock"/>
              <a:sym typeface="Overlock"/>
            </a:endParaRPr>
          </a:p>
        </p:txBody>
      </p:sp>
      <p:pic>
        <p:nvPicPr>
          <p:cNvPr descr="H:\alergy\Untitled-3.jpg" id="239" name="Google Shape;239;p17"/>
          <p:cNvPicPr preferRelativeResize="0"/>
          <p:nvPr/>
        </p:nvPicPr>
        <p:blipFill rotWithShape="1">
          <a:blip r:embed="rId3">
            <a:alphaModFix/>
          </a:blip>
          <a:srcRect b="0" l="0" r="0" t="0"/>
          <a:stretch/>
        </p:blipFill>
        <p:spPr>
          <a:xfrm>
            <a:off x="-52387" y="-52387"/>
            <a:ext cx="9250362" cy="69643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txBox="1"/>
          <p:nvPr>
            <p:ph idx="4294967295"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marR="0" rtl="0" algn="l">
              <a:lnSpc>
                <a:spcPct val="100000"/>
              </a:lnSpc>
              <a:spcBef>
                <a:spcPts val="0"/>
              </a:spcBef>
              <a:spcAft>
                <a:spcPts val="0"/>
              </a:spcAft>
              <a:buClr>
                <a:srgbClr val="FFC700"/>
              </a:buClr>
              <a:buSzPts val="4500"/>
              <a:buFont typeface="Federo"/>
              <a:buNone/>
            </a:pPr>
            <a:r>
              <a:rPr b="1" i="0" lang="en-US" sz="4500" u="none" cap="none" strike="noStrike">
                <a:solidFill>
                  <a:srgbClr val="FFC700"/>
                </a:solidFill>
                <a:latin typeface="Federo"/>
                <a:ea typeface="Federo"/>
                <a:cs typeface="Federo"/>
                <a:sym typeface="Federo"/>
              </a:rPr>
              <a:t>Terapi </a:t>
            </a:r>
            <a:endParaRPr/>
          </a:p>
        </p:txBody>
      </p:sp>
      <p:sp>
        <p:nvSpPr>
          <p:cNvPr id="245" name="Google Shape;245;p18"/>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Pemberian terapi medikamentosa sesuai dengan manifestasi klinis yang timbul.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9"/>
          <p:cNvSpPr txBox="1"/>
          <p:nvPr>
            <p:ph type="title"/>
          </p:nvPr>
        </p:nvSpPr>
        <p:spPr>
          <a:xfrm>
            <a:off x="457200" y="155575"/>
            <a:ext cx="8229600" cy="1252537"/>
          </a:xfrm>
          <a:prstGeom prst="rect">
            <a:avLst/>
          </a:prstGeom>
          <a:noFill/>
          <a:ln>
            <a:noFill/>
          </a:ln>
        </p:spPr>
        <p:txBody>
          <a:bodyPr anchorCtr="0" anchor="ctr" bIns="45700" lIns="91425" spcFirstLastPara="1" rIns="45700" wrap="square" tIns="45700">
            <a:normAutofit/>
          </a:bodyPr>
          <a:lstStyle/>
          <a:p>
            <a:pPr indent="0" lvl="0" marL="0" rtl="0" algn="l">
              <a:spcBef>
                <a:spcPts val="0"/>
              </a:spcBef>
              <a:spcAft>
                <a:spcPts val="0"/>
              </a:spcAft>
              <a:buNone/>
            </a:pPr>
            <a:r>
              <a:t/>
            </a:r>
            <a:endParaRPr b="1" sz="4500">
              <a:solidFill>
                <a:srgbClr val="FFC800"/>
              </a:solidFill>
              <a:latin typeface="Federo"/>
              <a:ea typeface="Federo"/>
              <a:cs typeface="Federo"/>
              <a:sym typeface="Federo"/>
            </a:endParaRPr>
          </a:p>
        </p:txBody>
      </p:sp>
      <p:sp>
        <p:nvSpPr>
          <p:cNvPr id="251" name="Google Shape;251;p19"/>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p>
            <a:pPr indent="-156528" lvl="0" marL="438150" marR="0" rtl="0" algn="l">
              <a:spcBef>
                <a:spcPts val="0"/>
              </a:spcBef>
              <a:spcAft>
                <a:spcPts val="0"/>
              </a:spcAft>
              <a:buClr>
                <a:schemeClr val="accent1"/>
              </a:buClr>
              <a:buSzPts val="2560"/>
              <a:buFont typeface="Noto Sans Symbols"/>
              <a:buNone/>
            </a:pPr>
            <a:r>
              <a:t/>
            </a:r>
            <a:endParaRPr sz="3200">
              <a:solidFill>
                <a:schemeClr val="dk1"/>
              </a:solidFill>
              <a:latin typeface="Overlock"/>
              <a:ea typeface="Overlock"/>
              <a:cs typeface="Overlock"/>
              <a:sym typeface="Overlock"/>
            </a:endParaRPr>
          </a:p>
        </p:txBody>
      </p:sp>
      <p:pic>
        <p:nvPicPr>
          <p:cNvPr descr="H:\alergi\Image (12).jpg" id="252" name="Google Shape;252;p19"/>
          <p:cNvPicPr preferRelativeResize="0"/>
          <p:nvPr/>
        </p:nvPicPr>
        <p:blipFill rotWithShape="1">
          <a:blip r:embed="rId3">
            <a:alphaModFix/>
          </a:blip>
          <a:srcRect b="0" l="0" r="0" t="0"/>
          <a:stretch/>
        </p:blipFill>
        <p:spPr>
          <a:xfrm>
            <a:off x="2419350" y="236537"/>
            <a:ext cx="4895850" cy="65452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
          <p:cNvSpPr txBox="1"/>
          <p:nvPr>
            <p:ph idx="4294967295"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marR="0" rtl="0" algn="l">
              <a:lnSpc>
                <a:spcPct val="100000"/>
              </a:lnSpc>
              <a:spcBef>
                <a:spcPts val="0"/>
              </a:spcBef>
              <a:spcAft>
                <a:spcPts val="0"/>
              </a:spcAft>
              <a:buClr>
                <a:srgbClr val="FFC700"/>
              </a:buClr>
              <a:buSzPts val="4500"/>
              <a:buFont typeface="Federo"/>
              <a:buNone/>
            </a:pPr>
            <a:r>
              <a:rPr b="1" i="0" lang="en-US" sz="4500" u="none" cap="none" strike="noStrike">
                <a:solidFill>
                  <a:srgbClr val="FFC700"/>
                </a:solidFill>
                <a:latin typeface="Federo"/>
                <a:ea typeface="Federo"/>
                <a:cs typeface="Federo"/>
                <a:sym typeface="Federo"/>
              </a:rPr>
              <a:t>Definisi </a:t>
            </a:r>
            <a:endParaRPr/>
          </a:p>
        </p:txBody>
      </p:sp>
      <p:sp>
        <p:nvSpPr>
          <p:cNvPr id="144" name="Google Shape;144;p2"/>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cap="none" strike="noStrike">
                <a:solidFill>
                  <a:schemeClr val="dk1"/>
                </a:solidFill>
                <a:latin typeface="Overlock"/>
                <a:ea typeface="Overlock"/>
                <a:cs typeface="Overlock"/>
                <a:sym typeface="Overlock"/>
              </a:rPr>
              <a:t>Gangguan penyerapan laktosa yang disebabkan oleh karena defisiensi enzim laktosa dalam brush border usus halus</a:t>
            </a:r>
            <a:endParaRPr/>
          </a:p>
          <a:p>
            <a:pPr indent="-273050" lvl="1" marL="730250" marR="0" rtl="0" algn="l">
              <a:lnSpc>
                <a:spcPct val="100000"/>
              </a:lnSpc>
              <a:spcBef>
                <a:spcPts val="560"/>
              </a:spcBef>
              <a:spcAft>
                <a:spcPts val="0"/>
              </a:spcAft>
              <a:buClr>
                <a:schemeClr val="accent2"/>
              </a:buClr>
              <a:buSzPts val="2520"/>
              <a:buFont typeface="Noto Sans Symbols"/>
              <a:buChar char="▪"/>
            </a:pPr>
            <a:r>
              <a:rPr b="0" i="0" lang="en-US" sz="2800" u="none" cap="none" strike="noStrike">
                <a:solidFill>
                  <a:schemeClr val="dk1"/>
                </a:solidFill>
                <a:latin typeface="Overlock"/>
                <a:ea typeface="Overlock"/>
                <a:cs typeface="Overlock"/>
                <a:sym typeface="Overlock"/>
              </a:rPr>
              <a:t>Pada permukaan membran mikrovilli, laktosa dihidrolisis oleh enzim laktosa menjadi glukosa dan galaktosa kemudian secara aktif diserap dan diangkut melalui sel absorbtif selanjutnya dikirim ke vena porta.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0"/>
          <p:cNvSpPr txBox="1"/>
          <p:nvPr>
            <p:ph type="title"/>
          </p:nvPr>
        </p:nvSpPr>
        <p:spPr>
          <a:xfrm>
            <a:off x="457200" y="155575"/>
            <a:ext cx="8229600" cy="1252537"/>
          </a:xfrm>
          <a:prstGeom prst="rect">
            <a:avLst/>
          </a:prstGeom>
          <a:noFill/>
          <a:ln>
            <a:noFill/>
          </a:ln>
        </p:spPr>
        <p:txBody>
          <a:bodyPr anchorCtr="0" anchor="ctr" bIns="45700" lIns="91425" spcFirstLastPara="1" rIns="45700" wrap="square" tIns="45700">
            <a:normAutofit/>
          </a:bodyPr>
          <a:lstStyle/>
          <a:p>
            <a:pPr indent="0" lvl="0" marL="0" rtl="0" algn="l">
              <a:spcBef>
                <a:spcPts val="0"/>
              </a:spcBef>
              <a:spcAft>
                <a:spcPts val="0"/>
              </a:spcAft>
              <a:buNone/>
            </a:pPr>
            <a:r>
              <a:t/>
            </a:r>
            <a:endParaRPr b="1" sz="4500">
              <a:solidFill>
                <a:srgbClr val="FFC800"/>
              </a:solidFill>
              <a:latin typeface="Federo"/>
              <a:ea typeface="Federo"/>
              <a:cs typeface="Federo"/>
              <a:sym typeface="Federo"/>
            </a:endParaRPr>
          </a:p>
        </p:txBody>
      </p:sp>
      <p:sp>
        <p:nvSpPr>
          <p:cNvPr id="258" name="Google Shape;258;p20"/>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p>
            <a:pPr indent="-156528" lvl="0" marL="438150" marR="0" rtl="0" algn="l">
              <a:spcBef>
                <a:spcPts val="0"/>
              </a:spcBef>
              <a:spcAft>
                <a:spcPts val="0"/>
              </a:spcAft>
              <a:buClr>
                <a:schemeClr val="accent1"/>
              </a:buClr>
              <a:buSzPts val="2560"/>
              <a:buFont typeface="Noto Sans Symbols"/>
              <a:buNone/>
            </a:pPr>
            <a:r>
              <a:t/>
            </a:r>
            <a:endParaRPr sz="3200">
              <a:solidFill>
                <a:schemeClr val="dk1"/>
              </a:solidFill>
              <a:latin typeface="Overlock"/>
              <a:ea typeface="Overlock"/>
              <a:cs typeface="Overlock"/>
              <a:sym typeface="Overlock"/>
            </a:endParaRPr>
          </a:p>
        </p:txBody>
      </p:sp>
      <p:pic>
        <p:nvPicPr>
          <p:cNvPr descr="H:\alergi\Image (11).jpg" id="259" name="Google Shape;259;p20"/>
          <p:cNvPicPr preferRelativeResize="0"/>
          <p:nvPr/>
        </p:nvPicPr>
        <p:blipFill rotWithShape="1">
          <a:blip r:embed="rId3">
            <a:alphaModFix/>
          </a:blip>
          <a:srcRect b="0" l="0" r="0" t="0"/>
          <a:stretch/>
        </p:blipFill>
        <p:spPr>
          <a:xfrm>
            <a:off x="1300162" y="-11112"/>
            <a:ext cx="4872037" cy="73326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E:\PICTURE\My Pictures\baby\SS16007.JPG" id="264" name="Google Shape;264;p21"/>
          <p:cNvPicPr preferRelativeResize="0"/>
          <p:nvPr/>
        </p:nvPicPr>
        <p:blipFill rotWithShape="1">
          <a:blip r:embed="rId3">
            <a:alphaModFix/>
          </a:blip>
          <a:srcRect b="0" l="0" r="0" t="0"/>
          <a:stretch/>
        </p:blipFill>
        <p:spPr>
          <a:xfrm>
            <a:off x="2514600" y="228600"/>
            <a:ext cx="3467100" cy="4419600"/>
          </a:xfrm>
          <a:prstGeom prst="rect">
            <a:avLst/>
          </a:prstGeom>
          <a:noFill/>
          <a:ln>
            <a:noFill/>
          </a:ln>
        </p:spPr>
      </p:pic>
      <p:sp>
        <p:nvSpPr>
          <p:cNvPr id="265" name="Google Shape;265;p21"/>
          <p:cNvSpPr/>
          <p:nvPr/>
        </p:nvSpPr>
        <p:spPr>
          <a:xfrm>
            <a:off x="0" y="4114800"/>
            <a:ext cx="8610600" cy="1676400"/>
          </a:xfrm>
          <a:prstGeom prst="ribbon">
            <a:avLst>
              <a:gd fmla="val 16667" name="adj1"/>
              <a:gd fmla="val 3600" name="adj2"/>
            </a:avLst>
          </a:prstGeom>
          <a:solidFill>
            <a:schemeClr val="accent1"/>
          </a:solidFill>
          <a:ln cap="flat" cmpd="thickThin" w="48000">
            <a:solidFill>
              <a:srgbClr val="B07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Algerian"/>
              <a:buNone/>
            </a:pPr>
            <a:r>
              <a:rPr b="0" i="0" lang="en-US" sz="3200" u="none">
                <a:solidFill>
                  <a:srgbClr val="FFFFFF"/>
                </a:solidFill>
                <a:latin typeface="Algerian"/>
                <a:ea typeface="Algerian"/>
                <a:cs typeface="Algerian"/>
                <a:sym typeface="Algerian"/>
              </a:rPr>
              <a:t>Terimakasi, selamat belajar</a:t>
            </a:r>
            <a:endParaRPr/>
          </a:p>
          <a:p>
            <a:pPr indent="0" lvl="0" marL="0" marR="0" rtl="0" algn="l">
              <a:lnSpc>
                <a:spcPct val="100000"/>
              </a:lnSpc>
              <a:spcBef>
                <a:spcPts val="0"/>
              </a:spcBef>
              <a:spcAft>
                <a:spcPts val="0"/>
              </a:spcAft>
              <a:buNone/>
            </a:pPr>
            <a:r>
              <a:t/>
            </a:r>
            <a:endParaRPr b="0" i="0" sz="3200" u="none">
              <a:solidFill>
                <a:srgbClr val="FFFFFF"/>
              </a:solidFill>
              <a:latin typeface="Algerian"/>
              <a:ea typeface="Algerian"/>
              <a:cs typeface="Algerian"/>
              <a:sym typeface="Algeri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txBox="1"/>
          <p:nvPr>
            <p:ph idx="4294967295"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marR="0" rtl="0" algn="l">
              <a:lnSpc>
                <a:spcPct val="100000"/>
              </a:lnSpc>
              <a:spcBef>
                <a:spcPts val="0"/>
              </a:spcBef>
              <a:spcAft>
                <a:spcPts val="0"/>
              </a:spcAft>
              <a:buClr>
                <a:srgbClr val="FFC700"/>
              </a:buClr>
              <a:buSzPts val="4500"/>
              <a:buFont typeface="Federo"/>
              <a:buNone/>
            </a:pPr>
            <a:r>
              <a:rPr b="1" i="0" lang="en-US" sz="4500" u="none" cap="none" strike="noStrike">
                <a:solidFill>
                  <a:srgbClr val="FFC700"/>
                </a:solidFill>
                <a:latin typeface="Federo"/>
                <a:ea typeface="Federo"/>
                <a:cs typeface="Federo"/>
                <a:sym typeface="Federo"/>
              </a:rPr>
              <a:t>Patogenesis </a:t>
            </a:r>
            <a:endParaRPr/>
          </a:p>
        </p:txBody>
      </p:sp>
      <p:sp>
        <p:nvSpPr>
          <p:cNvPr id="150" name="Google Shape;150;p3"/>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rmAutofit/>
          </a:bodyPr>
          <a:lstStyle/>
          <a:p>
            <a:pPr indent="-319087" lvl="0" marL="438150" marR="0" rtl="0" algn="l">
              <a:lnSpc>
                <a:spcPct val="80000"/>
              </a:lnSpc>
              <a:spcBef>
                <a:spcPts val="0"/>
              </a:spcBef>
              <a:spcAft>
                <a:spcPts val="0"/>
              </a:spcAft>
              <a:buClr>
                <a:schemeClr val="accent1"/>
              </a:buClr>
              <a:buSzPts val="2400"/>
              <a:buFont typeface="Noto Sans Symbols"/>
              <a:buChar char="◼"/>
            </a:pPr>
            <a:r>
              <a:rPr b="0" i="0" lang="en-US" sz="3000" u="none" cap="none" strike="noStrike">
                <a:solidFill>
                  <a:schemeClr val="dk1"/>
                </a:solidFill>
                <a:latin typeface="Overlock"/>
                <a:ea typeface="Overlock"/>
                <a:cs typeface="Overlock"/>
                <a:sym typeface="Overlock"/>
              </a:rPr>
              <a:t>Enzim laktase memecahkan laktosa (disakarida) menjadi glukosa dan galaktosa </a:t>
            </a:r>
            <a:endParaRPr/>
          </a:p>
          <a:p>
            <a:pPr indent="-319087" lvl="0" marL="438150" marR="0" rtl="0" algn="l">
              <a:lnSpc>
                <a:spcPct val="80000"/>
              </a:lnSpc>
              <a:spcBef>
                <a:spcPts val="0"/>
              </a:spcBef>
              <a:spcAft>
                <a:spcPts val="0"/>
              </a:spcAft>
              <a:buClr>
                <a:schemeClr val="accent1"/>
              </a:buClr>
              <a:buSzPts val="2400"/>
              <a:buFont typeface="Noto Sans Symbols"/>
              <a:buNone/>
            </a:pPr>
            <a:r>
              <a:rPr b="0" i="0" lang="en-US" sz="3000" u="none" cap="none" strike="noStrike">
                <a:solidFill>
                  <a:schemeClr val="dk1"/>
                </a:solidFill>
                <a:latin typeface="Overlock"/>
                <a:ea typeface="Overlock"/>
                <a:cs typeface="Overlock"/>
                <a:sym typeface="Overlock"/>
              </a:rPr>
              <a:t>   ( monosakarida) pada brush border, terjadi  </a:t>
            </a:r>
            <a:endParaRPr/>
          </a:p>
          <a:p>
            <a:pPr indent="-319087" lvl="0" marL="438150" marR="0" rtl="0" algn="l">
              <a:lnSpc>
                <a:spcPct val="80000"/>
              </a:lnSpc>
              <a:spcBef>
                <a:spcPts val="0"/>
              </a:spcBef>
              <a:spcAft>
                <a:spcPts val="0"/>
              </a:spcAft>
              <a:buClr>
                <a:schemeClr val="accent1"/>
              </a:buClr>
              <a:buSzPts val="2400"/>
              <a:buFont typeface="Noto Sans Symbols"/>
              <a:buNone/>
            </a:pPr>
            <a:r>
              <a:rPr b="0" i="0" lang="en-US" sz="3000" u="none" cap="none" strike="noStrike">
                <a:solidFill>
                  <a:schemeClr val="dk1"/>
                </a:solidFill>
                <a:latin typeface="Overlock"/>
                <a:ea typeface="Overlock"/>
                <a:cs typeface="Overlock"/>
                <a:sym typeface="Overlock"/>
              </a:rPr>
              <a:t>    absorbsi.</a:t>
            </a:r>
            <a:endParaRPr/>
          </a:p>
          <a:p>
            <a:pPr indent="-319087" lvl="0" marL="438150" marR="0" rtl="0" algn="l">
              <a:lnSpc>
                <a:spcPct val="80000"/>
              </a:lnSpc>
              <a:spcBef>
                <a:spcPts val="0"/>
              </a:spcBef>
              <a:spcAft>
                <a:spcPts val="0"/>
              </a:spcAft>
              <a:buClr>
                <a:schemeClr val="accent1"/>
              </a:buClr>
              <a:buSzPts val="2400"/>
              <a:buFont typeface="Noto Sans Symbols"/>
              <a:buChar char="◼"/>
            </a:pPr>
            <a:r>
              <a:rPr b="0" i="0" lang="en-US" sz="3000" u="none" cap="none" strike="noStrike">
                <a:solidFill>
                  <a:schemeClr val="dk1"/>
                </a:solidFill>
                <a:latin typeface="Overlock"/>
                <a:ea typeface="Overlock"/>
                <a:cs typeface="Overlock"/>
                <a:sym typeface="Overlock"/>
              </a:rPr>
              <a:t>Laktosa tidak dihidrolisis di usus halus masuk usus besar</a:t>
            </a:r>
            <a:r>
              <a:rPr b="0"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Overlock"/>
                <a:ea typeface="Overlock"/>
                <a:cs typeface="Overlock"/>
                <a:sym typeface="Overlock"/>
              </a:rPr>
              <a:t>efek osmotik → menarik air ke lumen kolon.</a:t>
            </a:r>
            <a:endParaRPr/>
          </a:p>
          <a:p>
            <a:pPr indent="-319087" lvl="0" marL="438150" marR="0" rtl="0" algn="l">
              <a:lnSpc>
                <a:spcPct val="80000"/>
              </a:lnSpc>
              <a:spcBef>
                <a:spcPts val="0"/>
              </a:spcBef>
              <a:spcAft>
                <a:spcPts val="0"/>
              </a:spcAft>
              <a:buClr>
                <a:schemeClr val="accent1"/>
              </a:buClr>
              <a:buSzPts val="2400"/>
              <a:buFont typeface="Noto Sans Symbols"/>
              <a:buChar char="◼"/>
            </a:pPr>
            <a:r>
              <a:rPr b="0" i="0" lang="en-US" sz="3000" u="none" cap="none" strike="noStrike">
                <a:solidFill>
                  <a:schemeClr val="dk1"/>
                </a:solidFill>
                <a:latin typeface="Overlock"/>
                <a:ea typeface="Overlock"/>
                <a:cs typeface="Overlock"/>
                <a:sym typeface="Overlock"/>
              </a:rPr>
              <a:t>Bakteri kolon meragikan laktosa : asam laktat dan asam lemak ( partikel osmotik ), merangsang kolon → peristaltik kolon ↑→ diare, kembung dan flatulens.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txBox="1"/>
          <p:nvPr>
            <p:ph idx="4294967295"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marR="0" rtl="0" algn="l">
              <a:lnSpc>
                <a:spcPct val="100000"/>
              </a:lnSpc>
              <a:spcBef>
                <a:spcPts val="0"/>
              </a:spcBef>
              <a:spcAft>
                <a:spcPts val="0"/>
              </a:spcAft>
              <a:buClr>
                <a:srgbClr val="FFC800"/>
              </a:buClr>
              <a:buSzPts val="3200"/>
              <a:buFont typeface="Federo"/>
              <a:buNone/>
            </a:pPr>
            <a:r>
              <a:rPr b="1" i="0" lang="en-US" sz="3200" u="none" cap="none" strike="noStrike">
                <a:solidFill>
                  <a:srgbClr val="FFC800"/>
                </a:solidFill>
                <a:latin typeface="Federo"/>
                <a:ea typeface="Federo"/>
                <a:cs typeface="Federo"/>
                <a:sym typeface="Federo"/>
              </a:rPr>
              <a:t>PERBEDAAN ANTARA INTOLERANSI MALABSORBSI DAN INTOLERANSI LAKTOSA</a:t>
            </a:r>
            <a:endParaRPr b="1" i="0" sz="3200" u="none" cap="none" strike="noStrike">
              <a:solidFill>
                <a:srgbClr val="FFC800"/>
              </a:solidFill>
              <a:latin typeface="Federo"/>
              <a:ea typeface="Federo"/>
              <a:cs typeface="Federo"/>
              <a:sym typeface="Federo"/>
            </a:endParaRPr>
          </a:p>
        </p:txBody>
      </p:sp>
      <p:sp>
        <p:nvSpPr>
          <p:cNvPr id="156" name="Google Shape;156;p4"/>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cap="none" strike="noStrike">
                <a:solidFill>
                  <a:schemeClr val="dk1"/>
                </a:solidFill>
                <a:latin typeface="Overlock"/>
                <a:ea typeface="Overlock"/>
                <a:cs typeface="Overlock"/>
                <a:sym typeface="Overlock"/>
              </a:rPr>
              <a:t>Malabsorbsi laktosa adalah kondisi kurangnya aktivitas enzim laktase sehingga mereka tidak dapat mencerna gula laktosa.</a:t>
            </a:r>
            <a:endParaRPr/>
          </a:p>
          <a:p>
            <a:pPr indent="-319087" lvl="0" marL="438150" marR="0" rtl="0" algn="l">
              <a:lnSpc>
                <a:spcPct val="100000"/>
              </a:lnSpc>
              <a:spcBef>
                <a:spcPts val="0"/>
              </a:spcBef>
              <a:spcAft>
                <a:spcPts val="0"/>
              </a:spcAft>
              <a:buClr>
                <a:schemeClr val="accent1"/>
              </a:buClr>
              <a:buSzPts val="2560"/>
              <a:buFont typeface="Noto Sans Symbols"/>
              <a:buNone/>
            </a:pPr>
            <a:r>
              <a:t/>
            </a:r>
            <a:endParaRPr b="0" i="0" sz="3200" u="none" cap="none" strike="noStrike">
              <a:solidFill>
                <a:schemeClr val="dk1"/>
              </a:solidFill>
              <a:latin typeface="Overlock"/>
              <a:ea typeface="Overlock"/>
              <a:cs typeface="Overlock"/>
              <a:sym typeface="Overlock"/>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cap="none" strike="noStrike">
                <a:solidFill>
                  <a:schemeClr val="dk1"/>
                </a:solidFill>
                <a:latin typeface="Overlock"/>
                <a:ea typeface="Overlock"/>
                <a:cs typeface="Overlock"/>
                <a:sym typeface="Overlock"/>
              </a:rPr>
              <a:t>Intoleransi laktosa merupakan kumpulan gejala yang muncul akibat malabsorbsi laktosa.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5"/>
          <p:cNvSpPr txBox="1"/>
          <p:nvPr>
            <p:ph idx="4294967295"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marR="0" rtl="0" algn="l">
              <a:lnSpc>
                <a:spcPct val="100000"/>
              </a:lnSpc>
              <a:spcBef>
                <a:spcPts val="0"/>
              </a:spcBef>
              <a:spcAft>
                <a:spcPts val="0"/>
              </a:spcAft>
              <a:buClr>
                <a:srgbClr val="FFC800"/>
              </a:buClr>
              <a:buSzPts val="4500"/>
              <a:buFont typeface="Federo"/>
              <a:buNone/>
            </a:pPr>
            <a:r>
              <a:rPr b="1" i="0" lang="en-US" sz="4500" u="none" cap="none" strike="noStrike">
                <a:solidFill>
                  <a:srgbClr val="FFC800"/>
                </a:solidFill>
                <a:latin typeface="Federo"/>
                <a:ea typeface="Federo"/>
                <a:cs typeface="Federo"/>
                <a:sym typeface="Federo"/>
              </a:rPr>
              <a:t>GEJALA KLINIS </a:t>
            </a:r>
            <a:endParaRPr b="1" i="0" sz="4500" u="none" cap="none" strike="noStrike">
              <a:solidFill>
                <a:srgbClr val="FFC800"/>
              </a:solidFill>
              <a:latin typeface="Federo"/>
              <a:ea typeface="Federo"/>
              <a:cs typeface="Federo"/>
              <a:sym typeface="Federo"/>
            </a:endParaRPr>
          </a:p>
        </p:txBody>
      </p:sp>
      <p:sp>
        <p:nvSpPr>
          <p:cNvPr id="162" name="Google Shape;162;p5"/>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cap="none" strike="noStrike">
                <a:solidFill>
                  <a:schemeClr val="dk1"/>
                </a:solidFill>
                <a:latin typeface="Overlock"/>
                <a:ea typeface="Overlock"/>
                <a:cs typeface="Overlock"/>
                <a:sym typeface="Overlock"/>
              </a:rPr>
              <a:t>Diare profuse</a:t>
            </a:r>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cap="none" strike="noStrike">
                <a:solidFill>
                  <a:schemeClr val="dk1"/>
                </a:solidFill>
                <a:latin typeface="Overlock"/>
                <a:ea typeface="Overlock"/>
                <a:cs typeface="Overlock"/>
                <a:sym typeface="Overlock"/>
              </a:rPr>
              <a:t>Kembung</a:t>
            </a:r>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cap="none" strike="noStrike">
                <a:solidFill>
                  <a:schemeClr val="dk1"/>
                </a:solidFill>
                <a:latin typeface="Overlock"/>
                <a:ea typeface="Overlock"/>
                <a:cs typeface="Overlock"/>
                <a:sym typeface="Overlock"/>
              </a:rPr>
              <a:t>Nyeri perut</a:t>
            </a:r>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cap="none" strike="noStrike">
                <a:solidFill>
                  <a:schemeClr val="dk1"/>
                </a:solidFill>
                <a:latin typeface="Overlock"/>
                <a:ea typeface="Overlock"/>
                <a:cs typeface="Overlock"/>
                <a:sym typeface="Overlock"/>
              </a:rPr>
              <a:t>Muntah</a:t>
            </a:r>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cap="none" strike="noStrike">
                <a:solidFill>
                  <a:schemeClr val="dk1"/>
                </a:solidFill>
                <a:latin typeface="Overlock"/>
                <a:ea typeface="Overlock"/>
                <a:cs typeface="Overlock"/>
                <a:sym typeface="Overlock"/>
              </a:rPr>
              <a:t>Sering flatus</a:t>
            </a:r>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cap="none" strike="noStrike">
                <a:solidFill>
                  <a:schemeClr val="dk1"/>
                </a:solidFill>
                <a:latin typeface="Overlock"/>
                <a:ea typeface="Overlock"/>
                <a:cs typeface="Overlock"/>
                <a:sym typeface="Overlock"/>
              </a:rPr>
              <a:t>Merah di sekitar anus</a:t>
            </a:r>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cap="none" strike="noStrike">
                <a:solidFill>
                  <a:schemeClr val="dk1"/>
                </a:solidFill>
                <a:latin typeface="Overlock"/>
                <a:ea typeface="Overlock"/>
                <a:cs typeface="Overlock"/>
                <a:sym typeface="Overlock"/>
              </a:rPr>
              <a:t>Tinja berbau asam.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idx="4294967295"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marR="0" rtl="0" algn="l">
              <a:lnSpc>
                <a:spcPct val="100000"/>
              </a:lnSpc>
              <a:spcBef>
                <a:spcPts val="0"/>
              </a:spcBef>
              <a:spcAft>
                <a:spcPts val="0"/>
              </a:spcAft>
              <a:buClr>
                <a:srgbClr val="FFC700"/>
              </a:buClr>
              <a:buSzPts val="4500"/>
              <a:buFont typeface="Federo"/>
              <a:buNone/>
            </a:pPr>
            <a:r>
              <a:rPr b="1" i="0" lang="en-US" sz="4500" u="none" cap="none" strike="noStrike">
                <a:solidFill>
                  <a:srgbClr val="FFC700"/>
                </a:solidFill>
                <a:latin typeface="Federo"/>
                <a:ea typeface="Federo"/>
                <a:cs typeface="Federo"/>
                <a:sym typeface="Federo"/>
              </a:rPr>
              <a:t>Klasifikasi </a:t>
            </a:r>
            <a:endParaRPr/>
          </a:p>
        </p:txBody>
      </p:sp>
      <p:sp>
        <p:nvSpPr>
          <p:cNvPr id="168" name="Google Shape;168;p6"/>
          <p:cNvSpPr txBox="1"/>
          <p:nvPr>
            <p:ph idx="1" type="body"/>
          </p:nvPr>
        </p:nvSpPr>
        <p:spPr>
          <a:xfrm>
            <a:off x="457200" y="1774825"/>
            <a:ext cx="8229600" cy="4625975"/>
          </a:xfrm>
          <a:prstGeom prst="rect">
            <a:avLst/>
          </a:prstGeom>
          <a:noFill/>
          <a:ln>
            <a:noFill/>
          </a:ln>
        </p:spPr>
        <p:txBody>
          <a:bodyPr anchorCtr="0" anchor="t" bIns="45700" lIns="54850" spcFirstLastPara="1" rIns="91425" wrap="square" tIns="91425">
            <a:noAutofit/>
          </a:bodyPr>
          <a:lstStyle/>
          <a:p>
            <a:pPr indent="-514350" lvl="0" marL="514350" marR="0" rtl="0" algn="l">
              <a:lnSpc>
                <a:spcPct val="100000"/>
              </a:lnSpc>
              <a:spcBef>
                <a:spcPts val="0"/>
              </a:spcBef>
              <a:spcAft>
                <a:spcPts val="0"/>
              </a:spcAft>
              <a:buClr>
                <a:schemeClr val="accent1"/>
              </a:buClr>
              <a:buSzPts val="2560"/>
              <a:buFont typeface="Federo"/>
              <a:buAutoNum type="arabicPeriod"/>
            </a:pPr>
            <a:r>
              <a:rPr b="0" i="0" lang="en-US" sz="3200" u="none" cap="none" strike="noStrike">
                <a:solidFill>
                  <a:schemeClr val="dk1"/>
                </a:solidFill>
                <a:latin typeface="Overlock"/>
                <a:ea typeface="Overlock"/>
                <a:cs typeface="Overlock"/>
                <a:sym typeface="Overlock"/>
              </a:rPr>
              <a:t>Defisiensi laktose yang diwariskan :</a:t>
            </a:r>
            <a:endParaRPr/>
          </a:p>
          <a:p>
            <a:pPr indent="-514350" lvl="1" marL="914400" marR="0" rtl="0" algn="l">
              <a:lnSpc>
                <a:spcPct val="100000"/>
              </a:lnSpc>
              <a:spcBef>
                <a:spcPts val="560"/>
              </a:spcBef>
              <a:spcAft>
                <a:spcPts val="0"/>
              </a:spcAft>
              <a:buClr>
                <a:schemeClr val="accent2"/>
              </a:buClr>
              <a:buSzPts val="2520"/>
              <a:buFont typeface="Noto Sans Symbols"/>
              <a:buChar char="•"/>
            </a:pPr>
            <a:r>
              <a:rPr b="0" i="0" lang="en-US" sz="2800" u="none" cap="none" strike="noStrike">
                <a:solidFill>
                  <a:schemeClr val="dk1"/>
                </a:solidFill>
                <a:latin typeface="Overlock"/>
                <a:ea typeface="Overlock"/>
                <a:cs typeface="Overlock"/>
                <a:sym typeface="Overlock"/>
              </a:rPr>
              <a:t>Jarang, 1/100.000 penduduk, genotif homozygot resesif</a:t>
            </a:r>
            <a:endParaRPr/>
          </a:p>
          <a:p>
            <a:pPr indent="-514350" lvl="0" marL="514350" marR="0" rtl="0" algn="l">
              <a:lnSpc>
                <a:spcPct val="100000"/>
              </a:lnSpc>
              <a:spcBef>
                <a:spcPts val="0"/>
              </a:spcBef>
              <a:spcAft>
                <a:spcPts val="0"/>
              </a:spcAft>
              <a:buClr>
                <a:schemeClr val="accent1"/>
              </a:buClr>
              <a:buSzPts val="2560"/>
              <a:buFont typeface="Federo"/>
              <a:buAutoNum type="arabicPeriod"/>
            </a:pPr>
            <a:r>
              <a:rPr b="0" i="0" lang="en-US" sz="3200" u="none" cap="none" strike="noStrike">
                <a:solidFill>
                  <a:schemeClr val="dk1"/>
                </a:solidFill>
                <a:latin typeface="Overlock"/>
                <a:ea typeface="Overlock"/>
                <a:cs typeface="Overlock"/>
                <a:sym typeface="Overlock"/>
              </a:rPr>
              <a:t>Defisiensi laktose primer :</a:t>
            </a:r>
            <a:endParaRPr/>
          </a:p>
          <a:p>
            <a:pPr indent="-514350" lvl="1" marL="914400" marR="0" rtl="0" algn="l">
              <a:lnSpc>
                <a:spcPct val="100000"/>
              </a:lnSpc>
              <a:spcBef>
                <a:spcPts val="560"/>
              </a:spcBef>
              <a:spcAft>
                <a:spcPts val="0"/>
              </a:spcAft>
              <a:buClr>
                <a:schemeClr val="accent2"/>
              </a:buClr>
              <a:buSzPts val="2520"/>
              <a:buFont typeface="Noto Sans Symbols"/>
              <a:buChar char="•"/>
            </a:pPr>
            <a:r>
              <a:rPr b="0" i="0" lang="en-US" sz="2800" u="none" cap="none" strike="noStrike">
                <a:solidFill>
                  <a:schemeClr val="dk1"/>
                </a:solidFill>
                <a:latin typeface="Overlock"/>
                <a:ea typeface="Overlock"/>
                <a:cs typeface="Overlock"/>
                <a:sym typeface="Overlock"/>
              </a:rPr>
              <a:t>Induksi sintesis laktose </a:t>
            </a:r>
            <a:r>
              <a:rPr b="0" i="0" lang="en-US" sz="2800" u="none" cap="none" strike="noStrike">
                <a:solidFill>
                  <a:schemeClr val="dk1"/>
                </a:solidFill>
                <a:latin typeface="Calibri"/>
                <a:ea typeface="Calibri"/>
                <a:cs typeface="Calibri"/>
                <a:sym typeface="Calibri"/>
              </a:rPr>
              <a:t>↓</a:t>
            </a:r>
            <a:endParaRPr b="0" i="0" sz="2800" u="none" cap="none" strike="noStrike">
              <a:solidFill>
                <a:schemeClr val="dk1"/>
              </a:solidFill>
              <a:latin typeface="Overlock"/>
              <a:ea typeface="Overlock"/>
              <a:cs typeface="Overlock"/>
              <a:sym typeface="Overlock"/>
            </a:endParaRPr>
          </a:p>
          <a:p>
            <a:pPr indent="-514350" lvl="0" marL="514350" marR="0" rtl="0" algn="l">
              <a:lnSpc>
                <a:spcPct val="100000"/>
              </a:lnSpc>
              <a:spcBef>
                <a:spcPts val="0"/>
              </a:spcBef>
              <a:spcAft>
                <a:spcPts val="0"/>
              </a:spcAft>
              <a:buClr>
                <a:schemeClr val="accent1"/>
              </a:buClr>
              <a:buSzPts val="2560"/>
              <a:buFont typeface="Federo"/>
              <a:buAutoNum type="arabicPeriod"/>
            </a:pPr>
            <a:r>
              <a:rPr b="0" i="0" lang="en-US" sz="3200" u="none" cap="none" strike="noStrike">
                <a:solidFill>
                  <a:schemeClr val="dk1"/>
                </a:solidFill>
                <a:latin typeface="Overlock"/>
                <a:ea typeface="Overlock"/>
                <a:cs typeface="Overlock"/>
                <a:sym typeface="Overlock"/>
              </a:rPr>
              <a:t>Defisiensi laktose sekunder :</a:t>
            </a:r>
            <a:endParaRPr/>
          </a:p>
          <a:p>
            <a:pPr indent="-514350" lvl="1" marL="914400" marR="0" rtl="0" algn="l">
              <a:lnSpc>
                <a:spcPct val="100000"/>
              </a:lnSpc>
              <a:spcBef>
                <a:spcPts val="560"/>
              </a:spcBef>
              <a:spcAft>
                <a:spcPts val="0"/>
              </a:spcAft>
              <a:buClr>
                <a:schemeClr val="accent2"/>
              </a:buClr>
              <a:buSzPts val="2520"/>
              <a:buFont typeface="Noto Sans Symbols"/>
              <a:buChar char="•"/>
            </a:pPr>
            <a:r>
              <a:rPr b="0" i="0" lang="en-US" sz="2800" u="none" cap="none" strike="noStrike">
                <a:solidFill>
                  <a:schemeClr val="dk1"/>
                </a:solidFill>
                <a:latin typeface="Overlock"/>
                <a:ea typeface="Overlock"/>
                <a:cs typeface="Overlock"/>
                <a:sym typeface="Overlock"/>
              </a:rPr>
              <a:t>Kerusakan mukosa usus halus (infeksi)</a:t>
            </a:r>
            <a:endParaRPr/>
          </a:p>
          <a:p>
            <a:pPr indent="-176848" lvl="0" marL="438150" marR="0" rtl="0" algn="l">
              <a:spcBef>
                <a:spcPts val="0"/>
              </a:spcBef>
              <a:spcAft>
                <a:spcPts val="0"/>
              </a:spcAft>
              <a:buClr>
                <a:schemeClr val="accent1"/>
              </a:buClr>
              <a:buSzPts val="2240"/>
              <a:buFont typeface="Noto Sans Symbols"/>
              <a:buNone/>
            </a:pPr>
            <a:r>
              <a:t/>
            </a:r>
            <a:endParaRPr b="0" i="0" sz="2800" u="none" cap="none" strike="noStrike">
              <a:solidFill>
                <a:schemeClr val="dk1"/>
              </a:solidFill>
              <a:latin typeface="Overlock"/>
              <a:ea typeface="Overlock"/>
              <a:cs typeface="Overlock"/>
              <a:sym typeface="Overlo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
          <p:cNvSpPr txBox="1"/>
          <p:nvPr>
            <p:ph idx="4294967295" type="title"/>
          </p:nvPr>
        </p:nvSpPr>
        <p:spPr>
          <a:xfrm>
            <a:off x="457200" y="274638"/>
            <a:ext cx="8229600" cy="792162"/>
          </a:xfrm>
          <a:prstGeom prst="rect">
            <a:avLst/>
          </a:prstGeom>
          <a:noFill/>
          <a:ln>
            <a:noFill/>
          </a:ln>
        </p:spPr>
        <p:txBody>
          <a:bodyPr anchorCtr="0" anchor="ctr" bIns="45700" lIns="91425" spcFirstLastPara="1" rIns="45700" wrap="square" tIns="45700">
            <a:normAutofit/>
          </a:bodyPr>
          <a:lstStyle/>
          <a:p>
            <a:pPr indent="0" lvl="0" marL="0" marR="0" rtl="0" algn="l">
              <a:lnSpc>
                <a:spcPct val="100000"/>
              </a:lnSpc>
              <a:spcBef>
                <a:spcPts val="0"/>
              </a:spcBef>
              <a:spcAft>
                <a:spcPts val="0"/>
              </a:spcAft>
              <a:buClr>
                <a:srgbClr val="FFC700"/>
              </a:buClr>
              <a:buSzPts val="4000"/>
              <a:buFont typeface="Federo"/>
              <a:buNone/>
            </a:pPr>
            <a:r>
              <a:rPr b="1" i="0" lang="en-US" sz="4000" u="none" cap="none" strike="noStrike">
                <a:solidFill>
                  <a:srgbClr val="FFC700"/>
                </a:solidFill>
                <a:latin typeface="Federo"/>
                <a:ea typeface="Federo"/>
                <a:cs typeface="Federo"/>
                <a:sym typeface="Federo"/>
              </a:rPr>
              <a:t>PEMERIKSAAN PENUNJANG</a:t>
            </a:r>
            <a:endParaRPr/>
          </a:p>
        </p:txBody>
      </p:sp>
      <p:sp>
        <p:nvSpPr>
          <p:cNvPr id="174" name="Google Shape;174;p7"/>
          <p:cNvSpPr txBox="1"/>
          <p:nvPr>
            <p:ph idx="1" type="body"/>
          </p:nvPr>
        </p:nvSpPr>
        <p:spPr>
          <a:xfrm>
            <a:off x="457200" y="990600"/>
            <a:ext cx="8458200" cy="5105400"/>
          </a:xfrm>
          <a:prstGeom prst="rect">
            <a:avLst/>
          </a:prstGeom>
          <a:noFill/>
          <a:ln>
            <a:noFill/>
          </a:ln>
        </p:spPr>
        <p:txBody>
          <a:bodyPr anchorCtr="0" anchor="t" bIns="45700" lIns="54850" spcFirstLastPara="1" rIns="91425" wrap="square" tIns="91425">
            <a:noAutofit/>
          </a:bodyPr>
          <a:lstStyle/>
          <a:p>
            <a:pPr indent="-319087" lvl="0" marL="438150" marR="0" rtl="0" algn="l">
              <a:lnSpc>
                <a:spcPct val="100000"/>
              </a:lnSpc>
              <a:spcBef>
                <a:spcPts val="0"/>
              </a:spcBef>
              <a:spcAft>
                <a:spcPts val="0"/>
              </a:spcAft>
              <a:buClr>
                <a:schemeClr val="accent1"/>
              </a:buClr>
              <a:buSzPts val="1920"/>
              <a:buFont typeface="Noto Sans Symbols"/>
              <a:buChar char="◼"/>
            </a:pPr>
            <a:r>
              <a:rPr b="0" i="0" lang="en-US" sz="2400" u="none">
                <a:solidFill>
                  <a:schemeClr val="lt1"/>
                </a:solidFill>
                <a:latin typeface="Overlock"/>
                <a:ea typeface="Overlock"/>
                <a:cs typeface="Overlock"/>
                <a:sym typeface="Overlock"/>
              </a:rPr>
              <a:t>Lab : pH tinja &lt; 6 🡪 asam </a:t>
            </a:r>
            <a:endParaRPr/>
          </a:p>
          <a:p>
            <a:pPr indent="-319087" lvl="0" marL="438150" marR="0" rtl="0" algn="l">
              <a:lnSpc>
                <a:spcPct val="100000"/>
              </a:lnSpc>
              <a:spcBef>
                <a:spcPts val="0"/>
              </a:spcBef>
              <a:spcAft>
                <a:spcPts val="0"/>
              </a:spcAft>
              <a:buClr>
                <a:schemeClr val="accent1"/>
              </a:buClr>
              <a:buSzPts val="1920"/>
              <a:buFont typeface="Noto Sans Symbols"/>
              <a:buChar char="◼"/>
            </a:pPr>
            <a:r>
              <a:rPr b="0" i="0" lang="en-US" sz="2400" u="none">
                <a:solidFill>
                  <a:schemeClr val="dk1"/>
                </a:solidFill>
                <a:latin typeface="Overlock"/>
                <a:ea typeface="Overlock"/>
                <a:cs typeface="Overlock"/>
                <a:sym typeface="Overlock"/>
              </a:rPr>
              <a:t>Clinitest : negatif : normal</a:t>
            </a:r>
            <a:endParaRPr/>
          </a:p>
          <a:p>
            <a:pPr indent="-273050" lvl="1" marL="730250" marR="0" rtl="0" algn="l">
              <a:lnSpc>
                <a:spcPct val="10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 + : 0,5% </a:t>
            </a:r>
            <a:endParaRPr/>
          </a:p>
          <a:p>
            <a:pPr indent="-273050" lvl="1" marL="730250" marR="0" rtl="0" algn="l">
              <a:lnSpc>
                <a:spcPct val="10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 ++ : 0,75%</a:t>
            </a:r>
            <a:endParaRPr/>
          </a:p>
          <a:p>
            <a:pPr indent="-273050" lvl="1" marL="730250" marR="0" rtl="0" algn="l">
              <a:lnSpc>
                <a:spcPct val="10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 +++ : 1%</a:t>
            </a:r>
            <a:endParaRPr/>
          </a:p>
          <a:p>
            <a:pPr indent="-273050" lvl="1" marL="730250" marR="0" rtl="0" algn="l">
              <a:lnSpc>
                <a:spcPct val="100000"/>
              </a:lnSpc>
              <a:spcBef>
                <a:spcPts val="480"/>
              </a:spcBef>
              <a:spcAft>
                <a:spcPts val="0"/>
              </a:spcAft>
              <a:buClr>
                <a:schemeClr val="accent2"/>
              </a:buClr>
              <a:buSzPts val="2160"/>
              <a:buFont typeface="Noto Sans Symbols"/>
              <a:buChar char="⮚"/>
            </a:pPr>
            <a:r>
              <a:rPr b="0" i="0" lang="en-US" sz="2400" u="none" cap="none" strike="noStrike">
                <a:solidFill>
                  <a:schemeClr val="dk1"/>
                </a:solidFill>
                <a:latin typeface="Overlock"/>
                <a:ea typeface="Overlock"/>
                <a:cs typeface="Overlock"/>
                <a:sym typeface="Overlock"/>
              </a:rPr>
              <a:t> ++++ : 2%</a:t>
            </a:r>
            <a:endParaRPr/>
          </a:p>
          <a:p>
            <a:pPr indent="-319087" lvl="0" marL="438150" marR="0" rtl="0" algn="l">
              <a:lnSpc>
                <a:spcPct val="100000"/>
              </a:lnSpc>
              <a:spcBef>
                <a:spcPts val="0"/>
              </a:spcBef>
              <a:spcAft>
                <a:spcPts val="0"/>
              </a:spcAft>
              <a:buClr>
                <a:schemeClr val="accent1"/>
              </a:buClr>
              <a:buSzPts val="1920"/>
              <a:buFont typeface="Noto Sans Symbols"/>
              <a:buChar char="◼"/>
            </a:pPr>
            <a:r>
              <a:rPr b="0" i="0" lang="en-US" sz="2400" u="none">
                <a:solidFill>
                  <a:schemeClr val="dk1"/>
                </a:solidFill>
                <a:latin typeface="Overlock"/>
                <a:ea typeface="Overlock"/>
                <a:cs typeface="Overlock"/>
                <a:sym typeface="Overlock"/>
              </a:rPr>
              <a:t>Laktosa loading test : </a:t>
            </a:r>
            <a:r>
              <a:rPr b="0" i="1" lang="en-US" sz="2400" u="none">
                <a:solidFill>
                  <a:schemeClr val="dk1"/>
                </a:solidFill>
                <a:latin typeface="Overlock"/>
                <a:ea typeface="Overlock"/>
                <a:cs typeface="Overlock"/>
                <a:sym typeface="Overlock"/>
              </a:rPr>
              <a:t>Lactose loading (tolerance) test</a:t>
            </a:r>
            <a:r>
              <a:rPr b="0" i="0" lang="en-US" sz="2400" u="none">
                <a:solidFill>
                  <a:schemeClr val="dk1"/>
                </a:solidFill>
                <a:latin typeface="Overlock"/>
                <a:ea typeface="Overlock"/>
                <a:cs typeface="Overlock"/>
                <a:sym typeface="Overlock"/>
              </a:rPr>
              <a:t>  dengan cara pasien dipuasakan 24 jam. Kemudian diberikan cairan laktosa minum, 2 g/kg BB setelah itu diukur kadar gula darah tiap 30 menit selama 2 jam. Hasil positif bila tidak didapat peningkatan gula setelah 2 jam pemeriksaan, atau peningkatan gula darah kurang dari 25% atau &lt; 20 mg/dL (1,1 mmol/L). Normal jika kenaikan kadar glukosa melampaui 30 mg/dL (1,6 mmol/L)</a:t>
            </a:r>
            <a:endParaRPr/>
          </a:p>
          <a:p>
            <a:pPr indent="-197168" lvl="0" marL="438150" marR="0" rtl="0" algn="l">
              <a:spcBef>
                <a:spcPts val="0"/>
              </a:spcBef>
              <a:spcAft>
                <a:spcPts val="0"/>
              </a:spcAft>
              <a:buClr>
                <a:schemeClr val="accent1"/>
              </a:buClr>
              <a:buSzPts val="1920"/>
              <a:buFont typeface="Noto Sans Symbols"/>
              <a:buNone/>
            </a:pPr>
            <a:r>
              <a:t/>
            </a:r>
            <a:endParaRPr b="0" i="0" sz="2400" u="none">
              <a:solidFill>
                <a:schemeClr val="dk1"/>
              </a:solidFill>
              <a:latin typeface="Overlock"/>
              <a:ea typeface="Overlock"/>
              <a:cs typeface="Overlock"/>
              <a:sym typeface="Overlo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txBox="1"/>
          <p:nvPr>
            <p:ph type="title"/>
          </p:nvPr>
        </p:nvSpPr>
        <p:spPr>
          <a:xfrm>
            <a:off x="457200" y="155575"/>
            <a:ext cx="8229600" cy="1252537"/>
          </a:xfrm>
          <a:prstGeom prst="rect">
            <a:avLst/>
          </a:prstGeom>
          <a:noFill/>
          <a:ln>
            <a:noFill/>
          </a:ln>
        </p:spPr>
        <p:txBody>
          <a:bodyPr anchorCtr="0" anchor="ctr" bIns="45700" lIns="91425" spcFirstLastPara="1" rIns="45700" wrap="square" tIns="45700">
            <a:normAutofit/>
          </a:bodyPr>
          <a:lstStyle/>
          <a:p>
            <a:pPr indent="0" lvl="0" marL="0" rtl="0" algn="l">
              <a:spcBef>
                <a:spcPts val="0"/>
              </a:spcBef>
              <a:spcAft>
                <a:spcPts val="0"/>
              </a:spcAft>
              <a:buNone/>
            </a:pPr>
            <a:r>
              <a:t/>
            </a:r>
            <a:endParaRPr b="1" sz="4500">
              <a:solidFill>
                <a:srgbClr val="FFC800"/>
              </a:solidFill>
              <a:latin typeface="Federo"/>
              <a:ea typeface="Federo"/>
              <a:cs typeface="Federo"/>
              <a:sym typeface="Federo"/>
            </a:endParaRPr>
          </a:p>
        </p:txBody>
      </p:sp>
      <p:sp>
        <p:nvSpPr>
          <p:cNvPr id="180" name="Google Shape;180;p8"/>
          <p:cNvSpPr txBox="1"/>
          <p:nvPr>
            <p:ph idx="1" type="body"/>
          </p:nvPr>
        </p:nvSpPr>
        <p:spPr>
          <a:xfrm>
            <a:off x="533400" y="1408112"/>
            <a:ext cx="8229600" cy="4625975"/>
          </a:xfrm>
          <a:prstGeom prst="rect">
            <a:avLst/>
          </a:prstGeom>
          <a:noFill/>
          <a:ln>
            <a:noFill/>
          </a:ln>
        </p:spPr>
        <p:txBody>
          <a:bodyPr anchorCtr="0" anchor="t" bIns="45700" lIns="54850" spcFirstLastPara="1" rIns="91425" wrap="square" tIns="91425">
            <a:noAutofit/>
          </a:bodyPr>
          <a:lstStyle/>
          <a:p>
            <a:pPr indent="-319087" lvl="0" marL="438150" marR="0" rtl="0" algn="l">
              <a:lnSpc>
                <a:spcPct val="100000"/>
              </a:lnSpc>
              <a:spcBef>
                <a:spcPts val="0"/>
              </a:spcBef>
              <a:spcAft>
                <a:spcPts val="0"/>
              </a:spcAft>
              <a:buClr>
                <a:schemeClr val="accent1"/>
              </a:buClr>
              <a:buSzPts val="1600"/>
              <a:buFont typeface="Noto Sans Symbols"/>
              <a:buChar char="◼"/>
            </a:pPr>
            <a:r>
              <a:rPr b="0" i="1" lang="en-US" sz="2000" u="none">
                <a:solidFill>
                  <a:schemeClr val="dk1"/>
                </a:solidFill>
                <a:latin typeface="Overlock"/>
                <a:ea typeface="Overlock"/>
                <a:cs typeface="Overlock"/>
                <a:sym typeface="Overlock"/>
              </a:rPr>
              <a:t>Barium meal lactose,</a:t>
            </a:r>
            <a:r>
              <a:rPr b="0" i="0" lang="en-US" sz="2000" u="none">
                <a:solidFill>
                  <a:schemeClr val="dk1"/>
                </a:solidFill>
                <a:latin typeface="Overlock"/>
                <a:ea typeface="Overlock"/>
                <a:cs typeface="Overlock"/>
                <a:sym typeface="Overlock"/>
              </a:rPr>
              <a:t> yaitu dengan pasien dipuasakan 8 jam kemudian diberi minun cairan barium laktosa. Hasil positif apabila cairan barium keluar sebagai tinja terlalu cepat sekitar 1 jam : sedikit yang diabsorbsi.</a:t>
            </a:r>
            <a:endParaRPr/>
          </a:p>
          <a:p>
            <a:pPr indent="-319087" lvl="0" marL="438150" marR="0" rtl="0" algn="l">
              <a:lnSpc>
                <a:spcPct val="100000"/>
              </a:lnSpc>
              <a:spcBef>
                <a:spcPts val="0"/>
              </a:spcBef>
              <a:spcAft>
                <a:spcPts val="0"/>
              </a:spcAft>
              <a:buClr>
                <a:schemeClr val="accent1"/>
              </a:buClr>
              <a:buSzPts val="1600"/>
              <a:buFont typeface="Noto Sans Symbols"/>
              <a:buChar char="◼"/>
            </a:pPr>
            <a:r>
              <a:rPr b="0" i="0" lang="en-US" sz="2000" u="none">
                <a:solidFill>
                  <a:schemeClr val="dk1"/>
                </a:solidFill>
                <a:latin typeface="Overlock"/>
                <a:ea typeface="Overlock"/>
                <a:cs typeface="Overlock"/>
                <a:sym typeface="Overlock"/>
              </a:rPr>
              <a:t>Biopsi mukosa usus halus : mengukur kadar enzim laktase secara langsung.</a:t>
            </a:r>
            <a:endParaRPr/>
          </a:p>
          <a:p>
            <a:pPr indent="-319087" lvl="0" marL="438150" marR="0" rtl="0" algn="l">
              <a:lnSpc>
                <a:spcPct val="100000"/>
              </a:lnSpc>
              <a:spcBef>
                <a:spcPts val="0"/>
              </a:spcBef>
              <a:spcAft>
                <a:spcPts val="0"/>
              </a:spcAft>
              <a:buClr>
                <a:schemeClr val="accent1"/>
              </a:buClr>
              <a:buSzPts val="1600"/>
              <a:buFont typeface="Noto Sans Symbols"/>
              <a:buChar char="◼"/>
            </a:pPr>
            <a:r>
              <a:rPr b="0" i="0" lang="en-US" sz="2000" u="none">
                <a:solidFill>
                  <a:schemeClr val="dk1"/>
                </a:solidFill>
                <a:latin typeface="Overlock"/>
                <a:ea typeface="Overlock"/>
                <a:cs typeface="Overlock"/>
                <a:sym typeface="Overlock"/>
              </a:rPr>
              <a:t>Tes napas hidrogen (hydrogen breath test):</a:t>
            </a:r>
            <a:br>
              <a:rPr b="0" i="0" lang="en-US" sz="2000" u="none">
                <a:solidFill>
                  <a:schemeClr val="dk1"/>
                </a:solidFill>
                <a:latin typeface="Overlock"/>
                <a:ea typeface="Overlock"/>
                <a:cs typeface="Overlock"/>
                <a:sym typeface="Overlock"/>
              </a:rPr>
            </a:br>
            <a:r>
              <a:rPr b="0" i="0" lang="en-US" sz="2000" u="none">
                <a:solidFill>
                  <a:schemeClr val="dk1"/>
                </a:solidFill>
                <a:latin typeface="Overlock"/>
                <a:ea typeface="Overlock"/>
                <a:cs typeface="Overlock"/>
                <a:sym typeface="Overlock"/>
              </a:rPr>
              <a:t>mengembuskan napas ke suatu alat seperti balon untuk mendapatkan informasi awal (baseline) tentang jumlah hidrogen dalam napas setelah berpuasa.</a:t>
            </a:r>
            <a:br>
              <a:rPr b="0" i="0" lang="en-US" sz="2000" u="none">
                <a:solidFill>
                  <a:schemeClr val="dk1"/>
                </a:solidFill>
                <a:latin typeface="Overlock"/>
                <a:ea typeface="Overlock"/>
                <a:cs typeface="Overlock"/>
                <a:sym typeface="Overlock"/>
              </a:rPr>
            </a:br>
            <a:r>
              <a:rPr b="0" i="0" lang="en-US" sz="2000" u="none">
                <a:solidFill>
                  <a:schemeClr val="dk1"/>
                </a:solidFill>
                <a:latin typeface="Overlock"/>
                <a:ea typeface="Overlock"/>
                <a:cs typeface="Overlock"/>
                <a:sym typeface="Overlock"/>
              </a:rPr>
              <a:t>Kemudian minum cairan yang mengandung laktosa dan air, dan mengembuskan napas ke dalam alat seperti balon tadi beberapa kali selama beberapa jam, untuk mengukur berapa banyak kadar hidrogen yang ada dalam napas. Meningkatnya kadar hidrogen dalam napas mengindikasikan bahwa tubuh tidak dapat memecah atau menyerap laktosa.</a:t>
            </a:r>
            <a:endParaRPr/>
          </a:p>
          <a:p>
            <a:pPr indent="-217487" lvl="0" marL="438150" marR="0" rtl="0" algn="l">
              <a:spcBef>
                <a:spcPts val="0"/>
              </a:spcBef>
              <a:spcAft>
                <a:spcPts val="0"/>
              </a:spcAft>
              <a:buClr>
                <a:schemeClr val="accent1"/>
              </a:buClr>
              <a:buSzPts val="1600"/>
              <a:buFont typeface="Noto Sans Symbols"/>
              <a:buNone/>
            </a:pPr>
            <a:r>
              <a:t/>
            </a:r>
            <a:endParaRPr b="0" i="0" sz="2000" u="none">
              <a:solidFill>
                <a:schemeClr val="dk1"/>
              </a:solidFill>
              <a:latin typeface="Overlock"/>
              <a:ea typeface="Overlock"/>
              <a:cs typeface="Overlock"/>
              <a:sym typeface="Overlo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ph idx="4294967295"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marR="0" rtl="0" algn="l">
              <a:lnSpc>
                <a:spcPct val="100000"/>
              </a:lnSpc>
              <a:spcBef>
                <a:spcPts val="0"/>
              </a:spcBef>
              <a:spcAft>
                <a:spcPts val="0"/>
              </a:spcAft>
              <a:buClr>
                <a:srgbClr val="FFC700"/>
              </a:buClr>
              <a:buSzPts val="4500"/>
              <a:buFont typeface="Federo"/>
              <a:buNone/>
            </a:pPr>
            <a:r>
              <a:rPr b="1" i="0" lang="en-US" sz="4500" u="none" cap="none" strike="noStrike">
                <a:solidFill>
                  <a:srgbClr val="FFC700"/>
                </a:solidFill>
                <a:latin typeface="Federo"/>
                <a:ea typeface="Federo"/>
                <a:cs typeface="Federo"/>
                <a:sym typeface="Federo"/>
              </a:rPr>
              <a:t>penatalaksanaan</a:t>
            </a:r>
            <a:endParaRPr b="1" i="0" sz="4500" u="none" cap="none" strike="noStrike">
              <a:solidFill>
                <a:srgbClr val="FFC700"/>
              </a:solidFill>
              <a:latin typeface="Federo"/>
              <a:ea typeface="Federo"/>
              <a:cs typeface="Federo"/>
              <a:sym typeface="Federo"/>
            </a:endParaRPr>
          </a:p>
        </p:txBody>
      </p:sp>
      <p:sp>
        <p:nvSpPr>
          <p:cNvPr id="186" name="Google Shape;186;p9"/>
          <p:cNvSpPr txBox="1"/>
          <p:nvPr>
            <p:ph idx="1" type="body"/>
          </p:nvPr>
        </p:nvSpPr>
        <p:spPr>
          <a:xfrm>
            <a:off x="457200" y="1774825"/>
            <a:ext cx="8229600" cy="4625975"/>
          </a:xfrm>
          <a:prstGeom prst="rect">
            <a:avLst/>
          </a:prstGeom>
          <a:noFill/>
          <a:ln cap="flat" cmpd="sng" w="9525">
            <a:solidFill>
              <a:schemeClr val="dk1"/>
            </a:solidFill>
            <a:prstDash val="solid"/>
            <a:miter lim="800000"/>
            <a:headEnd len="sm" w="sm" type="none"/>
            <a:tailEnd len="sm" w="sm" type="none"/>
          </a:ln>
        </p:spPr>
        <p:txBody>
          <a:bodyPr anchorCtr="0" anchor="t" bIns="45700" lIns="54850" spcFirstLastPara="1" rIns="91425" wrap="square" tIns="91425">
            <a:normAutofit/>
          </a:bodyPr>
          <a:lstStyle/>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LLM,free lactose 2-3 bulan kembali ke susu asal.</a:t>
            </a:r>
            <a:endParaRPr/>
          </a:p>
          <a:p>
            <a:pPr indent="-319087" lvl="0" marL="438150" marR="0" rtl="0" algn="l">
              <a:lnSpc>
                <a:spcPct val="100000"/>
              </a:lnSpc>
              <a:spcBef>
                <a:spcPts val="0"/>
              </a:spcBef>
              <a:spcAft>
                <a:spcPts val="0"/>
              </a:spcAft>
              <a:buClr>
                <a:schemeClr val="accent1"/>
              </a:buClr>
              <a:buSzPts val="2560"/>
              <a:buFont typeface="Noto Sans Symbols"/>
              <a:buNone/>
            </a:pPr>
            <a:r>
              <a:t/>
            </a:r>
            <a:endParaRPr b="0" i="0" sz="3200" u="none">
              <a:solidFill>
                <a:schemeClr val="dk1"/>
              </a:solidFill>
              <a:latin typeface="Overlock"/>
              <a:ea typeface="Overlock"/>
              <a:cs typeface="Overlock"/>
              <a:sym typeface="Overlock"/>
            </a:endParaRPr>
          </a:p>
          <a:p>
            <a:pPr indent="-319087" lvl="0" marL="438150" marR="0" rtl="0" algn="l">
              <a:lnSpc>
                <a:spcPct val="100000"/>
              </a:lnSpc>
              <a:spcBef>
                <a:spcPts val="0"/>
              </a:spcBef>
              <a:spcAft>
                <a:spcPts val="0"/>
              </a:spcAft>
              <a:buClr>
                <a:schemeClr val="accent1"/>
              </a:buClr>
              <a:buSzPts val="2560"/>
              <a:buFont typeface="Noto Sans Symbols"/>
              <a:buNone/>
            </a:pPr>
            <a:r>
              <a:rPr b="1" i="0" lang="en-US" sz="3200" u="none">
                <a:solidFill>
                  <a:srgbClr val="B48200"/>
                </a:solidFill>
                <a:latin typeface="Federo"/>
                <a:ea typeface="Federo"/>
                <a:cs typeface="Federo"/>
                <a:sym typeface="Federo"/>
              </a:rPr>
              <a:t>Diagnosis banding</a:t>
            </a:r>
            <a:endParaRPr/>
          </a:p>
          <a:p>
            <a:pPr indent="-319087" lvl="0" marL="438150" marR="0" rtl="0" algn="l">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Overlock"/>
                <a:ea typeface="Overlock"/>
                <a:cs typeface="Overlock"/>
                <a:sym typeface="Overlock"/>
              </a:rPr>
              <a:t>Malabsorbsi lemak : steatore, makroskopis : lembek, tidak berbentuk, warna coklat muda sampai kuning, mengkilat atau kelihatan berminyak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6_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2009-03-24T21:07:44Z</dcterms:created>
  <dc:creator>OWNER</dc:creator>
</cp:coreProperties>
</file>