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64" r:id="rId6"/>
    <p:sldId id="265" r:id="rId7"/>
    <p:sldId id="266" r:id="rId8"/>
    <p:sldId id="259" r:id="rId9"/>
    <p:sldId id="269" r:id="rId10"/>
    <p:sldId id="260" r:id="rId11"/>
    <p:sldId id="261" r:id="rId12"/>
    <p:sldId id="262" r:id="rId13"/>
    <p:sldId id="263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94E5720-D402-4E2E-837E-BC183EA76B0E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EDD7-3B77-49AC-BE26-EF4996A59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E5720-D402-4E2E-837E-BC183EA76B0E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EDD7-3B77-49AC-BE26-EF4996A59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E5720-D402-4E2E-837E-BC183EA76B0E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EDD7-3B77-49AC-BE26-EF4996A59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E5720-D402-4E2E-837E-BC183EA76B0E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EDD7-3B77-49AC-BE26-EF4996A5984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E5720-D402-4E2E-837E-BC183EA76B0E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EDD7-3B77-49AC-BE26-EF4996A5984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E5720-D402-4E2E-837E-BC183EA76B0E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EDD7-3B77-49AC-BE26-EF4996A598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E5720-D402-4E2E-837E-BC183EA76B0E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EDD7-3B77-49AC-BE26-EF4996A59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E5720-D402-4E2E-837E-BC183EA76B0E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EDD7-3B77-49AC-BE26-EF4996A5984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E5720-D402-4E2E-837E-BC183EA76B0E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EDD7-3B77-49AC-BE26-EF4996A59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E5720-D402-4E2E-837E-BC183EA76B0E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EDD7-3B77-49AC-BE26-EF4996A598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E5720-D402-4E2E-837E-BC183EA76B0E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EDD7-3B77-49AC-BE26-EF4996A59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94E5720-D402-4E2E-837E-BC183EA76B0E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797EDD7-3B77-49AC-BE26-EF4996A59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14400" y="2667000"/>
            <a:ext cx="4114800" cy="1219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 smtClean="0"/>
          </a:p>
          <a:p>
            <a:pPr algn="ctr"/>
            <a:endParaRPr lang="en-US" sz="3200" b="1" dirty="0" smtClean="0"/>
          </a:p>
          <a:p>
            <a:pPr algn="ctr"/>
            <a:r>
              <a:rPr lang="en-US" sz="3200" b="1" dirty="0" smtClean="0"/>
              <a:t>KEPRIBADIAN </a:t>
            </a:r>
            <a:r>
              <a:rPr lang="en-US" sz="3200" b="1" dirty="0"/>
              <a:t>MUHAMMADIYAH</a:t>
            </a:r>
            <a:endParaRPr lang="en-US" sz="3200" dirty="0"/>
          </a:p>
          <a:p>
            <a:pPr algn="ctr"/>
            <a:r>
              <a:rPr lang="en-US" sz="3200" b="1" dirty="0"/>
              <a:t> </a:t>
            </a:r>
            <a:endParaRPr lang="en-US" sz="3200" dirty="0"/>
          </a:p>
          <a:p>
            <a:pPr algn="ctr"/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5257800" y="2438400"/>
            <a:ext cx="2971800" cy="304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Oleh</a:t>
            </a:r>
            <a:r>
              <a:rPr lang="en-US" dirty="0" smtClean="0"/>
              <a:t> :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Dra.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Sukanah</a:t>
            </a: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M.A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dirty="0"/>
          </a:p>
        </p:txBody>
      </p:sp>
      <p:pic>
        <p:nvPicPr>
          <p:cNvPr id="6" name="Picture 6" descr="A-ASLM-2_thum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143000"/>
            <a:ext cx="406794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5844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052047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DASAR AMAL USAHA MUHAMMADIYAH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676400"/>
            <a:ext cx="7010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Muhammadiyah mendasarkan segala gerak dan amal usahanya atas prinsip-prinsip yang tersimpul dalam Muqaddimah Anggaran Dasar, yaitu</a:t>
            </a:r>
            <a:r>
              <a:rPr lang="id-ID" dirty="0" smtClean="0"/>
              <a:t>:</a:t>
            </a:r>
            <a:endParaRPr lang="en-US" dirty="0" smtClean="0"/>
          </a:p>
          <a:p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berdasar</a:t>
            </a:r>
            <a:r>
              <a:rPr lang="en-US" dirty="0"/>
              <a:t> </a:t>
            </a:r>
            <a:r>
              <a:rPr lang="en-US" dirty="0" err="1"/>
              <a:t>tauhid</a:t>
            </a:r>
            <a:r>
              <a:rPr lang="en-US" dirty="0"/>
              <a:t>, ‘</a:t>
            </a:r>
            <a:r>
              <a:rPr lang="en-US" dirty="0" err="1"/>
              <a:t>ibadah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ta’at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Allah.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bermasyarakat</a:t>
            </a:r>
            <a:r>
              <a:rPr lang="en-US" dirty="0"/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err="1"/>
              <a:t>Mematuhi</a:t>
            </a:r>
            <a:r>
              <a:rPr lang="en-US" dirty="0"/>
              <a:t> </a:t>
            </a:r>
            <a:r>
              <a:rPr lang="en-US" dirty="0" err="1"/>
              <a:t>ajaran-ajaran</a:t>
            </a:r>
            <a:r>
              <a:rPr lang="en-US" dirty="0"/>
              <a:t> agama Islam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keyakinanbahwa</a:t>
            </a:r>
            <a:r>
              <a:rPr lang="en-US" dirty="0"/>
              <a:t> </a:t>
            </a:r>
            <a:r>
              <a:rPr lang="en-US" dirty="0" err="1"/>
              <a:t>ajaran</a:t>
            </a: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Islam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satu-satunya</a:t>
            </a:r>
            <a:r>
              <a:rPr lang="en-US" dirty="0"/>
              <a:t> </a:t>
            </a:r>
            <a:r>
              <a:rPr lang="en-US" dirty="0" err="1" smtClean="0"/>
              <a:t>landasan</a:t>
            </a:r>
            <a:r>
              <a:rPr lang="id-ID" dirty="0" smtClean="0"/>
              <a:t> </a:t>
            </a:r>
            <a:r>
              <a:rPr lang="en-US" dirty="0" err="1" smtClean="0"/>
              <a:t>kepribadian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ketertiban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 smtClean="0"/>
              <a:t>kebahagiaan</a:t>
            </a:r>
            <a:r>
              <a:rPr lang="id-ID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/>
              <a:t>akhirat</a:t>
            </a:r>
            <a:r>
              <a:rPr lang="en-US" dirty="0"/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err="1"/>
              <a:t>Menegakkan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menjunjung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agama </a:t>
            </a:r>
            <a:r>
              <a:rPr lang="en-US" dirty="0" smtClean="0"/>
              <a:t>Islam</a:t>
            </a:r>
            <a:r>
              <a:rPr lang="id-ID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kewajiban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ibadah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Allah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ikhsan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kemanusiaan</a:t>
            </a:r>
            <a:r>
              <a:rPr lang="en-US" dirty="0"/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err="1"/>
              <a:t>Ittiba</a:t>
            </a:r>
            <a:r>
              <a:rPr lang="en-US" dirty="0"/>
              <a:t>’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langkah</a:t>
            </a:r>
            <a:r>
              <a:rPr lang="en-US" dirty="0"/>
              <a:t> </a:t>
            </a:r>
            <a:r>
              <a:rPr lang="en-US" dirty="0" err="1"/>
              <a:t>perjuangan</a:t>
            </a:r>
            <a:r>
              <a:rPr lang="en-US" dirty="0"/>
              <a:t> </a:t>
            </a:r>
            <a:r>
              <a:rPr lang="en-US" dirty="0" err="1"/>
              <a:t>Nabi</a:t>
            </a:r>
            <a:r>
              <a:rPr lang="en-US" dirty="0"/>
              <a:t> Muhammad SAW.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Melancarkan</a:t>
            </a:r>
            <a:r>
              <a:rPr lang="en-US" dirty="0"/>
              <a:t> </a:t>
            </a:r>
            <a:r>
              <a:rPr lang="en-US" dirty="0" err="1"/>
              <a:t>amal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perjuangan</a:t>
            </a:r>
            <a:r>
              <a:rPr lang="en-US" dirty="0"/>
              <a:t> </a:t>
            </a:r>
            <a:r>
              <a:rPr lang="en-US" dirty="0" err="1" smtClean="0"/>
              <a:t>dengan</a:t>
            </a:r>
            <a:r>
              <a:rPr lang="id-ID" dirty="0" smtClean="0"/>
              <a:t> </a:t>
            </a:r>
            <a:r>
              <a:rPr lang="en-US" dirty="0" err="1" smtClean="0"/>
              <a:t>ketertiban</a:t>
            </a:r>
            <a:r>
              <a:rPr lang="en-US" dirty="0" smtClean="0"/>
              <a:t> </a:t>
            </a:r>
            <a:r>
              <a:rPr lang="en-US" dirty="0" err="1"/>
              <a:t>organisasi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18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9144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PEDOMAN AMAL USAHA DAN PERJUANGAN MUHAMMADIYAH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1981200"/>
            <a:ext cx="64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</a:t>
            </a:r>
            <a:r>
              <a:rPr lang="id-ID" sz="2000" dirty="0"/>
              <a:t>ntuk mencapai tujuannya </a:t>
            </a:r>
            <a:r>
              <a:rPr lang="en-US" sz="2000" dirty="0" err="1"/>
              <a:t>muhammadiyah</a:t>
            </a:r>
            <a:r>
              <a:rPr lang="en-US" sz="2000" dirty="0"/>
              <a:t> </a:t>
            </a:r>
            <a:r>
              <a:rPr lang="id-ID" sz="2000" dirty="0"/>
              <a:t>berpedoman pada prinsip “Berpegang teguh akan ajaran Allah dan Rasul-Nya, bergerak membangun di segenap bidang dan lapangan dengan menggunakan cara serta menempuh jalan yang diridlai Allah”.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352862" y="3581400"/>
            <a:ext cx="640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Muhammadiyah</a:t>
            </a:r>
            <a:r>
              <a:rPr lang="en-US" sz="2000" dirty="0"/>
              <a:t> </a:t>
            </a:r>
            <a:r>
              <a:rPr lang="en-US" sz="2000" dirty="0" err="1"/>
              <a:t>berjuang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keyakinan</a:t>
            </a:r>
            <a:r>
              <a:rPr lang="en-US" sz="2000" dirty="0"/>
              <a:t> </a:t>
            </a:r>
            <a:r>
              <a:rPr lang="en-US" sz="2000" dirty="0" err="1"/>
              <a:t>bahwa</a:t>
            </a:r>
            <a:r>
              <a:rPr lang="en-US" sz="2000" dirty="0"/>
              <a:t> </a:t>
            </a:r>
            <a:r>
              <a:rPr lang="en-US" sz="2000" dirty="0" err="1"/>
              <a:t>kemenangan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di </a:t>
            </a:r>
            <a:r>
              <a:rPr lang="en-US" sz="2000" dirty="0" err="1"/>
              <a:t>tangan</a:t>
            </a:r>
            <a:r>
              <a:rPr lang="en-US" sz="2000" dirty="0"/>
              <a:t> Allah,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itu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dianugerahkan</a:t>
            </a:r>
            <a:r>
              <a:rPr lang="en-US" sz="2000" dirty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</a:t>
            </a:r>
            <a:r>
              <a:rPr lang="en-US" sz="2000" dirty="0" err="1"/>
              <a:t>siapa</a:t>
            </a:r>
            <a:r>
              <a:rPr lang="en-US" sz="2000" dirty="0"/>
              <a:t> yang </a:t>
            </a:r>
            <a:r>
              <a:rPr lang="en-US" sz="2000" dirty="0" err="1"/>
              <a:t>bersungguh-sungguh</a:t>
            </a:r>
            <a:r>
              <a:rPr lang="en-US" sz="2000" dirty="0"/>
              <a:t> </a:t>
            </a:r>
            <a:r>
              <a:rPr lang="en-US" sz="2000" dirty="0" err="1"/>
              <a:t>berjuang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cara</a:t>
            </a:r>
            <a:r>
              <a:rPr lang="en-US" sz="2000" dirty="0"/>
              <a:t> yang </a:t>
            </a:r>
            <a:r>
              <a:rPr lang="en-US" sz="2000" dirty="0" err="1"/>
              <a:t>adil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jujur</a:t>
            </a:r>
            <a:r>
              <a:rPr lang="en-US" sz="2000" dirty="0"/>
              <a:t>, </a:t>
            </a:r>
            <a:r>
              <a:rPr lang="en-US" sz="2000" dirty="0" err="1"/>
              <a:t>berjuang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sekedar</a:t>
            </a:r>
            <a:r>
              <a:rPr lang="en-US" sz="2000" dirty="0"/>
              <a:t> </a:t>
            </a:r>
            <a:r>
              <a:rPr lang="en-US" sz="2000" dirty="0" err="1"/>
              <a:t>mencari</a:t>
            </a:r>
            <a:r>
              <a:rPr lang="en-US" sz="2000" dirty="0"/>
              <a:t> </a:t>
            </a:r>
            <a:r>
              <a:rPr lang="en-US" sz="2000" dirty="0" err="1"/>
              <a:t>berhasilnya</a:t>
            </a:r>
            <a:r>
              <a:rPr lang="en-US" sz="2000" dirty="0"/>
              <a:t> </a:t>
            </a:r>
            <a:r>
              <a:rPr lang="en-US" sz="2000" dirty="0" err="1"/>
              <a:t>tujuan</a:t>
            </a:r>
            <a:r>
              <a:rPr lang="en-US" sz="2000" dirty="0"/>
              <a:t> </a:t>
            </a:r>
            <a:r>
              <a:rPr lang="en-US" sz="2000" dirty="0" err="1"/>
              <a:t>saja</a:t>
            </a:r>
            <a:r>
              <a:rPr lang="en-US" sz="2000" dirty="0"/>
              <a:t>, </a:t>
            </a:r>
            <a:r>
              <a:rPr lang="en-US" sz="2000" dirty="0" err="1"/>
              <a:t>tetapi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maksud</a:t>
            </a:r>
            <a:r>
              <a:rPr lang="en-US" sz="2000" dirty="0"/>
              <a:t> </a:t>
            </a:r>
            <a:r>
              <a:rPr lang="en-US" sz="2000" dirty="0" err="1"/>
              <a:t>beribadah</a:t>
            </a:r>
            <a:r>
              <a:rPr lang="en-US" sz="2000" dirty="0"/>
              <a:t> </a:t>
            </a:r>
            <a:r>
              <a:rPr lang="en-US" sz="2000" dirty="0" err="1"/>
              <a:t>berbakti</a:t>
            </a:r>
            <a:r>
              <a:rPr lang="en-US" sz="2000" dirty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Allah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berjasa</a:t>
            </a:r>
            <a:r>
              <a:rPr lang="en-US" sz="2000" dirty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</a:t>
            </a:r>
            <a:r>
              <a:rPr lang="en-US" sz="2000" dirty="0" err="1"/>
              <a:t>kemanusiaan</a:t>
            </a:r>
            <a:r>
              <a:rPr lang="en-US" sz="2000" dirty="0"/>
              <a:t>.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7935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970746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SIFAT MUHAMMADIYAH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7016" y="1924984"/>
            <a:ext cx="7772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/>
              <a:t>Berdasarkan</a:t>
            </a:r>
            <a:r>
              <a:rPr lang="en-US" sz="2000" dirty="0" smtClean="0"/>
              <a:t> </a:t>
            </a:r>
            <a:r>
              <a:rPr lang="en-US" sz="2000" dirty="0" err="1" smtClean="0"/>
              <a:t>pedoman</a:t>
            </a:r>
            <a:r>
              <a:rPr lang="en-US" sz="2000" dirty="0" smtClean="0"/>
              <a:t> </a:t>
            </a:r>
            <a:r>
              <a:rPr lang="en-US" sz="2000" dirty="0" err="1"/>
              <a:t>amal</a:t>
            </a:r>
            <a:r>
              <a:rPr lang="en-US" sz="2000" dirty="0"/>
              <a:t> </a:t>
            </a:r>
            <a:r>
              <a:rPr lang="en-US" sz="2000" dirty="0" err="1"/>
              <a:t>usaha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perjuangan</a:t>
            </a:r>
            <a:r>
              <a:rPr lang="en-US" sz="2000" dirty="0"/>
              <a:t> </a:t>
            </a:r>
            <a:r>
              <a:rPr lang="en-US" sz="2000" dirty="0" err="1"/>
              <a:t>muhammadiyah</a:t>
            </a:r>
            <a:r>
              <a:rPr lang="en-US" sz="2000" dirty="0"/>
              <a:t>,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muhammadiyah</a:t>
            </a:r>
            <a:r>
              <a:rPr lang="en-US" sz="2000" dirty="0"/>
              <a:t>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wajib</a:t>
            </a:r>
            <a:r>
              <a:rPr lang="en-US" sz="2000" dirty="0"/>
              <a:t> </a:t>
            </a:r>
            <a:r>
              <a:rPr lang="en-US" sz="2000" dirty="0" err="1"/>
              <a:t>memelihara</a:t>
            </a:r>
            <a:r>
              <a:rPr lang="en-US" sz="2000" dirty="0"/>
              <a:t> </a:t>
            </a:r>
            <a:r>
              <a:rPr lang="en-US" sz="2000" dirty="0" err="1"/>
              <a:t>sifat-sifatnya</a:t>
            </a:r>
            <a:r>
              <a:rPr lang="en-US" sz="2000" dirty="0"/>
              <a:t>, </a:t>
            </a:r>
            <a:r>
              <a:rPr lang="en-US" sz="2000" dirty="0" err="1"/>
              <a:t>terutama</a:t>
            </a:r>
            <a:r>
              <a:rPr lang="en-US" sz="2000" dirty="0"/>
              <a:t> yang </a:t>
            </a:r>
            <a:r>
              <a:rPr lang="en-US" sz="2000" dirty="0" err="1"/>
              <a:t>terjalin</a:t>
            </a:r>
            <a:r>
              <a:rPr lang="en-US" sz="2000" dirty="0"/>
              <a:t> di </a:t>
            </a:r>
            <a:r>
              <a:rPr lang="en-US" sz="2000" dirty="0" err="1"/>
              <a:t>bawah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id-ID" sz="2000" dirty="0"/>
              <a:t>:</a:t>
            </a:r>
            <a:endParaRPr lang="en-US" sz="2000" dirty="0"/>
          </a:p>
          <a:p>
            <a:pPr marL="285750" lvl="0" indent="-285750">
              <a:buFont typeface="Arial" pitchFamily="34" charset="0"/>
              <a:buChar char="•"/>
            </a:pPr>
            <a:endParaRPr lang="en-US" sz="2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dirty="0" err="1"/>
              <a:t>Beramal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berjuang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perdamaian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kesejahteraan</a:t>
            </a:r>
            <a:r>
              <a:rPr lang="en-US" sz="2000" dirty="0"/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dirty="0" err="1"/>
              <a:t>Memperbanyak</a:t>
            </a:r>
            <a:r>
              <a:rPr lang="en-US" sz="2000" dirty="0"/>
              <a:t> </a:t>
            </a:r>
            <a:r>
              <a:rPr lang="en-US" sz="2000" dirty="0" err="1"/>
              <a:t>kawan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mengamalkan</a:t>
            </a:r>
            <a:r>
              <a:rPr lang="en-US" sz="2000" dirty="0"/>
              <a:t> </a:t>
            </a:r>
            <a:r>
              <a:rPr lang="en-US" sz="2000" dirty="0" err="1"/>
              <a:t>ukhuwahIslamiyah</a:t>
            </a:r>
            <a:r>
              <a:rPr lang="en-US" sz="2000" dirty="0"/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dirty="0" err="1"/>
              <a:t>Lapang</a:t>
            </a:r>
            <a:r>
              <a:rPr lang="en-US" sz="2000" dirty="0"/>
              <a:t> dada, </a:t>
            </a:r>
            <a:r>
              <a:rPr lang="en-US" sz="2000" dirty="0" err="1"/>
              <a:t>luas</a:t>
            </a:r>
            <a:r>
              <a:rPr lang="en-US" sz="2000" dirty="0"/>
              <a:t> </a:t>
            </a:r>
            <a:r>
              <a:rPr lang="en-US" sz="2000" dirty="0" err="1"/>
              <a:t>pandangan</a:t>
            </a:r>
            <a:r>
              <a:rPr lang="en-US" sz="2000" dirty="0"/>
              <a:t>,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memegangteguh</a:t>
            </a:r>
            <a:r>
              <a:rPr lang="en-US" sz="2000" dirty="0"/>
              <a:t> </a:t>
            </a:r>
            <a:r>
              <a:rPr lang="en-US" sz="2000" dirty="0" err="1"/>
              <a:t>ajaran</a:t>
            </a:r>
            <a:r>
              <a:rPr lang="en-US" sz="2000" dirty="0"/>
              <a:t> Islam.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dirty="0" err="1"/>
              <a:t>Bersifat</a:t>
            </a:r>
            <a:r>
              <a:rPr lang="en-US" sz="2000" dirty="0"/>
              <a:t> </a:t>
            </a:r>
            <a:r>
              <a:rPr lang="en-US" sz="2000" dirty="0" err="1"/>
              <a:t>keagamaan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kemasyarakatan</a:t>
            </a:r>
            <a:r>
              <a:rPr lang="en-US" sz="2000" dirty="0"/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dirty="0" err="1"/>
              <a:t>Mengindahkan</a:t>
            </a:r>
            <a:r>
              <a:rPr lang="en-US" sz="2000" dirty="0"/>
              <a:t> </a:t>
            </a:r>
            <a:r>
              <a:rPr lang="en-US" sz="2000" dirty="0" err="1"/>
              <a:t>segala</a:t>
            </a:r>
            <a:r>
              <a:rPr lang="en-US" sz="2000" dirty="0"/>
              <a:t> </a:t>
            </a:r>
            <a:r>
              <a:rPr lang="en-US" sz="2000" dirty="0" err="1"/>
              <a:t>hukum</a:t>
            </a:r>
            <a:r>
              <a:rPr lang="en-US" sz="2000" dirty="0"/>
              <a:t>, </a:t>
            </a:r>
            <a:r>
              <a:rPr lang="en-US" sz="2000" dirty="0" err="1"/>
              <a:t>undang-undang</a:t>
            </a:r>
            <a:r>
              <a:rPr lang="en-US" sz="2000" dirty="0"/>
              <a:t>, </a:t>
            </a:r>
            <a:r>
              <a:rPr lang="en-US" sz="2000" dirty="0" err="1"/>
              <a:t>peraturan,serta</a:t>
            </a:r>
            <a:r>
              <a:rPr lang="en-US" sz="2000" dirty="0"/>
              <a:t> </a:t>
            </a:r>
            <a:r>
              <a:rPr lang="en-US" sz="2000" dirty="0" err="1"/>
              <a:t>dasar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falsafah</a:t>
            </a:r>
            <a:r>
              <a:rPr lang="en-US" sz="2000" dirty="0"/>
              <a:t> </a:t>
            </a:r>
            <a:r>
              <a:rPr lang="en-US" sz="2000" dirty="0" err="1"/>
              <a:t>negara</a:t>
            </a:r>
            <a:r>
              <a:rPr lang="en-US" sz="2000" dirty="0"/>
              <a:t> yang </a:t>
            </a:r>
            <a:r>
              <a:rPr lang="en-US" sz="2000" dirty="0" err="1"/>
              <a:t>sah</a:t>
            </a:r>
            <a:r>
              <a:rPr lang="en-US" sz="2000" dirty="0"/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dirty="0"/>
              <a:t>Amar </a:t>
            </a:r>
            <a:r>
              <a:rPr lang="en-US" sz="2000" dirty="0" err="1"/>
              <a:t>ma’ruf</a:t>
            </a:r>
            <a:r>
              <a:rPr lang="en-US" sz="2000" dirty="0"/>
              <a:t> </a:t>
            </a:r>
            <a:r>
              <a:rPr lang="en-US" sz="2000" dirty="0" err="1"/>
              <a:t>nahi</a:t>
            </a:r>
            <a:r>
              <a:rPr lang="en-US" sz="2000" dirty="0"/>
              <a:t> </a:t>
            </a:r>
            <a:r>
              <a:rPr lang="en-US" sz="2000" dirty="0" err="1"/>
              <a:t>munkar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segala</a:t>
            </a:r>
            <a:r>
              <a:rPr lang="en-US" sz="2000" dirty="0"/>
              <a:t> </a:t>
            </a:r>
            <a:r>
              <a:rPr lang="en-US" sz="2000" dirty="0" err="1"/>
              <a:t>lapanganserta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contoh</a:t>
            </a:r>
            <a:r>
              <a:rPr lang="en-US" sz="2000" dirty="0"/>
              <a:t> </a:t>
            </a:r>
            <a:r>
              <a:rPr lang="en-US" sz="2000" dirty="0" err="1"/>
              <a:t>teladan</a:t>
            </a:r>
            <a:r>
              <a:rPr lang="en-US" sz="2000" dirty="0"/>
              <a:t> yang </a:t>
            </a:r>
            <a:r>
              <a:rPr lang="en-US" sz="2000" dirty="0" err="1"/>
              <a:t>baik</a:t>
            </a:r>
            <a:r>
              <a:rPr lang="en-US" sz="2000" dirty="0"/>
              <a:t>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2801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7911" y="1581462"/>
            <a:ext cx="6705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dirty="0" err="1" smtClean="0"/>
              <a:t>Aktif</a:t>
            </a:r>
            <a:r>
              <a:rPr lang="en-US" sz="2000" dirty="0" smtClean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perkembangan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 </a:t>
            </a:r>
            <a:r>
              <a:rPr lang="en-US" sz="2000" dirty="0" err="1"/>
              <a:t>denganmaksud</a:t>
            </a:r>
            <a:r>
              <a:rPr lang="en-US" sz="2000" dirty="0"/>
              <a:t> </a:t>
            </a:r>
            <a:r>
              <a:rPr lang="en-US" sz="2000" dirty="0" err="1"/>
              <a:t>ishlah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pembangunan</a:t>
            </a:r>
            <a:r>
              <a:rPr lang="en-US" sz="2000" dirty="0"/>
              <a:t>, </a:t>
            </a:r>
            <a:r>
              <a:rPr lang="en-US" sz="2000" dirty="0" err="1"/>
              <a:t>sesuai</a:t>
            </a:r>
            <a:r>
              <a:rPr lang="en-US" sz="2000" dirty="0"/>
              <a:t> </a:t>
            </a:r>
            <a:r>
              <a:rPr lang="en-US" sz="2000" dirty="0" err="1"/>
              <a:t>denganajaran</a:t>
            </a:r>
            <a:r>
              <a:rPr lang="en-US" sz="2000" dirty="0"/>
              <a:t> Islam.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dirty="0" err="1"/>
              <a:t>Kerjasama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golongan</a:t>
            </a:r>
            <a:r>
              <a:rPr lang="en-US" sz="2000" dirty="0"/>
              <a:t> Islam </a:t>
            </a:r>
            <a:r>
              <a:rPr lang="en-US" sz="2000" dirty="0" err="1"/>
              <a:t>manapun</a:t>
            </a:r>
            <a:r>
              <a:rPr lang="en-US" sz="2000" dirty="0"/>
              <a:t> jug</a:t>
            </a:r>
            <a:r>
              <a:rPr lang="id-ID" sz="2000" dirty="0"/>
              <a:t>a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usaha</a:t>
            </a:r>
            <a:r>
              <a:rPr lang="en-US" sz="2000" dirty="0"/>
              <a:t> </a:t>
            </a:r>
            <a:r>
              <a:rPr lang="en-US" sz="2000" dirty="0" err="1"/>
              <a:t>menyiarkan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mengamalkan</a:t>
            </a:r>
            <a:r>
              <a:rPr lang="en-US" sz="2000" dirty="0"/>
              <a:t> </a:t>
            </a:r>
            <a:r>
              <a:rPr lang="en-US" sz="2000" dirty="0" err="1"/>
              <a:t>agamaIslam</a:t>
            </a:r>
            <a:r>
              <a:rPr lang="en-US" sz="2000" dirty="0"/>
              <a:t>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membela</a:t>
            </a:r>
            <a:r>
              <a:rPr lang="en-US" sz="2000" dirty="0"/>
              <a:t> </a:t>
            </a:r>
            <a:r>
              <a:rPr lang="en-US" sz="2000" dirty="0" err="1"/>
              <a:t>kepentingannya</a:t>
            </a:r>
            <a:r>
              <a:rPr lang="en-US" sz="2000" dirty="0"/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dirty="0" err="1"/>
              <a:t>Membantu</a:t>
            </a:r>
            <a:r>
              <a:rPr lang="en-US" sz="2000" dirty="0"/>
              <a:t> </a:t>
            </a:r>
            <a:r>
              <a:rPr lang="en-US" sz="2000" dirty="0" err="1"/>
              <a:t>pemerintah</a:t>
            </a:r>
            <a:r>
              <a:rPr lang="en-US" sz="2000" dirty="0"/>
              <a:t>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bekerjasama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golongan</a:t>
            </a:r>
            <a:r>
              <a:rPr lang="en-US" sz="2000" dirty="0"/>
              <a:t> lain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memelihara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membangun</a:t>
            </a:r>
            <a:r>
              <a:rPr lang="en-US" sz="2000" dirty="0"/>
              <a:t> Negara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mencapai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 </a:t>
            </a:r>
            <a:r>
              <a:rPr lang="en-US" sz="2000" dirty="0" err="1"/>
              <a:t>adil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makmuryang</a:t>
            </a:r>
            <a:r>
              <a:rPr lang="en-US" sz="2000" dirty="0"/>
              <a:t> </a:t>
            </a:r>
            <a:r>
              <a:rPr lang="en-US" sz="2000" dirty="0" err="1"/>
              <a:t>diridlai</a:t>
            </a:r>
            <a:r>
              <a:rPr lang="en-US" sz="2000" dirty="0"/>
              <a:t> Allah SWT.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dirty="0" err="1"/>
              <a:t>Bersifat</a:t>
            </a:r>
            <a:r>
              <a:rPr lang="en-US" sz="2000" dirty="0"/>
              <a:t> </a:t>
            </a:r>
            <a:r>
              <a:rPr lang="en-US" sz="2000" dirty="0" err="1"/>
              <a:t>adil</a:t>
            </a:r>
            <a:r>
              <a:rPr lang="en-US" sz="2000" dirty="0"/>
              <a:t> , </a:t>
            </a:r>
            <a:r>
              <a:rPr lang="en-US" sz="2000" dirty="0" err="1"/>
              <a:t>kolektif</a:t>
            </a:r>
            <a:r>
              <a:rPr lang="en-US" sz="2000" dirty="0"/>
              <a:t>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bijaksana</a:t>
            </a:r>
            <a:r>
              <a:rPr lang="en-US" sz="2000" dirty="0"/>
              <a:t>.</a:t>
            </a:r>
          </a:p>
          <a:p>
            <a:pPr lvl="0"/>
            <a:endParaRPr lang="en-US" sz="2000" dirty="0"/>
          </a:p>
          <a:p>
            <a:pPr algn="ctr"/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9101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3124200"/>
            <a:ext cx="60197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d-ID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wcard Gothic" pitchFamily="82" charset="0"/>
              </a:rPr>
              <a:t>Wassalamu `alaikum</a:t>
            </a:r>
            <a:endParaRPr lang="en-US" sz="4000" b="1" spc="50" dirty="0">
              <a:ln w="11430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wcard Goth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50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0" y="99060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b="1" dirty="0">
                <a:solidFill>
                  <a:schemeClr val="accent1">
                    <a:lumMod val="50000"/>
                  </a:schemeClr>
                </a:solidFill>
              </a:rPr>
              <a:t>Sejarah Dirumuskannya Kepribadian Muhammadiyah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43000" y="2133600"/>
            <a:ext cx="7010400" cy="3657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 smtClean="0"/>
          </a:p>
          <a:p>
            <a:pPr algn="ctr"/>
            <a:r>
              <a:rPr lang="en-US" dirty="0" smtClean="0"/>
              <a:t>“</a:t>
            </a:r>
            <a:r>
              <a:rPr lang="en-US" dirty="0" err="1"/>
              <a:t>Kepribadian</a:t>
            </a:r>
            <a:r>
              <a:rPr lang="en-US" dirty="0"/>
              <a:t> </a:t>
            </a:r>
            <a:r>
              <a:rPr lang="en-US" dirty="0" err="1"/>
              <a:t>Muhammadiyah</a:t>
            </a:r>
            <a:r>
              <a:rPr lang="en-US" dirty="0"/>
              <a:t>”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timbul</a:t>
            </a:r>
            <a:r>
              <a:rPr lang="en-US" dirty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Muhammadiyah</a:t>
            </a:r>
            <a:r>
              <a:rPr lang="en-US" dirty="0" smtClean="0"/>
              <a:t> </a:t>
            </a:r>
            <a:r>
              <a:rPr lang="en-US" dirty="0" err="1"/>
              <a:t>dipimpin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Bapak</a:t>
            </a:r>
            <a:r>
              <a:rPr lang="en-US" dirty="0"/>
              <a:t> </a:t>
            </a:r>
            <a:r>
              <a:rPr lang="en-US" dirty="0" err="1"/>
              <a:t>Kolonel</a:t>
            </a:r>
            <a:r>
              <a:rPr lang="en-US" dirty="0"/>
              <a:t> H.M. </a:t>
            </a:r>
            <a:r>
              <a:rPr lang="en-US" dirty="0" err="1"/>
              <a:t>Yunus</a:t>
            </a:r>
            <a:r>
              <a:rPr lang="en-US" dirty="0"/>
              <a:t> </a:t>
            </a:r>
            <a:r>
              <a:rPr lang="en-US" dirty="0" err="1"/>
              <a:t>Anis</a:t>
            </a:r>
            <a:r>
              <a:rPr lang="en-US" dirty="0" smtClean="0"/>
              <a:t>, (</a:t>
            </a:r>
            <a:r>
              <a:rPr lang="en-US" dirty="0" err="1" smtClean="0"/>
              <a:t>periode</a:t>
            </a:r>
            <a:r>
              <a:rPr lang="en-US" dirty="0" smtClean="0"/>
              <a:t> 1959-1962) yang </a:t>
            </a:r>
            <a:r>
              <a:rPr lang="en-US" dirty="0" err="1" smtClean="0"/>
              <a:t>mula-mula</a:t>
            </a:r>
            <a:r>
              <a:rPr lang="en-US" dirty="0" smtClean="0"/>
              <a:t>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uraian</a:t>
            </a:r>
            <a:r>
              <a:rPr lang="en-US" dirty="0"/>
              <a:t> </a:t>
            </a:r>
            <a:r>
              <a:rPr lang="en-US" dirty="0" err="1"/>
              <a:t>Bapak</a:t>
            </a:r>
            <a:r>
              <a:rPr lang="en-US" dirty="0"/>
              <a:t> H. </a:t>
            </a:r>
            <a:r>
              <a:rPr lang="en-US" dirty="0" err="1"/>
              <a:t>Faqih</a:t>
            </a:r>
            <a:r>
              <a:rPr lang="en-US" dirty="0"/>
              <a:t> </a:t>
            </a:r>
            <a:r>
              <a:rPr lang="en-US" dirty="0" err="1"/>
              <a:t>Usman</a:t>
            </a:r>
            <a:r>
              <a:rPr lang="en-US" dirty="0"/>
              <a:t>,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uraian</a:t>
            </a:r>
            <a:r>
              <a:rPr lang="en-US" dirty="0"/>
              <a:t> </a:t>
            </a:r>
            <a:r>
              <a:rPr lang="en-US" dirty="0" err="1" smtClean="0"/>
              <a:t>diMadrasah</a:t>
            </a:r>
            <a:r>
              <a:rPr lang="en-US" dirty="0" smtClean="0"/>
              <a:t> </a:t>
            </a:r>
            <a:r>
              <a:rPr lang="en-US" dirty="0" err="1"/>
              <a:t>Mu’allimin</a:t>
            </a:r>
            <a:r>
              <a:rPr lang="en-US" dirty="0"/>
              <a:t> </a:t>
            </a:r>
            <a:r>
              <a:rPr lang="en-US" dirty="0" err="1"/>
              <a:t>Muhammadiyah</a:t>
            </a:r>
            <a:r>
              <a:rPr lang="en-US" dirty="0"/>
              <a:t> </a:t>
            </a:r>
            <a:r>
              <a:rPr lang="en-US" dirty="0" smtClean="0"/>
              <a:t>Yogyakarta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bahasan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berjudul</a:t>
            </a:r>
            <a:r>
              <a:rPr lang="en-US" dirty="0"/>
              <a:t>: “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sih</a:t>
            </a:r>
            <a:r>
              <a:rPr lang="en-US" dirty="0"/>
              <a:t> </a:t>
            </a:r>
            <a:r>
              <a:rPr lang="en-US" dirty="0" err="1"/>
              <a:t>Muhammadiyah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 smtClean="0"/>
              <a:t>?”</a:t>
            </a:r>
            <a:endParaRPr lang="id-ID" dirty="0" smtClean="0"/>
          </a:p>
          <a:p>
            <a:pPr algn="ctr"/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Pimpinan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dimusyawarahkan</a:t>
            </a:r>
            <a:r>
              <a:rPr lang="en-US" dirty="0" smtClean="0"/>
              <a:t> </a:t>
            </a:r>
            <a:r>
              <a:rPr lang="en-US" dirty="0" err="1" smtClean="0"/>
              <a:t>bersama-sama</a:t>
            </a:r>
            <a:r>
              <a:rPr lang="en-US" dirty="0" smtClean="0"/>
              <a:t> </a:t>
            </a:r>
            <a:r>
              <a:rPr lang="en-US" dirty="0" err="1" smtClean="0"/>
              <a:t>Pimpinan</a:t>
            </a:r>
            <a:r>
              <a:rPr lang="en-US" dirty="0" smtClean="0"/>
              <a:t> </a:t>
            </a:r>
            <a:r>
              <a:rPr lang="en-US" dirty="0" err="1" smtClean="0"/>
              <a:t>Muhammadiyah</a:t>
            </a:r>
            <a:r>
              <a:rPr lang="en-US" dirty="0" smtClean="0"/>
              <a:t> Wilayah </a:t>
            </a:r>
            <a:r>
              <a:rPr lang="en-US" dirty="0" err="1" smtClean="0"/>
              <a:t>Jawa</a:t>
            </a:r>
            <a:r>
              <a:rPr lang="en-US" dirty="0" smtClean="0"/>
              <a:t> </a:t>
            </a:r>
            <a:r>
              <a:rPr lang="en-US" dirty="0" err="1" smtClean="0"/>
              <a:t>Timur</a:t>
            </a:r>
            <a:r>
              <a:rPr lang="en-US" dirty="0" smtClean="0"/>
              <a:t> (HM. </a:t>
            </a:r>
            <a:r>
              <a:rPr lang="en-US" dirty="0" err="1" smtClean="0"/>
              <a:t>Saleh</a:t>
            </a:r>
            <a:r>
              <a:rPr lang="en-US" dirty="0" smtClean="0"/>
              <a:t> Ibrahim), </a:t>
            </a:r>
            <a:r>
              <a:rPr lang="en-US" dirty="0" err="1" smtClean="0"/>
              <a:t>Jawa</a:t>
            </a:r>
            <a:r>
              <a:rPr lang="en-US" dirty="0" smtClean="0"/>
              <a:t> Tengah (R. </a:t>
            </a:r>
            <a:r>
              <a:rPr lang="en-US" dirty="0" err="1" smtClean="0"/>
              <a:t>Darsono</a:t>
            </a:r>
            <a:r>
              <a:rPr lang="en-US" dirty="0" smtClean="0"/>
              <a:t>),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Jawa</a:t>
            </a:r>
            <a:r>
              <a:rPr lang="en-US" dirty="0" smtClean="0"/>
              <a:t> Barat (H. </a:t>
            </a:r>
            <a:r>
              <a:rPr lang="en-US" dirty="0" err="1" smtClean="0"/>
              <a:t>Adang</a:t>
            </a:r>
            <a:r>
              <a:rPr lang="en-US" dirty="0" smtClean="0"/>
              <a:t> </a:t>
            </a:r>
            <a:r>
              <a:rPr lang="en-US" dirty="0" err="1" smtClean="0"/>
              <a:t>Afandi</a:t>
            </a:r>
            <a:r>
              <a:rPr lang="en-US" dirty="0" smtClean="0"/>
              <a:t>)</a:t>
            </a:r>
            <a:r>
              <a:rPr lang="id-ID" dirty="0" smtClean="0"/>
              <a:t>, dan disempurnakan oleh suatu Tim.</a:t>
            </a:r>
            <a:endParaRPr lang="en-US" dirty="0" smtClean="0"/>
          </a:p>
          <a:p>
            <a:pPr algn="ctr"/>
            <a:r>
              <a:rPr lang="en-US" dirty="0" smtClean="0"/>
              <a:t>Dan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istilah“Kepribadian</a:t>
            </a:r>
            <a:r>
              <a:rPr lang="en-US" dirty="0" smtClean="0"/>
              <a:t> </a:t>
            </a:r>
            <a:r>
              <a:rPr lang="en-US" dirty="0" err="1" smtClean="0"/>
              <a:t>Muhammadiyah</a:t>
            </a:r>
            <a:r>
              <a:rPr lang="en-US" dirty="0" smtClean="0"/>
              <a:t>” </a:t>
            </a:r>
            <a:r>
              <a:rPr lang="en-US" dirty="0" err="1" smtClean="0"/>
              <a:t>disahkan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Muktamar</a:t>
            </a:r>
            <a:r>
              <a:rPr lang="en-US" dirty="0" smtClean="0"/>
              <a:t> ke-35</a:t>
            </a:r>
            <a:r>
              <a:rPr lang="id-ID" dirty="0" smtClean="0"/>
              <a:t> di Jakarta.</a:t>
            </a: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80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072009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KEPRIBADIAN MUHAMMADIYAH</a:t>
            </a:r>
            <a:endParaRPr lang="en-US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1069298" y="1676400"/>
            <a:ext cx="7010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	</a:t>
            </a:r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/>
              <a:t>leksikal</a:t>
            </a:r>
            <a:r>
              <a:rPr lang="en-US" sz="2000" dirty="0"/>
              <a:t>, ‘</a:t>
            </a:r>
            <a:r>
              <a:rPr lang="en-US" sz="2000" dirty="0" err="1"/>
              <a:t>kepribadian</a:t>
            </a:r>
            <a:r>
              <a:rPr lang="en-US" sz="2000" dirty="0"/>
              <a:t>’ </a:t>
            </a:r>
            <a:r>
              <a:rPr lang="en-US" sz="2000" dirty="0" err="1"/>
              <a:t>berasal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kata ‘</a:t>
            </a:r>
            <a:r>
              <a:rPr lang="en-US" sz="2000" dirty="0" err="1"/>
              <a:t>pribadi</a:t>
            </a:r>
            <a:r>
              <a:rPr lang="en-US" sz="2000" dirty="0"/>
              <a:t>’ yang </a:t>
            </a:r>
            <a:r>
              <a:rPr lang="en-US" sz="2000" dirty="0" err="1"/>
              <a:t>berarti</a:t>
            </a:r>
            <a:r>
              <a:rPr lang="en-US" sz="2000" dirty="0"/>
              <a:t> </a:t>
            </a:r>
            <a:r>
              <a:rPr lang="en-US" sz="2000" dirty="0" err="1"/>
              <a:t>manusia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perseorangan</a:t>
            </a:r>
            <a:r>
              <a:rPr lang="en-US" sz="2000" dirty="0"/>
              <a:t>. ‘</a:t>
            </a:r>
            <a:r>
              <a:rPr lang="en-US" sz="2000" dirty="0" err="1"/>
              <a:t>Kepribadian</a:t>
            </a:r>
            <a:r>
              <a:rPr lang="en-US" sz="2000" dirty="0"/>
              <a:t>’ (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imbuhan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-an) </a:t>
            </a:r>
            <a:r>
              <a:rPr lang="en-US" sz="2000" dirty="0" err="1"/>
              <a:t>berarti</a:t>
            </a:r>
            <a:r>
              <a:rPr lang="en-US" sz="2000" dirty="0"/>
              <a:t> </a:t>
            </a:r>
            <a:r>
              <a:rPr lang="en-US" sz="2000" dirty="0" err="1"/>
              <a:t>sifat</a:t>
            </a:r>
            <a:r>
              <a:rPr lang="en-US" sz="2000" dirty="0"/>
              <a:t> </a:t>
            </a:r>
            <a:r>
              <a:rPr lang="en-US" sz="2000" dirty="0" err="1"/>
              <a:t>hakiki</a:t>
            </a:r>
            <a:r>
              <a:rPr lang="en-US" sz="2000" dirty="0"/>
              <a:t> yang </a:t>
            </a:r>
            <a:r>
              <a:rPr lang="en-US" sz="2000" dirty="0" err="1"/>
              <a:t>tercermin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sikap</a:t>
            </a:r>
            <a:r>
              <a:rPr lang="en-US" sz="2000" dirty="0"/>
              <a:t> </a:t>
            </a:r>
            <a:r>
              <a:rPr lang="en-US" sz="2000" dirty="0" err="1"/>
              <a:t>seseorang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bangsa</a:t>
            </a:r>
            <a:r>
              <a:rPr lang="en-US" sz="2000" dirty="0"/>
              <a:t> yang </a:t>
            </a:r>
            <a:r>
              <a:rPr lang="en-US" sz="2000" dirty="0" err="1"/>
              <a:t>membedakan</a:t>
            </a:r>
            <a:r>
              <a:rPr lang="en-US" sz="2000" dirty="0"/>
              <a:t> </a:t>
            </a:r>
            <a:r>
              <a:rPr lang="en-US" sz="2000" dirty="0" err="1"/>
              <a:t>dirinya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orang lain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bangsa</a:t>
            </a:r>
            <a:r>
              <a:rPr lang="en-US" sz="2000" dirty="0"/>
              <a:t> lain.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demikian</a:t>
            </a:r>
            <a:r>
              <a:rPr lang="en-US" sz="2000" dirty="0"/>
              <a:t>, yang </a:t>
            </a:r>
            <a:r>
              <a:rPr lang="en-US" sz="2000" dirty="0" err="1"/>
              <a:t>dimaksud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kepribadian</a:t>
            </a:r>
            <a:r>
              <a:rPr lang="en-US" sz="2000" dirty="0"/>
              <a:t> </a:t>
            </a:r>
            <a:r>
              <a:rPr lang="en-US" sz="2000" dirty="0" err="1"/>
              <a:t>Muhammadiyah</a:t>
            </a:r>
            <a:r>
              <a:rPr lang="en-US" sz="2000" dirty="0"/>
              <a:t> </a:t>
            </a:r>
            <a:r>
              <a:rPr lang="en-US" sz="2000" dirty="0" err="1"/>
              <a:t>ialah</a:t>
            </a:r>
            <a:r>
              <a:rPr lang="en-US" sz="2000" dirty="0"/>
              <a:t> </a:t>
            </a:r>
            <a:r>
              <a:rPr lang="en-US" sz="2000" dirty="0" err="1"/>
              <a:t>rumusan</a:t>
            </a:r>
            <a:r>
              <a:rPr lang="en-US" sz="2000" dirty="0"/>
              <a:t> yang </a:t>
            </a:r>
            <a:r>
              <a:rPr lang="en-US" sz="2000" dirty="0" err="1"/>
              <a:t>menggambarkan</a:t>
            </a:r>
            <a:r>
              <a:rPr lang="en-US" sz="2000" dirty="0"/>
              <a:t> </a:t>
            </a:r>
            <a:r>
              <a:rPr lang="en-US" sz="2000" dirty="0" err="1"/>
              <a:t>hakekat</a:t>
            </a:r>
            <a:r>
              <a:rPr lang="en-US" sz="2000" dirty="0"/>
              <a:t> </a:t>
            </a:r>
            <a:r>
              <a:rPr lang="en-US" sz="2000" dirty="0" err="1"/>
              <a:t>Muhammadiyah</a:t>
            </a:r>
            <a:r>
              <a:rPr lang="en-US" sz="2000" dirty="0"/>
              <a:t>,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apa</a:t>
            </a:r>
            <a:r>
              <a:rPr lang="en-US" sz="2000" dirty="0"/>
              <a:t> yang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dasar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pedoman</a:t>
            </a:r>
            <a:r>
              <a:rPr lang="en-US" sz="2000" dirty="0"/>
              <a:t> </a:t>
            </a:r>
            <a:r>
              <a:rPr lang="en-US" sz="2000" dirty="0" err="1"/>
              <a:t>amal</a:t>
            </a:r>
            <a:r>
              <a:rPr lang="en-US" sz="2000" dirty="0"/>
              <a:t> </a:t>
            </a:r>
            <a:r>
              <a:rPr lang="en-US" sz="2000" dirty="0" err="1"/>
              <a:t>usaha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perjuangannya</a:t>
            </a:r>
            <a:r>
              <a:rPr lang="en-US" sz="2000" dirty="0"/>
              <a:t>,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sifat-sifat</a:t>
            </a:r>
            <a:r>
              <a:rPr lang="en-US" sz="2000" dirty="0"/>
              <a:t> yang </a:t>
            </a:r>
            <a:r>
              <a:rPr lang="en-US" sz="2000" dirty="0" err="1"/>
              <a:t>dimilikinya</a:t>
            </a:r>
            <a:r>
              <a:rPr lang="en-US" sz="2000" dirty="0"/>
              <a:t>.</a:t>
            </a: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6304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295400"/>
            <a:ext cx="6705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/>
              <a:t>Muhammadiyah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 </a:t>
            </a:r>
            <a:r>
              <a:rPr lang="en-US" sz="2400" dirty="0" err="1" smtClean="0"/>
              <a:t>Gerakan</a:t>
            </a:r>
            <a:r>
              <a:rPr lang="en-US" sz="2400" dirty="0" smtClean="0"/>
              <a:t> Islam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Dakwah</a:t>
            </a:r>
            <a:r>
              <a:rPr lang="en-US" sz="2400" dirty="0" smtClean="0"/>
              <a:t> </a:t>
            </a:r>
            <a:r>
              <a:rPr lang="en-US" sz="2400" dirty="0" err="1" smtClean="0"/>
              <a:t>Amar</a:t>
            </a:r>
            <a:r>
              <a:rPr lang="en-US" sz="2400" dirty="0" smtClean="0"/>
              <a:t> </a:t>
            </a:r>
            <a:r>
              <a:rPr lang="en-US" sz="2400" dirty="0" err="1" smtClean="0"/>
              <a:t>Ma’ruf</a:t>
            </a:r>
            <a:r>
              <a:rPr lang="en-US" sz="2400" dirty="0" smtClean="0"/>
              <a:t> </a:t>
            </a:r>
            <a:r>
              <a:rPr lang="en-US" sz="2400" dirty="0" err="1" smtClean="0"/>
              <a:t>Nahi</a:t>
            </a:r>
            <a:r>
              <a:rPr lang="en-US" sz="2400" dirty="0" smtClean="0"/>
              <a:t> </a:t>
            </a:r>
            <a:r>
              <a:rPr lang="en-US" sz="2400" dirty="0" err="1" smtClean="0"/>
              <a:t>Munkar</a:t>
            </a:r>
            <a:r>
              <a:rPr lang="en-US" sz="2400" dirty="0" smtClean="0"/>
              <a:t>, </a:t>
            </a:r>
            <a:r>
              <a:rPr lang="en-US" sz="2400" dirty="0" err="1" smtClean="0"/>
              <a:t>beraqidah</a:t>
            </a:r>
            <a:r>
              <a:rPr lang="en-US" sz="2400" dirty="0" smtClean="0"/>
              <a:t> Islam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bersumber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Al-Qur’an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Sunnah</a:t>
            </a:r>
            <a:r>
              <a:rPr lang="en-US" sz="2400" dirty="0" smtClean="0"/>
              <a:t>. </a:t>
            </a:r>
            <a:endParaRPr lang="id-ID" sz="2400" dirty="0" smtClean="0"/>
          </a:p>
          <a:p>
            <a:pPr algn="just"/>
            <a:endParaRPr lang="id-ID" sz="2400" dirty="0" smtClean="0"/>
          </a:p>
          <a:p>
            <a:pPr algn="just"/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fungsional</a:t>
            </a:r>
            <a:r>
              <a:rPr lang="en-US" sz="2400" dirty="0" smtClean="0"/>
              <a:t> </a:t>
            </a:r>
            <a:r>
              <a:rPr lang="en-US" sz="2400" dirty="0" err="1" smtClean="0"/>
              <a:t>Muhammadiyah</a:t>
            </a:r>
            <a:r>
              <a:rPr lang="en-US" sz="2400" dirty="0" smtClean="0"/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 </a:t>
            </a:r>
            <a:r>
              <a:rPr lang="en-US" sz="2400" i="1" dirty="0" err="1" smtClean="0"/>
              <a:t>alat</a:t>
            </a:r>
            <a:r>
              <a:rPr lang="en-US" sz="2400" i="1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berjuang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mencapai</a:t>
            </a:r>
            <a:r>
              <a:rPr lang="en-US" sz="2400" dirty="0" smtClean="0"/>
              <a:t> </a:t>
            </a:r>
            <a:r>
              <a:rPr lang="en-US" sz="2400" dirty="0" err="1" smtClean="0"/>
              <a:t>cita-cita</a:t>
            </a:r>
            <a:r>
              <a:rPr lang="en-US" sz="2400" dirty="0" smtClean="0"/>
              <a:t> </a:t>
            </a:r>
            <a:r>
              <a:rPr lang="en-US" sz="2400" dirty="0" err="1" smtClean="0"/>
              <a:t>mulia</a:t>
            </a:r>
            <a:r>
              <a:rPr lang="en-US" sz="2400" dirty="0" smtClean="0"/>
              <a:t>, </a:t>
            </a:r>
            <a:r>
              <a:rPr lang="en-US" sz="2400" dirty="0" err="1" smtClean="0"/>
              <a:t>terwujudnya</a:t>
            </a:r>
            <a:r>
              <a:rPr lang="en-US" sz="2400" dirty="0" smtClean="0"/>
              <a:t> </a:t>
            </a:r>
            <a:r>
              <a:rPr lang="en-US" sz="2400" dirty="0" err="1" smtClean="0"/>
              <a:t>masyarakat</a:t>
            </a:r>
            <a:r>
              <a:rPr lang="en-US" sz="2400" dirty="0" smtClean="0"/>
              <a:t> </a:t>
            </a:r>
            <a:r>
              <a:rPr lang="en-US" sz="2400" dirty="0" err="1" smtClean="0"/>
              <a:t>utama</a:t>
            </a:r>
            <a:r>
              <a:rPr lang="en-US" sz="2400" dirty="0" smtClean="0"/>
              <a:t>, </a:t>
            </a:r>
            <a:r>
              <a:rPr lang="en-US" sz="2400" dirty="0" err="1" smtClean="0"/>
              <a:t>adil</a:t>
            </a:r>
            <a:r>
              <a:rPr lang="en-US" sz="2400" dirty="0" smtClean="0"/>
              <a:t>, </a:t>
            </a:r>
            <a:r>
              <a:rPr lang="en-US" sz="2400" dirty="0" err="1" smtClean="0"/>
              <a:t>makmur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diridhoi</a:t>
            </a:r>
            <a:r>
              <a:rPr lang="en-US" sz="2400" dirty="0" smtClean="0"/>
              <a:t> Allah </a:t>
            </a:r>
            <a:r>
              <a:rPr lang="en-US" sz="2400" dirty="0" err="1" smtClean="0"/>
              <a:t>s.w.t</a:t>
            </a:r>
            <a:r>
              <a:rPr lang="en-US" sz="2400" dirty="0" smtClean="0"/>
              <a:t>.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melaksanakan</a:t>
            </a:r>
            <a:r>
              <a:rPr lang="en-US" sz="2400" dirty="0" smtClean="0"/>
              <a:t> </a:t>
            </a:r>
            <a:r>
              <a:rPr lang="en-US" sz="2400" dirty="0" err="1" smtClean="0"/>
              <a:t>fungsi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misi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hamba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khalifah</a:t>
            </a:r>
            <a:r>
              <a:rPr lang="en-US" sz="2400" dirty="0" smtClean="0"/>
              <a:t> Allah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muka</a:t>
            </a:r>
            <a:r>
              <a:rPr lang="en-US" sz="2400" dirty="0" smtClean="0"/>
              <a:t> </a:t>
            </a:r>
            <a:r>
              <a:rPr lang="en-US" sz="2400" dirty="0" err="1" smtClean="0"/>
              <a:t>bumi</a:t>
            </a:r>
            <a:endParaRPr lang="id-ID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066800"/>
            <a:ext cx="70866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/>
              <a:t>perjuangan</a:t>
            </a:r>
            <a:r>
              <a:rPr lang="en-US" sz="2000" dirty="0"/>
              <a:t> </a:t>
            </a:r>
            <a:r>
              <a:rPr lang="en-US" sz="2000" dirty="0" err="1"/>
              <a:t>melaksanakan</a:t>
            </a:r>
            <a:r>
              <a:rPr lang="en-US" sz="2000" dirty="0"/>
              <a:t> </a:t>
            </a:r>
            <a:r>
              <a:rPr lang="en-US" sz="2000" dirty="0" err="1"/>
              <a:t>usahanya</a:t>
            </a:r>
            <a:r>
              <a:rPr lang="en-US" sz="2000" dirty="0"/>
              <a:t> </a:t>
            </a:r>
            <a:r>
              <a:rPr lang="en-US" sz="2000" dirty="0" err="1"/>
              <a:t>menuju</a:t>
            </a:r>
            <a:r>
              <a:rPr lang="en-US" sz="2000" dirty="0"/>
              <a:t> </a:t>
            </a:r>
            <a:r>
              <a:rPr lang="en-US" sz="2000" dirty="0" err="1"/>
              <a:t>terwujudnya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 Islam yang </a:t>
            </a:r>
            <a:r>
              <a:rPr lang="en-US" sz="2000" dirty="0" err="1"/>
              <a:t>sebenar-benarnya</a:t>
            </a:r>
            <a:r>
              <a:rPr lang="en-US" sz="2000" dirty="0"/>
              <a:t>, </a:t>
            </a:r>
            <a:r>
              <a:rPr lang="en-US" sz="2000" dirty="0" err="1"/>
              <a:t>Muhammadiyah</a:t>
            </a:r>
            <a:r>
              <a:rPr lang="en-US" sz="2000" dirty="0"/>
              <a:t> </a:t>
            </a:r>
            <a:r>
              <a:rPr lang="en-US" sz="2000" dirty="0" err="1"/>
              <a:t>merumuskan</a:t>
            </a:r>
            <a:r>
              <a:rPr lang="en-US" sz="2000" dirty="0"/>
              <a:t> </a:t>
            </a:r>
            <a:r>
              <a:rPr lang="en-US" sz="2000" dirty="0" err="1"/>
              <a:t>prinsip-prinsip</a:t>
            </a:r>
            <a:r>
              <a:rPr lang="en-US" sz="2000" dirty="0"/>
              <a:t> </a:t>
            </a:r>
            <a:r>
              <a:rPr lang="en-US" sz="2000" dirty="0" err="1"/>
              <a:t>dasar</a:t>
            </a:r>
            <a:r>
              <a:rPr lang="en-US" sz="2000" dirty="0"/>
              <a:t> </a:t>
            </a:r>
            <a:r>
              <a:rPr lang="en-US" sz="2000" dirty="0" err="1"/>
              <a:t>segala</a:t>
            </a:r>
            <a:r>
              <a:rPr lang="en-US" sz="2000" dirty="0"/>
              <a:t> </a:t>
            </a:r>
            <a:r>
              <a:rPr lang="en-US" sz="2000" dirty="0" err="1"/>
              <a:t>gerak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amal</a:t>
            </a:r>
            <a:r>
              <a:rPr lang="en-US" sz="2000" dirty="0"/>
              <a:t> </a:t>
            </a:r>
            <a:r>
              <a:rPr lang="en-US" sz="2000" dirty="0" err="1"/>
              <a:t>usaha</a:t>
            </a:r>
            <a:r>
              <a:rPr lang="en-US" sz="2000" dirty="0"/>
              <a:t> yang </a:t>
            </a:r>
            <a:r>
              <a:rPr lang="en-US" sz="2000" dirty="0" err="1"/>
              <a:t>tersimpul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Muqaddimah</a:t>
            </a:r>
            <a:r>
              <a:rPr lang="en-US" sz="2000" dirty="0"/>
              <a:t> </a:t>
            </a:r>
            <a:r>
              <a:rPr lang="en-US" sz="2000" dirty="0" err="1"/>
              <a:t>Anggaran</a:t>
            </a:r>
            <a:r>
              <a:rPr lang="en-US" sz="2000" dirty="0"/>
              <a:t> </a:t>
            </a:r>
            <a:r>
              <a:rPr lang="en-US" sz="2000" dirty="0" err="1"/>
              <a:t>Dasar</a:t>
            </a:r>
            <a:r>
              <a:rPr lang="en-US" sz="2000" dirty="0"/>
              <a:t> </a:t>
            </a:r>
            <a:r>
              <a:rPr lang="en-US" sz="2000" dirty="0" err="1"/>
              <a:t>berikut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smtClean="0"/>
              <a:t>:</a:t>
            </a:r>
          </a:p>
          <a:p>
            <a:endParaRPr lang="en-US" b="1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berdasar</a:t>
            </a:r>
            <a:r>
              <a:rPr lang="en-US" dirty="0"/>
              <a:t> </a:t>
            </a:r>
            <a:r>
              <a:rPr lang="en-US" dirty="0" err="1"/>
              <a:t>tauhid</a:t>
            </a:r>
            <a:r>
              <a:rPr lang="en-US" dirty="0"/>
              <a:t>, ‘</a:t>
            </a:r>
            <a:r>
              <a:rPr lang="en-US" dirty="0" err="1"/>
              <a:t>ibadah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ta’at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Allah </a:t>
            </a:r>
            <a:r>
              <a:rPr lang="en-US" dirty="0" smtClean="0"/>
              <a:t>s.w.t.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 smtClean="0"/>
              <a:t>bermasyarakat</a:t>
            </a:r>
            <a:r>
              <a:rPr lang="en-US" dirty="0" smtClean="0"/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err="1" smtClean="0"/>
              <a:t>Mematuhi</a:t>
            </a:r>
            <a:r>
              <a:rPr lang="en-US" dirty="0" smtClean="0"/>
              <a:t> </a:t>
            </a:r>
            <a:r>
              <a:rPr lang="en-US" dirty="0" err="1"/>
              <a:t>ajaran-ajaran</a:t>
            </a:r>
            <a:r>
              <a:rPr lang="en-US" dirty="0"/>
              <a:t> agama Islam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keyakinan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 smtClean="0"/>
              <a:t>ajaran</a:t>
            </a:r>
            <a:endParaRPr lang="id-ID" dirty="0" smtClean="0"/>
          </a:p>
          <a:p>
            <a:pPr marL="285750" lvl="0" indent="-285750"/>
            <a:r>
              <a:rPr lang="id-ID" dirty="0" smtClean="0"/>
              <a:t>     </a:t>
            </a:r>
            <a:r>
              <a:rPr lang="en-US" dirty="0" smtClean="0"/>
              <a:t>Islam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satu-satunya</a:t>
            </a:r>
            <a:r>
              <a:rPr lang="en-US" dirty="0"/>
              <a:t> </a:t>
            </a:r>
            <a:r>
              <a:rPr lang="en-US" dirty="0" err="1"/>
              <a:t>landasan</a:t>
            </a:r>
            <a:r>
              <a:rPr lang="en-US" dirty="0"/>
              <a:t> </a:t>
            </a:r>
            <a:r>
              <a:rPr lang="en-US" dirty="0" err="1"/>
              <a:t>kepribadian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ketertiban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kebahagiaan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en-US" dirty="0"/>
              <a:t> </a:t>
            </a:r>
            <a:r>
              <a:rPr lang="en-US" dirty="0" err="1" smtClean="0"/>
              <a:t>akhirat</a:t>
            </a:r>
            <a:r>
              <a:rPr lang="en-US" dirty="0" smtClean="0"/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err="1" smtClean="0"/>
              <a:t>Menegakkan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menjunjung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agama Islam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kewajiban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ibadah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Allah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ikhsan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 smtClean="0"/>
              <a:t>kemanusiaan</a:t>
            </a:r>
            <a:r>
              <a:rPr lang="en-US" dirty="0" smtClean="0"/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i="1" dirty="0" err="1" smtClean="0"/>
              <a:t>Ittiba</a:t>
            </a:r>
            <a:r>
              <a:rPr lang="en-US" i="1" dirty="0"/>
              <a:t>’</a:t>
            </a:r>
            <a:r>
              <a:rPr lang="en-US" dirty="0"/>
              <a:t> 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langkah</a:t>
            </a:r>
            <a:r>
              <a:rPr lang="en-US" dirty="0"/>
              <a:t> </a:t>
            </a:r>
            <a:r>
              <a:rPr lang="en-US" dirty="0" err="1"/>
              <a:t>perjuangan</a:t>
            </a:r>
            <a:r>
              <a:rPr lang="en-US" dirty="0"/>
              <a:t> </a:t>
            </a:r>
            <a:r>
              <a:rPr lang="en-US" dirty="0" err="1"/>
              <a:t>Nabi</a:t>
            </a:r>
            <a:r>
              <a:rPr lang="en-US" dirty="0"/>
              <a:t> Muhammad </a:t>
            </a:r>
            <a:r>
              <a:rPr lang="en-US" dirty="0" smtClean="0"/>
              <a:t>saw.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err="1" smtClean="0"/>
              <a:t>Melancarkan</a:t>
            </a:r>
            <a:r>
              <a:rPr lang="en-US" dirty="0" smtClean="0"/>
              <a:t> </a:t>
            </a:r>
            <a:r>
              <a:rPr lang="en-US" dirty="0" err="1"/>
              <a:t>amal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perjuangan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ketertiban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93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066800"/>
            <a:ext cx="71628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sifat-sifat</a:t>
            </a:r>
            <a:r>
              <a:rPr lang="en-US" sz="2400" dirty="0"/>
              <a:t> </a:t>
            </a:r>
            <a:r>
              <a:rPr lang="en-US" sz="2400" dirty="0" err="1"/>
              <a:t>dasar</a:t>
            </a:r>
            <a:r>
              <a:rPr lang="en-US" sz="2400" dirty="0"/>
              <a:t> </a:t>
            </a:r>
            <a:r>
              <a:rPr lang="en-US" sz="2400" dirty="0" err="1"/>
              <a:t>Muhammadiyah</a:t>
            </a:r>
            <a:r>
              <a:rPr lang="en-US" sz="2400" dirty="0"/>
              <a:t> yang </a:t>
            </a:r>
            <a:r>
              <a:rPr lang="en-US" sz="2400" dirty="0" err="1"/>
              <a:t>wajib</a:t>
            </a:r>
            <a:r>
              <a:rPr lang="en-US" sz="2400" dirty="0"/>
              <a:t> </a:t>
            </a:r>
            <a:r>
              <a:rPr lang="en-US" sz="2400" dirty="0" err="1"/>
              <a:t>dipelihara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diamalkan</a:t>
            </a:r>
            <a:r>
              <a:rPr lang="en-US" sz="2400" dirty="0"/>
              <a:t> </a:t>
            </a:r>
            <a:r>
              <a:rPr lang="en-US" sz="2000" dirty="0" smtClean="0"/>
              <a:t>:</a:t>
            </a:r>
          </a:p>
          <a:p>
            <a:endParaRPr lang="en-US" sz="2000" dirty="0"/>
          </a:p>
          <a:p>
            <a:pPr marL="342900" lvl="0" indent="-342900">
              <a:buFont typeface="+mj-lt"/>
              <a:buAutoNum type="arabicPeriod"/>
            </a:pPr>
            <a:r>
              <a:rPr lang="en-US" sz="2000" dirty="0" err="1"/>
              <a:t>Beramal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berjuang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perdamaian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 smtClean="0"/>
              <a:t>kesejahteraan</a:t>
            </a:r>
            <a:r>
              <a:rPr lang="en-US" sz="2000" dirty="0" smtClean="0"/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000" dirty="0" err="1" smtClean="0"/>
              <a:t>Memperbanyak</a:t>
            </a:r>
            <a:r>
              <a:rPr lang="en-US" sz="2000" dirty="0" smtClean="0"/>
              <a:t> </a:t>
            </a:r>
            <a:r>
              <a:rPr lang="en-US" sz="2000" dirty="0" err="1"/>
              <a:t>kawan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mengamalkan</a:t>
            </a:r>
            <a:r>
              <a:rPr lang="en-US" sz="2000" dirty="0"/>
              <a:t> </a:t>
            </a:r>
            <a:r>
              <a:rPr lang="en-US" sz="2000" i="1" dirty="0" err="1"/>
              <a:t>ukhuwah</a:t>
            </a:r>
            <a:r>
              <a:rPr lang="en-US" sz="2000" i="1" dirty="0"/>
              <a:t> </a:t>
            </a:r>
            <a:r>
              <a:rPr lang="en-US" sz="2000" i="1" dirty="0" err="1" smtClean="0"/>
              <a:t>Islamiyah</a:t>
            </a:r>
            <a:endParaRPr lang="en-US" sz="2000" dirty="0"/>
          </a:p>
          <a:p>
            <a:pPr marL="342900" lvl="0" indent="-342900">
              <a:buFont typeface="+mj-lt"/>
              <a:buAutoNum type="arabicPeriod"/>
            </a:pPr>
            <a:r>
              <a:rPr lang="en-US" sz="2000" dirty="0" err="1" smtClean="0"/>
              <a:t>Lapang</a:t>
            </a:r>
            <a:r>
              <a:rPr lang="en-US" sz="2000" dirty="0" smtClean="0"/>
              <a:t> </a:t>
            </a:r>
            <a:r>
              <a:rPr lang="en-US" sz="2000" dirty="0"/>
              <a:t>dada, </a:t>
            </a:r>
            <a:r>
              <a:rPr lang="en-US" sz="2000" dirty="0" err="1"/>
              <a:t>luas</a:t>
            </a:r>
            <a:r>
              <a:rPr lang="en-US" sz="2000" dirty="0"/>
              <a:t> </a:t>
            </a:r>
            <a:r>
              <a:rPr lang="en-US" sz="2000" dirty="0" err="1"/>
              <a:t>pandangan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memegang</a:t>
            </a:r>
            <a:r>
              <a:rPr lang="en-US" sz="2000" dirty="0"/>
              <a:t> </a:t>
            </a:r>
            <a:r>
              <a:rPr lang="en-US" sz="2000" dirty="0" err="1"/>
              <a:t>teguh</a:t>
            </a:r>
            <a:r>
              <a:rPr lang="en-US" sz="2000" dirty="0"/>
              <a:t> </a:t>
            </a:r>
            <a:r>
              <a:rPr lang="en-US" sz="2000" dirty="0" err="1"/>
              <a:t>ajaran</a:t>
            </a:r>
            <a:r>
              <a:rPr lang="en-US" sz="2000" dirty="0"/>
              <a:t> </a:t>
            </a:r>
            <a:r>
              <a:rPr lang="en-US" sz="2000" dirty="0" smtClean="0"/>
              <a:t>Islam.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000" dirty="0" err="1" smtClean="0"/>
              <a:t>Bersifat</a:t>
            </a:r>
            <a:r>
              <a:rPr lang="en-US" sz="2000" dirty="0" smtClean="0"/>
              <a:t> </a:t>
            </a:r>
            <a:r>
              <a:rPr lang="en-US" sz="2000" dirty="0" err="1"/>
              <a:t>keagamaan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 smtClean="0"/>
              <a:t>kemasyarakatan</a:t>
            </a:r>
            <a:r>
              <a:rPr lang="en-US" sz="2000" dirty="0" smtClean="0"/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000" dirty="0" err="1" smtClean="0"/>
              <a:t>Mengindahkan</a:t>
            </a:r>
            <a:r>
              <a:rPr lang="en-US" sz="2000" dirty="0" smtClean="0"/>
              <a:t> </a:t>
            </a:r>
            <a:r>
              <a:rPr lang="en-US" sz="2000" dirty="0" err="1"/>
              <a:t>segala</a:t>
            </a:r>
            <a:r>
              <a:rPr lang="en-US" sz="2000" dirty="0"/>
              <a:t> </a:t>
            </a:r>
            <a:r>
              <a:rPr lang="en-US" sz="2000" dirty="0" err="1"/>
              <a:t>hukum</a:t>
            </a:r>
            <a:r>
              <a:rPr lang="en-US" sz="2000" dirty="0"/>
              <a:t>, </a:t>
            </a:r>
            <a:r>
              <a:rPr lang="en-US" sz="2000" dirty="0" err="1"/>
              <a:t>undang-undang</a:t>
            </a:r>
            <a:r>
              <a:rPr lang="en-US" sz="2000" dirty="0"/>
              <a:t>, </a:t>
            </a:r>
            <a:r>
              <a:rPr lang="en-US" sz="2000" dirty="0" err="1"/>
              <a:t>peraturan</a:t>
            </a:r>
            <a:r>
              <a:rPr lang="en-US" sz="2000" dirty="0"/>
              <a:t>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dasar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falsafah</a:t>
            </a:r>
            <a:r>
              <a:rPr lang="en-US" sz="2000" dirty="0"/>
              <a:t> </a:t>
            </a:r>
            <a:r>
              <a:rPr lang="en-US" sz="2000" dirty="0" err="1"/>
              <a:t>negara</a:t>
            </a:r>
            <a:r>
              <a:rPr lang="en-US" sz="2000" dirty="0"/>
              <a:t> yang </a:t>
            </a:r>
            <a:r>
              <a:rPr lang="en-US" sz="2000" dirty="0" err="1" smtClean="0"/>
              <a:t>sah</a:t>
            </a:r>
            <a:r>
              <a:rPr lang="en-US" sz="2000" dirty="0" smtClean="0"/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000" i="1" dirty="0" smtClean="0"/>
              <a:t>Amar </a:t>
            </a:r>
            <a:r>
              <a:rPr lang="en-US" sz="2000" i="1" dirty="0" err="1"/>
              <a:t>ma’ruf</a:t>
            </a:r>
            <a:r>
              <a:rPr lang="en-US" sz="2000" i="1" dirty="0"/>
              <a:t> </a:t>
            </a:r>
            <a:r>
              <a:rPr lang="en-US" sz="2000" i="1" dirty="0" err="1"/>
              <a:t>nahi</a:t>
            </a:r>
            <a:r>
              <a:rPr lang="en-US" sz="2000" i="1" dirty="0"/>
              <a:t> </a:t>
            </a:r>
            <a:r>
              <a:rPr lang="en-US" sz="2000" i="1" dirty="0" err="1"/>
              <a:t>munkar</a:t>
            </a:r>
            <a:r>
              <a:rPr lang="en-US" sz="2000" dirty="0"/>
              <a:t> 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segala</a:t>
            </a:r>
            <a:r>
              <a:rPr lang="en-US" sz="2000" dirty="0"/>
              <a:t> </a:t>
            </a:r>
            <a:r>
              <a:rPr lang="en-US" sz="2000" dirty="0" err="1"/>
              <a:t>lapangan</a:t>
            </a:r>
            <a:r>
              <a:rPr lang="en-US" sz="2000" dirty="0"/>
              <a:t>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contoh</a:t>
            </a:r>
            <a:r>
              <a:rPr lang="en-US" sz="2000" dirty="0"/>
              <a:t> </a:t>
            </a:r>
            <a:r>
              <a:rPr lang="en-US" sz="2000" dirty="0" err="1"/>
              <a:t>teladan</a:t>
            </a:r>
            <a:r>
              <a:rPr lang="en-US" sz="2000" dirty="0"/>
              <a:t> yang </a:t>
            </a:r>
            <a:r>
              <a:rPr lang="en-US" sz="2000" dirty="0" err="1" smtClean="0"/>
              <a:t>baik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01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1143000"/>
            <a:ext cx="6705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 startAt="7"/>
            </a:pPr>
            <a:endParaRPr lang="en-US" sz="2000" dirty="0" smtClean="0"/>
          </a:p>
          <a:p>
            <a:pPr marL="342900" lvl="0" indent="-342900">
              <a:buFont typeface="+mj-lt"/>
              <a:buAutoNum type="arabicPeriod" startAt="7"/>
            </a:pPr>
            <a:endParaRPr lang="en-US" sz="2000" dirty="0"/>
          </a:p>
          <a:p>
            <a:pPr marL="342900" lvl="0" indent="-342900">
              <a:buFont typeface="+mj-lt"/>
              <a:buAutoNum type="arabicPeriod" startAt="7"/>
            </a:pPr>
            <a:r>
              <a:rPr lang="en-US" sz="2000" dirty="0" err="1" smtClean="0"/>
              <a:t>Aktif</a:t>
            </a:r>
            <a:r>
              <a:rPr lang="en-US" sz="2000" dirty="0" smtClean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perkembangan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maksud</a:t>
            </a:r>
            <a:r>
              <a:rPr lang="en-US" sz="2000" dirty="0"/>
              <a:t> </a:t>
            </a:r>
            <a:r>
              <a:rPr lang="en-US" sz="2000" i="1" dirty="0" err="1"/>
              <a:t>ishlah</a:t>
            </a:r>
            <a:r>
              <a:rPr lang="en-US" sz="2000" dirty="0"/>
              <a:t> 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pembangunan</a:t>
            </a:r>
            <a:r>
              <a:rPr lang="en-US" sz="2000" dirty="0"/>
              <a:t> </a:t>
            </a:r>
            <a:r>
              <a:rPr lang="en-US" sz="2000" dirty="0" err="1"/>
              <a:t>sesuai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ajaran</a:t>
            </a:r>
            <a:r>
              <a:rPr lang="en-US" sz="2000" dirty="0"/>
              <a:t> Islam.</a:t>
            </a:r>
          </a:p>
          <a:p>
            <a:pPr marL="342900" lvl="0" indent="-342900">
              <a:buFont typeface="+mj-lt"/>
              <a:buAutoNum type="arabicPeriod" startAt="7"/>
            </a:pPr>
            <a:r>
              <a:rPr lang="en-US" sz="2000" dirty="0" err="1"/>
              <a:t>Kerjasama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golongan</a:t>
            </a:r>
            <a:r>
              <a:rPr lang="en-US" sz="2000" dirty="0"/>
              <a:t> Islam </a:t>
            </a:r>
            <a:r>
              <a:rPr lang="en-US" sz="2000" dirty="0" err="1"/>
              <a:t>manapun</a:t>
            </a:r>
            <a:r>
              <a:rPr lang="en-US" sz="2000" dirty="0"/>
              <a:t> </a:t>
            </a:r>
            <a:r>
              <a:rPr lang="en-US" sz="2000" dirty="0" err="1"/>
              <a:t>juga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usaha</a:t>
            </a:r>
            <a:r>
              <a:rPr lang="en-US" sz="2000" dirty="0"/>
              <a:t> </a:t>
            </a:r>
            <a:r>
              <a:rPr lang="en-US" sz="2000" dirty="0" err="1"/>
              <a:t>menyiarkan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mengamalkan</a:t>
            </a:r>
            <a:r>
              <a:rPr lang="en-US" sz="2000" dirty="0"/>
              <a:t> agama Islam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membela</a:t>
            </a:r>
            <a:r>
              <a:rPr lang="en-US" sz="2000" dirty="0"/>
              <a:t> </a:t>
            </a:r>
            <a:r>
              <a:rPr lang="en-US" sz="2000" dirty="0" err="1"/>
              <a:t>kepentingannya</a:t>
            </a:r>
            <a:r>
              <a:rPr lang="en-US" sz="2000" dirty="0"/>
              <a:t>.</a:t>
            </a:r>
          </a:p>
          <a:p>
            <a:pPr marL="342900" lvl="0" indent="-342900">
              <a:buFont typeface="+mj-lt"/>
              <a:buAutoNum type="arabicPeriod" startAt="7"/>
            </a:pPr>
            <a:r>
              <a:rPr lang="en-US" sz="2000" dirty="0" err="1"/>
              <a:t>Membantu</a:t>
            </a:r>
            <a:r>
              <a:rPr lang="en-US" sz="2000" dirty="0"/>
              <a:t> </a:t>
            </a:r>
            <a:r>
              <a:rPr lang="en-US" sz="2000" dirty="0" err="1"/>
              <a:t>pemerintah</a:t>
            </a:r>
            <a:r>
              <a:rPr lang="en-US" sz="2000" dirty="0"/>
              <a:t>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bekerjasama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golongan</a:t>
            </a:r>
            <a:r>
              <a:rPr lang="en-US" sz="2000" dirty="0"/>
              <a:t> lain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memelihara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membangun</a:t>
            </a:r>
            <a:r>
              <a:rPr lang="en-US" sz="2000" dirty="0"/>
              <a:t> </a:t>
            </a:r>
            <a:r>
              <a:rPr lang="en-US" sz="2000" dirty="0" err="1"/>
              <a:t>negara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mencapai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 </a:t>
            </a:r>
            <a:r>
              <a:rPr lang="en-US" sz="2000" dirty="0" err="1"/>
              <a:t>adil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makmur</a:t>
            </a:r>
            <a:r>
              <a:rPr lang="en-US" sz="2000" dirty="0"/>
              <a:t> yang </a:t>
            </a:r>
            <a:r>
              <a:rPr lang="en-US" sz="2000" dirty="0" err="1"/>
              <a:t>diridlai</a:t>
            </a:r>
            <a:r>
              <a:rPr lang="en-US" sz="2000" dirty="0"/>
              <a:t> Allah s.w.t.</a:t>
            </a:r>
          </a:p>
          <a:p>
            <a:pPr marL="342900" lvl="0" indent="-342900">
              <a:buFont typeface="+mj-lt"/>
              <a:buAutoNum type="arabicPeriod" startAt="7"/>
            </a:pPr>
            <a:r>
              <a:rPr lang="en-US" sz="2000" dirty="0" err="1"/>
              <a:t>Bersifat</a:t>
            </a:r>
            <a:r>
              <a:rPr lang="en-US" sz="2000" dirty="0"/>
              <a:t> </a:t>
            </a:r>
            <a:r>
              <a:rPr lang="en-US" sz="2000" dirty="0" err="1"/>
              <a:t>adil</a:t>
            </a:r>
            <a:r>
              <a:rPr lang="en-US" sz="2000" dirty="0"/>
              <a:t>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korektif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luar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bijaksana</a:t>
            </a:r>
            <a:r>
              <a:rPr lang="en-US" sz="2000" dirty="0"/>
              <a:t>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9114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4315" y="1221432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HAKEKAT KEPRIBADIAN MUHAMMADIYAH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234815" y="3145065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endParaRPr lang="en-US" dirty="0"/>
          </a:p>
          <a:p>
            <a:pPr marL="285750" lvl="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2057400"/>
            <a:ext cx="5867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d-ID" sz="2400" dirty="0" smtClean="0"/>
          </a:p>
          <a:p>
            <a:pPr algn="just"/>
            <a:r>
              <a:rPr lang="id-ID" sz="2400" dirty="0" smtClean="0"/>
              <a:t>Muhammadiyah tidak buta politik, tidak takut berpolitik, tidak apatis dengan politik, muhammadiayah tidak mencampuri soal-soal politik. Tetapi, apabila soal-soal politik masuk ke Muhammadiyah tidak akan tinggal diam, muhammadiyah akan menghadapi dan menyelesaikan dengan cara dan metode muhammadiyah sendiri.</a:t>
            </a:r>
          </a:p>
          <a:p>
            <a:pPr algn="just"/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56947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066800"/>
            <a:ext cx="6934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Dal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m berjuang muhammadiyah telah memiliki cara dan metode perjuangan yang khas yaitu:</a:t>
            </a:r>
          </a:p>
          <a:p>
            <a:pPr algn="just"/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Muhammadiyah bergerak dan berjuang untuk tegakan islam, untuk tegaknya kalimat Allah, untuk terwujudnya masyarakat islam sebenar-benarnya. Hanya saja islam yang digerakan Muhammadiyah adalah islam yang benar, islam yang sempurna, islam yang menurut Al-Qur’an dan sunah rasul dan menjalankannya dengan menggunakan akal pikiran yang sesuai dengan ruh islam</a:t>
            </a:r>
            <a:endParaRPr lang="id-ID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412</TotalTime>
  <Words>680</Words>
  <Application>Microsoft Office PowerPoint</Application>
  <PresentationFormat>On-screen Show (4:3)</PresentationFormat>
  <Paragraphs>81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Garamond</vt:lpstr>
      <vt:lpstr>Showcard Gothic</vt:lpstr>
      <vt:lpstr>Times New Roman</vt:lpstr>
      <vt:lpstr>Wingdings</vt:lpstr>
      <vt:lpstr>Couture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ZaSalSaCi</dc:creator>
  <cp:lastModifiedBy>Lenovo</cp:lastModifiedBy>
  <cp:revision>50</cp:revision>
  <dcterms:created xsi:type="dcterms:W3CDTF">2012-10-19T10:01:15Z</dcterms:created>
  <dcterms:modified xsi:type="dcterms:W3CDTF">2021-10-02T06:50:30Z</dcterms:modified>
</cp:coreProperties>
</file>