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customXml/itemProps4.xml" ContentType="application/vnd.openxmlformats-officedocument.customXml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sldIdLst>
    <p:sldId id="257" r:id="rId6"/>
    <p:sldId id="258" r:id="rId7"/>
    <p:sldId id="280" r:id="rId8"/>
    <p:sldId id="260" r:id="rId9"/>
    <p:sldId id="259" r:id="rId10"/>
    <p:sldId id="261" r:id="rId11"/>
    <p:sldId id="265" r:id="rId12"/>
    <p:sldId id="262" r:id="rId13"/>
    <p:sldId id="263" r:id="rId14"/>
    <p:sldId id="264" r:id="rId15"/>
    <p:sldId id="266" r:id="rId16"/>
    <p:sldId id="267" r:id="rId17"/>
    <p:sldId id="268" r:id="rId18"/>
    <p:sldId id="269" r:id="rId19"/>
    <p:sldId id="270" r:id="rId20"/>
    <p:sldId id="271" r:id="rId21"/>
    <p:sldId id="277" r:id="rId22"/>
    <p:sldId id="278" r:id="rId23"/>
    <p:sldId id="279" r:id="rId24"/>
    <p:sldId id="272" r:id="rId25"/>
    <p:sldId id="273" r:id="rId26"/>
    <p:sldId id="274" r:id="rId27"/>
    <p:sldId id="275" r:id="rId28"/>
    <p:sldId id="276"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4" d="100"/>
          <a:sy n="84" d="100"/>
        </p:scale>
        <p:origin x="-90"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4648200"/>
            <a:ext cx="7772400" cy="857250"/>
          </a:xfrm>
        </p:spPr>
        <p:txBody>
          <a:bodyPr/>
          <a:lstStyle>
            <a:lvl1pPr algn="ctr">
              <a:defRPr>
                <a:solidFill>
                  <a:schemeClr val="tx1"/>
                </a:solidFill>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1371600" y="5595938"/>
            <a:ext cx="6400800" cy="609600"/>
          </a:xfrm>
        </p:spPr>
        <p:txBody>
          <a:bodyPr/>
          <a:lstStyle>
            <a:lvl1pPr marL="0" indent="0" algn="ctr">
              <a:buFontTx/>
              <a:buNone/>
              <a:defRPr/>
            </a:lvl1pPr>
          </a:lstStyle>
          <a:p>
            <a:r>
              <a:rPr lang="en-US" smtClean="0"/>
              <a:t>Click to edit Master subtitle style</a:t>
            </a:r>
            <a:endParaRPr lang="en-US"/>
          </a:p>
        </p:txBody>
      </p:sp>
      <p:sp>
        <p:nvSpPr>
          <p:cNvPr id="3076" name="Rectangle 4"/>
          <p:cNvSpPr>
            <a:spLocks noGrp="1" noChangeArrowheads="1"/>
          </p:cNvSpPr>
          <p:nvPr>
            <p:ph type="dt" sz="half" idx="2"/>
          </p:nvPr>
        </p:nvSpPr>
        <p:spPr>
          <a:xfrm>
            <a:off x="457200" y="6305550"/>
            <a:ext cx="2133600" cy="476250"/>
          </a:xfrm>
        </p:spPr>
        <p:txBody>
          <a:bodyPr/>
          <a:lstStyle>
            <a:lvl1pPr>
              <a:defRPr/>
            </a:lvl1pPr>
          </a:lstStyle>
          <a:p>
            <a:endParaRPr lang="en-US"/>
          </a:p>
        </p:txBody>
      </p:sp>
      <p:sp>
        <p:nvSpPr>
          <p:cNvPr id="3077" name="Rectangle 5"/>
          <p:cNvSpPr>
            <a:spLocks noGrp="1" noChangeArrowheads="1"/>
          </p:cNvSpPr>
          <p:nvPr>
            <p:ph type="ftr" sz="quarter" idx="3"/>
          </p:nvPr>
        </p:nvSpPr>
        <p:spPr>
          <a:xfrm>
            <a:off x="3124200" y="6305550"/>
            <a:ext cx="2895600" cy="476250"/>
          </a:xfrm>
        </p:spPr>
        <p:txBody>
          <a:bodyPr/>
          <a:lstStyle>
            <a:lvl1pPr>
              <a:defRPr/>
            </a:lvl1pPr>
          </a:lstStyle>
          <a:p>
            <a:endParaRPr lang="en-US"/>
          </a:p>
        </p:txBody>
      </p:sp>
      <p:sp>
        <p:nvSpPr>
          <p:cNvPr id="3078" name="Rectangle 6"/>
          <p:cNvSpPr>
            <a:spLocks noGrp="1" noChangeArrowheads="1"/>
          </p:cNvSpPr>
          <p:nvPr>
            <p:ph type="sldNum" sz="quarter" idx="4"/>
          </p:nvPr>
        </p:nvSpPr>
        <p:spPr>
          <a:xfrm>
            <a:off x="6553200" y="6305550"/>
            <a:ext cx="2133600" cy="476250"/>
          </a:xfrm>
        </p:spPr>
        <p:txBody>
          <a:bodyPr/>
          <a:lstStyle>
            <a:lvl1pPr>
              <a:defRPr/>
            </a:lvl1pPr>
          </a:lstStyle>
          <a:p>
            <a:fld id="{40DD88B6-C0B1-47DF-A413-5538692610DD}"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BB5981E-C70A-4966-9995-7684721C2B4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527539A-209B-405C-85D9-A65F0185839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932808B-FC20-49FC-81B8-50DB22D4E4D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8490571-3DD8-408E-ABDB-23788ECA777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1558131-1744-4041-B904-F93B917D09C8}"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B3C4C42-2EDD-4BC0-8E0A-FDCD86B8068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DFC324C-CA74-4892-965E-8B28A5126B6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23C0F80-743F-46C8-9039-E81EFCD0BFD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B842EF6-0D1E-45D1-81FD-468404209E9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BB8C087-5664-42E8-A9EB-29B2FA1F802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6172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A54E3BB-DF1A-4F7E-ABF0-085217302B1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3600">
          <a:solidFill>
            <a:schemeClr val="bg1"/>
          </a:solidFill>
          <a:latin typeface="+mj-lt"/>
          <a:ea typeface="+mj-ea"/>
          <a:cs typeface="+mj-cs"/>
        </a:defRPr>
      </a:lvl1pPr>
      <a:lvl2pPr algn="l" rtl="0" eaLnBrk="1" fontAlgn="base" hangingPunct="1">
        <a:spcBef>
          <a:spcPct val="0"/>
        </a:spcBef>
        <a:spcAft>
          <a:spcPct val="0"/>
        </a:spcAft>
        <a:defRPr sz="3600">
          <a:solidFill>
            <a:schemeClr val="bg1"/>
          </a:solidFill>
          <a:latin typeface="Arial" charset="0"/>
          <a:cs typeface="Arial" charset="0"/>
        </a:defRPr>
      </a:lvl2pPr>
      <a:lvl3pPr algn="l" rtl="0" eaLnBrk="1" fontAlgn="base" hangingPunct="1">
        <a:spcBef>
          <a:spcPct val="0"/>
        </a:spcBef>
        <a:spcAft>
          <a:spcPct val="0"/>
        </a:spcAft>
        <a:defRPr sz="3600">
          <a:solidFill>
            <a:schemeClr val="bg1"/>
          </a:solidFill>
          <a:latin typeface="Arial" charset="0"/>
          <a:cs typeface="Arial" charset="0"/>
        </a:defRPr>
      </a:lvl3pPr>
      <a:lvl4pPr algn="l" rtl="0" eaLnBrk="1" fontAlgn="base" hangingPunct="1">
        <a:spcBef>
          <a:spcPct val="0"/>
        </a:spcBef>
        <a:spcAft>
          <a:spcPct val="0"/>
        </a:spcAft>
        <a:defRPr sz="3600">
          <a:solidFill>
            <a:schemeClr val="bg1"/>
          </a:solidFill>
          <a:latin typeface="Arial" charset="0"/>
          <a:cs typeface="Arial" charset="0"/>
        </a:defRPr>
      </a:lvl4pPr>
      <a:lvl5pPr algn="l" rtl="0" eaLnBrk="1" fontAlgn="base" hangingPunct="1">
        <a:spcBef>
          <a:spcPct val="0"/>
        </a:spcBef>
        <a:spcAft>
          <a:spcPct val="0"/>
        </a:spcAft>
        <a:defRPr sz="3600">
          <a:solidFill>
            <a:schemeClr val="bg1"/>
          </a:solidFill>
          <a:latin typeface="Arial" charset="0"/>
          <a:cs typeface="Arial" charset="0"/>
        </a:defRPr>
      </a:lvl5pPr>
      <a:lvl6pPr marL="457200" algn="l" rtl="0" eaLnBrk="1" fontAlgn="base" hangingPunct="1">
        <a:spcBef>
          <a:spcPct val="0"/>
        </a:spcBef>
        <a:spcAft>
          <a:spcPct val="0"/>
        </a:spcAft>
        <a:defRPr sz="3600">
          <a:solidFill>
            <a:schemeClr val="bg1"/>
          </a:solidFill>
          <a:latin typeface="Arial" charset="0"/>
          <a:cs typeface="Arial" charset="0"/>
        </a:defRPr>
      </a:lvl6pPr>
      <a:lvl7pPr marL="914400" algn="l" rtl="0" eaLnBrk="1" fontAlgn="base" hangingPunct="1">
        <a:spcBef>
          <a:spcPct val="0"/>
        </a:spcBef>
        <a:spcAft>
          <a:spcPct val="0"/>
        </a:spcAft>
        <a:defRPr sz="3600">
          <a:solidFill>
            <a:schemeClr val="bg1"/>
          </a:solidFill>
          <a:latin typeface="Arial" charset="0"/>
          <a:cs typeface="Arial" charset="0"/>
        </a:defRPr>
      </a:lvl7pPr>
      <a:lvl8pPr marL="1371600" algn="l" rtl="0" eaLnBrk="1" fontAlgn="base" hangingPunct="1">
        <a:spcBef>
          <a:spcPct val="0"/>
        </a:spcBef>
        <a:spcAft>
          <a:spcPct val="0"/>
        </a:spcAft>
        <a:defRPr sz="3600">
          <a:solidFill>
            <a:schemeClr val="bg1"/>
          </a:solidFill>
          <a:latin typeface="Arial" charset="0"/>
          <a:cs typeface="Arial" charset="0"/>
        </a:defRPr>
      </a:lvl8pPr>
      <a:lvl9pPr marL="1828800" algn="l" rtl="0" eaLnBrk="1" fontAlgn="base" hangingPunct="1">
        <a:spcBef>
          <a:spcPct val="0"/>
        </a:spcBef>
        <a:spcAft>
          <a:spcPct val="0"/>
        </a:spcAft>
        <a:defRPr sz="3600">
          <a:solidFill>
            <a:schemeClr val="bg1"/>
          </a:solidFill>
          <a:latin typeface="Arial" charset="0"/>
          <a:cs typeface="Arial"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cs typeface="+mn-cs"/>
        </a:defRPr>
      </a:lvl2pPr>
      <a:lvl3pPr marL="1143000" indent="-228600" algn="l" rtl="0" eaLnBrk="1" fontAlgn="base" hangingPunct="1">
        <a:spcBef>
          <a:spcPct val="20000"/>
        </a:spcBef>
        <a:spcAft>
          <a:spcPct val="0"/>
        </a:spcAft>
        <a:buChar char="•"/>
        <a:defRPr>
          <a:solidFill>
            <a:schemeClr val="tx1"/>
          </a:solidFill>
          <a:latin typeface="+mn-lt"/>
          <a:cs typeface="+mn-cs"/>
        </a:defRPr>
      </a:lvl3pPr>
      <a:lvl4pPr marL="1600200" indent="-228600" algn="l" rtl="0" eaLnBrk="1" fontAlgn="base" hangingPunct="1">
        <a:spcBef>
          <a:spcPct val="20000"/>
        </a:spcBef>
        <a:spcAft>
          <a:spcPct val="0"/>
        </a:spcAft>
        <a:buChar char="–"/>
        <a:defRPr sz="1600">
          <a:solidFill>
            <a:schemeClr val="tx1"/>
          </a:solidFill>
          <a:latin typeface="+mn-lt"/>
          <a:cs typeface="+mn-cs"/>
        </a:defRPr>
      </a:lvl4pPr>
      <a:lvl5pPr marL="2057400" indent="-228600" algn="l" rtl="0" eaLnBrk="1" fontAlgn="base" hangingPunct="1">
        <a:spcBef>
          <a:spcPct val="20000"/>
        </a:spcBef>
        <a:spcAft>
          <a:spcPct val="0"/>
        </a:spcAft>
        <a:buChar char="»"/>
        <a:defRPr sz="1600">
          <a:solidFill>
            <a:schemeClr val="tx1"/>
          </a:solidFill>
          <a:latin typeface="+mn-lt"/>
          <a:cs typeface="+mn-cs"/>
        </a:defRPr>
      </a:lvl5pPr>
      <a:lvl6pPr marL="2514600" indent="-228600" algn="l" rtl="0" eaLnBrk="1" fontAlgn="base" hangingPunct="1">
        <a:spcBef>
          <a:spcPct val="20000"/>
        </a:spcBef>
        <a:spcAft>
          <a:spcPct val="0"/>
        </a:spcAft>
        <a:buChar char="»"/>
        <a:defRPr sz="1600">
          <a:solidFill>
            <a:schemeClr val="tx1"/>
          </a:solidFill>
          <a:latin typeface="+mn-lt"/>
          <a:cs typeface="+mn-cs"/>
        </a:defRPr>
      </a:lvl6pPr>
      <a:lvl7pPr marL="2971800" indent="-228600" algn="l" rtl="0" eaLnBrk="1" fontAlgn="base" hangingPunct="1">
        <a:spcBef>
          <a:spcPct val="20000"/>
        </a:spcBef>
        <a:spcAft>
          <a:spcPct val="0"/>
        </a:spcAft>
        <a:buChar char="»"/>
        <a:defRPr sz="1600">
          <a:solidFill>
            <a:schemeClr val="tx1"/>
          </a:solidFill>
          <a:latin typeface="+mn-lt"/>
          <a:cs typeface="+mn-cs"/>
        </a:defRPr>
      </a:lvl7pPr>
      <a:lvl8pPr marL="3429000" indent="-228600" algn="l" rtl="0" eaLnBrk="1" fontAlgn="base" hangingPunct="1">
        <a:spcBef>
          <a:spcPct val="20000"/>
        </a:spcBef>
        <a:spcAft>
          <a:spcPct val="0"/>
        </a:spcAft>
        <a:buChar char="»"/>
        <a:defRPr sz="1600">
          <a:solidFill>
            <a:schemeClr val="tx1"/>
          </a:solidFill>
          <a:latin typeface="+mn-lt"/>
          <a:cs typeface="+mn-cs"/>
        </a:defRPr>
      </a:lvl8pPr>
      <a:lvl9pPr marL="3886200" indent="-228600" algn="l" rtl="0" eaLnBrk="1" fontAlgn="base" hangingPunct="1">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1371600" y="2895600"/>
            <a:ext cx="6705600" cy="1219200"/>
          </a:xfrm>
          <a:prstGeom prst="roundRect">
            <a:avLst/>
          </a:prstGeom>
          <a:solidFill>
            <a:schemeClr val="accent1">
              <a:alpha val="70000"/>
            </a:schemeClr>
          </a:solidFill>
          <a:effectLst>
            <a:outerShdw blurRad="50800" dist="38100" dir="10800000" algn="r" rotWithShape="0">
              <a:prstClr val="black">
                <a:alpha val="40000"/>
              </a:prstClr>
            </a:outerShdw>
            <a:reflection blurRad="6350" stA="50000" endA="300" endPos="38500" dist="50800" dir="5400000" sy="-100000" algn="bl" rotWithShape="0"/>
          </a:effectLst>
          <a:scene3d>
            <a:camera prst="orthographicFront"/>
            <a:lightRig rig="threePt" dir="t"/>
          </a:scene3d>
          <a:sp3d>
            <a:bevelT prst="relaxedInset"/>
            <a:bevelB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4" descr="E:\Hiburan\Gambar\Templete\1056791344_33217ae340_o.gif"/>
          <p:cNvPicPr>
            <a:picLocks noChangeAspect="1" noChangeArrowheads="1" noCrop="1"/>
          </p:cNvPicPr>
          <p:nvPr/>
        </p:nvPicPr>
        <p:blipFill>
          <a:blip r:embed="rId2"/>
          <a:srcRect/>
          <a:stretch>
            <a:fillRect/>
          </a:stretch>
        </p:blipFill>
        <p:spPr bwMode="auto">
          <a:xfrm>
            <a:off x="2057400" y="3200400"/>
            <a:ext cx="5391665" cy="838200"/>
          </a:xfrm>
          <a:prstGeom prst="rect">
            <a:avLst/>
          </a:prstGeom>
          <a:noFill/>
        </p:spPr>
      </p:pic>
      <p:sp>
        <p:nvSpPr>
          <p:cNvPr id="12" name="Oval 11"/>
          <p:cNvSpPr/>
          <p:nvPr/>
        </p:nvSpPr>
        <p:spPr>
          <a:xfrm>
            <a:off x="609600" y="4495800"/>
            <a:ext cx="7924800" cy="1981200"/>
          </a:xfrm>
          <a:prstGeom prst="ellipse">
            <a:avLst/>
          </a:prstGeom>
          <a:effectLst>
            <a:glow rad="228600">
              <a:schemeClr val="accent2">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dirty="0"/>
          </a:p>
        </p:txBody>
      </p:sp>
      <p:sp>
        <p:nvSpPr>
          <p:cNvPr id="13" name="TextBox 12"/>
          <p:cNvSpPr txBox="1"/>
          <p:nvPr/>
        </p:nvSpPr>
        <p:spPr>
          <a:xfrm>
            <a:off x="1828800" y="4648200"/>
            <a:ext cx="5486400" cy="1846659"/>
          </a:xfrm>
          <a:prstGeom prst="rect">
            <a:avLst/>
          </a:prstGeom>
          <a:noFill/>
        </p:spPr>
        <p:txBody>
          <a:bodyPr wrap="square" rtlCol="0">
            <a:spAutoFit/>
          </a:bodyPr>
          <a:lstStyle/>
          <a:p>
            <a:pPr algn="ctr"/>
            <a:r>
              <a:rPr lang="en-US" sz="3200" b="1" dirty="0" smtClean="0">
                <a:solidFill>
                  <a:schemeClr val="accent6">
                    <a:lumMod val="50000"/>
                  </a:schemeClr>
                </a:solidFill>
                <a:latin typeface="Lucida Calligraphy" pitchFamily="66" charset="0"/>
              </a:rPr>
              <a:t>“</a:t>
            </a:r>
            <a:r>
              <a:rPr lang="en-US" sz="3200" b="1" dirty="0" err="1" smtClean="0">
                <a:solidFill>
                  <a:schemeClr val="accent6">
                    <a:lumMod val="50000"/>
                  </a:schemeClr>
                </a:solidFill>
                <a:latin typeface="Lucida Calligraphy" pitchFamily="66" charset="0"/>
              </a:rPr>
              <a:t>Muhammadiyah</a:t>
            </a:r>
            <a:r>
              <a:rPr lang="en-US" sz="3200" b="1" dirty="0" smtClean="0">
                <a:solidFill>
                  <a:schemeClr val="accent6">
                    <a:lumMod val="50000"/>
                  </a:schemeClr>
                </a:solidFill>
                <a:latin typeface="Lucida Calligraphy" pitchFamily="66" charset="0"/>
              </a:rPr>
              <a:t> </a:t>
            </a:r>
            <a:r>
              <a:rPr lang="en-US" sz="3200" b="1" dirty="0" err="1" smtClean="0">
                <a:solidFill>
                  <a:schemeClr val="accent6">
                    <a:lumMod val="50000"/>
                  </a:schemeClr>
                </a:solidFill>
                <a:latin typeface="Lucida Calligraphy" pitchFamily="66" charset="0"/>
              </a:rPr>
              <a:t>sebagai</a:t>
            </a:r>
            <a:r>
              <a:rPr lang="en-US" sz="3200" b="1" dirty="0" smtClean="0">
                <a:solidFill>
                  <a:schemeClr val="accent6">
                    <a:lumMod val="50000"/>
                  </a:schemeClr>
                </a:solidFill>
                <a:latin typeface="Lucida Calligraphy" pitchFamily="66" charset="0"/>
              </a:rPr>
              <a:t> </a:t>
            </a:r>
            <a:r>
              <a:rPr lang="en-US" sz="3200" b="1" dirty="0" err="1" smtClean="0">
                <a:solidFill>
                  <a:schemeClr val="accent6">
                    <a:lumMod val="50000"/>
                  </a:schemeClr>
                </a:solidFill>
                <a:latin typeface="Lucida Calligraphy" pitchFamily="66" charset="0"/>
              </a:rPr>
              <a:t>Gerakan</a:t>
            </a:r>
            <a:r>
              <a:rPr lang="en-US" sz="3200" b="1" dirty="0" smtClean="0">
                <a:solidFill>
                  <a:schemeClr val="accent6">
                    <a:lumMod val="50000"/>
                  </a:schemeClr>
                </a:solidFill>
                <a:latin typeface="Lucida Calligraphy" pitchFamily="66" charset="0"/>
              </a:rPr>
              <a:t> Islam yang </a:t>
            </a:r>
            <a:r>
              <a:rPr lang="en-US" sz="3200" b="1" dirty="0" err="1" smtClean="0">
                <a:solidFill>
                  <a:schemeClr val="accent6">
                    <a:lumMod val="50000"/>
                  </a:schemeClr>
                </a:solidFill>
                <a:latin typeface="Lucida Calligraphy" pitchFamily="66" charset="0"/>
              </a:rPr>
              <a:t>Berwatak</a:t>
            </a:r>
            <a:r>
              <a:rPr lang="en-US" sz="3200" b="1" dirty="0" smtClean="0">
                <a:solidFill>
                  <a:schemeClr val="accent6">
                    <a:lumMod val="50000"/>
                  </a:schemeClr>
                </a:solidFill>
                <a:latin typeface="Lucida Calligraphy" pitchFamily="66" charset="0"/>
              </a:rPr>
              <a:t> </a:t>
            </a:r>
            <a:r>
              <a:rPr lang="en-US" sz="3200" b="1" dirty="0" err="1" smtClean="0">
                <a:solidFill>
                  <a:schemeClr val="accent6">
                    <a:lumMod val="50000"/>
                  </a:schemeClr>
                </a:solidFill>
                <a:latin typeface="Lucida Calligraphy" pitchFamily="66" charset="0"/>
              </a:rPr>
              <a:t>Tajdidi</a:t>
            </a:r>
            <a:r>
              <a:rPr lang="en-US" sz="3200" b="1" dirty="0" smtClean="0">
                <a:solidFill>
                  <a:schemeClr val="accent6">
                    <a:lumMod val="50000"/>
                  </a:schemeClr>
                </a:solidFill>
                <a:latin typeface="Lucida Calligraphy" pitchFamily="66" charset="0"/>
              </a:rPr>
              <a:t>”</a:t>
            </a:r>
            <a:endParaRPr lang="en-US" sz="3200" dirty="0" smtClean="0">
              <a:solidFill>
                <a:schemeClr val="accent6">
                  <a:lumMod val="50000"/>
                </a:schemeClr>
              </a:solidFill>
              <a:latin typeface="Lucida Calligraphy" pitchFamily="66" charset="0"/>
            </a:endParaRPr>
          </a:p>
          <a:p>
            <a:endParaRPr lang="en-US" dirty="0"/>
          </a:p>
        </p:txBody>
      </p:sp>
      <p:pic>
        <p:nvPicPr>
          <p:cNvPr id="14" name="Picture 3" descr="D:\bismAni110.gif"/>
          <p:cNvPicPr>
            <a:picLocks noChangeAspect="1" noChangeArrowheads="1" noCrop="1"/>
          </p:cNvPicPr>
          <p:nvPr/>
        </p:nvPicPr>
        <p:blipFill>
          <a:blip r:embed="rId3"/>
          <a:srcRect/>
          <a:stretch>
            <a:fillRect/>
          </a:stretch>
        </p:blipFill>
        <p:spPr bwMode="auto">
          <a:xfrm>
            <a:off x="2190750" y="438150"/>
            <a:ext cx="2457450" cy="2076450"/>
          </a:xfrm>
          <a:prstGeom prst="rect">
            <a:avLst/>
          </a:prstGeom>
          <a:noFill/>
          <a:ln w="9525">
            <a:noFill/>
            <a:miter lim="800000"/>
            <a:headEnd/>
            <a:tailEnd/>
          </a:ln>
        </p:spPr>
      </p:pic>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20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ox(in)">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slide(fromBottom)">
                                      <p:cBhvr>
                                        <p:cTn id="17" dur="1000"/>
                                        <p:tgtEl>
                                          <p:spTgt spid="11"/>
                                        </p:tgtEl>
                                      </p:cBhvr>
                                    </p:animEffect>
                                  </p:childTnLst>
                                </p:cTn>
                              </p:par>
                              <p:par>
                                <p:cTn id="18" presetID="12" presetClass="entr" presetSubtype="4" fill="hold" grpId="0"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slide(fromBottom)">
                                      <p:cBhvr>
                                        <p:cTn id="20" dur="10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20"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wedge">
                                      <p:cBhvr>
                                        <p:cTn id="25" dur="1000"/>
                                        <p:tgtEl>
                                          <p:spTgt spid="12"/>
                                        </p:tgtEl>
                                      </p:cBhvr>
                                    </p:animEffect>
                                  </p:childTnLst>
                                </p:cTn>
                              </p:par>
                              <p:par>
                                <p:cTn id="26" presetID="2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edge">
                                      <p:cBhvr>
                                        <p:cTn id="28"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04800" y="304800"/>
            <a:ext cx="5410200" cy="1143000"/>
          </a:xfrm>
          <a:prstGeom prst="roundRect">
            <a:avLst/>
          </a:prstGeom>
          <a:solidFill>
            <a:srgbClr val="00B0F0"/>
          </a:solidFill>
          <a:effectLst>
            <a:glow rad="228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smtClean="0">
                <a:solidFill>
                  <a:schemeClr val="tx1"/>
                </a:solidFill>
              </a:rPr>
              <a:t>Konsep</a:t>
            </a:r>
            <a:r>
              <a:rPr lang="en-US" sz="2800" b="1" dirty="0" smtClean="0">
                <a:solidFill>
                  <a:schemeClr val="tx1"/>
                </a:solidFill>
              </a:rPr>
              <a:t> </a:t>
            </a:r>
            <a:r>
              <a:rPr lang="en-US" sz="2800" b="1" dirty="0" err="1" smtClean="0">
                <a:solidFill>
                  <a:schemeClr val="tx1"/>
                </a:solidFill>
              </a:rPr>
              <a:t>Tajdid</a:t>
            </a:r>
            <a:r>
              <a:rPr lang="en-US" sz="2800" b="1" dirty="0" smtClean="0">
                <a:solidFill>
                  <a:schemeClr val="tx1"/>
                </a:solidFill>
              </a:rPr>
              <a:t> </a:t>
            </a:r>
            <a:r>
              <a:rPr lang="en-US" sz="2800" b="1" dirty="0" err="1" smtClean="0">
                <a:solidFill>
                  <a:schemeClr val="tx1"/>
                </a:solidFill>
              </a:rPr>
              <a:t>dalam</a:t>
            </a:r>
            <a:r>
              <a:rPr lang="en-US" sz="2800" b="1" dirty="0" smtClean="0">
                <a:solidFill>
                  <a:schemeClr val="tx1"/>
                </a:solidFill>
              </a:rPr>
              <a:t> </a:t>
            </a:r>
            <a:r>
              <a:rPr lang="en-US" sz="2800" b="1" dirty="0" err="1" smtClean="0">
                <a:solidFill>
                  <a:schemeClr val="tx1"/>
                </a:solidFill>
              </a:rPr>
              <a:t>Muhammadiyah</a:t>
            </a:r>
            <a:r>
              <a:rPr lang="en-US" sz="2800" b="1" dirty="0" smtClean="0">
                <a:solidFill>
                  <a:schemeClr val="tx1"/>
                </a:solidFill>
              </a:rPr>
              <a:t> </a:t>
            </a:r>
            <a:endParaRPr lang="en-US" sz="2800" b="1" dirty="0">
              <a:solidFill>
                <a:schemeClr val="tx1"/>
              </a:solidFill>
            </a:endParaRPr>
          </a:p>
        </p:txBody>
      </p:sp>
      <p:sp>
        <p:nvSpPr>
          <p:cNvPr id="3" name="Round Diagonal Corner Rectangle 2"/>
          <p:cNvSpPr/>
          <p:nvPr/>
        </p:nvSpPr>
        <p:spPr>
          <a:xfrm>
            <a:off x="152400" y="1676400"/>
            <a:ext cx="8839200" cy="4953000"/>
          </a:xfrm>
          <a:prstGeom prst="round2DiagRect">
            <a:avLst/>
          </a:prstGeom>
          <a:solidFill>
            <a:schemeClr val="accent3">
              <a:lumMod val="85000"/>
            </a:schemeClr>
          </a:solidFill>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100" dirty="0" smtClean="0">
              <a:solidFill>
                <a:schemeClr val="tx1"/>
              </a:solidFill>
            </a:endParaRPr>
          </a:p>
          <a:p>
            <a:pPr algn="just"/>
            <a:r>
              <a:rPr lang="en-US" sz="2100" dirty="0" err="1" smtClean="0">
                <a:solidFill>
                  <a:schemeClr val="tx1"/>
                </a:solidFill>
              </a:rPr>
              <a:t>Seperti</a:t>
            </a:r>
            <a:r>
              <a:rPr lang="en-US" sz="2100" dirty="0" smtClean="0">
                <a:solidFill>
                  <a:schemeClr val="tx1"/>
                </a:solidFill>
              </a:rPr>
              <a:t> </a:t>
            </a:r>
            <a:r>
              <a:rPr lang="en-US" sz="2100" dirty="0" err="1">
                <a:solidFill>
                  <a:schemeClr val="tx1"/>
                </a:solidFill>
              </a:rPr>
              <a:t>ditulis</a:t>
            </a:r>
            <a:r>
              <a:rPr lang="en-US" sz="2100" dirty="0">
                <a:solidFill>
                  <a:schemeClr val="tx1"/>
                </a:solidFill>
              </a:rPr>
              <a:t> </a:t>
            </a:r>
            <a:r>
              <a:rPr lang="en-US" sz="2100" dirty="0" err="1">
                <a:solidFill>
                  <a:schemeClr val="tx1"/>
                </a:solidFill>
              </a:rPr>
              <a:t>oleh</a:t>
            </a:r>
            <a:r>
              <a:rPr lang="en-US" sz="2100" dirty="0">
                <a:solidFill>
                  <a:schemeClr val="tx1"/>
                </a:solidFill>
              </a:rPr>
              <a:t> Drs H </a:t>
            </a:r>
            <a:r>
              <a:rPr lang="en-US" sz="2100" dirty="0" err="1">
                <a:solidFill>
                  <a:schemeClr val="tx1"/>
                </a:solidFill>
              </a:rPr>
              <a:t>Ibnu</a:t>
            </a:r>
            <a:r>
              <a:rPr lang="en-US" sz="2100" dirty="0">
                <a:solidFill>
                  <a:schemeClr val="tx1"/>
                </a:solidFill>
              </a:rPr>
              <a:t> </a:t>
            </a:r>
            <a:r>
              <a:rPr lang="en-US" sz="2100" dirty="0" err="1">
                <a:solidFill>
                  <a:schemeClr val="tx1"/>
                </a:solidFill>
              </a:rPr>
              <a:t>Djarir</a:t>
            </a:r>
            <a:r>
              <a:rPr lang="en-US" sz="2100" dirty="0">
                <a:solidFill>
                  <a:schemeClr val="tx1"/>
                </a:solidFill>
              </a:rPr>
              <a:t>, </a:t>
            </a:r>
            <a:r>
              <a:rPr lang="en-US" sz="2100" dirty="0" err="1">
                <a:solidFill>
                  <a:schemeClr val="tx1"/>
                </a:solidFill>
              </a:rPr>
              <a:t>wakil</a:t>
            </a:r>
            <a:r>
              <a:rPr lang="en-US" sz="2100" dirty="0">
                <a:solidFill>
                  <a:schemeClr val="tx1"/>
                </a:solidFill>
              </a:rPr>
              <a:t> </a:t>
            </a:r>
            <a:r>
              <a:rPr lang="en-US" sz="2100" dirty="0" err="1">
                <a:solidFill>
                  <a:schemeClr val="tx1"/>
                </a:solidFill>
              </a:rPr>
              <a:t>ketua</a:t>
            </a:r>
            <a:r>
              <a:rPr lang="en-US" sz="2100" dirty="0">
                <a:solidFill>
                  <a:schemeClr val="tx1"/>
                </a:solidFill>
              </a:rPr>
              <a:t> </a:t>
            </a:r>
            <a:r>
              <a:rPr lang="en-US" sz="2100" dirty="0" err="1">
                <a:solidFill>
                  <a:schemeClr val="tx1"/>
                </a:solidFill>
              </a:rPr>
              <a:t>Pimpinan</a:t>
            </a:r>
            <a:r>
              <a:rPr lang="en-US" sz="2100" dirty="0">
                <a:solidFill>
                  <a:schemeClr val="tx1"/>
                </a:solidFill>
              </a:rPr>
              <a:t> Wilayah </a:t>
            </a:r>
            <a:r>
              <a:rPr lang="en-US" sz="2100" dirty="0" err="1">
                <a:solidFill>
                  <a:schemeClr val="tx1"/>
                </a:solidFill>
              </a:rPr>
              <a:t>Muhammadiyah</a:t>
            </a:r>
            <a:r>
              <a:rPr lang="en-US" sz="2100" dirty="0">
                <a:solidFill>
                  <a:schemeClr val="tx1"/>
                </a:solidFill>
              </a:rPr>
              <a:t> </a:t>
            </a:r>
            <a:r>
              <a:rPr lang="en-US" sz="2100" dirty="0" err="1">
                <a:solidFill>
                  <a:schemeClr val="tx1"/>
                </a:solidFill>
              </a:rPr>
              <a:t>Jawa</a:t>
            </a:r>
            <a:r>
              <a:rPr lang="en-US" sz="2100" dirty="0">
                <a:solidFill>
                  <a:schemeClr val="tx1"/>
                </a:solidFill>
              </a:rPr>
              <a:t> Tengah</a:t>
            </a:r>
            <a:r>
              <a:rPr lang="en-US" sz="2100" b="1" dirty="0">
                <a:solidFill>
                  <a:schemeClr val="tx1"/>
                </a:solidFill>
              </a:rPr>
              <a:t>.</a:t>
            </a:r>
            <a:r>
              <a:rPr lang="en-US" sz="2100" dirty="0">
                <a:solidFill>
                  <a:schemeClr val="tx1"/>
                </a:solidFill>
              </a:rPr>
              <a:t> </a:t>
            </a:r>
            <a:r>
              <a:rPr lang="en-US" sz="2100" dirty="0" err="1">
                <a:solidFill>
                  <a:schemeClr val="tx1"/>
                </a:solidFill>
              </a:rPr>
              <a:t>Persyarikatan</a:t>
            </a:r>
            <a:r>
              <a:rPr lang="en-US" sz="2100" dirty="0">
                <a:solidFill>
                  <a:schemeClr val="tx1"/>
                </a:solidFill>
              </a:rPr>
              <a:t> </a:t>
            </a:r>
            <a:r>
              <a:rPr lang="en-US" sz="2100" dirty="0" err="1">
                <a:solidFill>
                  <a:schemeClr val="tx1"/>
                </a:solidFill>
              </a:rPr>
              <a:t>Muhammadiyah</a:t>
            </a:r>
            <a:r>
              <a:rPr lang="en-US" sz="2100" dirty="0">
                <a:solidFill>
                  <a:schemeClr val="tx1"/>
                </a:solidFill>
              </a:rPr>
              <a:t> </a:t>
            </a:r>
            <a:r>
              <a:rPr lang="en-US" sz="2100" dirty="0" err="1">
                <a:solidFill>
                  <a:schemeClr val="tx1"/>
                </a:solidFill>
              </a:rPr>
              <a:t>bertekad</a:t>
            </a:r>
            <a:r>
              <a:rPr lang="en-US" sz="2100" dirty="0">
                <a:solidFill>
                  <a:schemeClr val="tx1"/>
                </a:solidFill>
              </a:rPr>
              <a:t> </a:t>
            </a:r>
            <a:r>
              <a:rPr lang="en-US" sz="2100" dirty="0" err="1">
                <a:solidFill>
                  <a:schemeClr val="tx1"/>
                </a:solidFill>
              </a:rPr>
              <a:t>makin</a:t>
            </a:r>
            <a:r>
              <a:rPr lang="en-US" sz="2100" dirty="0">
                <a:solidFill>
                  <a:schemeClr val="tx1"/>
                </a:solidFill>
              </a:rPr>
              <a:t> </a:t>
            </a:r>
            <a:r>
              <a:rPr lang="en-US" sz="2100" dirty="0" err="1">
                <a:solidFill>
                  <a:schemeClr val="tx1"/>
                </a:solidFill>
              </a:rPr>
              <a:t>memperkukuh</a:t>
            </a:r>
            <a:r>
              <a:rPr lang="en-US" sz="2100" dirty="0">
                <a:solidFill>
                  <a:schemeClr val="tx1"/>
                </a:solidFill>
              </a:rPr>
              <a:t> </a:t>
            </a:r>
            <a:r>
              <a:rPr lang="en-US" sz="2100" dirty="0" err="1">
                <a:solidFill>
                  <a:schemeClr val="tx1"/>
                </a:solidFill>
              </a:rPr>
              <a:t>diri</a:t>
            </a:r>
            <a:r>
              <a:rPr lang="en-US" sz="2100" dirty="0">
                <a:solidFill>
                  <a:schemeClr val="tx1"/>
                </a:solidFill>
              </a:rPr>
              <a:t> </a:t>
            </a:r>
            <a:r>
              <a:rPr lang="en-US" sz="2100" dirty="0" err="1">
                <a:solidFill>
                  <a:schemeClr val="tx1"/>
                </a:solidFill>
              </a:rPr>
              <a:t>sebagai</a:t>
            </a:r>
            <a:r>
              <a:rPr lang="en-US" sz="2100" dirty="0">
                <a:solidFill>
                  <a:schemeClr val="tx1"/>
                </a:solidFill>
              </a:rPr>
              <a:t> </a:t>
            </a:r>
            <a:r>
              <a:rPr lang="en-US" sz="2100" dirty="0" err="1">
                <a:solidFill>
                  <a:schemeClr val="tx1"/>
                </a:solidFill>
              </a:rPr>
              <a:t>gerakan</a:t>
            </a:r>
            <a:r>
              <a:rPr lang="en-US" sz="2100" dirty="0">
                <a:solidFill>
                  <a:schemeClr val="tx1"/>
                </a:solidFill>
              </a:rPr>
              <a:t> </a:t>
            </a:r>
            <a:r>
              <a:rPr lang="en-US" sz="2100" i="1" dirty="0" err="1">
                <a:solidFill>
                  <a:schemeClr val="tx1"/>
                </a:solidFill>
              </a:rPr>
              <a:t>tajdid</a:t>
            </a:r>
            <a:r>
              <a:rPr lang="en-US" sz="2100" i="1" dirty="0">
                <a:solidFill>
                  <a:schemeClr val="tx1"/>
                </a:solidFill>
              </a:rPr>
              <a:t> </a:t>
            </a:r>
            <a:r>
              <a:rPr lang="en-US" sz="2100" dirty="0" err="1">
                <a:solidFill>
                  <a:schemeClr val="tx1"/>
                </a:solidFill>
              </a:rPr>
              <a:t>atau</a:t>
            </a:r>
            <a:r>
              <a:rPr lang="en-US" sz="2100" dirty="0">
                <a:solidFill>
                  <a:schemeClr val="tx1"/>
                </a:solidFill>
              </a:rPr>
              <a:t> </a:t>
            </a:r>
            <a:r>
              <a:rPr lang="en-US" sz="2100" dirty="0" err="1">
                <a:solidFill>
                  <a:schemeClr val="tx1"/>
                </a:solidFill>
              </a:rPr>
              <a:t>pembaruan</a:t>
            </a:r>
            <a:r>
              <a:rPr lang="en-US" sz="2100" dirty="0">
                <a:solidFill>
                  <a:schemeClr val="tx1"/>
                </a:solidFill>
              </a:rPr>
              <a:t>. </a:t>
            </a:r>
            <a:r>
              <a:rPr lang="en-US" sz="2100" dirty="0" err="1">
                <a:solidFill>
                  <a:schemeClr val="tx1"/>
                </a:solidFill>
              </a:rPr>
              <a:t>Baik</a:t>
            </a:r>
            <a:r>
              <a:rPr lang="en-US" sz="2100" dirty="0">
                <a:solidFill>
                  <a:schemeClr val="tx1"/>
                </a:solidFill>
              </a:rPr>
              <a:t> </a:t>
            </a:r>
            <a:r>
              <a:rPr lang="en-US" sz="2100" dirty="0" err="1">
                <a:solidFill>
                  <a:schemeClr val="tx1"/>
                </a:solidFill>
              </a:rPr>
              <a:t>pemikiran</a:t>
            </a:r>
            <a:r>
              <a:rPr lang="en-US" sz="2100" dirty="0">
                <a:solidFill>
                  <a:schemeClr val="tx1"/>
                </a:solidFill>
              </a:rPr>
              <a:t> </a:t>
            </a:r>
            <a:r>
              <a:rPr lang="en-US" sz="2100" dirty="0" err="1">
                <a:solidFill>
                  <a:schemeClr val="tx1"/>
                </a:solidFill>
              </a:rPr>
              <a:t>maupun</a:t>
            </a:r>
            <a:r>
              <a:rPr lang="en-US" sz="2100" dirty="0">
                <a:solidFill>
                  <a:schemeClr val="tx1"/>
                </a:solidFill>
              </a:rPr>
              <a:t> </a:t>
            </a:r>
            <a:r>
              <a:rPr lang="en-US" sz="2100" dirty="0" err="1">
                <a:solidFill>
                  <a:schemeClr val="tx1"/>
                </a:solidFill>
              </a:rPr>
              <a:t>gerakan</a:t>
            </a:r>
            <a:r>
              <a:rPr lang="en-US" sz="2100" dirty="0">
                <a:solidFill>
                  <a:schemeClr val="tx1"/>
                </a:solidFill>
              </a:rPr>
              <a:t>, </a:t>
            </a:r>
            <a:r>
              <a:rPr lang="en-US" sz="2100" dirty="0" err="1">
                <a:solidFill>
                  <a:schemeClr val="tx1"/>
                </a:solidFill>
              </a:rPr>
              <a:t>sepertinya</a:t>
            </a:r>
            <a:r>
              <a:rPr lang="en-US" sz="2100" dirty="0">
                <a:solidFill>
                  <a:schemeClr val="tx1"/>
                </a:solidFill>
              </a:rPr>
              <a:t> </a:t>
            </a:r>
            <a:r>
              <a:rPr lang="en-US" sz="2100" dirty="0" err="1">
                <a:solidFill>
                  <a:schemeClr val="tx1"/>
                </a:solidFill>
              </a:rPr>
              <a:t>merupakan</a:t>
            </a:r>
            <a:r>
              <a:rPr lang="en-US" sz="2100" dirty="0">
                <a:solidFill>
                  <a:schemeClr val="tx1"/>
                </a:solidFill>
              </a:rPr>
              <a:t> </a:t>
            </a:r>
            <a:r>
              <a:rPr lang="en-US" sz="2100" dirty="0" err="1">
                <a:solidFill>
                  <a:schemeClr val="tx1"/>
                </a:solidFill>
              </a:rPr>
              <a:t>karakteristik</a:t>
            </a:r>
            <a:r>
              <a:rPr lang="en-US" sz="2100" dirty="0">
                <a:solidFill>
                  <a:schemeClr val="tx1"/>
                </a:solidFill>
              </a:rPr>
              <a:t> </a:t>
            </a:r>
            <a:r>
              <a:rPr lang="en-US" sz="2100" dirty="0" err="1">
                <a:solidFill>
                  <a:schemeClr val="tx1"/>
                </a:solidFill>
              </a:rPr>
              <a:t>utama</a:t>
            </a:r>
            <a:r>
              <a:rPr lang="en-US" sz="2100" dirty="0">
                <a:solidFill>
                  <a:schemeClr val="tx1"/>
                </a:solidFill>
              </a:rPr>
              <a:t> </a:t>
            </a:r>
            <a:r>
              <a:rPr lang="en-US" sz="2100" dirty="0" err="1">
                <a:solidFill>
                  <a:schemeClr val="tx1"/>
                </a:solidFill>
              </a:rPr>
              <a:t>organisasi</a:t>
            </a:r>
            <a:r>
              <a:rPr lang="en-US" sz="2100" dirty="0">
                <a:solidFill>
                  <a:schemeClr val="tx1"/>
                </a:solidFill>
              </a:rPr>
              <a:t> Islam modern </a:t>
            </a:r>
            <a:r>
              <a:rPr lang="en-US" sz="2100" dirty="0" err="1">
                <a:solidFill>
                  <a:schemeClr val="tx1"/>
                </a:solidFill>
              </a:rPr>
              <a:t>ini</a:t>
            </a:r>
            <a:r>
              <a:rPr lang="en-US" sz="2100" dirty="0">
                <a:solidFill>
                  <a:schemeClr val="tx1"/>
                </a:solidFill>
              </a:rPr>
              <a:t>. </a:t>
            </a:r>
            <a:r>
              <a:rPr lang="en-US" sz="2100" dirty="0" err="1">
                <a:solidFill>
                  <a:schemeClr val="tx1"/>
                </a:solidFill>
              </a:rPr>
              <a:t>Alasannya</a:t>
            </a:r>
            <a:r>
              <a:rPr lang="en-US" sz="2100" dirty="0">
                <a:solidFill>
                  <a:schemeClr val="tx1"/>
                </a:solidFill>
              </a:rPr>
              <a:t>, </a:t>
            </a:r>
            <a:r>
              <a:rPr lang="en-US" sz="2100" dirty="0" err="1">
                <a:solidFill>
                  <a:schemeClr val="tx1"/>
                </a:solidFill>
              </a:rPr>
              <a:t>masyarakat</a:t>
            </a:r>
            <a:r>
              <a:rPr lang="en-US" sz="2100" dirty="0">
                <a:solidFill>
                  <a:schemeClr val="tx1"/>
                </a:solidFill>
              </a:rPr>
              <a:t> </a:t>
            </a:r>
            <a:r>
              <a:rPr lang="en-US" sz="2100" dirty="0" err="1">
                <a:solidFill>
                  <a:schemeClr val="tx1"/>
                </a:solidFill>
              </a:rPr>
              <a:t>selalu</a:t>
            </a:r>
            <a:r>
              <a:rPr lang="en-US" sz="2100" dirty="0">
                <a:solidFill>
                  <a:schemeClr val="tx1"/>
                </a:solidFill>
              </a:rPr>
              <a:t> </a:t>
            </a:r>
            <a:r>
              <a:rPr lang="en-US" sz="2100" dirty="0" err="1">
                <a:solidFill>
                  <a:schemeClr val="tx1"/>
                </a:solidFill>
              </a:rPr>
              <a:t>berubah</a:t>
            </a:r>
            <a:r>
              <a:rPr lang="en-US" sz="2100" dirty="0">
                <a:solidFill>
                  <a:schemeClr val="tx1"/>
                </a:solidFill>
              </a:rPr>
              <a:t>, </a:t>
            </a:r>
            <a:r>
              <a:rPr lang="en-US" sz="2100" dirty="0" err="1">
                <a:solidFill>
                  <a:schemeClr val="tx1"/>
                </a:solidFill>
              </a:rPr>
              <a:t>ilmu</a:t>
            </a:r>
            <a:r>
              <a:rPr lang="en-US" sz="2100" dirty="0">
                <a:solidFill>
                  <a:schemeClr val="tx1"/>
                </a:solidFill>
              </a:rPr>
              <a:t> </a:t>
            </a:r>
            <a:r>
              <a:rPr lang="en-US" sz="2100" dirty="0" err="1">
                <a:solidFill>
                  <a:schemeClr val="tx1"/>
                </a:solidFill>
              </a:rPr>
              <a:t>pengetahuan</a:t>
            </a:r>
            <a:r>
              <a:rPr lang="en-US" sz="2100" dirty="0">
                <a:solidFill>
                  <a:schemeClr val="tx1"/>
                </a:solidFill>
              </a:rPr>
              <a:t> </a:t>
            </a:r>
            <a:r>
              <a:rPr lang="en-US" sz="2100" dirty="0" err="1">
                <a:solidFill>
                  <a:schemeClr val="tx1"/>
                </a:solidFill>
              </a:rPr>
              <a:t>dan</a:t>
            </a:r>
            <a:r>
              <a:rPr lang="en-US" sz="2100" dirty="0">
                <a:solidFill>
                  <a:schemeClr val="tx1"/>
                </a:solidFill>
              </a:rPr>
              <a:t> </a:t>
            </a:r>
            <a:r>
              <a:rPr lang="en-US" sz="2100" dirty="0" err="1">
                <a:solidFill>
                  <a:schemeClr val="tx1"/>
                </a:solidFill>
              </a:rPr>
              <a:t>teknologi</a:t>
            </a:r>
            <a:r>
              <a:rPr lang="en-US" sz="2100" dirty="0">
                <a:solidFill>
                  <a:schemeClr val="tx1"/>
                </a:solidFill>
              </a:rPr>
              <a:t> </a:t>
            </a:r>
            <a:r>
              <a:rPr lang="en-US" sz="2100" dirty="0" err="1">
                <a:solidFill>
                  <a:schemeClr val="tx1"/>
                </a:solidFill>
              </a:rPr>
              <a:t>selalu</a:t>
            </a:r>
            <a:r>
              <a:rPr lang="en-US" sz="2100" dirty="0">
                <a:solidFill>
                  <a:schemeClr val="tx1"/>
                </a:solidFill>
              </a:rPr>
              <a:t> </a:t>
            </a:r>
            <a:r>
              <a:rPr lang="en-US" sz="2100" dirty="0" err="1">
                <a:solidFill>
                  <a:schemeClr val="tx1"/>
                </a:solidFill>
              </a:rPr>
              <a:t>berkembang</a:t>
            </a:r>
            <a:r>
              <a:rPr lang="en-US" sz="2100" dirty="0">
                <a:solidFill>
                  <a:schemeClr val="tx1"/>
                </a:solidFill>
              </a:rPr>
              <a:t> </a:t>
            </a:r>
            <a:r>
              <a:rPr lang="en-US" sz="2100" dirty="0" err="1">
                <a:solidFill>
                  <a:schemeClr val="tx1"/>
                </a:solidFill>
              </a:rPr>
              <a:t>maju</a:t>
            </a:r>
            <a:r>
              <a:rPr lang="en-US" sz="2100" dirty="0">
                <a:solidFill>
                  <a:schemeClr val="tx1"/>
                </a:solidFill>
              </a:rPr>
              <a:t> </a:t>
            </a:r>
            <a:r>
              <a:rPr lang="en-US" sz="2100" dirty="0" err="1">
                <a:solidFill>
                  <a:schemeClr val="tx1"/>
                </a:solidFill>
              </a:rPr>
              <a:t>dan</a:t>
            </a:r>
            <a:r>
              <a:rPr lang="en-US" sz="2100" dirty="0">
                <a:solidFill>
                  <a:schemeClr val="tx1"/>
                </a:solidFill>
              </a:rPr>
              <a:t> </a:t>
            </a:r>
            <a:r>
              <a:rPr lang="en-US" sz="2100" dirty="0" err="1">
                <a:solidFill>
                  <a:schemeClr val="tx1"/>
                </a:solidFill>
              </a:rPr>
              <a:t>alam</a:t>
            </a:r>
            <a:r>
              <a:rPr lang="en-US" sz="2100" dirty="0">
                <a:solidFill>
                  <a:schemeClr val="tx1"/>
                </a:solidFill>
              </a:rPr>
              <a:t> </a:t>
            </a:r>
            <a:r>
              <a:rPr lang="en-US" sz="2100" dirty="0" err="1">
                <a:solidFill>
                  <a:schemeClr val="tx1"/>
                </a:solidFill>
              </a:rPr>
              <a:t>sekitar</a:t>
            </a:r>
            <a:r>
              <a:rPr lang="en-US" sz="2100" dirty="0">
                <a:solidFill>
                  <a:schemeClr val="tx1"/>
                </a:solidFill>
              </a:rPr>
              <a:t> pun </a:t>
            </a:r>
            <a:r>
              <a:rPr lang="en-US" sz="2100" dirty="0" err="1">
                <a:solidFill>
                  <a:schemeClr val="tx1"/>
                </a:solidFill>
              </a:rPr>
              <a:t>mengalami</a:t>
            </a:r>
            <a:r>
              <a:rPr lang="en-US" sz="2100" dirty="0">
                <a:solidFill>
                  <a:schemeClr val="tx1"/>
                </a:solidFill>
              </a:rPr>
              <a:t> </a:t>
            </a:r>
            <a:r>
              <a:rPr lang="en-US" sz="2100" dirty="0" err="1">
                <a:solidFill>
                  <a:schemeClr val="tx1"/>
                </a:solidFill>
              </a:rPr>
              <a:t>perubahan</a:t>
            </a:r>
            <a:r>
              <a:rPr lang="en-US" sz="2100" dirty="0" smtClean="0">
                <a:solidFill>
                  <a:schemeClr val="tx1"/>
                </a:solidFill>
              </a:rPr>
              <a:t>.</a:t>
            </a:r>
          </a:p>
          <a:p>
            <a:pPr algn="just"/>
            <a:endParaRPr lang="en-US" sz="2100" dirty="0" smtClean="0">
              <a:solidFill>
                <a:schemeClr val="tx1"/>
              </a:solidFill>
            </a:endParaRPr>
          </a:p>
          <a:p>
            <a:pPr algn="just"/>
            <a:r>
              <a:rPr lang="en-US" sz="2100" dirty="0" err="1">
                <a:solidFill>
                  <a:schemeClr val="tx1"/>
                </a:solidFill>
              </a:rPr>
              <a:t>Menurut</a:t>
            </a:r>
            <a:r>
              <a:rPr lang="en-US" sz="2100" dirty="0">
                <a:solidFill>
                  <a:schemeClr val="tx1"/>
                </a:solidFill>
              </a:rPr>
              <a:t> </a:t>
            </a:r>
            <a:r>
              <a:rPr lang="en-US" sz="2100" dirty="0" err="1">
                <a:solidFill>
                  <a:schemeClr val="tx1"/>
                </a:solidFill>
              </a:rPr>
              <a:t>paham</a:t>
            </a:r>
            <a:r>
              <a:rPr lang="en-US" sz="2100" dirty="0">
                <a:solidFill>
                  <a:schemeClr val="tx1"/>
                </a:solidFill>
              </a:rPr>
              <a:t> </a:t>
            </a:r>
            <a:r>
              <a:rPr lang="en-US" sz="2100" dirty="0" err="1">
                <a:solidFill>
                  <a:schemeClr val="tx1"/>
                </a:solidFill>
              </a:rPr>
              <a:t>Muhammadiyah</a:t>
            </a:r>
            <a:r>
              <a:rPr lang="en-US" sz="2100" dirty="0">
                <a:solidFill>
                  <a:schemeClr val="tx1"/>
                </a:solidFill>
              </a:rPr>
              <a:t>, </a:t>
            </a:r>
            <a:r>
              <a:rPr lang="en-US" sz="2100" i="1" dirty="0" err="1">
                <a:solidFill>
                  <a:schemeClr val="tx1"/>
                </a:solidFill>
              </a:rPr>
              <a:t>tajdid</a:t>
            </a:r>
            <a:r>
              <a:rPr lang="en-US" sz="2100" i="1" dirty="0">
                <a:solidFill>
                  <a:schemeClr val="tx1"/>
                </a:solidFill>
              </a:rPr>
              <a:t> </a:t>
            </a:r>
            <a:r>
              <a:rPr lang="en-US" sz="2100" dirty="0" err="1">
                <a:solidFill>
                  <a:schemeClr val="tx1"/>
                </a:solidFill>
              </a:rPr>
              <a:t>mempunyai</a:t>
            </a:r>
            <a:r>
              <a:rPr lang="en-US" sz="2100" dirty="0">
                <a:solidFill>
                  <a:schemeClr val="tx1"/>
                </a:solidFill>
              </a:rPr>
              <a:t> </a:t>
            </a:r>
            <a:r>
              <a:rPr lang="en-US" sz="2100" dirty="0" err="1">
                <a:solidFill>
                  <a:schemeClr val="tx1"/>
                </a:solidFill>
              </a:rPr>
              <a:t>dua</a:t>
            </a:r>
            <a:r>
              <a:rPr lang="en-US" sz="2100" dirty="0">
                <a:solidFill>
                  <a:schemeClr val="tx1"/>
                </a:solidFill>
              </a:rPr>
              <a:t> </a:t>
            </a:r>
            <a:r>
              <a:rPr lang="en-US" sz="2100" dirty="0" err="1">
                <a:solidFill>
                  <a:schemeClr val="tx1"/>
                </a:solidFill>
              </a:rPr>
              <a:t>pengertian</a:t>
            </a:r>
            <a:r>
              <a:rPr lang="en-US" sz="2100" dirty="0">
                <a:solidFill>
                  <a:schemeClr val="tx1"/>
                </a:solidFill>
              </a:rPr>
              <a:t>, </a:t>
            </a:r>
            <a:r>
              <a:rPr lang="en-US" sz="2100" dirty="0" err="1">
                <a:solidFill>
                  <a:schemeClr val="tx1"/>
                </a:solidFill>
              </a:rPr>
              <a:t>ibarat</a:t>
            </a:r>
            <a:r>
              <a:rPr lang="en-US" sz="2100" dirty="0">
                <a:solidFill>
                  <a:schemeClr val="tx1"/>
                </a:solidFill>
              </a:rPr>
              <a:t> </a:t>
            </a:r>
            <a:r>
              <a:rPr lang="en-US" sz="2100" dirty="0" err="1">
                <a:solidFill>
                  <a:schemeClr val="tx1"/>
                </a:solidFill>
              </a:rPr>
              <a:t>dua</a:t>
            </a:r>
            <a:r>
              <a:rPr lang="en-US" sz="2100" dirty="0">
                <a:solidFill>
                  <a:schemeClr val="tx1"/>
                </a:solidFill>
              </a:rPr>
              <a:t> </a:t>
            </a:r>
            <a:r>
              <a:rPr lang="en-US" sz="2100" dirty="0" err="1">
                <a:solidFill>
                  <a:schemeClr val="tx1"/>
                </a:solidFill>
              </a:rPr>
              <a:t>sisi</a:t>
            </a:r>
            <a:r>
              <a:rPr lang="en-US" sz="2100" dirty="0">
                <a:solidFill>
                  <a:schemeClr val="tx1"/>
                </a:solidFill>
              </a:rPr>
              <a:t> </a:t>
            </a:r>
            <a:r>
              <a:rPr lang="en-US" sz="2100" dirty="0" err="1">
                <a:solidFill>
                  <a:schemeClr val="tx1"/>
                </a:solidFill>
              </a:rPr>
              <a:t>dari</a:t>
            </a:r>
            <a:r>
              <a:rPr lang="en-US" sz="2100" dirty="0">
                <a:solidFill>
                  <a:schemeClr val="tx1"/>
                </a:solidFill>
              </a:rPr>
              <a:t> </a:t>
            </a:r>
            <a:r>
              <a:rPr lang="en-US" sz="2100" dirty="0" err="1">
                <a:solidFill>
                  <a:schemeClr val="tx1"/>
                </a:solidFill>
              </a:rPr>
              <a:t>satu</a:t>
            </a:r>
            <a:r>
              <a:rPr lang="en-US" sz="2100" dirty="0">
                <a:solidFill>
                  <a:schemeClr val="tx1"/>
                </a:solidFill>
              </a:rPr>
              <a:t> </a:t>
            </a:r>
            <a:r>
              <a:rPr lang="en-US" sz="2100" dirty="0" err="1">
                <a:solidFill>
                  <a:schemeClr val="tx1"/>
                </a:solidFill>
              </a:rPr>
              <a:t>mata</a:t>
            </a:r>
            <a:r>
              <a:rPr lang="en-US" sz="2100" dirty="0">
                <a:solidFill>
                  <a:schemeClr val="tx1"/>
                </a:solidFill>
              </a:rPr>
              <a:t> </a:t>
            </a:r>
            <a:r>
              <a:rPr lang="en-US" sz="2100" dirty="0" err="1">
                <a:solidFill>
                  <a:schemeClr val="tx1"/>
                </a:solidFill>
              </a:rPr>
              <a:t>uang</a:t>
            </a:r>
            <a:r>
              <a:rPr lang="en-US" sz="2100" dirty="0">
                <a:solidFill>
                  <a:schemeClr val="tx1"/>
                </a:solidFill>
              </a:rPr>
              <a:t>. </a:t>
            </a:r>
            <a:r>
              <a:rPr lang="en-US" sz="2100" dirty="0" err="1">
                <a:solidFill>
                  <a:schemeClr val="tx1"/>
                </a:solidFill>
              </a:rPr>
              <a:t>Pertama</a:t>
            </a:r>
            <a:r>
              <a:rPr lang="en-US" sz="2100" dirty="0">
                <a:solidFill>
                  <a:schemeClr val="tx1"/>
                </a:solidFill>
              </a:rPr>
              <a:t>, </a:t>
            </a:r>
            <a:r>
              <a:rPr lang="en-US" sz="2100" dirty="0" err="1">
                <a:solidFill>
                  <a:schemeClr val="tx1"/>
                </a:solidFill>
              </a:rPr>
              <a:t>mengandung</a:t>
            </a:r>
            <a:r>
              <a:rPr lang="en-US" sz="2100" dirty="0">
                <a:solidFill>
                  <a:schemeClr val="tx1"/>
                </a:solidFill>
              </a:rPr>
              <a:t> </a:t>
            </a:r>
            <a:r>
              <a:rPr lang="en-US" sz="2100" dirty="0" err="1">
                <a:solidFill>
                  <a:schemeClr val="tx1"/>
                </a:solidFill>
              </a:rPr>
              <a:t>pengertian</a:t>
            </a:r>
            <a:r>
              <a:rPr lang="en-US" sz="2100" dirty="0">
                <a:solidFill>
                  <a:schemeClr val="tx1"/>
                </a:solidFill>
              </a:rPr>
              <a:t> </a:t>
            </a:r>
            <a:r>
              <a:rPr lang="en-US" sz="2100" dirty="0" err="1">
                <a:solidFill>
                  <a:schemeClr val="tx1"/>
                </a:solidFill>
              </a:rPr>
              <a:t>purifikasi</a:t>
            </a:r>
            <a:r>
              <a:rPr lang="en-US" sz="2100" dirty="0">
                <a:solidFill>
                  <a:schemeClr val="tx1"/>
                </a:solidFill>
              </a:rPr>
              <a:t> </a:t>
            </a:r>
            <a:r>
              <a:rPr lang="en-US" sz="2100" dirty="0" smtClean="0">
                <a:solidFill>
                  <a:schemeClr val="tx1"/>
                </a:solidFill>
              </a:rPr>
              <a:t>/ </a:t>
            </a:r>
            <a:r>
              <a:rPr lang="en-US" sz="2100" dirty="0" err="1" smtClean="0">
                <a:solidFill>
                  <a:schemeClr val="tx1"/>
                </a:solidFill>
              </a:rPr>
              <a:t>pemurnian</a:t>
            </a:r>
            <a:r>
              <a:rPr lang="en-US" sz="2100" dirty="0" smtClean="0">
                <a:solidFill>
                  <a:schemeClr val="tx1"/>
                </a:solidFill>
              </a:rPr>
              <a:t> </a:t>
            </a:r>
            <a:r>
              <a:rPr lang="en-US" sz="2100" dirty="0" err="1" smtClean="0">
                <a:solidFill>
                  <a:schemeClr val="tx1"/>
                </a:solidFill>
              </a:rPr>
              <a:t>dan</a:t>
            </a:r>
            <a:r>
              <a:rPr lang="en-US" sz="2100" dirty="0" smtClean="0">
                <a:solidFill>
                  <a:schemeClr val="tx1"/>
                </a:solidFill>
              </a:rPr>
              <a:t> </a:t>
            </a:r>
            <a:r>
              <a:rPr lang="en-US" sz="2100" dirty="0" err="1" smtClean="0">
                <a:solidFill>
                  <a:schemeClr val="tx1"/>
                </a:solidFill>
              </a:rPr>
              <a:t>reformasi</a:t>
            </a:r>
            <a:r>
              <a:rPr lang="en-US" sz="2100" dirty="0" smtClean="0">
                <a:solidFill>
                  <a:schemeClr val="tx1"/>
                </a:solidFill>
              </a:rPr>
              <a:t> </a:t>
            </a:r>
            <a:r>
              <a:rPr lang="en-US" sz="2100" dirty="0" err="1" smtClean="0">
                <a:solidFill>
                  <a:schemeClr val="tx1"/>
                </a:solidFill>
              </a:rPr>
              <a:t>pembaharuan</a:t>
            </a:r>
            <a:r>
              <a:rPr lang="en-US" sz="2100" dirty="0" smtClean="0">
                <a:solidFill>
                  <a:schemeClr val="tx1"/>
                </a:solidFill>
              </a:rPr>
              <a:t>. </a:t>
            </a:r>
            <a:r>
              <a:rPr lang="en-US" sz="2100" dirty="0" err="1">
                <a:solidFill>
                  <a:schemeClr val="tx1"/>
                </a:solidFill>
              </a:rPr>
              <a:t>Yaitu</a:t>
            </a:r>
            <a:r>
              <a:rPr lang="en-US" sz="2100" dirty="0">
                <a:solidFill>
                  <a:schemeClr val="tx1"/>
                </a:solidFill>
              </a:rPr>
              <a:t> </a:t>
            </a:r>
            <a:r>
              <a:rPr lang="en-US" sz="2100" dirty="0" err="1">
                <a:solidFill>
                  <a:schemeClr val="tx1"/>
                </a:solidFill>
              </a:rPr>
              <a:t>pembaruan</a:t>
            </a:r>
            <a:r>
              <a:rPr lang="en-US" sz="2100" dirty="0">
                <a:solidFill>
                  <a:schemeClr val="tx1"/>
                </a:solidFill>
              </a:rPr>
              <a:t> </a:t>
            </a:r>
            <a:r>
              <a:rPr lang="en-US" sz="2100" dirty="0" err="1">
                <a:solidFill>
                  <a:schemeClr val="tx1"/>
                </a:solidFill>
              </a:rPr>
              <a:t>dalam</a:t>
            </a:r>
            <a:r>
              <a:rPr lang="en-US" sz="2100" dirty="0">
                <a:solidFill>
                  <a:schemeClr val="tx1"/>
                </a:solidFill>
              </a:rPr>
              <a:t> </a:t>
            </a:r>
            <a:r>
              <a:rPr lang="en-US" sz="2100" dirty="0" err="1">
                <a:solidFill>
                  <a:schemeClr val="tx1"/>
                </a:solidFill>
              </a:rPr>
              <a:t>pemahaman</a:t>
            </a:r>
            <a:r>
              <a:rPr lang="en-US" sz="2100" dirty="0">
                <a:solidFill>
                  <a:schemeClr val="tx1"/>
                </a:solidFill>
              </a:rPr>
              <a:t> </a:t>
            </a:r>
            <a:r>
              <a:rPr lang="en-US" sz="2100" dirty="0" err="1">
                <a:solidFill>
                  <a:schemeClr val="tx1"/>
                </a:solidFill>
              </a:rPr>
              <a:t>dan</a:t>
            </a:r>
            <a:r>
              <a:rPr lang="en-US" sz="2100" dirty="0">
                <a:solidFill>
                  <a:schemeClr val="tx1"/>
                </a:solidFill>
              </a:rPr>
              <a:t> </a:t>
            </a:r>
            <a:r>
              <a:rPr lang="en-US" sz="2100" dirty="0" err="1">
                <a:solidFill>
                  <a:schemeClr val="tx1"/>
                </a:solidFill>
              </a:rPr>
              <a:t>pengamalan</a:t>
            </a:r>
            <a:r>
              <a:rPr lang="en-US" sz="2100" dirty="0">
                <a:solidFill>
                  <a:schemeClr val="tx1"/>
                </a:solidFill>
              </a:rPr>
              <a:t> </a:t>
            </a:r>
            <a:r>
              <a:rPr lang="en-US" sz="2100" dirty="0" err="1">
                <a:solidFill>
                  <a:schemeClr val="tx1"/>
                </a:solidFill>
              </a:rPr>
              <a:t>ajaran</a:t>
            </a:r>
            <a:r>
              <a:rPr lang="en-US" sz="2100" dirty="0">
                <a:solidFill>
                  <a:schemeClr val="tx1"/>
                </a:solidFill>
              </a:rPr>
              <a:t> Islam </a:t>
            </a:r>
            <a:r>
              <a:rPr lang="en-US" sz="2100" dirty="0" err="1">
                <a:solidFill>
                  <a:schemeClr val="tx1"/>
                </a:solidFill>
              </a:rPr>
              <a:t>ke</a:t>
            </a:r>
            <a:r>
              <a:rPr lang="en-US" sz="2100" dirty="0">
                <a:solidFill>
                  <a:schemeClr val="tx1"/>
                </a:solidFill>
              </a:rPr>
              <a:t> </a:t>
            </a:r>
            <a:r>
              <a:rPr lang="en-US" sz="2100" dirty="0" err="1">
                <a:solidFill>
                  <a:schemeClr val="tx1"/>
                </a:solidFill>
              </a:rPr>
              <a:t>arah</a:t>
            </a:r>
            <a:r>
              <a:rPr lang="en-US" sz="2100" dirty="0">
                <a:solidFill>
                  <a:schemeClr val="tx1"/>
                </a:solidFill>
              </a:rPr>
              <a:t> </a:t>
            </a:r>
            <a:r>
              <a:rPr lang="en-US" sz="2100" dirty="0" err="1">
                <a:solidFill>
                  <a:schemeClr val="tx1"/>
                </a:solidFill>
              </a:rPr>
              <a:t>keaslian</a:t>
            </a:r>
            <a:r>
              <a:rPr lang="en-US" sz="2100" dirty="0">
                <a:solidFill>
                  <a:schemeClr val="tx1"/>
                </a:solidFill>
              </a:rPr>
              <a:t> </a:t>
            </a:r>
            <a:r>
              <a:rPr lang="en-US" sz="2100" dirty="0" err="1">
                <a:solidFill>
                  <a:schemeClr val="tx1"/>
                </a:solidFill>
              </a:rPr>
              <a:t>dan</a:t>
            </a:r>
            <a:r>
              <a:rPr lang="en-US" sz="2100" dirty="0">
                <a:solidFill>
                  <a:schemeClr val="tx1"/>
                </a:solidFill>
              </a:rPr>
              <a:t> </a:t>
            </a:r>
            <a:r>
              <a:rPr lang="en-US" sz="2100" dirty="0" err="1">
                <a:solidFill>
                  <a:schemeClr val="tx1"/>
                </a:solidFill>
              </a:rPr>
              <a:t>kemurniannya</a:t>
            </a:r>
            <a:r>
              <a:rPr lang="en-US" sz="2100" dirty="0">
                <a:solidFill>
                  <a:schemeClr val="tx1"/>
                </a:solidFill>
              </a:rPr>
              <a:t> </a:t>
            </a:r>
            <a:r>
              <a:rPr lang="en-US" sz="2100" dirty="0" err="1">
                <a:solidFill>
                  <a:schemeClr val="tx1"/>
                </a:solidFill>
              </a:rPr>
              <a:t>sesuai</a:t>
            </a:r>
            <a:r>
              <a:rPr lang="en-US" sz="2100" dirty="0">
                <a:solidFill>
                  <a:schemeClr val="tx1"/>
                </a:solidFill>
              </a:rPr>
              <a:t> </a:t>
            </a:r>
            <a:r>
              <a:rPr lang="en-US" sz="2100" dirty="0" err="1" smtClean="0">
                <a:solidFill>
                  <a:schemeClr val="tx1"/>
                </a:solidFill>
              </a:rPr>
              <a:t>dengan</a:t>
            </a:r>
            <a:r>
              <a:rPr lang="en-US" sz="2100" dirty="0" smtClean="0">
                <a:solidFill>
                  <a:schemeClr val="tx1"/>
                </a:solidFill>
              </a:rPr>
              <a:t> </a:t>
            </a:r>
            <a:r>
              <a:rPr lang="en-US" sz="2100" dirty="0" err="1" smtClean="0">
                <a:solidFill>
                  <a:schemeClr val="tx1"/>
                </a:solidFill>
              </a:rPr>
              <a:t>Alquran</a:t>
            </a:r>
            <a:r>
              <a:rPr lang="en-US" sz="2100" dirty="0" smtClean="0">
                <a:solidFill>
                  <a:schemeClr val="tx1"/>
                </a:solidFill>
              </a:rPr>
              <a:t> </a:t>
            </a:r>
            <a:r>
              <a:rPr lang="en-US" sz="2100" dirty="0" err="1">
                <a:solidFill>
                  <a:schemeClr val="tx1"/>
                </a:solidFill>
              </a:rPr>
              <a:t>dan</a:t>
            </a:r>
            <a:r>
              <a:rPr lang="en-US" sz="2100" dirty="0">
                <a:solidFill>
                  <a:schemeClr val="tx1"/>
                </a:solidFill>
              </a:rPr>
              <a:t> As-</a:t>
            </a:r>
            <a:r>
              <a:rPr lang="en-US" sz="2100" dirty="0" err="1">
                <a:solidFill>
                  <a:schemeClr val="tx1"/>
                </a:solidFill>
              </a:rPr>
              <a:t>Sunnah</a:t>
            </a:r>
            <a:r>
              <a:rPr lang="en-US" sz="2100" dirty="0">
                <a:solidFill>
                  <a:schemeClr val="tx1"/>
                </a:solidFill>
              </a:rPr>
              <a:t> Al-</a:t>
            </a:r>
            <a:r>
              <a:rPr lang="en-US" sz="2100" dirty="0" err="1">
                <a:solidFill>
                  <a:schemeClr val="tx1"/>
                </a:solidFill>
              </a:rPr>
              <a:t>Maqbulah</a:t>
            </a:r>
            <a:r>
              <a:rPr lang="en-US" sz="2100" dirty="0">
                <a:solidFill>
                  <a:schemeClr val="tx1"/>
                </a:solidFill>
              </a:rPr>
              <a:t>.</a:t>
            </a:r>
          </a:p>
          <a:p>
            <a:pPr algn="ctr"/>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3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ou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12"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1000" fill="hold"/>
                                        <p:tgtEl>
                                          <p:spTgt spid="3"/>
                                        </p:tgtEl>
                                        <p:attrNameLst>
                                          <p:attrName>ppt_x</p:attrName>
                                        </p:attrNameLst>
                                      </p:cBhvr>
                                      <p:tavLst>
                                        <p:tav tm="0">
                                          <p:val>
                                            <p:strVal val="0-#ppt_w/2"/>
                                          </p:val>
                                        </p:tav>
                                        <p:tav tm="100000">
                                          <p:val>
                                            <p:strVal val="#ppt_x"/>
                                          </p:val>
                                        </p:tav>
                                      </p:tavLst>
                                    </p:anim>
                                    <p:anim calcmode="lin" valueType="num">
                                      <p:cBhvr additive="base">
                                        <p:cTn id="13"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ched Right Arrow 2"/>
          <p:cNvSpPr/>
          <p:nvPr/>
        </p:nvSpPr>
        <p:spPr>
          <a:xfrm>
            <a:off x="304800" y="152400"/>
            <a:ext cx="3048000" cy="1371600"/>
          </a:xfrm>
          <a:prstGeom prst="notchedRightArrow">
            <a:avLst/>
          </a:prstGeom>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smtClean="0">
                <a:solidFill>
                  <a:schemeClr val="tx1"/>
                </a:solidFill>
              </a:rPr>
              <a:t>Lanjutan</a:t>
            </a:r>
            <a:r>
              <a:rPr lang="en-US" sz="2800" b="1" dirty="0" smtClean="0">
                <a:solidFill>
                  <a:schemeClr val="tx1"/>
                </a:solidFill>
              </a:rPr>
              <a:t> …</a:t>
            </a:r>
            <a:endParaRPr lang="en-US" sz="2800" b="1" dirty="0">
              <a:solidFill>
                <a:schemeClr val="tx1"/>
              </a:solidFill>
            </a:endParaRPr>
          </a:p>
        </p:txBody>
      </p:sp>
      <p:sp>
        <p:nvSpPr>
          <p:cNvPr id="4" name="Snip Single Corner Rectangle 3"/>
          <p:cNvSpPr/>
          <p:nvPr/>
        </p:nvSpPr>
        <p:spPr>
          <a:xfrm>
            <a:off x="0" y="1219200"/>
            <a:ext cx="6096000" cy="4800600"/>
          </a:xfrm>
          <a:prstGeom prst="snip1Rect">
            <a:avLst/>
          </a:prstGeom>
          <a:solidFill>
            <a:srgbClr val="7030A0"/>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 Diagonal Corner Rectangle 4"/>
          <p:cNvSpPr/>
          <p:nvPr/>
        </p:nvSpPr>
        <p:spPr>
          <a:xfrm>
            <a:off x="381000" y="1524000"/>
            <a:ext cx="8610600" cy="502920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err="1">
                <a:solidFill>
                  <a:schemeClr val="tx1"/>
                </a:solidFill>
              </a:rPr>
              <a:t>Sifat</a:t>
            </a:r>
            <a:r>
              <a:rPr lang="en-US" sz="2400" dirty="0">
                <a:solidFill>
                  <a:schemeClr val="tx1"/>
                </a:solidFill>
              </a:rPr>
              <a:t> </a:t>
            </a:r>
            <a:r>
              <a:rPr lang="en-US" sz="2400" dirty="0" err="1">
                <a:solidFill>
                  <a:schemeClr val="tx1"/>
                </a:solidFill>
              </a:rPr>
              <a:t>Tajdid</a:t>
            </a:r>
            <a:r>
              <a:rPr lang="en-US" sz="2400" dirty="0">
                <a:solidFill>
                  <a:schemeClr val="tx1"/>
                </a:solidFill>
              </a:rPr>
              <a:t> yang </a:t>
            </a:r>
            <a:r>
              <a:rPr lang="en-US" sz="2400" dirty="0" err="1">
                <a:solidFill>
                  <a:schemeClr val="tx1"/>
                </a:solidFill>
              </a:rPr>
              <a:t>dikenakan</a:t>
            </a:r>
            <a:r>
              <a:rPr lang="en-US" sz="2400" dirty="0">
                <a:solidFill>
                  <a:schemeClr val="tx1"/>
                </a:solidFill>
              </a:rPr>
              <a:t> </a:t>
            </a:r>
            <a:r>
              <a:rPr lang="en-US" sz="2400" dirty="0" err="1">
                <a:solidFill>
                  <a:schemeClr val="tx1"/>
                </a:solidFill>
              </a:rPr>
              <a:t>pada</a:t>
            </a:r>
            <a:r>
              <a:rPr lang="en-US" sz="2400" dirty="0">
                <a:solidFill>
                  <a:schemeClr val="tx1"/>
                </a:solidFill>
              </a:rPr>
              <a:t> </a:t>
            </a:r>
            <a:r>
              <a:rPr lang="en-US" sz="2400" dirty="0" err="1">
                <a:solidFill>
                  <a:schemeClr val="tx1"/>
                </a:solidFill>
              </a:rPr>
              <a:t>gerakan</a:t>
            </a:r>
            <a:r>
              <a:rPr lang="en-US" sz="2400" dirty="0">
                <a:solidFill>
                  <a:schemeClr val="tx1"/>
                </a:solidFill>
              </a:rPr>
              <a:t> </a:t>
            </a:r>
            <a:r>
              <a:rPr lang="en-US" sz="2400" dirty="0" err="1">
                <a:solidFill>
                  <a:schemeClr val="tx1"/>
                </a:solidFill>
              </a:rPr>
              <a:t>Muhammadiyah</a:t>
            </a:r>
            <a:r>
              <a:rPr lang="en-US" sz="2400" dirty="0">
                <a:solidFill>
                  <a:schemeClr val="tx1"/>
                </a:solidFill>
              </a:rPr>
              <a:t> </a:t>
            </a:r>
            <a:r>
              <a:rPr lang="en-US" sz="2400" dirty="0" err="1">
                <a:solidFill>
                  <a:schemeClr val="tx1"/>
                </a:solidFill>
              </a:rPr>
              <a:t>sebenarnya</a:t>
            </a:r>
            <a:r>
              <a:rPr lang="en-US" sz="2400" dirty="0">
                <a:solidFill>
                  <a:schemeClr val="tx1"/>
                </a:solidFill>
              </a:rPr>
              <a:t> </a:t>
            </a:r>
            <a:r>
              <a:rPr lang="en-US" sz="2400" dirty="0" err="1">
                <a:solidFill>
                  <a:schemeClr val="tx1"/>
                </a:solidFill>
              </a:rPr>
              <a:t>tidak</a:t>
            </a:r>
            <a:r>
              <a:rPr lang="en-US" sz="2400" dirty="0">
                <a:solidFill>
                  <a:schemeClr val="tx1"/>
                </a:solidFill>
              </a:rPr>
              <a:t> </a:t>
            </a:r>
            <a:r>
              <a:rPr lang="en-US" sz="2400" dirty="0" err="1">
                <a:solidFill>
                  <a:schemeClr val="tx1"/>
                </a:solidFill>
              </a:rPr>
              <a:t>hanya</a:t>
            </a:r>
            <a:r>
              <a:rPr lang="en-US" sz="2400" dirty="0">
                <a:solidFill>
                  <a:schemeClr val="tx1"/>
                </a:solidFill>
              </a:rPr>
              <a:t> </a:t>
            </a:r>
            <a:r>
              <a:rPr lang="en-US" sz="2400" dirty="0" err="1">
                <a:solidFill>
                  <a:schemeClr val="tx1"/>
                </a:solidFill>
              </a:rPr>
              <a:t>sebatas</a:t>
            </a:r>
            <a:r>
              <a:rPr lang="en-US" sz="2400" dirty="0">
                <a:solidFill>
                  <a:schemeClr val="tx1"/>
                </a:solidFill>
              </a:rPr>
              <a:t> </a:t>
            </a:r>
            <a:r>
              <a:rPr lang="en-US" sz="2400" dirty="0" err="1">
                <a:solidFill>
                  <a:schemeClr val="tx1"/>
                </a:solidFill>
              </a:rPr>
              <a:t>pengertian</a:t>
            </a:r>
            <a:r>
              <a:rPr lang="en-US" sz="2400" dirty="0">
                <a:solidFill>
                  <a:schemeClr val="tx1"/>
                </a:solidFill>
              </a:rPr>
              <a:t> </a:t>
            </a:r>
            <a:r>
              <a:rPr lang="en-US" sz="2400" dirty="0" err="1">
                <a:solidFill>
                  <a:schemeClr val="tx1"/>
                </a:solidFill>
              </a:rPr>
              <a:t>upaya</a:t>
            </a:r>
            <a:r>
              <a:rPr lang="en-US" sz="2400" dirty="0">
                <a:solidFill>
                  <a:schemeClr val="tx1"/>
                </a:solidFill>
              </a:rPr>
              <a:t> </a:t>
            </a:r>
            <a:r>
              <a:rPr lang="en-US" sz="2400" dirty="0" err="1">
                <a:solidFill>
                  <a:schemeClr val="tx1"/>
                </a:solidFill>
              </a:rPr>
              <a:t>memurnikan</a:t>
            </a:r>
            <a:r>
              <a:rPr lang="en-US" sz="2400" dirty="0">
                <a:solidFill>
                  <a:schemeClr val="tx1"/>
                </a:solidFill>
              </a:rPr>
              <a:t> </a:t>
            </a:r>
            <a:r>
              <a:rPr lang="en-US" sz="2400" dirty="0" err="1">
                <a:solidFill>
                  <a:schemeClr val="tx1"/>
                </a:solidFill>
              </a:rPr>
              <a:t>ajaran</a:t>
            </a:r>
            <a:r>
              <a:rPr lang="en-US" sz="2400" dirty="0">
                <a:solidFill>
                  <a:schemeClr val="tx1"/>
                </a:solidFill>
              </a:rPr>
              <a:t> Islam </a:t>
            </a:r>
            <a:r>
              <a:rPr lang="en-US" sz="2400" dirty="0" err="1">
                <a:solidFill>
                  <a:schemeClr val="tx1"/>
                </a:solidFill>
              </a:rPr>
              <a:t>dari</a:t>
            </a:r>
            <a:r>
              <a:rPr lang="en-US" sz="2400" dirty="0">
                <a:solidFill>
                  <a:schemeClr val="tx1"/>
                </a:solidFill>
              </a:rPr>
              <a:t> “</a:t>
            </a:r>
            <a:r>
              <a:rPr lang="en-US" sz="2400" dirty="0" err="1">
                <a:solidFill>
                  <a:schemeClr val="tx1"/>
                </a:solidFill>
              </a:rPr>
              <a:t>berbagai</a:t>
            </a:r>
            <a:r>
              <a:rPr lang="en-US" sz="2400" dirty="0">
                <a:solidFill>
                  <a:schemeClr val="tx1"/>
                </a:solidFill>
              </a:rPr>
              <a:t> </a:t>
            </a:r>
            <a:r>
              <a:rPr lang="en-US" sz="2400" dirty="0" err="1">
                <a:solidFill>
                  <a:schemeClr val="tx1"/>
                </a:solidFill>
              </a:rPr>
              <a:t>kotoran</a:t>
            </a:r>
            <a:r>
              <a:rPr lang="en-US" sz="2400" dirty="0">
                <a:solidFill>
                  <a:schemeClr val="tx1"/>
                </a:solidFill>
              </a:rPr>
              <a:t> yang </a:t>
            </a:r>
            <a:r>
              <a:rPr lang="en-US" sz="2400" dirty="0" err="1">
                <a:solidFill>
                  <a:schemeClr val="tx1"/>
                </a:solidFill>
              </a:rPr>
              <a:t>menempel</a:t>
            </a:r>
            <a:r>
              <a:rPr lang="en-US" sz="2400" dirty="0">
                <a:solidFill>
                  <a:schemeClr val="tx1"/>
                </a:solidFill>
              </a:rPr>
              <a:t> </a:t>
            </a:r>
            <a:r>
              <a:rPr lang="en-US" sz="2400" dirty="0" err="1">
                <a:solidFill>
                  <a:schemeClr val="tx1"/>
                </a:solidFill>
              </a:rPr>
              <a:t>pada</a:t>
            </a:r>
            <a:r>
              <a:rPr lang="en-US" sz="2400" dirty="0">
                <a:solidFill>
                  <a:schemeClr val="tx1"/>
                </a:solidFill>
              </a:rPr>
              <a:t> </a:t>
            </a:r>
            <a:r>
              <a:rPr lang="en-US" sz="2400" dirty="0" err="1">
                <a:solidFill>
                  <a:schemeClr val="tx1"/>
                </a:solidFill>
              </a:rPr>
              <a:t>tubuhnya</a:t>
            </a:r>
            <a:r>
              <a:rPr lang="en-US" sz="2400" dirty="0">
                <a:solidFill>
                  <a:schemeClr val="tx1"/>
                </a:solidFill>
              </a:rPr>
              <a:t>”, </a:t>
            </a:r>
            <a:r>
              <a:rPr lang="en-US" sz="2400" dirty="0" err="1">
                <a:solidFill>
                  <a:schemeClr val="tx1"/>
                </a:solidFill>
              </a:rPr>
              <a:t>melainkan</a:t>
            </a:r>
            <a:r>
              <a:rPr lang="en-US" sz="2400" dirty="0">
                <a:solidFill>
                  <a:schemeClr val="tx1"/>
                </a:solidFill>
              </a:rPr>
              <a:t> </a:t>
            </a:r>
            <a:r>
              <a:rPr lang="en-US" sz="2400" dirty="0" err="1">
                <a:solidFill>
                  <a:schemeClr val="tx1"/>
                </a:solidFill>
              </a:rPr>
              <a:t>juga</a:t>
            </a:r>
            <a:r>
              <a:rPr lang="en-US" sz="2400" dirty="0">
                <a:solidFill>
                  <a:schemeClr val="tx1"/>
                </a:solidFill>
              </a:rPr>
              <a:t> </a:t>
            </a:r>
            <a:r>
              <a:rPr lang="en-US" sz="2400" dirty="0" err="1">
                <a:solidFill>
                  <a:schemeClr val="tx1"/>
                </a:solidFill>
              </a:rPr>
              <a:t>termasuk</a:t>
            </a:r>
            <a:r>
              <a:rPr lang="en-US" sz="2400" dirty="0">
                <a:solidFill>
                  <a:schemeClr val="tx1"/>
                </a:solidFill>
              </a:rPr>
              <a:t> </a:t>
            </a:r>
            <a:r>
              <a:rPr lang="en-US" sz="2400" dirty="0" err="1">
                <a:solidFill>
                  <a:schemeClr val="tx1"/>
                </a:solidFill>
              </a:rPr>
              <a:t>upaya</a:t>
            </a:r>
            <a:r>
              <a:rPr lang="en-US" sz="2400" dirty="0">
                <a:solidFill>
                  <a:schemeClr val="tx1"/>
                </a:solidFill>
              </a:rPr>
              <a:t> </a:t>
            </a:r>
            <a:r>
              <a:rPr lang="en-US" sz="2400" dirty="0" err="1">
                <a:solidFill>
                  <a:schemeClr val="tx1"/>
                </a:solidFill>
              </a:rPr>
              <a:t>Muhammadiyah</a:t>
            </a:r>
            <a:r>
              <a:rPr lang="en-US" sz="2400" dirty="0">
                <a:solidFill>
                  <a:schemeClr val="tx1"/>
                </a:solidFill>
              </a:rPr>
              <a:t> </a:t>
            </a:r>
            <a:r>
              <a:rPr lang="en-US" sz="2400" dirty="0" err="1">
                <a:solidFill>
                  <a:schemeClr val="tx1"/>
                </a:solidFill>
              </a:rPr>
              <a:t>melakukan</a:t>
            </a:r>
            <a:r>
              <a:rPr lang="en-US" sz="2400" dirty="0">
                <a:solidFill>
                  <a:schemeClr val="tx1"/>
                </a:solidFill>
              </a:rPr>
              <a:t> </a:t>
            </a:r>
            <a:r>
              <a:rPr lang="en-US" sz="2400" dirty="0" err="1">
                <a:solidFill>
                  <a:schemeClr val="tx1"/>
                </a:solidFill>
              </a:rPr>
              <a:t>berbagai</a:t>
            </a:r>
            <a:r>
              <a:rPr lang="en-US" sz="2400" dirty="0">
                <a:solidFill>
                  <a:schemeClr val="tx1"/>
                </a:solidFill>
              </a:rPr>
              <a:t> </a:t>
            </a:r>
            <a:r>
              <a:rPr lang="en-US" sz="2400" dirty="0" err="1">
                <a:solidFill>
                  <a:schemeClr val="tx1"/>
                </a:solidFill>
              </a:rPr>
              <a:t>pembaharuan</a:t>
            </a:r>
            <a:r>
              <a:rPr lang="en-US" sz="2400" dirty="0">
                <a:solidFill>
                  <a:schemeClr val="tx1"/>
                </a:solidFill>
              </a:rPr>
              <a:t> </a:t>
            </a:r>
            <a:r>
              <a:rPr lang="en-US" sz="2400" dirty="0" err="1">
                <a:solidFill>
                  <a:schemeClr val="tx1"/>
                </a:solidFill>
              </a:rPr>
              <a:t>cara-cara</a:t>
            </a:r>
            <a:r>
              <a:rPr lang="en-US" sz="2400" dirty="0">
                <a:solidFill>
                  <a:schemeClr val="tx1"/>
                </a:solidFill>
              </a:rPr>
              <a:t> </a:t>
            </a:r>
            <a:r>
              <a:rPr lang="en-US" sz="2400" dirty="0" err="1">
                <a:solidFill>
                  <a:schemeClr val="tx1"/>
                </a:solidFill>
              </a:rPr>
              <a:t>pelaksanaan</a:t>
            </a:r>
            <a:r>
              <a:rPr lang="en-US" sz="2400" dirty="0">
                <a:solidFill>
                  <a:schemeClr val="tx1"/>
                </a:solidFill>
              </a:rPr>
              <a:t> Islam </a:t>
            </a:r>
            <a:r>
              <a:rPr lang="en-US" sz="2400" dirty="0" err="1">
                <a:solidFill>
                  <a:schemeClr val="tx1"/>
                </a:solidFill>
              </a:rPr>
              <a:t>dalam</a:t>
            </a:r>
            <a:r>
              <a:rPr lang="en-US" sz="2400" dirty="0">
                <a:solidFill>
                  <a:schemeClr val="tx1"/>
                </a:solidFill>
              </a:rPr>
              <a:t> </a:t>
            </a:r>
            <a:r>
              <a:rPr lang="en-US" sz="2400" dirty="0" err="1">
                <a:solidFill>
                  <a:schemeClr val="tx1"/>
                </a:solidFill>
              </a:rPr>
              <a:t>kehidupan</a:t>
            </a:r>
            <a:r>
              <a:rPr lang="en-US" sz="2400" dirty="0">
                <a:solidFill>
                  <a:schemeClr val="tx1"/>
                </a:solidFill>
              </a:rPr>
              <a:t> </a:t>
            </a:r>
            <a:r>
              <a:rPr lang="en-US" sz="2400" dirty="0" err="1">
                <a:solidFill>
                  <a:schemeClr val="tx1"/>
                </a:solidFill>
              </a:rPr>
              <a:t>bermasyarakat</a:t>
            </a:r>
            <a:r>
              <a:rPr lang="en-US" sz="2400" dirty="0">
                <a:solidFill>
                  <a:schemeClr val="tx1"/>
                </a:solidFill>
              </a:rPr>
              <a:t>, </a:t>
            </a:r>
            <a:r>
              <a:rPr lang="en-US" sz="2400" dirty="0" err="1">
                <a:solidFill>
                  <a:schemeClr val="tx1"/>
                </a:solidFill>
              </a:rPr>
              <a:t>semacam</a:t>
            </a:r>
            <a:r>
              <a:rPr lang="en-US" sz="2400" dirty="0">
                <a:solidFill>
                  <a:schemeClr val="tx1"/>
                </a:solidFill>
              </a:rPr>
              <a:t> </a:t>
            </a:r>
            <a:r>
              <a:rPr lang="en-US" sz="2400" dirty="0" err="1">
                <a:solidFill>
                  <a:schemeClr val="tx1"/>
                </a:solidFill>
              </a:rPr>
              <a:t>memperbaharui</a:t>
            </a:r>
            <a:r>
              <a:rPr lang="en-US" sz="2400" dirty="0">
                <a:solidFill>
                  <a:schemeClr val="tx1"/>
                </a:solidFill>
              </a:rPr>
              <a:t> </a:t>
            </a:r>
            <a:r>
              <a:rPr lang="en-US" sz="2400" dirty="0" err="1">
                <a:solidFill>
                  <a:schemeClr val="tx1"/>
                </a:solidFill>
              </a:rPr>
              <a:t>cara</a:t>
            </a:r>
            <a:r>
              <a:rPr lang="en-US" sz="2400" dirty="0">
                <a:solidFill>
                  <a:schemeClr val="tx1"/>
                </a:solidFill>
              </a:rPr>
              <a:t> </a:t>
            </a:r>
            <a:r>
              <a:rPr lang="en-US" sz="2400" dirty="0" err="1">
                <a:solidFill>
                  <a:schemeClr val="tx1"/>
                </a:solidFill>
              </a:rPr>
              <a:t>penyelenggaraan</a:t>
            </a:r>
            <a:r>
              <a:rPr lang="en-US" sz="2400" dirty="0">
                <a:solidFill>
                  <a:schemeClr val="tx1"/>
                </a:solidFill>
              </a:rPr>
              <a:t> </a:t>
            </a:r>
            <a:r>
              <a:rPr lang="en-US" sz="2400" dirty="0" err="1">
                <a:solidFill>
                  <a:schemeClr val="tx1"/>
                </a:solidFill>
              </a:rPr>
              <a:t>pendidikan</a:t>
            </a:r>
            <a:r>
              <a:rPr lang="en-US" sz="2400" dirty="0">
                <a:solidFill>
                  <a:schemeClr val="tx1"/>
                </a:solidFill>
              </a:rPr>
              <a:t>, </a:t>
            </a:r>
            <a:r>
              <a:rPr lang="en-US" sz="2400" dirty="0" err="1">
                <a:solidFill>
                  <a:schemeClr val="tx1"/>
                </a:solidFill>
              </a:rPr>
              <a:t>cara</a:t>
            </a:r>
            <a:r>
              <a:rPr lang="en-US" sz="2400" dirty="0">
                <a:solidFill>
                  <a:schemeClr val="tx1"/>
                </a:solidFill>
              </a:rPr>
              <a:t> </a:t>
            </a:r>
            <a:r>
              <a:rPr lang="en-US" sz="2400" dirty="0" err="1">
                <a:solidFill>
                  <a:schemeClr val="tx1"/>
                </a:solidFill>
              </a:rPr>
              <a:t>penyantunan</a:t>
            </a:r>
            <a:r>
              <a:rPr lang="en-US" sz="2400" dirty="0">
                <a:solidFill>
                  <a:schemeClr val="tx1"/>
                </a:solidFill>
              </a:rPr>
              <a:t> </a:t>
            </a:r>
            <a:r>
              <a:rPr lang="en-US" sz="2400" dirty="0" err="1">
                <a:solidFill>
                  <a:schemeClr val="tx1"/>
                </a:solidFill>
              </a:rPr>
              <a:t>terhadap</a:t>
            </a:r>
            <a:r>
              <a:rPr lang="en-US" sz="2400" dirty="0">
                <a:solidFill>
                  <a:schemeClr val="tx1"/>
                </a:solidFill>
              </a:rPr>
              <a:t> fakir </a:t>
            </a:r>
            <a:r>
              <a:rPr lang="en-US" sz="2400" dirty="0" err="1">
                <a:solidFill>
                  <a:schemeClr val="tx1"/>
                </a:solidFill>
              </a:rPr>
              <a:t>miskin</a:t>
            </a:r>
            <a:r>
              <a:rPr lang="en-US" sz="2400" dirty="0">
                <a:solidFill>
                  <a:schemeClr val="tx1"/>
                </a:solidFill>
              </a:rPr>
              <a:t> </a:t>
            </a:r>
            <a:r>
              <a:rPr lang="en-US" sz="2400" dirty="0" err="1">
                <a:solidFill>
                  <a:schemeClr val="tx1"/>
                </a:solidFill>
              </a:rPr>
              <a:t>dan</a:t>
            </a:r>
            <a:r>
              <a:rPr lang="en-US" sz="2400" dirty="0">
                <a:solidFill>
                  <a:schemeClr val="tx1"/>
                </a:solidFill>
              </a:rPr>
              <a:t> </a:t>
            </a:r>
            <a:r>
              <a:rPr lang="en-US" sz="2400" dirty="0" err="1">
                <a:solidFill>
                  <a:schemeClr val="tx1"/>
                </a:solidFill>
              </a:rPr>
              <a:t>anak</a:t>
            </a:r>
            <a:r>
              <a:rPr lang="en-US" sz="2400" dirty="0">
                <a:solidFill>
                  <a:schemeClr val="tx1"/>
                </a:solidFill>
              </a:rPr>
              <a:t> </a:t>
            </a:r>
            <a:r>
              <a:rPr lang="en-US" sz="2400" dirty="0" err="1">
                <a:solidFill>
                  <a:schemeClr val="tx1"/>
                </a:solidFill>
              </a:rPr>
              <a:t>yatim</a:t>
            </a:r>
            <a:r>
              <a:rPr lang="en-US" sz="2400" dirty="0">
                <a:solidFill>
                  <a:schemeClr val="tx1"/>
                </a:solidFill>
              </a:rPr>
              <a:t>, </a:t>
            </a:r>
            <a:r>
              <a:rPr lang="en-US" sz="2400" dirty="0" err="1">
                <a:solidFill>
                  <a:schemeClr val="tx1"/>
                </a:solidFill>
              </a:rPr>
              <a:t>cara</a:t>
            </a:r>
            <a:r>
              <a:rPr lang="en-US" sz="2400" dirty="0">
                <a:solidFill>
                  <a:schemeClr val="tx1"/>
                </a:solidFill>
              </a:rPr>
              <a:t> </a:t>
            </a:r>
            <a:r>
              <a:rPr lang="en-US" sz="2400" dirty="0" err="1">
                <a:solidFill>
                  <a:schemeClr val="tx1"/>
                </a:solidFill>
              </a:rPr>
              <a:t>pengelolaan</a:t>
            </a:r>
            <a:r>
              <a:rPr lang="en-US" sz="2400" dirty="0">
                <a:solidFill>
                  <a:schemeClr val="tx1"/>
                </a:solidFill>
              </a:rPr>
              <a:t> </a:t>
            </a:r>
            <a:r>
              <a:rPr lang="en-US" sz="2400" dirty="0" err="1">
                <a:solidFill>
                  <a:schemeClr val="tx1"/>
                </a:solidFill>
              </a:rPr>
              <a:t>zakat</a:t>
            </a:r>
            <a:r>
              <a:rPr lang="en-US" sz="2400" dirty="0">
                <a:solidFill>
                  <a:schemeClr val="tx1"/>
                </a:solidFill>
              </a:rPr>
              <a:t> </a:t>
            </a:r>
            <a:r>
              <a:rPr lang="en-US" sz="2400" dirty="0" err="1">
                <a:solidFill>
                  <a:schemeClr val="tx1"/>
                </a:solidFill>
              </a:rPr>
              <a:t>fitrah</a:t>
            </a:r>
            <a:r>
              <a:rPr lang="en-US" sz="2400" dirty="0">
                <a:solidFill>
                  <a:schemeClr val="tx1"/>
                </a:solidFill>
              </a:rPr>
              <a:t> </a:t>
            </a:r>
            <a:r>
              <a:rPr lang="en-US" sz="2400" dirty="0" err="1">
                <a:solidFill>
                  <a:schemeClr val="tx1"/>
                </a:solidFill>
              </a:rPr>
              <a:t>dan</a:t>
            </a:r>
            <a:r>
              <a:rPr lang="en-US" sz="2400" dirty="0">
                <a:solidFill>
                  <a:schemeClr val="tx1"/>
                </a:solidFill>
              </a:rPr>
              <a:t> </a:t>
            </a:r>
            <a:r>
              <a:rPr lang="en-US" sz="2400" dirty="0" err="1">
                <a:solidFill>
                  <a:schemeClr val="tx1"/>
                </a:solidFill>
              </a:rPr>
              <a:t>zakat</a:t>
            </a:r>
            <a:r>
              <a:rPr lang="en-US" sz="2400" dirty="0">
                <a:solidFill>
                  <a:schemeClr val="tx1"/>
                </a:solidFill>
              </a:rPr>
              <a:t> </a:t>
            </a:r>
            <a:r>
              <a:rPr lang="en-US" sz="2400" dirty="0" err="1">
                <a:solidFill>
                  <a:schemeClr val="tx1"/>
                </a:solidFill>
              </a:rPr>
              <a:t>harta</a:t>
            </a:r>
            <a:r>
              <a:rPr lang="en-US" sz="2400" dirty="0">
                <a:solidFill>
                  <a:schemeClr val="tx1"/>
                </a:solidFill>
              </a:rPr>
              <a:t> </a:t>
            </a:r>
            <a:r>
              <a:rPr lang="en-US" sz="2400" dirty="0" err="1">
                <a:solidFill>
                  <a:schemeClr val="tx1"/>
                </a:solidFill>
              </a:rPr>
              <a:t>benda</a:t>
            </a:r>
            <a:r>
              <a:rPr lang="en-US" sz="2400" dirty="0">
                <a:solidFill>
                  <a:schemeClr val="tx1"/>
                </a:solidFill>
              </a:rPr>
              <a:t>, </a:t>
            </a:r>
            <a:r>
              <a:rPr lang="en-US" sz="2400" dirty="0" err="1">
                <a:solidFill>
                  <a:schemeClr val="tx1"/>
                </a:solidFill>
              </a:rPr>
              <a:t>cara</a:t>
            </a:r>
            <a:r>
              <a:rPr lang="en-US" sz="2400" dirty="0">
                <a:solidFill>
                  <a:schemeClr val="tx1"/>
                </a:solidFill>
              </a:rPr>
              <a:t> </a:t>
            </a:r>
            <a:r>
              <a:rPr lang="en-US" sz="2400" dirty="0" err="1">
                <a:solidFill>
                  <a:schemeClr val="tx1"/>
                </a:solidFill>
              </a:rPr>
              <a:t>pengelolaan</a:t>
            </a:r>
            <a:r>
              <a:rPr lang="en-US" sz="2400" dirty="0">
                <a:solidFill>
                  <a:schemeClr val="tx1"/>
                </a:solidFill>
              </a:rPr>
              <a:t> </a:t>
            </a:r>
            <a:r>
              <a:rPr lang="en-US" sz="2400" dirty="0" err="1">
                <a:solidFill>
                  <a:schemeClr val="tx1"/>
                </a:solidFill>
              </a:rPr>
              <a:t>rumah</a:t>
            </a:r>
            <a:r>
              <a:rPr lang="en-US" sz="2400" dirty="0">
                <a:solidFill>
                  <a:schemeClr val="tx1"/>
                </a:solidFill>
              </a:rPr>
              <a:t> </a:t>
            </a:r>
            <a:r>
              <a:rPr lang="en-US" sz="2400" dirty="0" err="1">
                <a:solidFill>
                  <a:schemeClr val="tx1"/>
                </a:solidFill>
              </a:rPr>
              <a:t>sakit</a:t>
            </a:r>
            <a:r>
              <a:rPr lang="en-US" sz="2400" dirty="0">
                <a:solidFill>
                  <a:schemeClr val="tx1"/>
                </a:solidFill>
              </a:rPr>
              <a:t>, </a:t>
            </a:r>
            <a:r>
              <a:rPr lang="en-US" sz="2400" dirty="0" err="1">
                <a:solidFill>
                  <a:schemeClr val="tx1"/>
                </a:solidFill>
              </a:rPr>
              <a:t>pelaksanaan</a:t>
            </a:r>
            <a:r>
              <a:rPr lang="en-US" sz="2400" dirty="0">
                <a:solidFill>
                  <a:schemeClr val="tx1"/>
                </a:solidFill>
              </a:rPr>
              <a:t> </a:t>
            </a:r>
            <a:r>
              <a:rPr lang="en-US" sz="2400" dirty="0" err="1">
                <a:solidFill>
                  <a:schemeClr val="tx1"/>
                </a:solidFill>
              </a:rPr>
              <a:t>sholat</a:t>
            </a:r>
            <a:r>
              <a:rPr lang="en-US" sz="2400" dirty="0">
                <a:solidFill>
                  <a:schemeClr val="tx1"/>
                </a:solidFill>
              </a:rPr>
              <a:t> Id </a:t>
            </a:r>
            <a:r>
              <a:rPr lang="en-US" sz="2400" dirty="0" err="1">
                <a:solidFill>
                  <a:schemeClr val="tx1"/>
                </a:solidFill>
              </a:rPr>
              <a:t>dan</a:t>
            </a:r>
            <a:r>
              <a:rPr lang="en-US" sz="2400" dirty="0">
                <a:solidFill>
                  <a:schemeClr val="tx1"/>
                </a:solidFill>
              </a:rPr>
              <a:t> </a:t>
            </a:r>
            <a:r>
              <a:rPr lang="en-US" sz="2400" dirty="0" err="1">
                <a:solidFill>
                  <a:schemeClr val="tx1"/>
                </a:solidFill>
              </a:rPr>
              <a:t>pelaksanaan</a:t>
            </a:r>
            <a:r>
              <a:rPr lang="en-US" sz="2400" dirty="0">
                <a:solidFill>
                  <a:schemeClr val="tx1"/>
                </a:solidFill>
              </a:rPr>
              <a:t> </a:t>
            </a:r>
            <a:r>
              <a:rPr lang="en-US" sz="2400" dirty="0" err="1" smtClean="0">
                <a:solidFill>
                  <a:schemeClr val="tx1"/>
                </a:solidFill>
              </a:rPr>
              <a:t>kurban</a:t>
            </a:r>
            <a:r>
              <a:rPr lang="en-US" sz="2400" dirty="0" smtClean="0">
                <a:solidFill>
                  <a:schemeClr val="tx1"/>
                </a:solidFill>
              </a:rPr>
              <a:t> </a:t>
            </a:r>
            <a:r>
              <a:rPr lang="en-US" sz="2400" dirty="0" err="1">
                <a:solidFill>
                  <a:schemeClr val="tx1"/>
                </a:solidFill>
              </a:rPr>
              <a:t>dan</a:t>
            </a:r>
            <a:r>
              <a:rPr lang="en-US" sz="2400" dirty="0">
                <a:solidFill>
                  <a:schemeClr val="tx1"/>
                </a:solidFill>
              </a:rPr>
              <a:t> </a:t>
            </a:r>
            <a:r>
              <a:rPr lang="en-US" sz="2400" dirty="0" err="1">
                <a:solidFill>
                  <a:schemeClr val="tx1"/>
                </a:solidFill>
              </a:rPr>
              <a:t>sebagainya</a:t>
            </a:r>
            <a:r>
              <a:rPr lang="en-US" sz="2400" dirty="0">
                <a:solidFill>
                  <a:schemeClr val="tx1"/>
                </a:solidFill>
              </a:rPr>
              <a:t>.</a:t>
            </a:r>
          </a:p>
        </p:txBody>
      </p:sp>
    </p:spTree>
  </p:cSld>
  <p:clrMapOvr>
    <a:masterClrMapping/>
  </p:clrMapOvr>
  <p:transition>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downLeft)">
                                      <p:cBhvr>
                                        <p:cTn id="12" dur="1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81000" y="381000"/>
            <a:ext cx="4724400" cy="1143000"/>
          </a:xfrm>
          <a:prstGeom prst="roundRect">
            <a:avLst/>
          </a:prstGeom>
          <a:solidFill>
            <a:schemeClr val="accent6">
              <a:lumMod val="40000"/>
              <a:lumOff val="60000"/>
            </a:schemeClr>
          </a:solidFill>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smtClean="0">
                <a:solidFill>
                  <a:schemeClr val="tx1"/>
                </a:solidFill>
              </a:rPr>
              <a:t>Contoh</a:t>
            </a:r>
            <a:r>
              <a:rPr lang="en-US" sz="2800" b="1" dirty="0" smtClean="0">
                <a:solidFill>
                  <a:schemeClr val="tx1"/>
                </a:solidFill>
              </a:rPr>
              <a:t> </a:t>
            </a:r>
            <a:r>
              <a:rPr lang="en-US" sz="2800" b="1" dirty="0" err="1" smtClean="0">
                <a:solidFill>
                  <a:schemeClr val="tx1"/>
                </a:solidFill>
              </a:rPr>
              <a:t>Tajdid</a:t>
            </a:r>
            <a:r>
              <a:rPr lang="en-US" sz="2800" b="1" dirty="0" smtClean="0">
                <a:solidFill>
                  <a:schemeClr val="tx1"/>
                </a:solidFill>
              </a:rPr>
              <a:t> </a:t>
            </a:r>
            <a:r>
              <a:rPr lang="en-US" sz="2800" b="1" dirty="0" err="1" smtClean="0">
                <a:solidFill>
                  <a:schemeClr val="tx1"/>
                </a:solidFill>
              </a:rPr>
              <a:t>dalam</a:t>
            </a:r>
            <a:r>
              <a:rPr lang="en-US" sz="2800" b="1" dirty="0" smtClean="0">
                <a:solidFill>
                  <a:schemeClr val="tx1"/>
                </a:solidFill>
              </a:rPr>
              <a:t> </a:t>
            </a:r>
            <a:r>
              <a:rPr lang="en-US" sz="2800" b="1" dirty="0" err="1" smtClean="0">
                <a:solidFill>
                  <a:schemeClr val="tx1"/>
                </a:solidFill>
              </a:rPr>
              <a:t>Muhammadiyah</a:t>
            </a:r>
            <a:endParaRPr lang="en-US" sz="2800" b="1" dirty="0">
              <a:solidFill>
                <a:schemeClr val="tx1"/>
              </a:solidFill>
            </a:endParaRPr>
          </a:p>
        </p:txBody>
      </p:sp>
      <p:sp>
        <p:nvSpPr>
          <p:cNvPr id="3" name="Rectangle 2"/>
          <p:cNvSpPr/>
          <p:nvPr/>
        </p:nvSpPr>
        <p:spPr>
          <a:xfrm>
            <a:off x="381000" y="2362200"/>
            <a:ext cx="8534400" cy="4343400"/>
          </a:xfrm>
          <a:prstGeom prst="rect">
            <a:avLst/>
          </a:prstGeom>
          <a:solidFill>
            <a:schemeClr val="bg2">
              <a:lumMod val="20000"/>
              <a:lumOff val="80000"/>
            </a:schemeClr>
          </a:solidFill>
          <a:effectLst>
            <a:glow rad="1397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err="1">
                <a:solidFill>
                  <a:schemeClr val="tx1"/>
                </a:solidFill>
              </a:rPr>
              <a:t>Secara</a:t>
            </a:r>
            <a:r>
              <a:rPr lang="en-US" sz="2400" dirty="0">
                <a:solidFill>
                  <a:schemeClr val="tx1"/>
                </a:solidFill>
              </a:rPr>
              <a:t> </a:t>
            </a:r>
            <a:r>
              <a:rPr lang="en-US" sz="2400" dirty="0" err="1">
                <a:solidFill>
                  <a:schemeClr val="tx1"/>
                </a:solidFill>
              </a:rPr>
              <a:t>garis</a:t>
            </a:r>
            <a:r>
              <a:rPr lang="en-US" sz="2400" dirty="0">
                <a:solidFill>
                  <a:schemeClr val="tx1"/>
                </a:solidFill>
              </a:rPr>
              <a:t> </a:t>
            </a:r>
            <a:r>
              <a:rPr lang="en-US" sz="2400" dirty="0" err="1">
                <a:solidFill>
                  <a:schemeClr val="tx1"/>
                </a:solidFill>
              </a:rPr>
              <a:t>besar</a:t>
            </a:r>
            <a:r>
              <a:rPr lang="en-US" sz="2400" dirty="0">
                <a:solidFill>
                  <a:schemeClr val="tx1"/>
                </a:solidFill>
              </a:rPr>
              <a:t>, </a:t>
            </a:r>
            <a:r>
              <a:rPr lang="en-US" sz="2400" dirty="0" err="1">
                <a:solidFill>
                  <a:schemeClr val="tx1"/>
                </a:solidFill>
              </a:rPr>
              <a:t>kecenderungan</a:t>
            </a:r>
            <a:r>
              <a:rPr lang="en-US" sz="2400" dirty="0">
                <a:solidFill>
                  <a:schemeClr val="tx1"/>
                </a:solidFill>
              </a:rPr>
              <a:t> </a:t>
            </a:r>
            <a:r>
              <a:rPr lang="en-US" sz="2400" dirty="0" err="1">
                <a:solidFill>
                  <a:schemeClr val="tx1"/>
                </a:solidFill>
              </a:rPr>
              <a:t>untuk</a:t>
            </a:r>
            <a:r>
              <a:rPr lang="en-US" sz="2400" dirty="0">
                <a:solidFill>
                  <a:schemeClr val="tx1"/>
                </a:solidFill>
              </a:rPr>
              <a:t> </a:t>
            </a:r>
            <a:r>
              <a:rPr lang="en-US" sz="2400" dirty="0" err="1">
                <a:solidFill>
                  <a:schemeClr val="tx1"/>
                </a:solidFill>
              </a:rPr>
              <a:t>memahami</a:t>
            </a:r>
            <a:r>
              <a:rPr lang="en-US" sz="2400" dirty="0">
                <a:solidFill>
                  <a:schemeClr val="tx1"/>
                </a:solidFill>
              </a:rPr>
              <a:t> </a:t>
            </a:r>
            <a:r>
              <a:rPr lang="en-US" sz="2400" dirty="0" err="1">
                <a:solidFill>
                  <a:schemeClr val="tx1"/>
                </a:solidFill>
              </a:rPr>
              <a:t>ajaran</a:t>
            </a:r>
            <a:r>
              <a:rPr lang="en-US" sz="2400" dirty="0">
                <a:solidFill>
                  <a:schemeClr val="tx1"/>
                </a:solidFill>
              </a:rPr>
              <a:t> </a:t>
            </a:r>
            <a:r>
              <a:rPr lang="en-US" sz="2400" dirty="0" err="1">
                <a:solidFill>
                  <a:schemeClr val="tx1"/>
                </a:solidFill>
              </a:rPr>
              <a:t>dasar</a:t>
            </a:r>
            <a:r>
              <a:rPr lang="en-US" sz="2400" dirty="0">
                <a:solidFill>
                  <a:schemeClr val="tx1"/>
                </a:solidFill>
              </a:rPr>
              <a:t> Islam </a:t>
            </a:r>
            <a:r>
              <a:rPr lang="en-US" sz="2400" dirty="0" err="1">
                <a:solidFill>
                  <a:schemeClr val="tx1"/>
                </a:solidFill>
              </a:rPr>
              <a:t>dapat</a:t>
            </a:r>
            <a:r>
              <a:rPr lang="en-US" sz="2400" dirty="0">
                <a:solidFill>
                  <a:schemeClr val="tx1"/>
                </a:solidFill>
              </a:rPr>
              <a:t> </a:t>
            </a:r>
            <a:r>
              <a:rPr lang="en-US" sz="2400" dirty="0" err="1">
                <a:solidFill>
                  <a:schemeClr val="tx1"/>
                </a:solidFill>
              </a:rPr>
              <a:t>dikelompokan</a:t>
            </a:r>
            <a:r>
              <a:rPr lang="en-US" sz="2400" dirty="0">
                <a:solidFill>
                  <a:schemeClr val="tx1"/>
                </a:solidFill>
              </a:rPr>
              <a:t> </a:t>
            </a:r>
            <a:r>
              <a:rPr lang="en-US" sz="2400" dirty="0" err="1">
                <a:solidFill>
                  <a:schemeClr val="tx1"/>
                </a:solidFill>
              </a:rPr>
              <a:t>menjadi</a:t>
            </a:r>
            <a:r>
              <a:rPr lang="en-US" sz="2400" dirty="0">
                <a:solidFill>
                  <a:schemeClr val="tx1"/>
                </a:solidFill>
              </a:rPr>
              <a:t> </a:t>
            </a:r>
            <a:r>
              <a:rPr lang="en-US" sz="2400" dirty="0" err="1">
                <a:solidFill>
                  <a:schemeClr val="tx1"/>
                </a:solidFill>
              </a:rPr>
              <a:t>dua</a:t>
            </a:r>
            <a:r>
              <a:rPr lang="en-US" sz="2400" dirty="0">
                <a:solidFill>
                  <a:schemeClr val="tx1"/>
                </a:solidFill>
              </a:rPr>
              <a:t> </a:t>
            </a:r>
            <a:r>
              <a:rPr lang="en-US" sz="2400" dirty="0" err="1">
                <a:solidFill>
                  <a:schemeClr val="tx1"/>
                </a:solidFill>
              </a:rPr>
              <a:t>kelompok</a:t>
            </a:r>
            <a:r>
              <a:rPr lang="en-US" sz="2400" dirty="0">
                <a:solidFill>
                  <a:schemeClr val="tx1"/>
                </a:solidFill>
              </a:rPr>
              <a:t> </a:t>
            </a:r>
            <a:r>
              <a:rPr lang="en-US" sz="2400" dirty="0" err="1">
                <a:solidFill>
                  <a:schemeClr val="tx1"/>
                </a:solidFill>
              </a:rPr>
              <a:t>besar</a:t>
            </a:r>
            <a:r>
              <a:rPr lang="en-US" sz="2400" dirty="0">
                <a:solidFill>
                  <a:schemeClr val="tx1"/>
                </a:solidFill>
              </a:rPr>
              <a:t>, </a:t>
            </a:r>
            <a:r>
              <a:rPr lang="en-US" sz="2400" dirty="0" err="1">
                <a:solidFill>
                  <a:schemeClr val="tx1"/>
                </a:solidFill>
              </a:rPr>
              <a:t>pertama</a:t>
            </a:r>
            <a:r>
              <a:rPr lang="en-US" sz="2400" dirty="0">
                <a:solidFill>
                  <a:schemeClr val="tx1"/>
                </a:solidFill>
              </a:rPr>
              <a:t> </a:t>
            </a:r>
            <a:r>
              <a:rPr lang="en-US" sz="2400" dirty="0" err="1">
                <a:solidFill>
                  <a:schemeClr val="tx1"/>
                </a:solidFill>
              </a:rPr>
              <a:t>kelompok</a:t>
            </a:r>
            <a:r>
              <a:rPr lang="en-US" sz="2400" dirty="0">
                <a:solidFill>
                  <a:schemeClr val="tx1"/>
                </a:solidFill>
              </a:rPr>
              <a:t> </a:t>
            </a:r>
            <a:r>
              <a:rPr lang="en-US" sz="2400" dirty="0" err="1">
                <a:solidFill>
                  <a:schemeClr val="tx1"/>
                </a:solidFill>
              </a:rPr>
              <a:t>salafi</a:t>
            </a:r>
            <a:r>
              <a:rPr lang="en-US" sz="2400" dirty="0">
                <a:solidFill>
                  <a:schemeClr val="tx1"/>
                </a:solidFill>
              </a:rPr>
              <a:t> </a:t>
            </a:r>
            <a:r>
              <a:rPr lang="en-US" sz="2400" dirty="0" err="1">
                <a:solidFill>
                  <a:schemeClr val="tx1"/>
                </a:solidFill>
              </a:rPr>
              <a:t>dan</a:t>
            </a:r>
            <a:r>
              <a:rPr lang="en-US" sz="2400" dirty="0">
                <a:solidFill>
                  <a:schemeClr val="tx1"/>
                </a:solidFill>
              </a:rPr>
              <a:t> </a:t>
            </a:r>
            <a:r>
              <a:rPr lang="en-US" sz="2400" dirty="0" err="1">
                <a:solidFill>
                  <a:schemeClr val="tx1"/>
                </a:solidFill>
              </a:rPr>
              <a:t>kedua</a:t>
            </a:r>
            <a:r>
              <a:rPr lang="en-US" sz="2400" dirty="0">
                <a:solidFill>
                  <a:schemeClr val="tx1"/>
                </a:solidFill>
              </a:rPr>
              <a:t> </a:t>
            </a:r>
            <a:r>
              <a:rPr lang="en-US" sz="2400" dirty="0" err="1">
                <a:solidFill>
                  <a:schemeClr val="tx1"/>
                </a:solidFill>
              </a:rPr>
              <a:t>kelompok</a:t>
            </a:r>
            <a:r>
              <a:rPr lang="en-US" sz="2400" dirty="0">
                <a:solidFill>
                  <a:schemeClr val="tx1"/>
                </a:solidFill>
              </a:rPr>
              <a:t> ‘</a:t>
            </a:r>
            <a:r>
              <a:rPr lang="en-US" sz="2400" dirty="0" err="1">
                <a:solidFill>
                  <a:schemeClr val="tx1"/>
                </a:solidFill>
              </a:rPr>
              <a:t>ashrani</a:t>
            </a:r>
            <a:r>
              <a:rPr lang="en-US" sz="2400" dirty="0">
                <a:solidFill>
                  <a:schemeClr val="tx1"/>
                </a:solidFill>
              </a:rPr>
              <a:t>. </a:t>
            </a:r>
            <a:r>
              <a:rPr lang="en-US" sz="2400" dirty="0" err="1">
                <a:solidFill>
                  <a:schemeClr val="tx1"/>
                </a:solidFill>
              </a:rPr>
              <a:t>Kelompok</a:t>
            </a:r>
            <a:r>
              <a:rPr lang="en-US" sz="2400" dirty="0">
                <a:solidFill>
                  <a:schemeClr val="tx1"/>
                </a:solidFill>
              </a:rPr>
              <a:t> </a:t>
            </a:r>
            <a:r>
              <a:rPr lang="en-US" sz="2400" dirty="0" err="1">
                <a:solidFill>
                  <a:schemeClr val="tx1"/>
                </a:solidFill>
              </a:rPr>
              <a:t>pertama</a:t>
            </a:r>
            <a:r>
              <a:rPr lang="en-US" sz="2400" dirty="0">
                <a:solidFill>
                  <a:schemeClr val="tx1"/>
                </a:solidFill>
              </a:rPr>
              <a:t> </a:t>
            </a:r>
            <a:r>
              <a:rPr lang="en-US" sz="2400" dirty="0" err="1">
                <a:solidFill>
                  <a:schemeClr val="tx1"/>
                </a:solidFill>
              </a:rPr>
              <a:t>biasa</a:t>
            </a:r>
            <a:r>
              <a:rPr lang="en-US" sz="2400" dirty="0">
                <a:solidFill>
                  <a:schemeClr val="tx1"/>
                </a:solidFill>
              </a:rPr>
              <a:t> </a:t>
            </a:r>
            <a:r>
              <a:rPr lang="en-US" sz="2400" dirty="0" err="1">
                <a:solidFill>
                  <a:schemeClr val="tx1"/>
                </a:solidFill>
              </a:rPr>
              <a:t>disebut</a:t>
            </a:r>
            <a:r>
              <a:rPr lang="en-US" sz="2400" dirty="0">
                <a:solidFill>
                  <a:schemeClr val="tx1"/>
                </a:solidFill>
              </a:rPr>
              <a:t> </a:t>
            </a:r>
            <a:r>
              <a:rPr lang="en-US" sz="2400" dirty="0" err="1">
                <a:solidFill>
                  <a:schemeClr val="tx1"/>
                </a:solidFill>
              </a:rPr>
              <a:t>sebagian</a:t>
            </a:r>
            <a:r>
              <a:rPr lang="en-US" sz="2400" dirty="0">
                <a:solidFill>
                  <a:schemeClr val="tx1"/>
                </a:solidFill>
              </a:rPr>
              <a:t> </a:t>
            </a:r>
            <a:r>
              <a:rPr lang="en-US" sz="2400" dirty="0" err="1">
                <a:solidFill>
                  <a:schemeClr val="tx1"/>
                </a:solidFill>
              </a:rPr>
              <a:t>pengamat</a:t>
            </a:r>
            <a:r>
              <a:rPr lang="en-US" sz="2400" dirty="0">
                <a:solidFill>
                  <a:schemeClr val="tx1"/>
                </a:solidFill>
              </a:rPr>
              <a:t> </a:t>
            </a:r>
            <a:r>
              <a:rPr lang="en-US" sz="2400" dirty="0" err="1">
                <a:solidFill>
                  <a:schemeClr val="tx1"/>
                </a:solidFill>
              </a:rPr>
              <a:t>sebagai</a:t>
            </a:r>
            <a:r>
              <a:rPr lang="en-US" sz="2400" dirty="0">
                <a:solidFill>
                  <a:schemeClr val="tx1"/>
                </a:solidFill>
              </a:rPr>
              <a:t> </a:t>
            </a:r>
            <a:r>
              <a:rPr lang="en-US" sz="2400" dirty="0" err="1">
                <a:solidFill>
                  <a:schemeClr val="tx1"/>
                </a:solidFill>
              </a:rPr>
              <a:t>kelompok</a:t>
            </a:r>
            <a:r>
              <a:rPr lang="en-US" sz="2400" dirty="0">
                <a:solidFill>
                  <a:schemeClr val="tx1"/>
                </a:solidFill>
              </a:rPr>
              <a:t> </a:t>
            </a:r>
            <a:r>
              <a:rPr lang="en-US" sz="2400" dirty="0" err="1">
                <a:solidFill>
                  <a:schemeClr val="tx1"/>
                </a:solidFill>
              </a:rPr>
              <a:t>fundamentalis</a:t>
            </a:r>
            <a:r>
              <a:rPr lang="en-US" sz="2400" dirty="0">
                <a:solidFill>
                  <a:schemeClr val="tx1"/>
                </a:solidFill>
              </a:rPr>
              <a:t>, </a:t>
            </a:r>
            <a:r>
              <a:rPr lang="en-US" sz="2400" dirty="0" err="1">
                <a:solidFill>
                  <a:schemeClr val="tx1"/>
                </a:solidFill>
              </a:rPr>
              <a:t>sedangkan</a:t>
            </a:r>
            <a:r>
              <a:rPr lang="en-US" sz="2400" dirty="0">
                <a:solidFill>
                  <a:schemeClr val="tx1"/>
                </a:solidFill>
              </a:rPr>
              <a:t> </a:t>
            </a:r>
            <a:r>
              <a:rPr lang="en-US" sz="2400" dirty="0" err="1">
                <a:solidFill>
                  <a:schemeClr val="tx1"/>
                </a:solidFill>
              </a:rPr>
              <a:t>Kelompok</a:t>
            </a:r>
            <a:r>
              <a:rPr lang="en-US" sz="2400" dirty="0">
                <a:solidFill>
                  <a:schemeClr val="tx1"/>
                </a:solidFill>
              </a:rPr>
              <a:t> yang </a:t>
            </a:r>
            <a:r>
              <a:rPr lang="en-US" sz="2400" dirty="0" err="1">
                <a:solidFill>
                  <a:schemeClr val="tx1"/>
                </a:solidFill>
              </a:rPr>
              <a:t>terakhir</a:t>
            </a:r>
            <a:r>
              <a:rPr lang="en-US" sz="2400" dirty="0">
                <a:solidFill>
                  <a:schemeClr val="tx1"/>
                </a:solidFill>
              </a:rPr>
              <a:t> </a:t>
            </a:r>
            <a:r>
              <a:rPr lang="en-US" sz="2400" dirty="0" err="1">
                <a:solidFill>
                  <a:schemeClr val="tx1"/>
                </a:solidFill>
              </a:rPr>
              <a:t>dapat</a:t>
            </a:r>
            <a:r>
              <a:rPr lang="en-US" sz="2400" dirty="0">
                <a:solidFill>
                  <a:schemeClr val="tx1"/>
                </a:solidFill>
              </a:rPr>
              <a:t> </a:t>
            </a:r>
            <a:r>
              <a:rPr lang="en-US" sz="2400" dirty="0" err="1">
                <a:solidFill>
                  <a:schemeClr val="tx1"/>
                </a:solidFill>
              </a:rPr>
              <a:t>disamakan</a:t>
            </a:r>
            <a:r>
              <a:rPr lang="en-US" sz="2400" dirty="0">
                <a:solidFill>
                  <a:schemeClr val="tx1"/>
                </a:solidFill>
              </a:rPr>
              <a:t> </a:t>
            </a:r>
            <a:r>
              <a:rPr lang="en-US" sz="2400" dirty="0" err="1">
                <a:solidFill>
                  <a:schemeClr val="tx1"/>
                </a:solidFill>
              </a:rPr>
              <a:t>dengan</a:t>
            </a:r>
            <a:r>
              <a:rPr lang="en-US" sz="2400" dirty="0">
                <a:solidFill>
                  <a:schemeClr val="tx1"/>
                </a:solidFill>
              </a:rPr>
              <a:t> </a:t>
            </a:r>
            <a:r>
              <a:rPr lang="en-US" sz="2400" dirty="0" err="1">
                <a:solidFill>
                  <a:schemeClr val="tx1"/>
                </a:solidFill>
              </a:rPr>
              <a:t>kelompok</a:t>
            </a:r>
            <a:r>
              <a:rPr lang="en-US" sz="2400" dirty="0">
                <a:solidFill>
                  <a:schemeClr val="tx1"/>
                </a:solidFill>
              </a:rPr>
              <a:t> Islam </a:t>
            </a:r>
            <a:r>
              <a:rPr lang="en-US" sz="2400" dirty="0" err="1">
                <a:solidFill>
                  <a:schemeClr val="tx1"/>
                </a:solidFill>
              </a:rPr>
              <a:t>Liberalis</a:t>
            </a:r>
            <a:r>
              <a:rPr lang="en-US" sz="2400" dirty="0">
                <a:solidFill>
                  <a:schemeClr val="tx1"/>
                </a:solidFill>
              </a:rPr>
              <a:t> </a:t>
            </a:r>
            <a:r>
              <a:rPr lang="en-US" sz="2400" dirty="0" err="1">
                <a:solidFill>
                  <a:schemeClr val="tx1"/>
                </a:solidFill>
              </a:rPr>
              <a:t>Kemudian</a:t>
            </a:r>
            <a:r>
              <a:rPr lang="en-US" sz="2400" dirty="0">
                <a:solidFill>
                  <a:schemeClr val="tx1"/>
                </a:solidFill>
              </a:rPr>
              <a:t>, </a:t>
            </a:r>
            <a:r>
              <a:rPr lang="en-US" sz="2400" dirty="0" err="1">
                <a:solidFill>
                  <a:schemeClr val="tx1"/>
                </a:solidFill>
              </a:rPr>
              <a:t>berdasarkan</a:t>
            </a:r>
            <a:r>
              <a:rPr lang="en-US" sz="2400" dirty="0">
                <a:solidFill>
                  <a:schemeClr val="tx1"/>
                </a:solidFill>
              </a:rPr>
              <a:t> </a:t>
            </a:r>
            <a:r>
              <a:rPr lang="en-US" sz="2400" dirty="0" err="1">
                <a:solidFill>
                  <a:schemeClr val="tx1"/>
                </a:solidFill>
              </a:rPr>
              <a:t>pembagian</a:t>
            </a:r>
            <a:r>
              <a:rPr lang="en-US" sz="2400" dirty="0">
                <a:solidFill>
                  <a:schemeClr val="tx1"/>
                </a:solidFill>
              </a:rPr>
              <a:t> </a:t>
            </a:r>
            <a:r>
              <a:rPr lang="en-US" sz="2400" dirty="0" err="1">
                <a:solidFill>
                  <a:schemeClr val="tx1"/>
                </a:solidFill>
              </a:rPr>
              <a:t>itu</a:t>
            </a:r>
            <a:r>
              <a:rPr lang="en-US" sz="2400" dirty="0">
                <a:solidFill>
                  <a:schemeClr val="tx1"/>
                </a:solidFill>
              </a:rPr>
              <a:t>, </a:t>
            </a:r>
            <a:r>
              <a:rPr lang="en-US" sz="2400" dirty="0" err="1">
                <a:solidFill>
                  <a:schemeClr val="tx1"/>
                </a:solidFill>
              </a:rPr>
              <a:t>para</a:t>
            </a:r>
            <a:r>
              <a:rPr lang="en-US" sz="2400" dirty="0">
                <a:solidFill>
                  <a:schemeClr val="tx1"/>
                </a:solidFill>
              </a:rPr>
              <a:t> </a:t>
            </a:r>
            <a:r>
              <a:rPr lang="en-US" sz="2400" dirty="0" err="1">
                <a:solidFill>
                  <a:schemeClr val="tx1"/>
                </a:solidFill>
              </a:rPr>
              <a:t>ahli</a:t>
            </a:r>
            <a:r>
              <a:rPr lang="en-US" sz="2400" dirty="0">
                <a:solidFill>
                  <a:schemeClr val="tx1"/>
                </a:solidFill>
              </a:rPr>
              <a:t> </a:t>
            </a:r>
            <a:r>
              <a:rPr lang="en-US" sz="2400" dirty="0" err="1">
                <a:solidFill>
                  <a:schemeClr val="tx1"/>
                </a:solidFill>
              </a:rPr>
              <a:t>dan</a:t>
            </a:r>
            <a:r>
              <a:rPr lang="en-US" sz="2400" dirty="0">
                <a:solidFill>
                  <a:schemeClr val="tx1"/>
                </a:solidFill>
              </a:rPr>
              <a:t> </a:t>
            </a:r>
            <a:r>
              <a:rPr lang="en-US" sz="2400" dirty="0" err="1">
                <a:solidFill>
                  <a:schemeClr val="tx1"/>
                </a:solidFill>
              </a:rPr>
              <a:t>pengamat</a:t>
            </a:r>
            <a:r>
              <a:rPr lang="en-US" sz="2400" dirty="0">
                <a:solidFill>
                  <a:schemeClr val="tx1"/>
                </a:solidFill>
              </a:rPr>
              <a:t> </a:t>
            </a:r>
            <a:r>
              <a:rPr lang="en-US" sz="2400" dirty="0" err="1">
                <a:solidFill>
                  <a:schemeClr val="tx1"/>
                </a:solidFill>
              </a:rPr>
              <a:t>keislaman</a:t>
            </a:r>
            <a:r>
              <a:rPr lang="en-US" sz="2400" dirty="0">
                <a:solidFill>
                  <a:schemeClr val="tx1"/>
                </a:solidFill>
              </a:rPr>
              <a:t> </a:t>
            </a:r>
            <a:r>
              <a:rPr lang="en-US" sz="2400" dirty="0" err="1">
                <a:solidFill>
                  <a:schemeClr val="tx1"/>
                </a:solidFill>
              </a:rPr>
              <a:t>mengklasifikasikan</a:t>
            </a:r>
            <a:r>
              <a:rPr lang="en-US" sz="2400" dirty="0">
                <a:solidFill>
                  <a:schemeClr val="tx1"/>
                </a:solidFill>
              </a:rPr>
              <a:t> </a:t>
            </a:r>
            <a:r>
              <a:rPr lang="en-US" sz="2400" dirty="0" err="1">
                <a:solidFill>
                  <a:schemeClr val="tx1"/>
                </a:solidFill>
              </a:rPr>
              <a:t>aliran</a:t>
            </a:r>
            <a:r>
              <a:rPr lang="en-US" sz="2400" dirty="0">
                <a:solidFill>
                  <a:schemeClr val="tx1"/>
                </a:solidFill>
              </a:rPr>
              <a:t> </a:t>
            </a:r>
            <a:r>
              <a:rPr lang="en-US" sz="2400" dirty="0" err="1">
                <a:solidFill>
                  <a:schemeClr val="tx1"/>
                </a:solidFill>
              </a:rPr>
              <a:t>pemikiran</a:t>
            </a:r>
            <a:r>
              <a:rPr lang="en-US" sz="2400" dirty="0">
                <a:solidFill>
                  <a:schemeClr val="tx1"/>
                </a:solidFill>
              </a:rPr>
              <a:t> </a:t>
            </a:r>
            <a:r>
              <a:rPr lang="en-US" sz="2400" dirty="0" err="1">
                <a:solidFill>
                  <a:schemeClr val="tx1"/>
                </a:solidFill>
              </a:rPr>
              <a:t>di</a:t>
            </a:r>
            <a:r>
              <a:rPr lang="en-US" sz="2400" dirty="0">
                <a:solidFill>
                  <a:schemeClr val="tx1"/>
                </a:solidFill>
              </a:rPr>
              <a:t> </a:t>
            </a:r>
            <a:r>
              <a:rPr lang="en-US" sz="2400" dirty="0" err="1">
                <a:solidFill>
                  <a:schemeClr val="tx1"/>
                </a:solidFill>
              </a:rPr>
              <a:t>kalangan</a:t>
            </a:r>
            <a:r>
              <a:rPr lang="en-US" sz="2400" dirty="0">
                <a:solidFill>
                  <a:schemeClr val="tx1"/>
                </a:solidFill>
              </a:rPr>
              <a:t> </a:t>
            </a:r>
            <a:r>
              <a:rPr lang="en-US" sz="2400" dirty="0" err="1">
                <a:solidFill>
                  <a:schemeClr val="tx1"/>
                </a:solidFill>
              </a:rPr>
              <a:t>umat</a:t>
            </a:r>
            <a:r>
              <a:rPr lang="en-US" sz="2400" dirty="0">
                <a:solidFill>
                  <a:schemeClr val="tx1"/>
                </a:solidFill>
              </a:rPr>
              <a:t> Islam </a:t>
            </a:r>
            <a:r>
              <a:rPr lang="en-US" sz="2400" dirty="0" err="1">
                <a:solidFill>
                  <a:schemeClr val="tx1"/>
                </a:solidFill>
              </a:rPr>
              <a:t>menjadi</a:t>
            </a:r>
            <a:r>
              <a:rPr lang="en-US" sz="2400" dirty="0">
                <a:solidFill>
                  <a:schemeClr val="tx1"/>
                </a:solidFill>
              </a:rPr>
              <a:t> </a:t>
            </a:r>
            <a:r>
              <a:rPr lang="en-US" sz="2400" dirty="0" err="1">
                <a:solidFill>
                  <a:schemeClr val="tx1"/>
                </a:solidFill>
              </a:rPr>
              <a:t>tiga</a:t>
            </a:r>
            <a:r>
              <a:rPr lang="en-US" sz="2400" dirty="0">
                <a:solidFill>
                  <a:schemeClr val="tx1"/>
                </a:solidFill>
              </a:rPr>
              <a:t> </a:t>
            </a:r>
            <a:r>
              <a:rPr lang="en-US" sz="2400" dirty="0" err="1">
                <a:solidFill>
                  <a:schemeClr val="tx1"/>
                </a:solidFill>
              </a:rPr>
              <a:t>kelompok</a:t>
            </a:r>
            <a:r>
              <a:rPr lang="en-US" sz="2400" dirty="0">
                <a:solidFill>
                  <a:schemeClr val="tx1"/>
                </a:solidFill>
              </a:rPr>
              <a:t>, </a:t>
            </a:r>
            <a:r>
              <a:rPr lang="en-US" sz="2400" dirty="0" err="1">
                <a:solidFill>
                  <a:schemeClr val="tx1"/>
                </a:solidFill>
              </a:rPr>
              <a:t>yakni</a:t>
            </a:r>
            <a:r>
              <a:rPr lang="en-US" sz="2400" dirty="0">
                <a:solidFill>
                  <a:schemeClr val="tx1"/>
                </a:solidFill>
              </a:rPr>
              <a:t> </a:t>
            </a:r>
            <a:r>
              <a:rPr lang="en-US" sz="2400" dirty="0" err="1">
                <a:solidFill>
                  <a:schemeClr val="tx1"/>
                </a:solidFill>
              </a:rPr>
              <a:t>fundamentalis</a:t>
            </a:r>
            <a:r>
              <a:rPr lang="en-US" sz="2400" dirty="0">
                <a:solidFill>
                  <a:schemeClr val="tx1"/>
                </a:solidFill>
              </a:rPr>
              <a:t>, </a:t>
            </a:r>
            <a:r>
              <a:rPr lang="en-US" sz="2400" dirty="0" err="1">
                <a:solidFill>
                  <a:schemeClr val="tx1"/>
                </a:solidFill>
              </a:rPr>
              <a:t>liberalis</a:t>
            </a:r>
            <a:r>
              <a:rPr lang="en-US" sz="2400" dirty="0">
                <a:solidFill>
                  <a:schemeClr val="tx1"/>
                </a:solidFill>
              </a:rPr>
              <a:t> </a:t>
            </a:r>
            <a:r>
              <a:rPr lang="en-US" sz="2400" dirty="0" err="1">
                <a:solidFill>
                  <a:schemeClr val="tx1"/>
                </a:solidFill>
              </a:rPr>
              <a:t>dan</a:t>
            </a:r>
            <a:r>
              <a:rPr lang="en-US" sz="2400" dirty="0">
                <a:solidFill>
                  <a:schemeClr val="tx1"/>
                </a:solidFill>
              </a:rPr>
              <a:t> </a:t>
            </a:r>
            <a:r>
              <a:rPr lang="en-US" sz="2400" dirty="0" err="1">
                <a:solidFill>
                  <a:schemeClr val="tx1"/>
                </a:solidFill>
              </a:rPr>
              <a:t>moderat</a:t>
            </a:r>
            <a:r>
              <a:rPr lang="en-US" sz="2400" dirty="0">
                <a:solidFill>
                  <a:schemeClr val="tx1"/>
                </a:solidFill>
              </a:rPr>
              <a:t>.</a:t>
            </a:r>
          </a:p>
        </p:txBody>
      </p:sp>
      <p:sp>
        <p:nvSpPr>
          <p:cNvPr id="4" name="Half Frame 3"/>
          <p:cNvSpPr/>
          <p:nvPr/>
        </p:nvSpPr>
        <p:spPr>
          <a:xfrm>
            <a:off x="0" y="1981200"/>
            <a:ext cx="6400800" cy="4648200"/>
          </a:xfrm>
          <a:prstGeom prst="halfFrame">
            <a:avLst>
              <a:gd name="adj1" fmla="val 5613"/>
              <a:gd name="adj2" fmla="val 6060"/>
            </a:avLst>
          </a:prstGeom>
          <a:solidFill>
            <a:srgbClr val="0070C0"/>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plus(in)">
                                      <p:cBhvr>
                                        <p:cTn id="1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ched Right Arrow 1"/>
          <p:cNvSpPr/>
          <p:nvPr/>
        </p:nvSpPr>
        <p:spPr>
          <a:xfrm>
            <a:off x="304800" y="152400"/>
            <a:ext cx="3048000" cy="1371600"/>
          </a:xfrm>
          <a:prstGeom prst="notchedRightArrow">
            <a:avLst/>
          </a:prstGeom>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smtClean="0">
                <a:solidFill>
                  <a:schemeClr val="tx1"/>
                </a:solidFill>
              </a:rPr>
              <a:t>Lanjutan</a:t>
            </a:r>
            <a:r>
              <a:rPr lang="en-US" sz="2800" b="1" dirty="0" smtClean="0">
                <a:solidFill>
                  <a:schemeClr val="tx1"/>
                </a:solidFill>
              </a:rPr>
              <a:t> …</a:t>
            </a:r>
            <a:endParaRPr lang="en-US" sz="2800" b="1" dirty="0">
              <a:solidFill>
                <a:schemeClr val="tx1"/>
              </a:solidFill>
            </a:endParaRPr>
          </a:p>
        </p:txBody>
      </p:sp>
      <p:sp>
        <p:nvSpPr>
          <p:cNvPr id="4" name="Frame 3"/>
          <p:cNvSpPr/>
          <p:nvPr/>
        </p:nvSpPr>
        <p:spPr>
          <a:xfrm>
            <a:off x="0" y="1371600"/>
            <a:ext cx="9144000" cy="5486400"/>
          </a:xfrm>
          <a:prstGeom prst="frame">
            <a:avLst/>
          </a:prstGeom>
          <a:solidFill>
            <a:srgbClr val="0070C0"/>
          </a:solidFill>
          <a:effectLst>
            <a:glow rad="228600">
              <a:schemeClr val="accent2">
                <a:satMod val="175000"/>
                <a:alpha val="40000"/>
              </a:schemeClr>
            </a:glow>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Rectangle 4"/>
          <p:cNvSpPr/>
          <p:nvPr/>
        </p:nvSpPr>
        <p:spPr>
          <a:xfrm>
            <a:off x="304800" y="1676400"/>
            <a:ext cx="8534400" cy="4876800"/>
          </a:xfrm>
          <a:prstGeom prst="rect">
            <a:avLst/>
          </a:prstGeom>
          <a:solidFill>
            <a:schemeClr val="bg1">
              <a:lumMod val="85000"/>
            </a:schemeClr>
          </a:solidFill>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just">
              <a:buAutoNum type="arabicPeriod"/>
            </a:pPr>
            <a:r>
              <a:rPr lang="en-US" sz="2400" dirty="0" err="1" smtClean="0">
                <a:solidFill>
                  <a:schemeClr val="tx1"/>
                </a:solidFill>
              </a:rPr>
              <a:t>Fundamentalis</a:t>
            </a:r>
            <a:endParaRPr lang="en-US" sz="2400" dirty="0" smtClean="0">
              <a:solidFill>
                <a:schemeClr val="tx1"/>
              </a:solidFill>
            </a:endParaRPr>
          </a:p>
          <a:p>
            <a:pPr marL="457200" indent="-457200" algn="just"/>
            <a:r>
              <a:rPr lang="en-US" sz="2400" dirty="0">
                <a:solidFill>
                  <a:schemeClr val="tx1"/>
                </a:solidFill>
              </a:rPr>
              <a:t>	</a:t>
            </a:r>
            <a:r>
              <a:rPr lang="en-US" sz="2400" dirty="0" err="1" smtClean="0">
                <a:solidFill>
                  <a:schemeClr val="tx1"/>
                </a:solidFill>
              </a:rPr>
              <a:t>Dalam</a:t>
            </a:r>
            <a:r>
              <a:rPr lang="en-US" sz="2400" dirty="0" smtClean="0">
                <a:solidFill>
                  <a:schemeClr val="tx1"/>
                </a:solidFill>
              </a:rPr>
              <a:t> </a:t>
            </a:r>
            <a:r>
              <a:rPr lang="en-US" sz="2400" dirty="0" err="1">
                <a:solidFill>
                  <a:schemeClr val="tx1"/>
                </a:solidFill>
              </a:rPr>
              <a:t>tradisi</a:t>
            </a:r>
            <a:r>
              <a:rPr lang="en-US" sz="2400" dirty="0">
                <a:solidFill>
                  <a:schemeClr val="tx1"/>
                </a:solidFill>
              </a:rPr>
              <a:t> </a:t>
            </a:r>
            <a:r>
              <a:rPr lang="en-US" sz="2400" dirty="0" err="1">
                <a:solidFill>
                  <a:schemeClr val="tx1"/>
                </a:solidFill>
              </a:rPr>
              <a:t>kajian</a:t>
            </a:r>
            <a:r>
              <a:rPr lang="en-US" sz="2400" dirty="0">
                <a:solidFill>
                  <a:schemeClr val="tx1"/>
                </a:solidFill>
              </a:rPr>
              <a:t> Islam, </a:t>
            </a:r>
            <a:r>
              <a:rPr lang="en-US" sz="2400" dirty="0" err="1">
                <a:solidFill>
                  <a:schemeClr val="tx1"/>
                </a:solidFill>
              </a:rPr>
              <a:t>istilah</a:t>
            </a:r>
            <a:r>
              <a:rPr lang="en-US" sz="2400" dirty="0">
                <a:solidFill>
                  <a:schemeClr val="tx1"/>
                </a:solidFill>
              </a:rPr>
              <a:t> lain </a:t>
            </a:r>
            <a:r>
              <a:rPr lang="en-US" sz="2400" dirty="0" err="1">
                <a:solidFill>
                  <a:schemeClr val="tx1"/>
                </a:solidFill>
              </a:rPr>
              <a:t>dari</a:t>
            </a:r>
            <a:r>
              <a:rPr lang="en-US" sz="2400" dirty="0">
                <a:solidFill>
                  <a:schemeClr val="tx1"/>
                </a:solidFill>
              </a:rPr>
              <a:t> </a:t>
            </a:r>
            <a:r>
              <a:rPr lang="en-US" sz="2400" dirty="0" err="1">
                <a:solidFill>
                  <a:schemeClr val="tx1"/>
                </a:solidFill>
              </a:rPr>
              <a:t>fundamentalis</a:t>
            </a:r>
            <a:r>
              <a:rPr lang="en-US" sz="2400" dirty="0">
                <a:solidFill>
                  <a:schemeClr val="tx1"/>
                </a:solidFill>
              </a:rPr>
              <a:t> </a:t>
            </a:r>
            <a:r>
              <a:rPr lang="en-US" sz="2400" dirty="0" err="1">
                <a:solidFill>
                  <a:schemeClr val="tx1"/>
                </a:solidFill>
              </a:rPr>
              <a:t>adalah</a:t>
            </a:r>
            <a:r>
              <a:rPr lang="en-US" sz="2400" dirty="0">
                <a:solidFill>
                  <a:schemeClr val="tx1"/>
                </a:solidFill>
              </a:rPr>
              <a:t> </a:t>
            </a:r>
            <a:r>
              <a:rPr lang="en-US" sz="2400" dirty="0" err="1">
                <a:solidFill>
                  <a:schemeClr val="tx1"/>
                </a:solidFill>
              </a:rPr>
              <a:t>salafiy</a:t>
            </a:r>
            <a:r>
              <a:rPr lang="en-US" sz="2400" dirty="0">
                <a:solidFill>
                  <a:schemeClr val="tx1"/>
                </a:solidFill>
              </a:rPr>
              <a:t>. </a:t>
            </a:r>
            <a:r>
              <a:rPr lang="en-US" sz="2400" dirty="0" err="1">
                <a:solidFill>
                  <a:schemeClr val="tx1"/>
                </a:solidFill>
              </a:rPr>
              <a:t>Kelompok</a:t>
            </a:r>
            <a:r>
              <a:rPr lang="en-US" sz="2400" dirty="0">
                <a:solidFill>
                  <a:schemeClr val="tx1"/>
                </a:solidFill>
              </a:rPr>
              <a:t> </a:t>
            </a:r>
            <a:r>
              <a:rPr lang="en-US" sz="2400" dirty="0" err="1">
                <a:solidFill>
                  <a:schemeClr val="tx1"/>
                </a:solidFill>
              </a:rPr>
              <a:t>salafi</a:t>
            </a:r>
            <a:r>
              <a:rPr lang="en-US" sz="2400" dirty="0">
                <a:solidFill>
                  <a:schemeClr val="tx1"/>
                </a:solidFill>
              </a:rPr>
              <a:t>, </a:t>
            </a:r>
            <a:r>
              <a:rPr lang="en-US" sz="2400" dirty="0" err="1">
                <a:solidFill>
                  <a:schemeClr val="tx1"/>
                </a:solidFill>
              </a:rPr>
              <a:t>dari</a:t>
            </a:r>
            <a:r>
              <a:rPr lang="en-US" sz="2400" dirty="0">
                <a:solidFill>
                  <a:schemeClr val="tx1"/>
                </a:solidFill>
              </a:rPr>
              <a:t> </a:t>
            </a:r>
            <a:r>
              <a:rPr lang="en-US" sz="2400" dirty="0" err="1">
                <a:solidFill>
                  <a:schemeClr val="tx1"/>
                </a:solidFill>
              </a:rPr>
              <a:t>segi</a:t>
            </a:r>
            <a:r>
              <a:rPr lang="en-US" sz="2400" dirty="0">
                <a:solidFill>
                  <a:schemeClr val="tx1"/>
                </a:solidFill>
              </a:rPr>
              <a:t> </a:t>
            </a:r>
            <a:r>
              <a:rPr lang="en-US" sz="2400" dirty="0" err="1">
                <a:solidFill>
                  <a:schemeClr val="tx1"/>
                </a:solidFill>
              </a:rPr>
              <a:t>bahasa</a:t>
            </a:r>
            <a:r>
              <a:rPr lang="en-US" sz="2400" dirty="0">
                <a:solidFill>
                  <a:schemeClr val="tx1"/>
                </a:solidFill>
              </a:rPr>
              <a:t> </a:t>
            </a:r>
            <a:r>
              <a:rPr lang="en-US" sz="2400" dirty="0" err="1">
                <a:solidFill>
                  <a:schemeClr val="tx1"/>
                </a:solidFill>
              </a:rPr>
              <a:t>berarti</a:t>
            </a:r>
            <a:r>
              <a:rPr lang="en-US" sz="2400" dirty="0">
                <a:solidFill>
                  <a:schemeClr val="tx1"/>
                </a:solidFill>
              </a:rPr>
              <a:t> </a:t>
            </a:r>
            <a:r>
              <a:rPr lang="en-US" sz="2400" dirty="0" err="1">
                <a:solidFill>
                  <a:schemeClr val="tx1"/>
                </a:solidFill>
              </a:rPr>
              <a:t>kelompok</a:t>
            </a:r>
            <a:r>
              <a:rPr lang="en-US" sz="2400" dirty="0">
                <a:solidFill>
                  <a:schemeClr val="tx1"/>
                </a:solidFill>
              </a:rPr>
              <a:t> yang </a:t>
            </a:r>
            <a:r>
              <a:rPr lang="en-US" sz="2400" dirty="0" err="1">
                <a:solidFill>
                  <a:schemeClr val="tx1"/>
                </a:solidFill>
              </a:rPr>
              <a:t>berorientasi</a:t>
            </a:r>
            <a:r>
              <a:rPr lang="en-US" sz="2400" dirty="0">
                <a:solidFill>
                  <a:schemeClr val="tx1"/>
                </a:solidFill>
              </a:rPr>
              <a:t> </a:t>
            </a:r>
            <a:r>
              <a:rPr lang="en-US" sz="2400" dirty="0" err="1">
                <a:solidFill>
                  <a:schemeClr val="tx1"/>
                </a:solidFill>
              </a:rPr>
              <a:t>kepada</a:t>
            </a:r>
            <a:r>
              <a:rPr lang="en-US" sz="2400" dirty="0">
                <a:solidFill>
                  <a:schemeClr val="tx1"/>
                </a:solidFill>
              </a:rPr>
              <a:t> </a:t>
            </a:r>
            <a:r>
              <a:rPr lang="en-US" sz="2400" dirty="0" err="1">
                <a:solidFill>
                  <a:schemeClr val="tx1"/>
                </a:solidFill>
              </a:rPr>
              <a:t>masa</a:t>
            </a:r>
            <a:r>
              <a:rPr lang="en-US" sz="2400" dirty="0">
                <a:solidFill>
                  <a:schemeClr val="tx1"/>
                </a:solidFill>
              </a:rPr>
              <a:t> </a:t>
            </a:r>
            <a:r>
              <a:rPr lang="en-US" sz="2400" dirty="0" err="1">
                <a:solidFill>
                  <a:schemeClr val="tx1"/>
                </a:solidFill>
              </a:rPr>
              <a:t>lampau</a:t>
            </a:r>
            <a:r>
              <a:rPr lang="en-US" sz="2400" dirty="0">
                <a:solidFill>
                  <a:schemeClr val="tx1"/>
                </a:solidFill>
              </a:rPr>
              <a:t> </a:t>
            </a:r>
            <a:r>
              <a:rPr lang="en-US" sz="2400" dirty="0" err="1">
                <a:solidFill>
                  <a:schemeClr val="tx1"/>
                </a:solidFill>
              </a:rPr>
              <a:t>atau</a:t>
            </a:r>
            <a:r>
              <a:rPr lang="en-US" sz="2400" dirty="0">
                <a:solidFill>
                  <a:schemeClr val="tx1"/>
                </a:solidFill>
              </a:rPr>
              <a:t> </a:t>
            </a:r>
            <a:r>
              <a:rPr lang="en-US" sz="2400" dirty="0" err="1">
                <a:solidFill>
                  <a:schemeClr val="tx1"/>
                </a:solidFill>
              </a:rPr>
              <a:t>orang-orang</a:t>
            </a:r>
            <a:r>
              <a:rPr lang="en-US" sz="2400" dirty="0">
                <a:solidFill>
                  <a:schemeClr val="tx1"/>
                </a:solidFill>
              </a:rPr>
              <a:t> yang </a:t>
            </a:r>
            <a:r>
              <a:rPr lang="en-US" sz="2400" dirty="0" err="1">
                <a:solidFill>
                  <a:schemeClr val="tx1"/>
                </a:solidFill>
              </a:rPr>
              <a:t>terdahulu</a:t>
            </a:r>
            <a:r>
              <a:rPr lang="en-US" sz="2400" dirty="0">
                <a:solidFill>
                  <a:schemeClr val="tx1"/>
                </a:solidFill>
              </a:rPr>
              <a:t>. </a:t>
            </a:r>
            <a:r>
              <a:rPr lang="en-US" sz="2400" dirty="0" err="1">
                <a:solidFill>
                  <a:schemeClr val="tx1"/>
                </a:solidFill>
              </a:rPr>
              <a:t>Maksudnya</a:t>
            </a:r>
            <a:r>
              <a:rPr lang="en-US" sz="2400" dirty="0">
                <a:solidFill>
                  <a:schemeClr val="tx1"/>
                </a:solidFill>
              </a:rPr>
              <a:t>, </a:t>
            </a:r>
            <a:r>
              <a:rPr lang="en-US" sz="2400" dirty="0" err="1">
                <a:solidFill>
                  <a:schemeClr val="tx1"/>
                </a:solidFill>
              </a:rPr>
              <a:t>kelompok</a:t>
            </a:r>
            <a:r>
              <a:rPr lang="en-US" sz="2400" dirty="0">
                <a:solidFill>
                  <a:schemeClr val="tx1"/>
                </a:solidFill>
              </a:rPr>
              <a:t> </a:t>
            </a:r>
            <a:r>
              <a:rPr lang="en-US" sz="2400" dirty="0" err="1">
                <a:solidFill>
                  <a:schemeClr val="tx1"/>
                </a:solidFill>
              </a:rPr>
              <a:t>ini</a:t>
            </a:r>
            <a:r>
              <a:rPr lang="en-US" sz="2400" dirty="0">
                <a:solidFill>
                  <a:schemeClr val="tx1"/>
                </a:solidFill>
              </a:rPr>
              <a:t> </a:t>
            </a:r>
            <a:r>
              <a:rPr lang="en-US" sz="2400" dirty="0" err="1">
                <a:solidFill>
                  <a:schemeClr val="tx1"/>
                </a:solidFill>
              </a:rPr>
              <a:t>berusaha</a:t>
            </a:r>
            <a:r>
              <a:rPr lang="en-US" sz="2400" dirty="0">
                <a:solidFill>
                  <a:schemeClr val="tx1"/>
                </a:solidFill>
              </a:rPr>
              <a:t> </a:t>
            </a:r>
            <a:r>
              <a:rPr lang="en-US" sz="2400" dirty="0" err="1">
                <a:solidFill>
                  <a:schemeClr val="tx1"/>
                </a:solidFill>
              </a:rPr>
              <a:t>memahami</a:t>
            </a:r>
            <a:r>
              <a:rPr lang="en-US" sz="2400" dirty="0">
                <a:solidFill>
                  <a:schemeClr val="tx1"/>
                </a:solidFill>
              </a:rPr>
              <a:t> </a:t>
            </a:r>
            <a:r>
              <a:rPr lang="en-US" sz="2400" dirty="0" err="1">
                <a:solidFill>
                  <a:schemeClr val="tx1"/>
                </a:solidFill>
              </a:rPr>
              <a:t>ajaran</a:t>
            </a:r>
            <a:r>
              <a:rPr lang="en-US" sz="2400" dirty="0">
                <a:solidFill>
                  <a:schemeClr val="tx1"/>
                </a:solidFill>
              </a:rPr>
              <a:t> Islam </a:t>
            </a:r>
            <a:r>
              <a:rPr lang="en-US" sz="2400" dirty="0" err="1">
                <a:solidFill>
                  <a:schemeClr val="tx1"/>
                </a:solidFill>
              </a:rPr>
              <a:t>seperti</a:t>
            </a:r>
            <a:r>
              <a:rPr lang="en-US" sz="2400" dirty="0">
                <a:solidFill>
                  <a:schemeClr val="tx1"/>
                </a:solidFill>
              </a:rPr>
              <a:t> </a:t>
            </a:r>
            <a:r>
              <a:rPr lang="en-US" sz="2400" dirty="0" err="1">
                <a:solidFill>
                  <a:schemeClr val="tx1"/>
                </a:solidFill>
              </a:rPr>
              <a:t>apa</a:t>
            </a:r>
            <a:r>
              <a:rPr lang="en-US" sz="2400" dirty="0">
                <a:solidFill>
                  <a:schemeClr val="tx1"/>
                </a:solidFill>
              </a:rPr>
              <a:t> yang </a:t>
            </a:r>
            <a:r>
              <a:rPr lang="en-US" sz="2400" dirty="0" err="1">
                <a:solidFill>
                  <a:schemeClr val="tx1"/>
                </a:solidFill>
              </a:rPr>
              <a:t>difahami</a:t>
            </a:r>
            <a:r>
              <a:rPr lang="en-US" sz="2400" dirty="0">
                <a:solidFill>
                  <a:schemeClr val="tx1"/>
                </a:solidFill>
              </a:rPr>
              <a:t> </a:t>
            </a:r>
            <a:r>
              <a:rPr lang="en-US" sz="2400" dirty="0" err="1">
                <a:solidFill>
                  <a:schemeClr val="tx1"/>
                </a:solidFill>
              </a:rPr>
              <a:t>oleh</a:t>
            </a:r>
            <a:r>
              <a:rPr lang="en-US" sz="2400" dirty="0">
                <a:solidFill>
                  <a:schemeClr val="tx1"/>
                </a:solidFill>
              </a:rPr>
              <a:t> </a:t>
            </a:r>
            <a:r>
              <a:rPr lang="en-US" sz="2400" dirty="0" err="1">
                <a:solidFill>
                  <a:schemeClr val="tx1"/>
                </a:solidFill>
              </a:rPr>
              <a:t>Umat</a:t>
            </a:r>
            <a:r>
              <a:rPr lang="en-US" sz="2400" dirty="0">
                <a:solidFill>
                  <a:schemeClr val="tx1"/>
                </a:solidFill>
              </a:rPr>
              <a:t> Islam </a:t>
            </a:r>
            <a:r>
              <a:rPr lang="en-US" sz="2400" dirty="0" err="1">
                <a:solidFill>
                  <a:schemeClr val="tx1"/>
                </a:solidFill>
              </a:rPr>
              <a:t>generasi</a:t>
            </a:r>
            <a:r>
              <a:rPr lang="en-US" sz="2400" dirty="0">
                <a:solidFill>
                  <a:schemeClr val="tx1"/>
                </a:solidFill>
              </a:rPr>
              <a:t> </a:t>
            </a:r>
            <a:r>
              <a:rPr lang="en-US" sz="2400" dirty="0" err="1">
                <a:solidFill>
                  <a:schemeClr val="tx1"/>
                </a:solidFill>
              </a:rPr>
              <a:t>awal</a:t>
            </a:r>
            <a:r>
              <a:rPr lang="en-US" sz="2400" dirty="0">
                <a:solidFill>
                  <a:schemeClr val="tx1"/>
                </a:solidFill>
              </a:rPr>
              <a:t>, </a:t>
            </a:r>
            <a:r>
              <a:rPr lang="en-US" sz="2400" dirty="0" err="1">
                <a:solidFill>
                  <a:schemeClr val="tx1"/>
                </a:solidFill>
              </a:rPr>
              <a:t>termasuk</a:t>
            </a:r>
            <a:r>
              <a:rPr lang="en-US" sz="2400" dirty="0">
                <a:solidFill>
                  <a:schemeClr val="tx1"/>
                </a:solidFill>
              </a:rPr>
              <a:t> </a:t>
            </a:r>
            <a:r>
              <a:rPr lang="en-US" sz="2400" dirty="0" err="1">
                <a:solidFill>
                  <a:schemeClr val="tx1"/>
                </a:solidFill>
              </a:rPr>
              <a:t>Rasulullah</a:t>
            </a:r>
            <a:r>
              <a:rPr lang="en-US" sz="2400" dirty="0">
                <a:solidFill>
                  <a:schemeClr val="tx1"/>
                </a:solidFill>
              </a:rPr>
              <a:t> </a:t>
            </a:r>
            <a:r>
              <a:rPr lang="en-US" sz="2400" dirty="0" err="1">
                <a:solidFill>
                  <a:schemeClr val="tx1"/>
                </a:solidFill>
              </a:rPr>
              <a:t>dan</a:t>
            </a:r>
            <a:r>
              <a:rPr lang="en-US" sz="2400" dirty="0">
                <a:solidFill>
                  <a:schemeClr val="tx1"/>
                </a:solidFill>
              </a:rPr>
              <a:t> </a:t>
            </a:r>
            <a:r>
              <a:rPr lang="en-US" sz="2400" dirty="0" err="1">
                <a:solidFill>
                  <a:schemeClr val="tx1"/>
                </a:solidFill>
              </a:rPr>
              <a:t>para</a:t>
            </a:r>
            <a:r>
              <a:rPr lang="en-US" sz="2400" dirty="0">
                <a:solidFill>
                  <a:schemeClr val="tx1"/>
                </a:solidFill>
              </a:rPr>
              <a:t> </a:t>
            </a:r>
            <a:r>
              <a:rPr lang="en-US" sz="2400" dirty="0" err="1">
                <a:solidFill>
                  <a:schemeClr val="tx1"/>
                </a:solidFill>
              </a:rPr>
              <a:t>sahabatnya</a:t>
            </a:r>
            <a:r>
              <a:rPr lang="en-US" sz="2400" dirty="0">
                <a:solidFill>
                  <a:schemeClr val="tx1"/>
                </a:solidFill>
              </a:rPr>
              <a:t>. </a:t>
            </a:r>
            <a:r>
              <a:rPr lang="en-US" sz="2400" dirty="0" err="1">
                <a:solidFill>
                  <a:schemeClr val="tx1"/>
                </a:solidFill>
              </a:rPr>
              <a:t>Karena</a:t>
            </a:r>
            <a:r>
              <a:rPr lang="en-US" sz="2400" dirty="0">
                <a:solidFill>
                  <a:schemeClr val="tx1"/>
                </a:solidFill>
              </a:rPr>
              <a:t> </a:t>
            </a:r>
            <a:r>
              <a:rPr lang="en-US" sz="2400" dirty="0" err="1">
                <a:solidFill>
                  <a:schemeClr val="tx1"/>
                </a:solidFill>
              </a:rPr>
              <a:t>itu</a:t>
            </a:r>
            <a:r>
              <a:rPr lang="en-US" sz="2400" dirty="0">
                <a:solidFill>
                  <a:schemeClr val="tx1"/>
                </a:solidFill>
              </a:rPr>
              <a:t>, </a:t>
            </a:r>
            <a:r>
              <a:rPr lang="en-US" sz="2400" dirty="0" err="1">
                <a:solidFill>
                  <a:schemeClr val="tx1"/>
                </a:solidFill>
              </a:rPr>
              <a:t>apa</a:t>
            </a:r>
            <a:r>
              <a:rPr lang="en-US" sz="2400" dirty="0">
                <a:solidFill>
                  <a:schemeClr val="tx1"/>
                </a:solidFill>
              </a:rPr>
              <a:t> </a:t>
            </a:r>
            <a:r>
              <a:rPr lang="en-US" sz="2400" dirty="0" err="1">
                <a:solidFill>
                  <a:schemeClr val="tx1"/>
                </a:solidFill>
              </a:rPr>
              <a:t>saja</a:t>
            </a:r>
            <a:r>
              <a:rPr lang="en-US" sz="2400" dirty="0">
                <a:solidFill>
                  <a:schemeClr val="tx1"/>
                </a:solidFill>
              </a:rPr>
              <a:t> yang </a:t>
            </a:r>
            <a:r>
              <a:rPr lang="en-US" sz="2400" dirty="0" err="1">
                <a:solidFill>
                  <a:schemeClr val="tx1"/>
                </a:solidFill>
              </a:rPr>
              <a:t>tertulis</a:t>
            </a:r>
            <a:r>
              <a:rPr lang="en-US" sz="2400" dirty="0">
                <a:solidFill>
                  <a:schemeClr val="tx1"/>
                </a:solidFill>
              </a:rPr>
              <a:t> </a:t>
            </a:r>
            <a:r>
              <a:rPr lang="en-US" sz="2400" dirty="0" err="1">
                <a:solidFill>
                  <a:schemeClr val="tx1"/>
                </a:solidFill>
              </a:rPr>
              <a:t>secara</a:t>
            </a:r>
            <a:r>
              <a:rPr lang="en-US" sz="2400" dirty="0">
                <a:solidFill>
                  <a:schemeClr val="tx1"/>
                </a:solidFill>
              </a:rPr>
              <a:t> </a:t>
            </a:r>
            <a:r>
              <a:rPr lang="en-US" sz="2400" dirty="0" err="1">
                <a:solidFill>
                  <a:schemeClr val="tx1"/>
                </a:solidFill>
              </a:rPr>
              <a:t>harfiah</a:t>
            </a:r>
            <a:r>
              <a:rPr lang="en-US" sz="2400" dirty="0">
                <a:solidFill>
                  <a:schemeClr val="tx1"/>
                </a:solidFill>
              </a:rPr>
              <a:t> </a:t>
            </a:r>
            <a:r>
              <a:rPr lang="en-US" sz="2400" dirty="0" err="1">
                <a:solidFill>
                  <a:schemeClr val="tx1"/>
                </a:solidFill>
              </a:rPr>
              <a:t>dalam</a:t>
            </a:r>
            <a:r>
              <a:rPr lang="en-US" sz="2400" dirty="0">
                <a:solidFill>
                  <a:schemeClr val="tx1"/>
                </a:solidFill>
              </a:rPr>
              <a:t> Al-Qur’an </a:t>
            </a:r>
            <a:r>
              <a:rPr lang="en-US" sz="2400" dirty="0" err="1">
                <a:solidFill>
                  <a:schemeClr val="tx1"/>
                </a:solidFill>
              </a:rPr>
              <a:t>dan</a:t>
            </a:r>
            <a:r>
              <a:rPr lang="en-US" sz="2400" dirty="0">
                <a:solidFill>
                  <a:schemeClr val="tx1"/>
                </a:solidFill>
              </a:rPr>
              <a:t> </a:t>
            </a:r>
            <a:r>
              <a:rPr lang="en-US" sz="2400" dirty="0" err="1">
                <a:solidFill>
                  <a:schemeClr val="tx1"/>
                </a:solidFill>
              </a:rPr>
              <a:t>Hadis</a:t>
            </a:r>
            <a:r>
              <a:rPr lang="en-US" sz="2400" dirty="0">
                <a:solidFill>
                  <a:schemeClr val="tx1"/>
                </a:solidFill>
              </a:rPr>
              <a:t> </a:t>
            </a:r>
            <a:r>
              <a:rPr lang="en-US" sz="2400" dirty="0" err="1">
                <a:solidFill>
                  <a:schemeClr val="tx1"/>
                </a:solidFill>
              </a:rPr>
              <a:t>merupakan</a:t>
            </a:r>
            <a:r>
              <a:rPr lang="en-US" sz="2400" dirty="0">
                <a:solidFill>
                  <a:schemeClr val="tx1"/>
                </a:solidFill>
              </a:rPr>
              <a:t> </a:t>
            </a:r>
            <a:r>
              <a:rPr lang="en-US" sz="2400" dirty="0" err="1">
                <a:solidFill>
                  <a:schemeClr val="tx1"/>
                </a:solidFill>
              </a:rPr>
              <a:t>ajaran</a:t>
            </a:r>
            <a:r>
              <a:rPr lang="en-US" sz="2400" dirty="0">
                <a:solidFill>
                  <a:schemeClr val="tx1"/>
                </a:solidFill>
              </a:rPr>
              <a:t> yang </a:t>
            </a:r>
            <a:r>
              <a:rPr lang="en-US" sz="2400" dirty="0" err="1">
                <a:solidFill>
                  <a:schemeClr val="tx1"/>
                </a:solidFill>
              </a:rPr>
              <a:t>tidak</a:t>
            </a:r>
            <a:r>
              <a:rPr lang="en-US" sz="2400" dirty="0">
                <a:solidFill>
                  <a:schemeClr val="tx1"/>
                </a:solidFill>
              </a:rPr>
              <a:t> </a:t>
            </a:r>
            <a:r>
              <a:rPr lang="en-US" sz="2400" dirty="0" err="1">
                <a:solidFill>
                  <a:schemeClr val="tx1"/>
                </a:solidFill>
              </a:rPr>
              <a:t>dapat</a:t>
            </a:r>
            <a:r>
              <a:rPr lang="en-US" sz="2400" dirty="0">
                <a:solidFill>
                  <a:schemeClr val="tx1"/>
                </a:solidFill>
              </a:rPr>
              <a:t> </a:t>
            </a:r>
            <a:r>
              <a:rPr lang="en-US" sz="2400" dirty="0" err="1">
                <a:solidFill>
                  <a:schemeClr val="tx1"/>
                </a:solidFill>
              </a:rPr>
              <a:t>ditawar-tawar</a:t>
            </a:r>
            <a:r>
              <a:rPr lang="en-US" sz="2400" dirty="0">
                <a:solidFill>
                  <a:schemeClr val="tx1"/>
                </a:solidFill>
              </a:rPr>
              <a:t> </a:t>
            </a:r>
            <a:r>
              <a:rPr lang="en-US" sz="2400" dirty="0" err="1">
                <a:solidFill>
                  <a:schemeClr val="tx1"/>
                </a:solidFill>
              </a:rPr>
              <a:t>lagi</a:t>
            </a:r>
            <a:r>
              <a:rPr lang="en-US" sz="2400" dirty="0">
                <a:solidFill>
                  <a:schemeClr val="tx1"/>
                </a:solidFill>
              </a:rPr>
              <a:t>, </a:t>
            </a:r>
            <a:r>
              <a:rPr lang="en-US" sz="2400" dirty="0" err="1">
                <a:solidFill>
                  <a:schemeClr val="tx1"/>
                </a:solidFill>
              </a:rPr>
              <a:t>atau</a:t>
            </a:r>
            <a:r>
              <a:rPr lang="en-US" sz="2400" dirty="0">
                <a:solidFill>
                  <a:schemeClr val="tx1"/>
                </a:solidFill>
              </a:rPr>
              <a:t> </a:t>
            </a:r>
            <a:r>
              <a:rPr lang="en-US" sz="2400" dirty="0" err="1">
                <a:solidFill>
                  <a:schemeClr val="tx1"/>
                </a:solidFill>
              </a:rPr>
              <a:t>merupakan</a:t>
            </a:r>
            <a:r>
              <a:rPr lang="en-US" sz="2400" dirty="0">
                <a:solidFill>
                  <a:schemeClr val="tx1"/>
                </a:solidFill>
              </a:rPr>
              <a:t> </a:t>
            </a:r>
            <a:r>
              <a:rPr lang="en-US" sz="2400" dirty="0" err="1">
                <a:solidFill>
                  <a:schemeClr val="tx1"/>
                </a:solidFill>
              </a:rPr>
              <a:t>ajaran</a:t>
            </a:r>
            <a:r>
              <a:rPr lang="en-US" sz="2400" dirty="0">
                <a:solidFill>
                  <a:schemeClr val="tx1"/>
                </a:solidFill>
              </a:rPr>
              <a:t> yang given </a:t>
            </a:r>
            <a:r>
              <a:rPr lang="en-US" sz="2400" dirty="0" err="1">
                <a:solidFill>
                  <a:schemeClr val="tx1"/>
                </a:solidFill>
              </a:rPr>
              <a:t>dari</a:t>
            </a:r>
            <a:r>
              <a:rPr lang="en-US" sz="2400" dirty="0">
                <a:solidFill>
                  <a:schemeClr val="tx1"/>
                </a:solidFill>
              </a:rPr>
              <a:t> Allah </a:t>
            </a:r>
            <a:r>
              <a:rPr lang="en-US" sz="2400" dirty="0" err="1">
                <a:solidFill>
                  <a:schemeClr val="tx1"/>
                </a:solidFill>
              </a:rPr>
              <a:t>dan</a:t>
            </a:r>
            <a:r>
              <a:rPr lang="en-US" sz="2400" dirty="0">
                <a:solidFill>
                  <a:schemeClr val="tx1"/>
                </a:solidFill>
              </a:rPr>
              <a:t> </a:t>
            </a:r>
            <a:r>
              <a:rPr lang="en-US" sz="2400" dirty="0" err="1">
                <a:solidFill>
                  <a:schemeClr val="tx1"/>
                </a:solidFill>
              </a:rPr>
              <a:t>Rasul-Nya</a:t>
            </a:r>
            <a:r>
              <a:rPr lang="en-US" sz="2400" dirty="0">
                <a:solidFill>
                  <a:schemeClr val="tx1"/>
                </a:solidFill>
              </a:rPr>
              <a:t>.</a:t>
            </a:r>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amond(in)">
                                      <p:cBhvr>
                                        <p:cTn id="12" dur="1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to="" calcmode="lin" valueType="num">
                                      <p:cBhvr>
                                        <p:cTn id="17" dur="1" fill="hold"/>
                                        <p:tgtEl>
                                          <p:spTgt spid="5"/>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ched Right Arrow 1"/>
          <p:cNvSpPr/>
          <p:nvPr/>
        </p:nvSpPr>
        <p:spPr>
          <a:xfrm>
            <a:off x="304800" y="152400"/>
            <a:ext cx="3048000" cy="1371600"/>
          </a:xfrm>
          <a:prstGeom prst="notchedRightArrow">
            <a:avLst/>
          </a:prstGeom>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smtClean="0">
                <a:solidFill>
                  <a:schemeClr val="tx1"/>
                </a:solidFill>
              </a:rPr>
              <a:t>Lanjutan</a:t>
            </a:r>
            <a:r>
              <a:rPr lang="en-US" sz="2800" b="1" dirty="0" smtClean="0">
                <a:solidFill>
                  <a:schemeClr val="tx1"/>
                </a:solidFill>
              </a:rPr>
              <a:t> …</a:t>
            </a:r>
            <a:endParaRPr lang="en-US" sz="2800" b="1" dirty="0">
              <a:solidFill>
                <a:schemeClr val="tx1"/>
              </a:solidFill>
            </a:endParaRPr>
          </a:p>
        </p:txBody>
      </p:sp>
      <p:sp>
        <p:nvSpPr>
          <p:cNvPr id="3" name="Plaque 2"/>
          <p:cNvSpPr/>
          <p:nvPr/>
        </p:nvSpPr>
        <p:spPr>
          <a:xfrm>
            <a:off x="152400" y="1676400"/>
            <a:ext cx="8763000" cy="4876800"/>
          </a:xfrm>
          <a:prstGeom prst="plaque">
            <a:avLst/>
          </a:prstGeom>
          <a:effectLst>
            <a:glow rad="228600">
              <a:schemeClr val="accent4">
                <a:satMod val="175000"/>
                <a:alpha val="40000"/>
              </a:schemeClr>
            </a:glow>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rtlCol="0" anchor="ctr"/>
          <a:lstStyle/>
          <a:p>
            <a:pPr marL="457200" indent="-457200" algn="just"/>
            <a:r>
              <a:rPr lang="en-US" sz="2400" dirty="0" smtClean="0">
                <a:solidFill>
                  <a:schemeClr val="tx1"/>
                </a:solidFill>
              </a:rPr>
              <a:t>2. </a:t>
            </a:r>
            <a:r>
              <a:rPr lang="en-US" sz="2400" dirty="0" err="1" smtClean="0">
                <a:solidFill>
                  <a:schemeClr val="tx1"/>
                </a:solidFill>
              </a:rPr>
              <a:t>Liberalis</a:t>
            </a:r>
            <a:endParaRPr lang="en-US" sz="2400" dirty="0">
              <a:solidFill>
                <a:schemeClr val="tx1"/>
              </a:solidFill>
            </a:endParaRPr>
          </a:p>
          <a:p>
            <a:pPr algn="just"/>
            <a:r>
              <a:rPr lang="en-US" sz="2400" dirty="0" err="1" smtClean="0">
                <a:solidFill>
                  <a:schemeClr val="tx1"/>
                </a:solidFill>
              </a:rPr>
              <a:t>Dalam</a:t>
            </a:r>
            <a:r>
              <a:rPr lang="en-US" sz="2400" dirty="0" smtClean="0">
                <a:solidFill>
                  <a:schemeClr val="tx1"/>
                </a:solidFill>
              </a:rPr>
              <a:t> </a:t>
            </a:r>
            <a:r>
              <a:rPr lang="en-US" sz="2400" dirty="0" err="1">
                <a:solidFill>
                  <a:schemeClr val="tx1"/>
                </a:solidFill>
              </a:rPr>
              <a:t>memahami</a:t>
            </a:r>
            <a:r>
              <a:rPr lang="en-US" sz="2400" dirty="0">
                <a:solidFill>
                  <a:schemeClr val="tx1"/>
                </a:solidFill>
              </a:rPr>
              <a:t> </a:t>
            </a:r>
            <a:r>
              <a:rPr lang="en-US" sz="2400" dirty="0" err="1">
                <a:solidFill>
                  <a:schemeClr val="tx1"/>
                </a:solidFill>
              </a:rPr>
              <a:t>sumber</a:t>
            </a:r>
            <a:r>
              <a:rPr lang="en-US" sz="2400" dirty="0">
                <a:solidFill>
                  <a:schemeClr val="tx1"/>
                </a:solidFill>
              </a:rPr>
              <a:t> </a:t>
            </a:r>
            <a:r>
              <a:rPr lang="en-US" sz="2400" dirty="0" err="1">
                <a:solidFill>
                  <a:schemeClr val="tx1"/>
                </a:solidFill>
              </a:rPr>
              <a:t>ajaran</a:t>
            </a:r>
            <a:r>
              <a:rPr lang="en-US" sz="2400" dirty="0">
                <a:solidFill>
                  <a:schemeClr val="tx1"/>
                </a:solidFill>
              </a:rPr>
              <a:t> </a:t>
            </a:r>
            <a:r>
              <a:rPr lang="en-US" sz="2400" dirty="0" err="1">
                <a:solidFill>
                  <a:schemeClr val="tx1"/>
                </a:solidFill>
              </a:rPr>
              <a:t>islam</a:t>
            </a:r>
            <a:r>
              <a:rPr lang="en-US" sz="2400" dirty="0">
                <a:solidFill>
                  <a:schemeClr val="tx1"/>
                </a:solidFill>
              </a:rPr>
              <a:t>, Al-Qur’an </a:t>
            </a:r>
            <a:r>
              <a:rPr lang="en-US" sz="2400" dirty="0" err="1">
                <a:solidFill>
                  <a:schemeClr val="tx1"/>
                </a:solidFill>
              </a:rPr>
              <a:t>dan</a:t>
            </a:r>
            <a:r>
              <a:rPr lang="en-US" sz="2400" dirty="0">
                <a:solidFill>
                  <a:schemeClr val="tx1"/>
                </a:solidFill>
              </a:rPr>
              <a:t> Al-</a:t>
            </a:r>
            <a:r>
              <a:rPr lang="en-US" sz="2400" dirty="0" err="1">
                <a:solidFill>
                  <a:schemeClr val="tx1"/>
                </a:solidFill>
              </a:rPr>
              <a:t>Sunnah</a:t>
            </a:r>
            <a:r>
              <a:rPr lang="en-US" sz="2400" dirty="0">
                <a:solidFill>
                  <a:schemeClr val="tx1"/>
                </a:solidFill>
              </a:rPr>
              <a:t>, </a:t>
            </a:r>
            <a:r>
              <a:rPr lang="en-US" sz="2400" dirty="0" err="1">
                <a:solidFill>
                  <a:schemeClr val="tx1"/>
                </a:solidFill>
              </a:rPr>
              <a:t>kelompok</a:t>
            </a:r>
            <a:r>
              <a:rPr lang="en-US" sz="2400" dirty="0">
                <a:solidFill>
                  <a:schemeClr val="tx1"/>
                </a:solidFill>
              </a:rPr>
              <a:t> </a:t>
            </a:r>
            <a:r>
              <a:rPr lang="en-US" sz="2400" dirty="0" err="1">
                <a:solidFill>
                  <a:schemeClr val="tx1"/>
                </a:solidFill>
              </a:rPr>
              <a:t>ini</a:t>
            </a:r>
            <a:r>
              <a:rPr lang="en-US" sz="2400" dirty="0">
                <a:solidFill>
                  <a:schemeClr val="tx1"/>
                </a:solidFill>
              </a:rPr>
              <a:t> </a:t>
            </a:r>
            <a:r>
              <a:rPr lang="en-US" sz="2400" dirty="0" err="1">
                <a:solidFill>
                  <a:schemeClr val="tx1"/>
                </a:solidFill>
              </a:rPr>
              <a:t>berusaha</a:t>
            </a:r>
            <a:r>
              <a:rPr lang="en-US" sz="2400" dirty="0">
                <a:solidFill>
                  <a:schemeClr val="tx1"/>
                </a:solidFill>
              </a:rPr>
              <a:t> </a:t>
            </a:r>
            <a:r>
              <a:rPr lang="en-US" sz="2400" dirty="0" err="1">
                <a:solidFill>
                  <a:schemeClr val="tx1"/>
                </a:solidFill>
              </a:rPr>
              <a:t>untuk</a:t>
            </a:r>
            <a:r>
              <a:rPr lang="en-US" sz="2400" dirty="0">
                <a:solidFill>
                  <a:schemeClr val="tx1"/>
                </a:solidFill>
              </a:rPr>
              <a:t> </a:t>
            </a:r>
            <a:r>
              <a:rPr lang="en-US" sz="2400" dirty="0" err="1">
                <a:solidFill>
                  <a:schemeClr val="tx1"/>
                </a:solidFill>
              </a:rPr>
              <a:t>menangkap</a:t>
            </a:r>
            <a:r>
              <a:rPr lang="en-US" sz="2400" dirty="0">
                <a:solidFill>
                  <a:schemeClr val="tx1"/>
                </a:solidFill>
              </a:rPr>
              <a:t> </a:t>
            </a:r>
            <a:r>
              <a:rPr lang="en-US" sz="2400" dirty="0" err="1">
                <a:solidFill>
                  <a:schemeClr val="tx1"/>
                </a:solidFill>
              </a:rPr>
              <a:t>ajaran</a:t>
            </a:r>
            <a:r>
              <a:rPr lang="en-US" sz="2400" dirty="0">
                <a:solidFill>
                  <a:schemeClr val="tx1"/>
                </a:solidFill>
              </a:rPr>
              <a:t> moral </a:t>
            </a:r>
            <a:r>
              <a:rPr lang="en-US" sz="2400" dirty="0" err="1">
                <a:solidFill>
                  <a:schemeClr val="tx1"/>
                </a:solidFill>
              </a:rPr>
              <a:t>dan</a:t>
            </a:r>
            <a:r>
              <a:rPr lang="en-US" sz="2400" dirty="0">
                <a:solidFill>
                  <a:schemeClr val="tx1"/>
                </a:solidFill>
              </a:rPr>
              <a:t> </a:t>
            </a:r>
            <a:r>
              <a:rPr lang="en-US" sz="2400" dirty="0" err="1">
                <a:solidFill>
                  <a:schemeClr val="tx1"/>
                </a:solidFill>
              </a:rPr>
              <a:t>bukan</a:t>
            </a:r>
            <a:r>
              <a:rPr lang="en-US" sz="2400" dirty="0">
                <a:solidFill>
                  <a:schemeClr val="tx1"/>
                </a:solidFill>
              </a:rPr>
              <a:t> </a:t>
            </a:r>
            <a:r>
              <a:rPr lang="en-US" sz="2400" dirty="0" err="1">
                <a:solidFill>
                  <a:schemeClr val="tx1"/>
                </a:solidFill>
              </a:rPr>
              <a:t>aturan-aturan</a:t>
            </a:r>
            <a:r>
              <a:rPr lang="en-US" sz="2400" dirty="0">
                <a:solidFill>
                  <a:schemeClr val="tx1"/>
                </a:solidFill>
              </a:rPr>
              <a:t> </a:t>
            </a:r>
            <a:r>
              <a:rPr lang="en-US" sz="2400" dirty="0" err="1">
                <a:solidFill>
                  <a:schemeClr val="tx1"/>
                </a:solidFill>
              </a:rPr>
              <a:t>normatif</a:t>
            </a:r>
            <a:r>
              <a:rPr lang="en-US" sz="2400" dirty="0">
                <a:solidFill>
                  <a:schemeClr val="tx1"/>
                </a:solidFill>
              </a:rPr>
              <a:t> yang </a:t>
            </a:r>
            <a:r>
              <a:rPr lang="en-US" sz="2400" dirty="0" err="1">
                <a:solidFill>
                  <a:schemeClr val="tx1"/>
                </a:solidFill>
              </a:rPr>
              <a:t>terkandung</a:t>
            </a:r>
            <a:r>
              <a:rPr lang="en-US" sz="2400" dirty="0">
                <a:solidFill>
                  <a:schemeClr val="tx1"/>
                </a:solidFill>
              </a:rPr>
              <a:t> </a:t>
            </a:r>
            <a:r>
              <a:rPr lang="en-US" sz="2400" dirty="0" err="1">
                <a:solidFill>
                  <a:schemeClr val="tx1"/>
                </a:solidFill>
              </a:rPr>
              <a:t>di</a:t>
            </a:r>
            <a:r>
              <a:rPr lang="en-US" sz="2400" dirty="0">
                <a:solidFill>
                  <a:schemeClr val="tx1"/>
                </a:solidFill>
              </a:rPr>
              <a:t> </a:t>
            </a:r>
            <a:r>
              <a:rPr lang="en-US" sz="2400" dirty="0" err="1">
                <a:solidFill>
                  <a:schemeClr val="tx1"/>
                </a:solidFill>
              </a:rPr>
              <a:t>dalamnya</a:t>
            </a:r>
            <a:r>
              <a:rPr lang="en-US" sz="2400" dirty="0">
                <a:solidFill>
                  <a:schemeClr val="tx1"/>
                </a:solidFill>
              </a:rPr>
              <a:t>. </a:t>
            </a:r>
            <a:r>
              <a:rPr lang="en-US" sz="2400" dirty="0" err="1">
                <a:solidFill>
                  <a:schemeClr val="tx1"/>
                </a:solidFill>
              </a:rPr>
              <a:t>Karena</a:t>
            </a:r>
            <a:r>
              <a:rPr lang="en-US" sz="2400" dirty="0">
                <a:solidFill>
                  <a:schemeClr val="tx1"/>
                </a:solidFill>
              </a:rPr>
              <a:t> </a:t>
            </a:r>
            <a:r>
              <a:rPr lang="en-US" sz="2400" dirty="0" err="1">
                <a:solidFill>
                  <a:schemeClr val="tx1"/>
                </a:solidFill>
              </a:rPr>
              <a:t>itu</a:t>
            </a:r>
            <a:r>
              <a:rPr lang="en-US" sz="2400" dirty="0">
                <a:solidFill>
                  <a:schemeClr val="tx1"/>
                </a:solidFill>
              </a:rPr>
              <a:t>, </a:t>
            </a:r>
            <a:r>
              <a:rPr lang="en-US" sz="2400" dirty="0" err="1">
                <a:solidFill>
                  <a:schemeClr val="tx1"/>
                </a:solidFill>
              </a:rPr>
              <a:t>ayat-ayat</a:t>
            </a:r>
            <a:r>
              <a:rPr lang="en-US" sz="2400" dirty="0">
                <a:solidFill>
                  <a:schemeClr val="tx1"/>
                </a:solidFill>
              </a:rPr>
              <a:t> Al-Qur’an yang </a:t>
            </a:r>
            <a:r>
              <a:rPr lang="en-US" sz="2400" dirty="0" err="1">
                <a:solidFill>
                  <a:schemeClr val="tx1"/>
                </a:solidFill>
              </a:rPr>
              <a:t>berkaitan</a:t>
            </a:r>
            <a:r>
              <a:rPr lang="en-US" sz="2400" dirty="0">
                <a:solidFill>
                  <a:schemeClr val="tx1"/>
                </a:solidFill>
              </a:rPr>
              <a:t> </a:t>
            </a:r>
            <a:r>
              <a:rPr lang="en-US" sz="2400" dirty="0" err="1">
                <a:solidFill>
                  <a:schemeClr val="tx1"/>
                </a:solidFill>
              </a:rPr>
              <a:t>dengan</a:t>
            </a:r>
            <a:r>
              <a:rPr lang="en-US" sz="2400" dirty="0">
                <a:solidFill>
                  <a:schemeClr val="tx1"/>
                </a:solidFill>
              </a:rPr>
              <a:t> </a:t>
            </a:r>
            <a:r>
              <a:rPr lang="en-US" sz="2400" dirty="0" err="1">
                <a:solidFill>
                  <a:schemeClr val="tx1"/>
                </a:solidFill>
              </a:rPr>
              <a:t>norma</a:t>
            </a:r>
            <a:r>
              <a:rPr lang="en-US" sz="2400" dirty="0">
                <a:solidFill>
                  <a:schemeClr val="tx1"/>
                </a:solidFill>
              </a:rPr>
              <a:t> </a:t>
            </a:r>
            <a:r>
              <a:rPr lang="en-US" sz="2400" dirty="0" err="1">
                <a:solidFill>
                  <a:schemeClr val="tx1"/>
                </a:solidFill>
              </a:rPr>
              <a:t>hukum</a:t>
            </a:r>
            <a:r>
              <a:rPr lang="en-US" sz="2400" dirty="0">
                <a:solidFill>
                  <a:schemeClr val="tx1"/>
                </a:solidFill>
              </a:rPr>
              <a:t> </a:t>
            </a:r>
            <a:r>
              <a:rPr lang="en-US" sz="2400" dirty="0" err="1">
                <a:solidFill>
                  <a:schemeClr val="tx1"/>
                </a:solidFill>
              </a:rPr>
              <a:t>tidak</a:t>
            </a:r>
            <a:r>
              <a:rPr lang="en-US" sz="2400" dirty="0">
                <a:solidFill>
                  <a:schemeClr val="tx1"/>
                </a:solidFill>
              </a:rPr>
              <a:t> </a:t>
            </a:r>
            <a:r>
              <a:rPr lang="en-US" sz="2400" dirty="0" err="1">
                <a:solidFill>
                  <a:schemeClr val="tx1"/>
                </a:solidFill>
              </a:rPr>
              <a:t>harus</a:t>
            </a:r>
            <a:r>
              <a:rPr lang="en-US" sz="2400" dirty="0">
                <a:solidFill>
                  <a:schemeClr val="tx1"/>
                </a:solidFill>
              </a:rPr>
              <a:t> </a:t>
            </a:r>
            <a:r>
              <a:rPr lang="en-US" sz="2400" dirty="0" err="1">
                <a:solidFill>
                  <a:schemeClr val="tx1"/>
                </a:solidFill>
              </a:rPr>
              <a:t>difahami</a:t>
            </a:r>
            <a:r>
              <a:rPr lang="en-US" sz="2400" dirty="0">
                <a:solidFill>
                  <a:schemeClr val="tx1"/>
                </a:solidFill>
              </a:rPr>
              <a:t> </a:t>
            </a:r>
            <a:r>
              <a:rPr lang="en-US" sz="2400" dirty="0" err="1">
                <a:solidFill>
                  <a:schemeClr val="tx1"/>
                </a:solidFill>
              </a:rPr>
              <a:t>apa</a:t>
            </a:r>
            <a:r>
              <a:rPr lang="en-US" sz="2400" dirty="0">
                <a:solidFill>
                  <a:schemeClr val="tx1"/>
                </a:solidFill>
              </a:rPr>
              <a:t> </a:t>
            </a:r>
            <a:r>
              <a:rPr lang="en-US" sz="2400" dirty="0" err="1">
                <a:solidFill>
                  <a:schemeClr val="tx1"/>
                </a:solidFill>
              </a:rPr>
              <a:t>adanya</a:t>
            </a:r>
            <a:r>
              <a:rPr lang="en-US" sz="2400" dirty="0">
                <a:solidFill>
                  <a:schemeClr val="tx1"/>
                </a:solidFill>
              </a:rPr>
              <a:t>, </a:t>
            </a:r>
            <a:r>
              <a:rPr lang="en-US" sz="2400" dirty="0" err="1">
                <a:solidFill>
                  <a:schemeClr val="tx1"/>
                </a:solidFill>
              </a:rPr>
              <a:t>melainkan</a:t>
            </a:r>
            <a:r>
              <a:rPr lang="en-US" sz="2400" dirty="0">
                <a:solidFill>
                  <a:schemeClr val="tx1"/>
                </a:solidFill>
              </a:rPr>
              <a:t> </a:t>
            </a:r>
            <a:r>
              <a:rPr lang="en-US" sz="2400" dirty="0" err="1">
                <a:solidFill>
                  <a:schemeClr val="tx1"/>
                </a:solidFill>
              </a:rPr>
              <a:t>harus</a:t>
            </a:r>
            <a:r>
              <a:rPr lang="en-US" sz="2400" dirty="0">
                <a:solidFill>
                  <a:schemeClr val="tx1"/>
                </a:solidFill>
              </a:rPr>
              <a:t> </a:t>
            </a:r>
            <a:r>
              <a:rPr lang="en-US" sz="2400" dirty="0" err="1">
                <a:solidFill>
                  <a:schemeClr val="tx1"/>
                </a:solidFill>
              </a:rPr>
              <a:t>dibawa</a:t>
            </a:r>
            <a:r>
              <a:rPr lang="en-US" sz="2400" dirty="0">
                <a:solidFill>
                  <a:schemeClr val="tx1"/>
                </a:solidFill>
              </a:rPr>
              <a:t> </a:t>
            </a:r>
            <a:r>
              <a:rPr lang="en-US" sz="2400" dirty="0" err="1">
                <a:solidFill>
                  <a:schemeClr val="tx1"/>
                </a:solidFill>
              </a:rPr>
              <a:t>kepada</a:t>
            </a:r>
            <a:r>
              <a:rPr lang="en-US" sz="2400" dirty="0">
                <a:solidFill>
                  <a:schemeClr val="tx1"/>
                </a:solidFill>
              </a:rPr>
              <a:t> </a:t>
            </a:r>
            <a:r>
              <a:rPr lang="en-US" sz="2400" dirty="0" err="1">
                <a:solidFill>
                  <a:schemeClr val="tx1"/>
                </a:solidFill>
              </a:rPr>
              <a:t>konteks</a:t>
            </a:r>
            <a:r>
              <a:rPr lang="en-US" sz="2400" dirty="0">
                <a:solidFill>
                  <a:schemeClr val="tx1"/>
                </a:solidFill>
              </a:rPr>
              <a:t> </a:t>
            </a:r>
            <a:r>
              <a:rPr lang="en-US" sz="2400" dirty="0" err="1">
                <a:solidFill>
                  <a:schemeClr val="tx1"/>
                </a:solidFill>
              </a:rPr>
              <a:t>manusia</a:t>
            </a:r>
            <a:r>
              <a:rPr lang="en-US" sz="2400" dirty="0">
                <a:solidFill>
                  <a:schemeClr val="tx1"/>
                </a:solidFill>
              </a:rPr>
              <a:t> modern.</a:t>
            </a:r>
          </a:p>
          <a:p>
            <a:pPr algn="ctr"/>
            <a:endParaRPr lang="en-US" dirty="0"/>
          </a:p>
        </p:txBody>
      </p:sp>
    </p:spTree>
  </p:cSld>
  <p:clrMapOvr>
    <a:masterClrMapping/>
  </p:clrMapOvr>
  <p:transition>
    <p:split orient="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ched Right Arrow 1"/>
          <p:cNvSpPr/>
          <p:nvPr/>
        </p:nvSpPr>
        <p:spPr>
          <a:xfrm>
            <a:off x="304800" y="152400"/>
            <a:ext cx="3048000" cy="1371600"/>
          </a:xfrm>
          <a:prstGeom prst="notchedRightArrow">
            <a:avLst/>
          </a:prstGeom>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smtClean="0">
                <a:solidFill>
                  <a:schemeClr val="tx1"/>
                </a:solidFill>
              </a:rPr>
              <a:t>Lanjutan</a:t>
            </a:r>
            <a:r>
              <a:rPr lang="en-US" sz="2800" b="1" dirty="0" smtClean="0">
                <a:solidFill>
                  <a:schemeClr val="tx1"/>
                </a:solidFill>
              </a:rPr>
              <a:t> …</a:t>
            </a:r>
            <a:endParaRPr lang="en-US" sz="2800" b="1" dirty="0">
              <a:solidFill>
                <a:schemeClr val="tx1"/>
              </a:solidFill>
            </a:endParaRPr>
          </a:p>
        </p:txBody>
      </p:sp>
      <p:sp>
        <p:nvSpPr>
          <p:cNvPr id="3" name="Round Diagonal Corner Rectangle 2"/>
          <p:cNvSpPr/>
          <p:nvPr/>
        </p:nvSpPr>
        <p:spPr>
          <a:xfrm>
            <a:off x="152400" y="1219200"/>
            <a:ext cx="7543800" cy="4953000"/>
          </a:xfrm>
          <a:prstGeom prst="round2DiagRect">
            <a:avLst/>
          </a:prstGeom>
          <a:solidFill>
            <a:srgbClr val="00B0F0"/>
          </a:soli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lded Corner 4"/>
          <p:cNvSpPr/>
          <p:nvPr/>
        </p:nvSpPr>
        <p:spPr>
          <a:xfrm>
            <a:off x="914400" y="1905000"/>
            <a:ext cx="7848600" cy="4572000"/>
          </a:xfrm>
          <a:prstGeom prst="foldedCorner">
            <a:avLst/>
          </a:prstGeom>
        </p:spPr>
        <p:style>
          <a:lnRef idx="2">
            <a:schemeClr val="dk1"/>
          </a:lnRef>
          <a:fillRef idx="1">
            <a:schemeClr val="lt1"/>
          </a:fillRef>
          <a:effectRef idx="0">
            <a:schemeClr val="dk1"/>
          </a:effectRef>
          <a:fontRef idx="minor">
            <a:schemeClr val="dk1"/>
          </a:fontRef>
        </p:style>
        <p:txBody>
          <a:bodyPr rtlCol="0" anchor="ctr"/>
          <a:lstStyle/>
          <a:p>
            <a:pPr algn="just"/>
            <a:endParaRPr lang="en-US" sz="2400" dirty="0" smtClean="0">
              <a:solidFill>
                <a:schemeClr val="tx1"/>
              </a:solidFill>
            </a:endParaRPr>
          </a:p>
          <a:p>
            <a:pPr algn="just"/>
            <a:endParaRPr lang="en-US" sz="2400" dirty="0" smtClean="0">
              <a:solidFill>
                <a:schemeClr val="tx1"/>
              </a:solidFill>
            </a:endParaRPr>
          </a:p>
          <a:p>
            <a:pPr algn="just"/>
            <a:r>
              <a:rPr lang="en-US" sz="2400" dirty="0" smtClean="0">
                <a:solidFill>
                  <a:schemeClr val="tx1"/>
                </a:solidFill>
              </a:rPr>
              <a:t>3. </a:t>
            </a:r>
            <a:r>
              <a:rPr lang="en-US" sz="2400" dirty="0" err="1" smtClean="0">
                <a:solidFill>
                  <a:schemeClr val="tx1"/>
                </a:solidFill>
              </a:rPr>
              <a:t>Moderat</a:t>
            </a:r>
            <a:endParaRPr lang="en-US" sz="2400" dirty="0">
              <a:solidFill>
                <a:schemeClr val="tx1"/>
              </a:solidFill>
            </a:endParaRPr>
          </a:p>
          <a:p>
            <a:pPr algn="just"/>
            <a:r>
              <a:rPr lang="en-US" sz="2400" dirty="0" err="1" smtClean="0">
                <a:solidFill>
                  <a:schemeClr val="tx1"/>
                </a:solidFill>
              </a:rPr>
              <a:t>Diantara</a:t>
            </a:r>
            <a:r>
              <a:rPr lang="en-US" sz="2400" dirty="0" smtClean="0">
                <a:solidFill>
                  <a:schemeClr val="tx1"/>
                </a:solidFill>
              </a:rPr>
              <a:t> </a:t>
            </a:r>
            <a:r>
              <a:rPr lang="en-US" sz="2400" dirty="0" err="1" smtClean="0">
                <a:solidFill>
                  <a:schemeClr val="tx1"/>
                </a:solidFill>
              </a:rPr>
              <a:t>aliran</a:t>
            </a:r>
            <a:r>
              <a:rPr lang="en-US" sz="2400" dirty="0" smtClean="0">
                <a:solidFill>
                  <a:schemeClr val="tx1"/>
                </a:solidFill>
              </a:rPr>
              <a:t> </a:t>
            </a:r>
            <a:r>
              <a:rPr lang="en-US" sz="2400" dirty="0" err="1" smtClean="0">
                <a:solidFill>
                  <a:schemeClr val="tx1"/>
                </a:solidFill>
              </a:rPr>
              <a:t>fundamentalis</a:t>
            </a:r>
            <a:r>
              <a:rPr lang="en-US" sz="2400" dirty="0" smtClean="0">
                <a:solidFill>
                  <a:schemeClr val="tx1"/>
                </a:solidFill>
              </a:rPr>
              <a:t> </a:t>
            </a:r>
            <a:r>
              <a:rPr lang="en-US" sz="2400" dirty="0" err="1" smtClean="0">
                <a:solidFill>
                  <a:schemeClr val="tx1"/>
                </a:solidFill>
              </a:rPr>
              <a:t>dan</a:t>
            </a:r>
            <a:r>
              <a:rPr lang="en-US" sz="2400" dirty="0" smtClean="0">
                <a:solidFill>
                  <a:schemeClr val="tx1"/>
                </a:solidFill>
              </a:rPr>
              <a:t> </a:t>
            </a:r>
            <a:r>
              <a:rPr lang="en-US" sz="2400" dirty="0" err="1" smtClean="0">
                <a:solidFill>
                  <a:schemeClr val="tx1"/>
                </a:solidFill>
              </a:rPr>
              <a:t>liberalis</a:t>
            </a:r>
            <a:r>
              <a:rPr lang="en-US" sz="2400" dirty="0" smtClean="0">
                <a:solidFill>
                  <a:schemeClr val="tx1"/>
                </a:solidFill>
              </a:rPr>
              <a:t>, </a:t>
            </a:r>
            <a:r>
              <a:rPr lang="en-US" sz="2400" dirty="0" err="1" smtClean="0">
                <a:solidFill>
                  <a:schemeClr val="tx1"/>
                </a:solidFill>
              </a:rPr>
              <a:t>ada</a:t>
            </a:r>
            <a:r>
              <a:rPr lang="en-US" sz="2400" dirty="0" smtClean="0">
                <a:solidFill>
                  <a:schemeClr val="tx1"/>
                </a:solidFill>
              </a:rPr>
              <a:t> </a:t>
            </a:r>
            <a:r>
              <a:rPr lang="en-US" sz="2400" dirty="0" err="1">
                <a:solidFill>
                  <a:schemeClr val="tx1"/>
                </a:solidFill>
              </a:rPr>
              <a:t>kelompok</a:t>
            </a:r>
            <a:r>
              <a:rPr lang="en-US" sz="2400" dirty="0">
                <a:solidFill>
                  <a:schemeClr val="tx1"/>
                </a:solidFill>
              </a:rPr>
              <a:t> </a:t>
            </a:r>
            <a:r>
              <a:rPr lang="en-US" sz="2400" dirty="0" err="1">
                <a:solidFill>
                  <a:schemeClr val="tx1"/>
                </a:solidFill>
              </a:rPr>
              <a:t>umat</a:t>
            </a:r>
            <a:r>
              <a:rPr lang="en-US" sz="2400" dirty="0">
                <a:solidFill>
                  <a:schemeClr val="tx1"/>
                </a:solidFill>
              </a:rPr>
              <a:t> Islam yang </a:t>
            </a:r>
            <a:r>
              <a:rPr lang="en-US" sz="2400" dirty="0" err="1">
                <a:solidFill>
                  <a:schemeClr val="tx1"/>
                </a:solidFill>
              </a:rPr>
              <a:t>memahami</a:t>
            </a:r>
            <a:r>
              <a:rPr lang="en-US" sz="2400" dirty="0">
                <a:solidFill>
                  <a:schemeClr val="tx1"/>
                </a:solidFill>
              </a:rPr>
              <a:t> </a:t>
            </a:r>
            <a:r>
              <a:rPr lang="en-US" sz="2400" dirty="0" err="1">
                <a:solidFill>
                  <a:schemeClr val="tx1"/>
                </a:solidFill>
              </a:rPr>
              <a:t>kedua</a:t>
            </a:r>
            <a:r>
              <a:rPr lang="en-US" sz="2400" dirty="0">
                <a:solidFill>
                  <a:schemeClr val="tx1"/>
                </a:solidFill>
              </a:rPr>
              <a:t> </a:t>
            </a:r>
            <a:r>
              <a:rPr lang="en-US" sz="2400" dirty="0" err="1">
                <a:solidFill>
                  <a:schemeClr val="tx1"/>
                </a:solidFill>
              </a:rPr>
              <a:t>sumber</a:t>
            </a:r>
            <a:r>
              <a:rPr lang="en-US" sz="2400" dirty="0">
                <a:solidFill>
                  <a:schemeClr val="tx1"/>
                </a:solidFill>
              </a:rPr>
              <a:t> </a:t>
            </a:r>
            <a:r>
              <a:rPr lang="en-US" sz="2400" dirty="0" err="1">
                <a:solidFill>
                  <a:schemeClr val="tx1"/>
                </a:solidFill>
              </a:rPr>
              <a:t>itu</a:t>
            </a:r>
            <a:r>
              <a:rPr lang="en-US" sz="2400" dirty="0">
                <a:solidFill>
                  <a:schemeClr val="tx1"/>
                </a:solidFill>
              </a:rPr>
              <a:t> </a:t>
            </a:r>
            <a:r>
              <a:rPr lang="en-US" sz="2400" dirty="0" err="1">
                <a:solidFill>
                  <a:schemeClr val="tx1"/>
                </a:solidFill>
              </a:rPr>
              <a:t>secara</a:t>
            </a:r>
            <a:r>
              <a:rPr lang="en-US" sz="2400" dirty="0">
                <a:solidFill>
                  <a:schemeClr val="tx1"/>
                </a:solidFill>
              </a:rPr>
              <a:t> </a:t>
            </a:r>
            <a:r>
              <a:rPr lang="en-US" sz="2400" dirty="0" err="1">
                <a:solidFill>
                  <a:schemeClr val="tx1"/>
                </a:solidFill>
              </a:rPr>
              <a:t>moderat</a:t>
            </a:r>
            <a:r>
              <a:rPr lang="en-US" sz="2400" dirty="0">
                <a:solidFill>
                  <a:schemeClr val="tx1"/>
                </a:solidFill>
              </a:rPr>
              <a:t> (</a:t>
            </a:r>
            <a:r>
              <a:rPr lang="en-US" sz="2400" dirty="0" err="1">
                <a:solidFill>
                  <a:schemeClr val="tx1"/>
                </a:solidFill>
              </a:rPr>
              <a:t>tawassuth</a:t>
            </a:r>
            <a:r>
              <a:rPr lang="en-US" sz="2400" dirty="0">
                <a:solidFill>
                  <a:schemeClr val="tx1"/>
                </a:solidFill>
              </a:rPr>
              <a:t>). </a:t>
            </a:r>
            <a:r>
              <a:rPr lang="en-US" sz="2400" dirty="0" err="1">
                <a:solidFill>
                  <a:schemeClr val="tx1"/>
                </a:solidFill>
              </a:rPr>
              <a:t>Artinya</a:t>
            </a:r>
            <a:r>
              <a:rPr lang="en-US" sz="2400" dirty="0">
                <a:solidFill>
                  <a:schemeClr val="tx1"/>
                </a:solidFill>
              </a:rPr>
              <a:t>, </a:t>
            </a:r>
            <a:r>
              <a:rPr lang="en-US" sz="2400" dirty="0" err="1">
                <a:solidFill>
                  <a:schemeClr val="tx1"/>
                </a:solidFill>
              </a:rPr>
              <a:t>tidak</a:t>
            </a:r>
            <a:r>
              <a:rPr lang="en-US" sz="2400" dirty="0">
                <a:solidFill>
                  <a:schemeClr val="tx1"/>
                </a:solidFill>
              </a:rPr>
              <a:t> </a:t>
            </a:r>
            <a:r>
              <a:rPr lang="en-US" sz="2400" dirty="0" err="1">
                <a:solidFill>
                  <a:schemeClr val="tx1"/>
                </a:solidFill>
              </a:rPr>
              <a:t>terlalu</a:t>
            </a:r>
            <a:r>
              <a:rPr lang="en-US" sz="2400" dirty="0">
                <a:solidFill>
                  <a:schemeClr val="tx1"/>
                </a:solidFill>
              </a:rPr>
              <a:t> </a:t>
            </a:r>
            <a:r>
              <a:rPr lang="en-US" sz="2400" dirty="0" err="1">
                <a:solidFill>
                  <a:schemeClr val="tx1"/>
                </a:solidFill>
              </a:rPr>
              <a:t>bebas</a:t>
            </a:r>
            <a:r>
              <a:rPr lang="en-US" sz="2400" dirty="0">
                <a:solidFill>
                  <a:schemeClr val="tx1"/>
                </a:solidFill>
              </a:rPr>
              <a:t>, </a:t>
            </a:r>
            <a:r>
              <a:rPr lang="en-US" sz="2400" dirty="0" err="1">
                <a:solidFill>
                  <a:schemeClr val="tx1"/>
                </a:solidFill>
              </a:rPr>
              <a:t>seperti</a:t>
            </a:r>
            <a:r>
              <a:rPr lang="en-US" sz="2400" dirty="0">
                <a:solidFill>
                  <a:schemeClr val="tx1"/>
                </a:solidFill>
              </a:rPr>
              <a:t> </a:t>
            </a:r>
            <a:r>
              <a:rPr lang="en-US" sz="2400" dirty="0" err="1">
                <a:solidFill>
                  <a:schemeClr val="tx1"/>
                </a:solidFill>
              </a:rPr>
              <a:t>kelompok</a:t>
            </a:r>
            <a:r>
              <a:rPr lang="en-US" sz="2400" dirty="0">
                <a:solidFill>
                  <a:schemeClr val="tx1"/>
                </a:solidFill>
              </a:rPr>
              <a:t> Islam liberal </a:t>
            </a:r>
            <a:r>
              <a:rPr lang="en-US" sz="2400" dirty="0" err="1">
                <a:solidFill>
                  <a:schemeClr val="tx1"/>
                </a:solidFill>
              </a:rPr>
              <a:t>dan</a:t>
            </a:r>
            <a:r>
              <a:rPr lang="en-US" sz="2400" dirty="0">
                <a:solidFill>
                  <a:schemeClr val="tx1"/>
                </a:solidFill>
              </a:rPr>
              <a:t> </a:t>
            </a:r>
            <a:r>
              <a:rPr lang="en-US" sz="2400" dirty="0" err="1">
                <a:solidFill>
                  <a:schemeClr val="tx1"/>
                </a:solidFill>
              </a:rPr>
              <a:t>tidak</a:t>
            </a:r>
            <a:r>
              <a:rPr lang="en-US" sz="2400" dirty="0">
                <a:solidFill>
                  <a:schemeClr val="tx1"/>
                </a:solidFill>
              </a:rPr>
              <a:t> </a:t>
            </a:r>
            <a:r>
              <a:rPr lang="en-US" sz="2400" dirty="0" err="1">
                <a:solidFill>
                  <a:schemeClr val="tx1"/>
                </a:solidFill>
              </a:rPr>
              <a:t>juga</a:t>
            </a:r>
            <a:r>
              <a:rPr lang="en-US" sz="2400" dirty="0">
                <a:solidFill>
                  <a:schemeClr val="tx1"/>
                </a:solidFill>
              </a:rPr>
              <a:t> </a:t>
            </a:r>
            <a:r>
              <a:rPr lang="en-US" sz="2400" dirty="0" err="1">
                <a:solidFill>
                  <a:schemeClr val="tx1"/>
                </a:solidFill>
              </a:rPr>
              <a:t>kaku</a:t>
            </a:r>
            <a:r>
              <a:rPr lang="en-US" sz="2400" dirty="0">
                <a:solidFill>
                  <a:schemeClr val="tx1"/>
                </a:solidFill>
              </a:rPr>
              <a:t>, </a:t>
            </a:r>
            <a:r>
              <a:rPr lang="en-US" sz="2400" dirty="0" err="1">
                <a:solidFill>
                  <a:schemeClr val="tx1"/>
                </a:solidFill>
              </a:rPr>
              <a:t>seperti</a:t>
            </a:r>
            <a:r>
              <a:rPr lang="en-US" sz="2400" dirty="0">
                <a:solidFill>
                  <a:schemeClr val="tx1"/>
                </a:solidFill>
              </a:rPr>
              <a:t> </a:t>
            </a:r>
            <a:r>
              <a:rPr lang="en-US" sz="2400" dirty="0" err="1">
                <a:solidFill>
                  <a:schemeClr val="tx1"/>
                </a:solidFill>
              </a:rPr>
              <a:t>kelompok</a:t>
            </a:r>
            <a:r>
              <a:rPr lang="en-US" sz="2400" dirty="0">
                <a:solidFill>
                  <a:schemeClr val="tx1"/>
                </a:solidFill>
              </a:rPr>
              <a:t> Islam </a:t>
            </a:r>
            <a:r>
              <a:rPr lang="en-US" sz="2400" dirty="0" err="1">
                <a:solidFill>
                  <a:schemeClr val="tx1"/>
                </a:solidFill>
              </a:rPr>
              <a:t>fundamentalis</a:t>
            </a:r>
            <a:r>
              <a:rPr lang="en-US" sz="2400" dirty="0" smtClean="0">
                <a:solidFill>
                  <a:schemeClr val="tx1"/>
                </a:solidFill>
              </a:rPr>
              <a:t>.</a:t>
            </a:r>
          </a:p>
          <a:p>
            <a:pPr algn="just"/>
            <a:r>
              <a:rPr lang="en-US" sz="2400" dirty="0" err="1">
                <a:solidFill>
                  <a:schemeClr val="tx1"/>
                </a:solidFill>
              </a:rPr>
              <a:t>Kelompok</a:t>
            </a:r>
            <a:r>
              <a:rPr lang="en-US" sz="2400" dirty="0">
                <a:solidFill>
                  <a:schemeClr val="tx1"/>
                </a:solidFill>
              </a:rPr>
              <a:t> </a:t>
            </a:r>
            <a:r>
              <a:rPr lang="en-US" sz="2400" dirty="0" err="1">
                <a:solidFill>
                  <a:schemeClr val="tx1"/>
                </a:solidFill>
              </a:rPr>
              <a:t>ini</a:t>
            </a:r>
            <a:r>
              <a:rPr lang="en-US" sz="2400" dirty="0">
                <a:solidFill>
                  <a:schemeClr val="tx1"/>
                </a:solidFill>
              </a:rPr>
              <a:t> </a:t>
            </a:r>
            <a:r>
              <a:rPr lang="en-US" sz="2400" dirty="0" err="1">
                <a:solidFill>
                  <a:schemeClr val="tx1"/>
                </a:solidFill>
              </a:rPr>
              <a:t>melihat</a:t>
            </a:r>
            <a:r>
              <a:rPr lang="en-US" sz="2400" dirty="0">
                <a:solidFill>
                  <a:schemeClr val="tx1"/>
                </a:solidFill>
              </a:rPr>
              <a:t> </a:t>
            </a:r>
            <a:r>
              <a:rPr lang="en-US" sz="2400" dirty="0" err="1">
                <a:solidFill>
                  <a:schemeClr val="tx1"/>
                </a:solidFill>
              </a:rPr>
              <a:t>persoalan</a:t>
            </a:r>
            <a:r>
              <a:rPr lang="en-US" sz="2400" dirty="0">
                <a:solidFill>
                  <a:schemeClr val="tx1"/>
                </a:solidFill>
              </a:rPr>
              <a:t> yang </a:t>
            </a:r>
            <a:r>
              <a:rPr lang="en-US" sz="2400" dirty="0" err="1">
                <a:solidFill>
                  <a:schemeClr val="tx1"/>
                </a:solidFill>
              </a:rPr>
              <a:t>muncul</a:t>
            </a:r>
            <a:r>
              <a:rPr lang="en-US" sz="2400" dirty="0">
                <a:solidFill>
                  <a:schemeClr val="tx1"/>
                </a:solidFill>
              </a:rPr>
              <a:t> </a:t>
            </a:r>
            <a:r>
              <a:rPr lang="en-US" sz="2400" dirty="0" err="1">
                <a:solidFill>
                  <a:schemeClr val="tx1"/>
                </a:solidFill>
              </a:rPr>
              <a:t>saat</a:t>
            </a:r>
            <a:r>
              <a:rPr lang="en-US" sz="2400" dirty="0">
                <a:solidFill>
                  <a:schemeClr val="tx1"/>
                </a:solidFill>
              </a:rPr>
              <a:t> </a:t>
            </a:r>
            <a:r>
              <a:rPr lang="en-US" sz="2400" dirty="0" err="1">
                <a:solidFill>
                  <a:schemeClr val="tx1"/>
                </a:solidFill>
              </a:rPr>
              <a:t>ini</a:t>
            </a:r>
            <a:r>
              <a:rPr lang="en-US" sz="2400" dirty="0">
                <a:solidFill>
                  <a:schemeClr val="tx1"/>
                </a:solidFill>
              </a:rPr>
              <a:t> </a:t>
            </a:r>
            <a:r>
              <a:rPr lang="en-US" sz="2400" dirty="0" err="1">
                <a:solidFill>
                  <a:schemeClr val="tx1"/>
                </a:solidFill>
              </a:rPr>
              <a:t>sebagai</a:t>
            </a:r>
            <a:r>
              <a:rPr lang="en-US" sz="2400" dirty="0">
                <a:solidFill>
                  <a:schemeClr val="tx1"/>
                </a:solidFill>
              </a:rPr>
              <a:t> </a:t>
            </a:r>
            <a:r>
              <a:rPr lang="en-US" sz="2400" dirty="0" err="1">
                <a:solidFill>
                  <a:schemeClr val="tx1"/>
                </a:solidFill>
              </a:rPr>
              <a:t>sebuah</a:t>
            </a:r>
            <a:r>
              <a:rPr lang="en-US" sz="2400" dirty="0">
                <a:solidFill>
                  <a:schemeClr val="tx1"/>
                </a:solidFill>
              </a:rPr>
              <a:t> </a:t>
            </a:r>
            <a:r>
              <a:rPr lang="en-US" sz="2400" dirty="0" err="1">
                <a:solidFill>
                  <a:schemeClr val="tx1"/>
                </a:solidFill>
              </a:rPr>
              <a:t>keniscayaan</a:t>
            </a:r>
            <a:r>
              <a:rPr lang="en-US" sz="2400" dirty="0">
                <a:solidFill>
                  <a:schemeClr val="tx1"/>
                </a:solidFill>
              </a:rPr>
              <a:t>, </a:t>
            </a:r>
            <a:r>
              <a:rPr lang="en-US" sz="2400" dirty="0" err="1">
                <a:solidFill>
                  <a:schemeClr val="tx1"/>
                </a:solidFill>
              </a:rPr>
              <a:t>karena</a:t>
            </a:r>
            <a:r>
              <a:rPr lang="en-US" sz="2400" dirty="0">
                <a:solidFill>
                  <a:schemeClr val="tx1"/>
                </a:solidFill>
              </a:rPr>
              <a:t> </a:t>
            </a:r>
            <a:r>
              <a:rPr lang="en-US" sz="2400" dirty="0" err="1">
                <a:solidFill>
                  <a:schemeClr val="tx1"/>
                </a:solidFill>
              </a:rPr>
              <a:t>sumber</a:t>
            </a:r>
            <a:r>
              <a:rPr lang="en-US" sz="2400" dirty="0">
                <a:solidFill>
                  <a:schemeClr val="tx1"/>
                </a:solidFill>
              </a:rPr>
              <a:t> </a:t>
            </a:r>
            <a:r>
              <a:rPr lang="en-US" sz="2400" dirty="0" err="1">
                <a:solidFill>
                  <a:schemeClr val="tx1"/>
                </a:solidFill>
              </a:rPr>
              <a:t>ajaran</a:t>
            </a:r>
            <a:r>
              <a:rPr lang="en-US" sz="2400" dirty="0">
                <a:solidFill>
                  <a:schemeClr val="tx1"/>
                </a:solidFill>
              </a:rPr>
              <a:t> Islam yang </a:t>
            </a:r>
            <a:r>
              <a:rPr lang="en-US" sz="2400" dirty="0" err="1">
                <a:solidFill>
                  <a:schemeClr val="tx1"/>
                </a:solidFill>
              </a:rPr>
              <a:t>utama</a:t>
            </a:r>
            <a:r>
              <a:rPr lang="en-US" sz="2400" dirty="0">
                <a:solidFill>
                  <a:schemeClr val="tx1"/>
                </a:solidFill>
              </a:rPr>
              <a:t>, Al-Qur’an </a:t>
            </a:r>
            <a:r>
              <a:rPr lang="en-US" sz="2400" dirty="0" err="1">
                <a:solidFill>
                  <a:schemeClr val="tx1"/>
                </a:solidFill>
              </a:rPr>
              <a:t>dan</a:t>
            </a:r>
            <a:r>
              <a:rPr lang="en-US" sz="2400" dirty="0">
                <a:solidFill>
                  <a:schemeClr val="tx1"/>
                </a:solidFill>
              </a:rPr>
              <a:t> Al-</a:t>
            </a:r>
            <a:r>
              <a:rPr lang="en-US" sz="2400" dirty="0" err="1">
                <a:solidFill>
                  <a:schemeClr val="tx1"/>
                </a:solidFill>
              </a:rPr>
              <a:t>Sunnah</a:t>
            </a:r>
            <a:r>
              <a:rPr lang="en-US" sz="2400" dirty="0">
                <a:solidFill>
                  <a:schemeClr val="tx1"/>
                </a:solidFill>
              </a:rPr>
              <a:t>, </a:t>
            </a:r>
            <a:r>
              <a:rPr lang="en-US" sz="2400" dirty="0" err="1">
                <a:solidFill>
                  <a:schemeClr val="tx1"/>
                </a:solidFill>
              </a:rPr>
              <a:t>turun</a:t>
            </a:r>
            <a:r>
              <a:rPr lang="en-US" sz="2400" dirty="0">
                <a:solidFill>
                  <a:schemeClr val="tx1"/>
                </a:solidFill>
              </a:rPr>
              <a:t> </a:t>
            </a:r>
            <a:r>
              <a:rPr lang="en-US" sz="2400" dirty="0" err="1">
                <a:solidFill>
                  <a:schemeClr val="tx1"/>
                </a:solidFill>
              </a:rPr>
              <a:t>dalam</a:t>
            </a:r>
            <a:r>
              <a:rPr lang="en-US" sz="2400" dirty="0">
                <a:solidFill>
                  <a:schemeClr val="tx1"/>
                </a:solidFill>
              </a:rPr>
              <a:t> </a:t>
            </a:r>
            <a:r>
              <a:rPr lang="en-US" sz="2400" dirty="0" err="1">
                <a:solidFill>
                  <a:schemeClr val="tx1"/>
                </a:solidFill>
              </a:rPr>
              <a:t>situasi</a:t>
            </a:r>
            <a:r>
              <a:rPr lang="en-US" sz="2400" dirty="0">
                <a:solidFill>
                  <a:schemeClr val="tx1"/>
                </a:solidFill>
              </a:rPr>
              <a:t> yang </a:t>
            </a:r>
            <a:r>
              <a:rPr lang="en-US" sz="2400" dirty="0" err="1">
                <a:solidFill>
                  <a:schemeClr val="tx1"/>
                </a:solidFill>
              </a:rPr>
              <a:t>berbeda</a:t>
            </a:r>
            <a:r>
              <a:rPr lang="en-US" sz="2400" dirty="0">
                <a:solidFill>
                  <a:schemeClr val="tx1"/>
                </a:solidFill>
              </a:rPr>
              <a:t> </a:t>
            </a:r>
            <a:r>
              <a:rPr lang="en-US" sz="2400" dirty="0" err="1">
                <a:solidFill>
                  <a:schemeClr val="tx1"/>
                </a:solidFill>
              </a:rPr>
              <a:t>dengan</a:t>
            </a:r>
            <a:r>
              <a:rPr lang="en-US" sz="2400" dirty="0">
                <a:solidFill>
                  <a:schemeClr val="tx1"/>
                </a:solidFill>
              </a:rPr>
              <a:t> </a:t>
            </a:r>
            <a:r>
              <a:rPr lang="en-US" sz="2400" dirty="0" err="1">
                <a:solidFill>
                  <a:schemeClr val="tx1"/>
                </a:solidFill>
              </a:rPr>
              <a:t>apa</a:t>
            </a:r>
            <a:r>
              <a:rPr lang="en-US" sz="2400" dirty="0">
                <a:solidFill>
                  <a:schemeClr val="tx1"/>
                </a:solidFill>
              </a:rPr>
              <a:t> yang </a:t>
            </a:r>
            <a:r>
              <a:rPr lang="en-US" sz="2400" dirty="0" err="1">
                <a:solidFill>
                  <a:schemeClr val="tx1"/>
                </a:solidFill>
              </a:rPr>
              <a:t>ada</a:t>
            </a:r>
            <a:r>
              <a:rPr lang="en-US" sz="2400" dirty="0">
                <a:solidFill>
                  <a:schemeClr val="tx1"/>
                </a:solidFill>
              </a:rPr>
              <a:t> </a:t>
            </a:r>
            <a:r>
              <a:rPr lang="en-US" sz="2400" dirty="0" err="1">
                <a:solidFill>
                  <a:schemeClr val="tx1"/>
                </a:solidFill>
              </a:rPr>
              <a:t>saat</a:t>
            </a:r>
            <a:r>
              <a:rPr lang="en-US" sz="2400" dirty="0">
                <a:solidFill>
                  <a:schemeClr val="tx1"/>
                </a:solidFill>
              </a:rPr>
              <a:t> </a:t>
            </a:r>
            <a:r>
              <a:rPr lang="en-US" sz="2400" dirty="0" err="1">
                <a:solidFill>
                  <a:schemeClr val="tx1"/>
                </a:solidFill>
              </a:rPr>
              <a:t>ini</a:t>
            </a:r>
            <a:r>
              <a:rPr lang="en-US" sz="2400" dirty="0">
                <a:solidFill>
                  <a:schemeClr val="tx1"/>
                </a:solidFill>
              </a:rPr>
              <a:t>. </a:t>
            </a:r>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2000" fill="hold"/>
                                        <p:tgtEl>
                                          <p:spTgt spid="3"/>
                                        </p:tgtEl>
                                        <p:attrNameLst>
                                          <p:attrName>ppt_x</p:attrName>
                                        </p:attrNameLst>
                                      </p:cBhvr>
                                      <p:tavLst>
                                        <p:tav tm="0">
                                          <p:val>
                                            <p:strVal val="#ppt_x"/>
                                          </p:val>
                                        </p:tav>
                                        <p:tav tm="100000">
                                          <p:val>
                                            <p:strVal val="#ppt_x"/>
                                          </p:val>
                                        </p:tav>
                                      </p:tavLst>
                                    </p:anim>
                                    <p:anim calcmode="lin" valueType="num">
                                      <p:cBhvr additive="base">
                                        <p:cTn id="13" dur="20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4" presetClass="entr" presetSubtype="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to="" calcmode="lin" valueType="num">
                                      <p:cBhvr>
                                        <p:cTn id="18" dur="1" fill="hold"/>
                                        <p:tgtEl>
                                          <p:spTgt spid="5"/>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762000" y="381000"/>
            <a:ext cx="4572000" cy="990600"/>
          </a:xfrm>
          <a:prstGeom prst="round2DiagRect">
            <a:avLst/>
          </a:prstGeom>
          <a:effectLst>
            <a:glow rad="228600">
              <a:schemeClr val="accent6">
                <a:satMod val="175000"/>
                <a:alpha val="40000"/>
              </a:schemeClr>
            </a:glow>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800" b="1" dirty="0" smtClean="0">
                <a:solidFill>
                  <a:schemeClr val="tx1"/>
                </a:solidFill>
              </a:rPr>
              <a:t>Model-model </a:t>
            </a:r>
            <a:r>
              <a:rPr lang="en-US" sz="2800" b="1" dirty="0" err="1" smtClean="0">
                <a:solidFill>
                  <a:schemeClr val="tx1"/>
                </a:solidFill>
              </a:rPr>
              <a:t>Tajdid</a:t>
            </a:r>
            <a:endParaRPr lang="en-US" sz="2800" b="1" dirty="0">
              <a:solidFill>
                <a:schemeClr val="tx1"/>
              </a:solidFill>
            </a:endParaRPr>
          </a:p>
        </p:txBody>
      </p:sp>
      <p:sp>
        <p:nvSpPr>
          <p:cNvPr id="4" name="L-Shape 3"/>
          <p:cNvSpPr/>
          <p:nvPr/>
        </p:nvSpPr>
        <p:spPr>
          <a:xfrm>
            <a:off x="381000" y="1905000"/>
            <a:ext cx="8305800" cy="4648200"/>
          </a:xfrm>
          <a:prstGeom prst="corner">
            <a:avLst>
              <a:gd name="adj1" fmla="val 6656"/>
              <a:gd name="adj2" fmla="val 6169"/>
            </a:avLst>
          </a:prstGeom>
          <a:solidFill>
            <a:srgbClr val="0070C0"/>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p:cNvSpPr/>
          <p:nvPr/>
        </p:nvSpPr>
        <p:spPr>
          <a:xfrm>
            <a:off x="990600" y="1905000"/>
            <a:ext cx="7848600" cy="4191000"/>
          </a:xfrm>
          <a:prstGeom prst="roundRect">
            <a:avLst/>
          </a:prstGeom>
          <a:effectLst>
            <a:glow rad="228600">
              <a:schemeClr val="accent2">
                <a:satMod val="175000"/>
                <a:alpha val="40000"/>
              </a:schemeClr>
            </a:glow>
            <a:outerShdw blurRad="40000" dist="20000" dir="5400000" rotWithShape="0">
              <a:srgbClr val="000000">
                <a:alpha val="38000"/>
              </a:srgbClr>
            </a:outerShdw>
          </a:effectLst>
        </p:spPr>
        <p:style>
          <a:lnRef idx="3">
            <a:schemeClr val="lt1"/>
          </a:lnRef>
          <a:fillRef idx="1">
            <a:schemeClr val="accent5"/>
          </a:fillRef>
          <a:effectRef idx="1">
            <a:schemeClr val="accent5"/>
          </a:effectRef>
          <a:fontRef idx="minor">
            <a:schemeClr val="lt1"/>
          </a:fontRef>
        </p:style>
        <p:txBody>
          <a:bodyPr rtlCol="0" anchor="ctr"/>
          <a:lstStyle/>
          <a:p>
            <a:pPr algn="just"/>
            <a:r>
              <a:rPr lang="en-US" sz="2400" dirty="0" err="1">
                <a:solidFill>
                  <a:schemeClr val="tx1"/>
                </a:solidFill>
              </a:rPr>
              <a:t>A</a:t>
            </a:r>
            <a:r>
              <a:rPr lang="en-US" sz="2400" dirty="0" err="1" smtClean="0">
                <a:solidFill>
                  <a:schemeClr val="tx1"/>
                </a:solidFill>
              </a:rPr>
              <a:t>da</a:t>
            </a:r>
            <a:r>
              <a:rPr lang="en-US" sz="2400" dirty="0" smtClean="0">
                <a:solidFill>
                  <a:schemeClr val="tx1"/>
                </a:solidFill>
              </a:rPr>
              <a:t> </a:t>
            </a:r>
            <a:r>
              <a:rPr lang="en-US" sz="2400" dirty="0" err="1">
                <a:solidFill>
                  <a:schemeClr val="tx1"/>
                </a:solidFill>
              </a:rPr>
              <a:t>tiga</a:t>
            </a:r>
            <a:r>
              <a:rPr lang="en-US" sz="2400" dirty="0">
                <a:solidFill>
                  <a:schemeClr val="tx1"/>
                </a:solidFill>
              </a:rPr>
              <a:t> </a:t>
            </a:r>
            <a:r>
              <a:rPr lang="en-US" sz="2400" dirty="0" err="1">
                <a:solidFill>
                  <a:schemeClr val="tx1"/>
                </a:solidFill>
              </a:rPr>
              <a:t>ciri</a:t>
            </a:r>
            <a:r>
              <a:rPr lang="en-US" sz="2400" dirty="0">
                <a:solidFill>
                  <a:schemeClr val="tx1"/>
                </a:solidFill>
              </a:rPr>
              <a:t> </a:t>
            </a:r>
            <a:r>
              <a:rPr lang="en-US" sz="2400" dirty="0" err="1">
                <a:solidFill>
                  <a:schemeClr val="tx1"/>
                </a:solidFill>
              </a:rPr>
              <a:t>utama</a:t>
            </a:r>
            <a:r>
              <a:rPr lang="en-US" sz="2400" dirty="0">
                <a:solidFill>
                  <a:schemeClr val="tx1"/>
                </a:solidFill>
              </a:rPr>
              <a:t> </a:t>
            </a:r>
            <a:r>
              <a:rPr lang="en-US" sz="2400" dirty="0" err="1">
                <a:solidFill>
                  <a:schemeClr val="tx1"/>
                </a:solidFill>
              </a:rPr>
              <a:t>pemikiran</a:t>
            </a:r>
            <a:r>
              <a:rPr lang="en-US" sz="2400" dirty="0">
                <a:solidFill>
                  <a:schemeClr val="tx1"/>
                </a:solidFill>
              </a:rPr>
              <a:t> </a:t>
            </a:r>
            <a:r>
              <a:rPr lang="en-US" sz="2400" dirty="0" err="1" smtClean="0">
                <a:solidFill>
                  <a:schemeClr val="tx1"/>
                </a:solidFill>
              </a:rPr>
              <a:t>tajdidi</a:t>
            </a:r>
            <a:r>
              <a:rPr lang="en-US" sz="2400" dirty="0" smtClean="0">
                <a:solidFill>
                  <a:schemeClr val="tx1"/>
                </a:solidFill>
              </a:rPr>
              <a:t>:</a:t>
            </a:r>
          </a:p>
          <a:p>
            <a:pPr marL="457200" indent="-457200" algn="just">
              <a:buAutoNum type="arabicPeriod"/>
            </a:pPr>
            <a:r>
              <a:rPr lang="en-US" sz="2400" dirty="0" err="1" smtClean="0">
                <a:solidFill>
                  <a:schemeClr val="tx1"/>
                </a:solidFill>
              </a:rPr>
              <a:t>Tidak</a:t>
            </a:r>
            <a:r>
              <a:rPr lang="en-US" sz="2400" dirty="0" smtClean="0">
                <a:solidFill>
                  <a:schemeClr val="tx1"/>
                </a:solidFill>
              </a:rPr>
              <a:t> </a:t>
            </a:r>
            <a:r>
              <a:rPr lang="en-US" sz="2400" dirty="0" err="1">
                <a:solidFill>
                  <a:schemeClr val="tx1"/>
                </a:solidFill>
              </a:rPr>
              <a:t>terikat</a:t>
            </a:r>
            <a:r>
              <a:rPr lang="en-US" sz="2400" dirty="0">
                <a:solidFill>
                  <a:schemeClr val="tx1"/>
                </a:solidFill>
              </a:rPr>
              <a:t> </a:t>
            </a:r>
            <a:r>
              <a:rPr lang="en-US" sz="2400" dirty="0" err="1">
                <a:solidFill>
                  <a:schemeClr val="tx1"/>
                </a:solidFill>
              </a:rPr>
              <a:t>bahkan</a:t>
            </a:r>
            <a:r>
              <a:rPr lang="en-US" sz="2400" dirty="0">
                <a:solidFill>
                  <a:schemeClr val="tx1"/>
                </a:solidFill>
              </a:rPr>
              <a:t> </a:t>
            </a:r>
            <a:r>
              <a:rPr lang="en-US" sz="2400" dirty="0" err="1">
                <a:solidFill>
                  <a:schemeClr val="tx1"/>
                </a:solidFill>
              </a:rPr>
              <a:t>berusaha</a:t>
            </a:r>
            <a:r>
              <a:rPr lang="en-US" sz="2400" dirty="0">
                <a:solidFill>
                  <a:schemeClr val="tx1"/>
                </a:solidFill>
              </a:rPr>
              <a:t> </a:t>
            </a:r>
            <a:r>
              <a:rPr lang="en-US" sz="2400" dirty="0" err="1">
                <a:solidFill>
                  <a:schemeClr val="tx1"/>
                </a:solidFill>
              </a:rPr>
              <a:t>keluar</a:t>
            </a:r>
            <a:r>
              <a:rPr lang="en-US" sz="2400" dirty="0">
                <a:solidFill>
                  <a:schemeClr val="tx1"/>
                </a:solidFill>
              </a:rPr>
              <a:t> </a:t>
            </a:r>
            <a:r>
              <a:rPr lang="en-US" sz="2400" dirty="0" err="1">
                <a:solidFill>
                  <a:schemeClr val="tx1"/>
                </a:solidFill>
              </a:rPr>
              <a:t>dari</a:t>
            </a:r>
            <a:r>
              <a:rPr lang="en-US" sz="2400" dirty="0">
                <a:solidFill>
                  <a:schemeClr val="tx1"/>
                </a:solidFill>
              </a:rPr>
              <a:t> </a:t>
            </a:r>
            <a:r>
              <a:rPr lang="en-US" sz="2400" dirty="0" err="1">
                <a:solidFill>
                  <a:schemeClr val="tx1"/>
                </a:solidFill>
              </a:rPr>
              <a:t>ketentuan</a:t>
            </a:r>
            <a:r>
              <a:rPr lang="en-US" sz="2400" dirty="0">
                <a:solidFill>
                  <a:schemeClr val="tx1"/>
                </a:solidFill>
              </a:rPr>
              <a:t> yang </a:t>
            </a:r>
            <a:r>
              <a:rPr lang="en-US" sz="2400" dirty="0" err="1">
                <a:solidFill>
                  <a:schemeClr val="tx1"/>
                </a:solidFill>
              </a:rPr>
              <a:t>ada</a:t>
            </a:r>
            <a:r>
              <a:rPr lang="en-US" sz="2400" dirty="0">
                <a:solidFill>
                  <a:schemeClr val="tx1"/>
                </a:solidFill>
              </a:rPr>
              <a:t>, </a:t>
            </a:r>
            <a:r>
              <a:rPr lang="en-US" sz="2400" dirty="0" err="1">
                <a:solidFill>
                  <a:schemeClr val="tx1"/>
                </a:solidFill>
              </a:rPr>
              <a:t>baik</a:t>
            </a:r>
            <a:r>
              <a:rPr lang="en-US" sz="2400" dirty="0">
                <a:solidFill>
                  <a:schemeClr val="tx1"/>
                </a:solidFill>
              </a:rPr>
              <a:t> </a:t>
            </a:r>
            <a:r>
              <a:rPr lang="en-US" sz="2400" dirty="0" err="1">
                <a:solidFill>
                  <a:schemeClr val="tx1"/>
                </a:solidFill>
              </a:rPr>
              <a:t>ketentuan</a:t>
            </a:r>
            <a:r>
              <a:rPr lang="en-US" sz="2400" dirty="0">
                <a:solidFill>
                  <a:schemeClr val="tx1"/>
                </a:solidFill>
              </a:rPr>
              <a:t> </a:t>
            </a:r>
            <a:r>
              <a:rPr lang="en-US" sz="2400" dirty="0" err="1">
                <a:solidFill>
                  <a:schemeClr val="tx1"/>
                </a:solidFill>
              </a:rPr>
              <a:t>dalam</a:t>
            </a:r>
            <a:r>
              <a:rPr lang="en-US" sz="2400" dirty="0">
                <a:solidFill>
                  <a:schemeClr val="tx1"/>
                </a:solidFill>
              </a:rPr>
              <a:t> </a:t>
            </a:r>
            <a:r>
              <a:rPr lang="en-US" sz="2400" dirty="0" err="1">
                <a:solidFill>
                  <a:schemeClr val="tx1"/>
                </a:solidFill>
              </a:rPr>
              <a:t>pola</a:t>
            </a:r>
            <a:r>
              <a:rPr lang="en-US" sz="2400" dirty="0">
                <a:solidFill>
                  <a:schemeClr val="tx1"/>
                </a:solidFill>
              </a:rPr>
              <a:t> </a:t>
            </a:r>
            <a:r>
              <a:rPr lang="en-US" sz="2400" dirty="0" err="1">
                <a:solidFill>
                  <a:schemeClr val="tx1"/>
                </a:solidFill>
              </a:rPr>
              <a:t>salafi</a:t>
            </a:r>
            <a:r>
              <a:rPr lang="en-US" sz="2400" dirty="0">
                <a:solidFill>
                  <a:schemeClr val="tx1"/>
                </a:solidFill>
              </a:rPr>
              <a:t> </a:t>
            </a:r>
            <a:r>
              <a:rPr lang="en-US" sz="2400" dirty="0" err="1">
                <a:solidFill>
                  <a:schemeClr val="tx1"/>
                </a:solidFill>
              </a:rPr>
              <a:t>ataupun</a:t>
            </a:r>
            <a:r>
              <a:rPr lang="en-US" sz="2400" dirty="0">
                <a:solidFill>
                  <a:schemeClr val="tx1"/>
                </a:solidFill>
              </a:rPr>
              <a:t> </a:t>
            </a:r>
            <a:r>
              <a:rPr lang="en-US" sz="2400" dirty="0" err="1">
                <a:solidFill>
                  <a:schemeClr val="tx1"/>
                </a:solidFill>
              </a:rPr>
              <a:t>mazhabi</a:t>
            </a:r>
            <a:r>
              <a:rPr lang="en-US" sz="2400" dirty="0">
                <a:solidFill>
                  <a:schemeClr val="tx1"/>
                </a:solidFill>
              </a:rPr>
              <a:t>; </a:t>
            </a:r>
            <a:endParaRPr lang="en-US" sz="2400" dirty="0" smtClean="0">
              <a:solidFill>
                <a:schemeClr val="tx1"/>
              </a:solidFill>
            </a:endParaRPr>
          </a:p>
          <a:p>
            <a:pPr marL="457200" indent="-457200" algn="just">
              <a:buAutoNum type="arabicPeriod"/>
            </a:pPr>
            <a:r>
              <a:rPr lang="en-US" sz="2400" dirty="0" err="1" smtClean="0">
                <a:solidFill>
                  <a:schemeClr val="tx1"/>
                </a:solidFill>
              </a:rPr>
              <a:t>Berupaya</a:t>
            </a:r>
            <a:r>
              <a:rPr lang="en-US" sz="2400" dirty="0" smtClean="0">
                <a:solidFill>
                  <a:schemeClr val="tx1"/>
                </a:solidFill>
              </a:rPr>
              <a:t> </a:t>
            </a:r>
            <a:r>
              <a:rPr lang="en-US" sz="2400" dirty="0" err="1">
                <a:solidFill>
                  <a:schemeClr val="tx1"/>
                </a:solidFill>
              </a:rPr>
              <a:t>memanfaatkan</a:t>
            </a:r>
            <a:r>
              <a:rPr lang="en-US" sz="2400" dirty="0">
                <a:solidFill>
                  <a:schemeClr val="tx1"/>
                </a:solidFill>
              </a:rPr>
              <a:t> </a:t>
            </a:r>
            <a:r>
              <a:rPr lang="en-US" sz="2400" dirty="0" err="1">
                <a:solidFill>
                  <a:schemeClr val="tx1"/>
                </a:solidFill>
              </a:rPr>
              <a:t>hasil</a:t>
            </a:r>
            <a:r>
              <a:rPr lang="en-US" sz="2400" dirty="0">
                <a:solidFill>
                  <a:schemeClr val="tx1"/>
                </a:solidFill>
              </a:rPr>
              <a:t> </a:t>
            </a:r>
            <a:r>
              <a:rPr lang="en-US" sz="2400" dirty="0" err="1">
                <a:solidFill>
                  <a:schemeClr val="tx1"/>
                </a:solidFill>
              </a:rPr>
              <a:t>dan</a:t>
            </a:r>
            <a:r>
              <a:rPr lang="en-US" sz="2400" dirty="0">
                <a:solidFill>
                  <a:schemeClr val="tx1"/>
                </a:solidFill>
              </a:rPr>
              <a:t> </a:t>
            </a:r>
            <a:r>
              <a:rPr lang="en-US" sz="2400" dirty="0" err="1">
                <a:solidFill>
                  <a:schemeClr val="tx1"/>
                </a:solidFill>
              </a:rPr>
              <a:t>capaian</a:t>
            </a:r>
            <a:r>
              <a:rPr lang="en-US" sz="2400" dirty="0">
                <a:solidFill>
                  <a:schemeClr val="tx1"/>
                </a:solidFill>
              </a:rPr>
              <a:t> </a:t>
            </a:r>
            <a:r>
              <a:rPr lang="en-US" sz="2400" dirty="0" err="1">
                <a:solidFill>
                  <a:schemeClr val="tx1"/>
                </a:solidFill>
              </a:rPr>
              <a:t>ilmu</a:t>
            </a:r>
            <a:r>
              <a:rPr lang="en-US" sz="2400" dirty="0">
                <a:solidFill>
                  <a:schemeClr val="tx1"/>
                </a:solidFill>
              </a:rPr>
              <a:t> </a:t>
            </a:r>
            <a:r>
              <a:rPr lang="en-US" sz="2400" dirty="0" err="1">
                <a:solidFill>
                  <a:schemeClr val="tx1"/>
                </a:solidFill>
              </a:rPr>
              <a:t>pengetahuan</a:t>
            </a:r>
            <a:r>
              <a:rPr lang="en-US" sz="2400" dirty="0">
                <a:solidFill>
                  <a:schemeClr val="tx1"/>
                </a:solidFill>
              </a:rPr>
              <a:t> </a:t>
            </a:r>
            <a:r>
              <a:rPr lang="en-US" sz="2400" dirty="0" err="1">
                <a:solidFill>
                  <a:schemeClr val="tx1"/>
                </a:solidFill>
              </a:rPr>
              <a:t>dalam</a:t>
            </a:r>
            <a:r>
              <a:rPr lang="en-US" sz="2400" dirty="0">
                <a:solidFill>
                  <a:schemeClr val="tx1"/>
                </a:solidFill>
              </a:rPr>
              <a:t> </a:t>
            </a:r>
            <a:r>
              <a:rPr lang="en-US" sz="2400" dirty="0" err="1">
                <a:solidFill>
                  <a:schemeClr val="tx1"/>
                </a:solidFill>
              </a:rPr>
              <a:t>upaya</a:t>
            </a:r>
            <a:r>
              <a:rPr lang="en-US" sz="2400" dirty="0">
                <a:solidFill>
                  <a:schemeClr val="tx1"/>
                </a:solidFill>
              </a:rPr>
              <a:t> </a:t>
            </a:r>
            <a:r>
              <a:rPr lang="en-US" sz="2400" dirty="0" err="1">
                <a:solidFill>
                  <a:schemeClr val="tx1"/>
                </a:solidFill>
              </a:rPr>
              <a:t>menghasilkan</a:t>
            </a:r>
            <a:r>
              <a:rPr lang="en-US" sz="2400" dirty="0">
                <a:solidFill>
                  <a:schemeClr val="tx1"/>
                </a:solidFill>
              </a:rPr>
              <a:t> </a:t>
            </a:r>
            <a:r>
              <a:rPr lang="en-US" sz="2400" dirty="0" err="1">
                <a:solidFill>
                  <a:schemeClr val="tx1"/>
                </a:solidFill>
              </a:rPr>
              <a:t>aturan</a:t>
            </a:r>
            <a:r>
              <a:rPr lang="en-US" sz="2400" dirty="0">
                <a:solidFill>
                  <a:schemeClr val="tx1"/>
                </a:solidFill>
              </a:rPr>
              <a:t> </a:t>
            </a:r>
            <a:r>
              <a:rPr lang="en-US" sz="2400" dirty="0" err="1">
                <a:solidFill>
                  <a:schemeClr val="tx1"/>
                </a:solidFill>
              </a:rPr>
              <a:t>fiqih</a:t>
            </a:r>
            <a:r>
              <a:rPr lang="en-US" sz="2400" dirty="0">
                <a:solidFill>
                  <a:schemeClr val="tx1"/>
                </a:solidFill>
              </a:rPr>
              <a:t> </a:t>
            </a:r>
            <a:r>
              <a:rPr lang="en-US" sz="2400" dirty="0" err="1">
                <a:solidFill>
                  <a:schemeClr val="tx1"/>
                </a:solidFill>
              </a:rPr>
              <a:t>baru</a:t>
            </a:r>
            <a:r>
              <a:rPr lang="en-US" sz="2400" dirty="0">
                <a:solidFill>
                  <a:schemeClr val="tx1"/>
                </a:solidFill>
              </a:rPr>
              <a:t> </a:t>
            </a:r>
            <a:r>
              <a:rPr lang="en-US" sz="2400" dirty="0" err="1" smtClean="0">
                <a:solidFill>
                  <a:schemeClr val="tx1"/>
                </a:solidFill>
              </a:rPr>
              <a:t>tersebut</a:t>
            </a:r>
            <a:r>
              <a:rPr lang="en-US" sz="2400" dirty="0" smtClean="0">
                <a:solidFill>
                  <a:schemeClr val="tx1"/>
                </a:solidFill>
              </a:rPr>
              <a:t>;</a:t>
            </a:r>
          </a:p>
          <a:p>
            <a:pPr marL="457200" indent="-457200" algn="just">
              <a:buAutoNum type="arabicPeriod"/>
            </a:pPr>
            <a:r>
              <a:rPr lang="en-US" sz="2400" dirty="0" err="1" smtClean="0">
                <a:solidFill>
                  <a:schemeClr val="tx1"/>
                </a:solidFill>
              </a:rPr>
              <a:t>Berupaya</a:t>
            </a:r>
            <a:r>
              <a:rPr lang="en-US" sz="2400" dirty="0" smtClean="0">
                <a:solidFill>
                  <a:schemeClr val="tx1"/>
                </a:solidFill>
              </a:rPr>
              <a:t> </a:t>
            </a:r>
            <a:r>
              <a:rPr lang="en-US" sz="2400" dirty="0" err="1">
                <a:solidFill>
                  <a:schemeClr val="tx1"/>
                </a:solidFill>
              </a:rPr>
              <a:t>melakukan</a:t>
            </a:r>
            <a:r>
              <a:rPr lang="en-US" sz="2400" dirty="0">
                <a:solidFill>
                  <a:schemeClr val="tx1"/>
                </a:solidFill>
              </a:rPr>
              <a:t> </a:t>
            </a:r>
            <a:r>
              <a:rPr lang="en-US" sz="2400" dirty="0" err="1">
                <a:solidFill>
                  <a:schemeClr val="tx1"/>
                </a:solidFill>
              </a:rPr>
              <a:t>penafsiran</a:t>
            </a:r>
            <a:r>
              <a:rPr lang="en-US" sz="2400" dirty="0">
                <a:solidFill>
                  <a:schemeClr val="tx1"/>
                </a:solidFill>
              </a:rPr>
              <a:t> </a:t>
            </a:r>
            <a:r>
              <a:rPr lang="en-US" sz="2400" dirty="0" err="1">
                <a:solidFill>
                  <a:schemeClr val="tx1"/>
                </a:solidFill>
              </a:rPr>
              <a:t>bertingkat</a:t>
            </a:r>
            <a:r>
              <a:rPr lang="en-US" sz="2400" dirty="0">
                <a:solidFill>
                  <a:schemeClr val="tx1"/>
                </a:solidFill>
              </a:rPr>
              <a:t>, </a:t>
            </a:r>
            <a:r>
              <a:rPr lang="en-US" sz="2400" dirty="0" err="1">
                <a:solidFill>
                  <a:schemeClr val="tx1"/>
                </a:solidFill>
              </a:rPr>
              <a:t>menentukan</a:t>
            </a:r>
            <a:r>
              <a:rPr lang="en-US" sz="2400" dirty="0">
                <a:solidFill>
                  <a:schemeClr val="tx1"/>
                </a:solidFill>
              </a:rPr>
              <a:t> </a:t>
            </a:r>
            <a:r>
              <a:rPr lang="en-US" sz="2400" dirty="0" err="1">
                <a:solidFill>
                  <a:schemeClr val="tx1"/>
                </a:solidFill>
              </a:rPr>
              <a:t>terlebih</a:t>
            </a:r>
            <a:r>
              <a:rPr lang="en-US" sz="2400" dirty="0">
                <a:solidFill>
                  <a:schemeClr val="tx1"/>
                </a:solidFill>
              </a:rPr>
              <a:t> </a:t>
            </a:r>
            <a:r>
              <a:rPr lang="en-US" sz="2400" dirty="0" err="1">
                <a:solidFill>
                  <a:schemeClr val="tx1"/>
                </a:solidFill>
              </a:rPr>
              <a:t>dahulu</a:t>
            </a:r>
            <a:r>
              <a:rPr lang="en-US" sz="2400" dirty="0">
                <a:solidFill>
                  <a:schemeClr val="tx1"/>
                </a:solidFill>
              </a:rPr>
              <a:t> </a:t>
            </a:r>
            <a:r>
              <a:rPr lang="en-US" sz="2400" dirty="0" err="1">
                <a:solidFill>
                  <a:schemeClr val="tx1"/>
                </a:solidFill>
              </a:rPr>
              <a:t>prinsip-prinsip</a:t>
            </a:r>
            <a:r>
              <a:rPr lang="en-US" sz="2400" dirty="0">
                <a:solidFill>
                  <a:schemeClr val="tx1"/>
                </a:solidFill>
              </a:rPr>
              <a:t> </a:t>
            </a:r>
            <a:r>
              <a:rPr lang="en-US" sz="2400" dirty="0" err="1">
                <a:solidFill>
                  <a:schemeClr val="tx1"/>
                </a:solidFill>
              </a:rPr>
              <a:t>dari</a:t>
            </a:r>
            <a:r>
              <a:rPr lang="en-US" sz="2400" dirty="0">
                <a:solidFill>
                  <a:schemeClr val="tx1"/>
                </a:solidFill>
              </a:rPr>
              <a:t> </a:t>
            </a:r>
            <a:r>
              <a:rPr lang="en-US" sz="2400" dirty="0" err="1">
                <a:solidFill>
                  <a:schemeClr val="tx1"/>
                </a:solidFill>
              </a:rPr>
              <a:t>ayat</a:t>
            </a:r>
            <a:r>
              <a:rPr lang="en-US" sz="2400" dirty="0">
                <a:solidFill>
                  <a:schemeClr val="tx1"/>
                </a:solidFill>
              </a:rPr>
              <a:t> Al-</a:t>
            </a:r>
            <a:r>
              <a:rPr lang="en-US" sz="2400" dirty="0" err="1">
                <a:solidFill>
                  <a:schemeClr val="tx1"/>
                </a:solidFill>
              </a:rPr>
              <a:t>qur’an</a:t>
            </a:r>
            <a:r>
              <a:rPr lang="en-US" sz="2400" dirty="0">
                <a:solidFill>
                  <a:schemeClr val="tx1"/>
                </a:solidFill>
              </a:rPr>
              <a:t> </a:t>
            </a:r>
            <a:r>
              <a:rPr lang="en-US" sz="2400" dirty="0" err="1">
                <a:solidFill>
                  <a:schemeClr val="tx1"/>
                </a:solidFill>
              </a:rPr>
              <a:t>dan</a:t>
            </a:r>
            <a:r>
              <a:rPr lang="en-US" sz="2400" dirty="0">
                <a:solidFill>
                  <a:schemeClr val="tx1"/>
                </a:solidFill>
              </a:rPr>
              <a:t> </a:t>
            </a:r>
            <a:r>
              <a:rPr lang="en-US" sz="2400" dirty="0" err="1">
                <a:solidFill>
                  <a:schemeClr val="tx1"/>
                </a:solidFill>
              </a:rPr>
              <a:t>sunnah</a:t>
            </a:r>
            <a:r>
              <a:rPr lang="en-US" sz="2400" dirty="0">
                <a:solidFill>
                  <a:schemeClr val="tx1"/>
                </a:solidFill>
              </a:rPr>
              <a:t>, </a:t>
            </a:r>
            <a:r>
              <a:rPr lang="en-US" sz="2400" dirty="0" err="1">
                <a:solidFill>
                  <a:schemeClr val="tx1"/>
                </a:solidFill>
              </a:rPr>
              <a:t>dan</a:t>
            </a:r>
            <a:r>
              <a:rPr lang="en-US" sz="2400" dirty="0">
                <a:solidFill>
                  <a:schemeClr val="tx1"/>
                </a:solidFill>
              </a:rPr>
              <a:t> </a:t>
            </a:r>
            <a:r>
              <a:rPr lang="en-US" sz="2400" dirty="0" err="1">
                <a:solidFill>
                  <a:schemeClr val="tx1"/>
                </a:solidFill>
              </a:rPr>
              <a:t>baru</a:t>
            </a:r>
            <a:r>
              <a:rPr lang="en-US" sz="2400" dirty="0">
                <a:solidFill>
                  <a:schemeClr val="tx1"/>
                </a:solidFill>
              </a:rPr>
              <a:t> </a:t>
            </a:r>
            <a:r>
              <a:rPr lang="en-US" sz="2400" dirty="0" err="1">
                <a:solidFill>
                  <a:schemeClr val="tx1"/>
                </a:solidFill>
              </a:rPr>
              <a:t>setelah</a:t>
            </a:r>
            <a:r>
              <a:rPr lang="en-US" sz="2400" dirty="0">
                <a:solidFill>
                  <a:schemeClr val="tx1"/>
                </a:solidFill>
              </a:rPr>
              <a:t> </a:t>
            </a:r>
            <a:r>
              <a:rPr lang="en-US" sz="2400" dirty="0" err="1">
                <a:solidFill>
                  <a:schemeClr val="tx1"/>
                </a:solidFill>
              </a:rPr>
              <a:t>itu</a:t>
            </a:r>
            <a:r>
              <a:rPr lang="en-US" sz="2400" dirty="0">
                <a:solidFill>
                  <a:schemeClr val="tx1"/>
                </a:solidFill>
              </a:rPr>
              <a:t> </a:t>
            </a:r>
            <a:r>
              <a:rPr lang="en-US" sz="2400" dirty="0" err="1">
                <a:solidFill>
                  <a:schemeClr val="tx1"/>
                </a:solidFill>
              </a:rPr>
              <a:t>menyusun</a:t>
            </a:r>
            <a:r>
              <a:rPr lang="en-US" sz="2400" dirty="0">
                <a:solidFill>
                  <a:schemeClr val="tx1"/>
                </a:solidFill>
              </a:rPr>
              <a:t> </a:t>
            </a:r>
            <a:r>
              <a:rPr lang="en-US" sz="2400" dirty="0" err="1">
                <a:solidFill>
                  <a:schemeClr val="tx1"/>
                </a:solidFill>
              </a:rPr>
              <a:t>ketentuan</a:t>
            </a:r>
            <a:r>
              <a:rPr lang="en-US" sz="2400" dirty="0">
                <a:solidFill>
                  <a:schemeClr val="tx1"/>
                </a:solidFill>
              </a:rPr>
              <a:t> </a:t>
            </a:r>
            <a:r>
              <a:rPr lang="en-US" sz="2400" dirty="0" err="1">
                <a:solidFill>
                  <a:schemeClr val="tx1"/>
                </a:solidFill>
              </a:rPr>
              <a:t>fiqihnya</a:t>
            </a:r>
            <a:r>
              <a:rPr lang="en-US" sz="2400" dirty="0">
                <a:solidFill>
                  <a:schemeClr val="tx1"/>
                </a:solidFill>
              </a:rPr>
              <a:t>.</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1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1000" fill="hold"/>
                                        <p:tgtEl>
                                          <p:spTgt spid="5"/>
                                        </p:tgtEl>
                                        <p:attrNameLst>
                                          <p:attrName>ppt_x</p:attrName>
                                        </p:attrNameLst>
                                      </p:cBhvr>
                                      <p:tavLst>
                                        <p:tav tm="0">
                                          <p:val>
                                            <p:strVal val="0-#ppt_w/2"/>
                                          </p:val>
                                        </p:tav>
                                        <p:tav tm="100000">
                                          <p:val>
                                            <p:strVal val="#ppt_x"/>
                                          </p:val>
                                        </p:tav>
                                      </p:tavLst>
                                    </p:anim>
                                    <p:anim calcmode="lin" valueType="num">
                                      <p:cBhvr additive="base">
                                        <p:cTn id="18"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762000" y="381000"/>
            <a:ext cx="4572000" cy="990600"/>
          </a:xfrm>
          <a:prstGeom prst="round2DiagRect">
            <a:avLst/>
          </a:prstGeom>
          <a:effectLst>
            <a:glow rad="228600">
              <a:schemeClr val="accent6">
                <a:satMod val="175000"/>
                <a:alpha val="40000"/>
              </a:schemeClr>
            </a:glow>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800" b="1" dirty="0" err="1" smtClean="0">
                <a:solidFill>
                  <a:schemeClr val="tx1"/>
                </a:solidFill>
              </a:rPr>
              <a:t>Gerakan</a:t>
            </a:r>
            <a:r>
              <a:rPr lang="en-US" sz="2800" b="1" dirty="0" smtClean="0">
                <a:solidFill>
                  <a:schemeClr val="tx1"/>
                </a:solidFill>
              </a:rPr>
              <a:t> </a:t>
            </a:r>
            <a:r>
              <a:rPr lang="en-US" sz="2800" b="1" dirty="0" err="1" smtClean="0">
                <a:solidFill>
                  <a:schemeClr val="tx1"/>
                </a:solidFill>
              </a:rPr>
              <a:t>Pembaharuan</a:t>
            </a:r>
            <a:r>
              <a:rPr lang="en-US" sz="2800" b="1" dirty="0" smtClean="0">
                <a:solidFill>
                  <a:schemeClr val="tx1"/>
                </a:solidFill>
              </a:rPr>
              <a:t> </a:t>
            </a:r>
            <a:r>
              <a:rPr lang="en-US" sz="2800" b="1" dirty="0" err="1" smtClean="0">
                <a:solidFill>
                  <a:schemeClr val="tx1"/>
                </a:solidFill>
              </a:rPr>
              <a:t>Muhammadiyah</a:t>
            </a:r>
            <a:endParaRPr lang="en-US" sz="2800" b="1" dirty="0">
              <a:solidFill>
                <a:schemeClr val="tx1"/>
              </a:solidFill>
            </a:endParaRPr>
          </a:p>
        </p:txBody>
      </p:sp>
      <p:sp>
        <p:nvSpPr>
          <p:cNvPr id="3" name="Rounded Rectangle 2"/>
          <p:cNvSpPr/>
          <p:nvPr/>
        </p:nvSpPr>
        <p:spPr>
          <a:xfrm>
            <a:off x="304800" y="1981200"/>
            <a:ext cx="8382000" cy="4267200"/>
          </a:xfrm>
          <a:prstGeom prst="roundRect">
            <a:avLst/>
          </a:prstGeom>
          <a:solidFill>
            <a:schemeClr val="accent3">
              <a:lumMod val="95000"/>
            </a:schemeClr>
          </a:solidFill>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sz="2400" dirty="0" smtClean="0">
                <a:solidFill>
                  <a:schemeClr val="tx1"/>
                </a:solidFill>
              </a:rPr>
              <a:t>Gerakan pembaruan yang diusung oleh Muhammadiyah tidak terlepas dari ide, gagasan, dan pemikiran sejumlah tokoh ternama yang menjadi pelopor gerakan kebangkitan Islam. Mereka antara lain</a:t>
            </a:r>
            <a:r>
              <a:rPr lang="en-US" sz="2400" dirty="0" smtClean="0">
                <a:solidFill>
                  <a:schemeClr val="tx1"/>
                </a:solidFill>
              </a:rPr>
              <a:t>:</a:t>
            </a:r>
          </a:p>
          <a:p>
            <a:pPr marL="457200" indent="-457200" algn="just">
              <a:buAutoNum type="arabicPeriod"/>
            </a:pPr>
            <a:r>
              <a:rPr lang="id-ID" sz="2400" dirty="0" smtClean="0">
                <a:solidFill>
                  <a:schemeClr val="tx1"/>
                </a:solidFill>
              </a:rPr>
              <a:t>Ibnu Taimiyah</a:t>
            </a:r>
            <a:endParaRPr lang="en-US" sz="2400" dirty="0" smtClean="0">
              <a:solidFill>
                <a:schemeClr val="tx1"/>
              </a:solidFill>
            </a:endParaRPr>
          </a:p>
          <a:p>
            <a:pPr marL="457200" indent="-457200" algn="just"/>
            <a:r>
              <a:rPr lang="en-US" sz="2400" dirty="0" smtClean="0">
                <a:solidFill>
                  <a:schemeClr val="tx1"/>
                </a:solidFill>
              </a:rPr>
              <a:t>	</a:t>
            </a:r>
            <a:r>
              <a:rPr lang="id-ID" sz="2400" dirty="0" smtClean="0">
                <a:solidFill>
                  <a:schemeClr val="tx1"/>
                </a:solidFill>
              </a:rPr>
              <a:t>Gerakan pemurnian yang diusung Ibnu Taimiyah saat itu sejalan dengan pemikiran Imam Ahmad bin Hanbal, yang menghidupkan ajaran salafiyah, tetapi sekaligus membuka pintu ijtihad. </a:t>
            </a:r>
            <a:endParaRPr lang="en-US" sz="2400" dirty="0" smtClean="0">
              <a:solidFill>
                <a:schemeClr val="tx1"/>
              </a:solidFill>
            </a:endParaRPr>
          </a:p>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ched Right Arrow 1"/>
          <p:cNvSpPr/>
          <p:nvPr/>
        </p:nvSpPr>
        <p:spPr>
          <a:xfrm>
            <a:off x="304800" y="152400"/>
            <a:ext cx="3048000" cy="1371600"/>
          </a:xfrm>
          <a:prstGeom prst="notchedRightArrow">
            <a:avLst/>
          </a:prstGeom>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smtClean="0">
                <a:solidFill>
                  <a:schemeClr val="tx1"/>
                </a:solidFill>
              </a:rPr>
              <a:t>Lanjutan</a:t>
            </a:r>
            <a:r>
              <a:rPr lang="en-US" sz="2800" b="1" dirty="0" smtClean="0">
                <a:solidFill>
                  <a:schemeClr val="tx1"/>
                </a:solidFill>
              </a:rPr>
              <a:t> …</a:t>
            </a:r>
            <a:endParaRPr lang="en-US" sz="2800" b="1" dirty="0">
              <a:solidFill>
                <a:schemeClr val="tx1"/>
              </a:solidFill>
            </a:endParaRPr>
          </a:p>
        </p:txBody>
      </p:sp>
      <p:sp>
        <p:nvSpPr>
          <p:cNvPr id="3" name="Snip Diagonal Corner Rectangle 2"/>
          <p:cNvSpPr/>
          <p:nvPr/>
        </p:nvSpPr>
        <p:spPr>
          <a:xfrm>
            <a:off x="228600" y="1600200"/>
            <a:ext cx="8610600" cy="4953000"/>
          </a:xfrm>
          <a:prstGeom prst="snip2DiagRect">
            <a:avLst/>
          </a:prstGeom>
          <a:solidFill>
            <a:schemeClr val="bg1"/>
          </a:solidFill>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2. </a:t>
            </a:r>
            <a:r>
              <a:rPr lang="id-ID" sz="2400" dirty="0" smtClean="0">
                <a:solidFill>
                  <a:schemeClr val="tx1"/>
                </a:solidFill>
              </a:rPr>
              <a:t>Muhammad bin Abdil Wahhab</a:t>
            </a:r>
            <a:endParaRPr lang="en-US" sz="2400" dirty="0" smtClean="0">
              <a:solidFill>
                <a:schemeClr val="tx1"/>
              </a:solidFill>
            </a:endParaRPr>
          </a:p>
          <a:p>
            <a:pPr algn="just"/>
            <a:r>
              <a:rPr lang="id-ID" sz="2400" dirty="0" smtClean="0">
                <a:solidFill>
                  <a:schemeClr val="tx1"/>
                </a:solidFill>
              </a:rPr>
              <a:t>Berbeda dengan para pendahulunya, Muhammad bin Abdul Wahhab lebih menekankan pada pemurnian yang lebih praktis dan cenderung keras.</a:t>
            </a:r>
            <a:endParaRPr lang="en-US" sz="2400" dirty="0" smtClean="0">
              <a:solidFill>
                <a:schemeClr val="tx1"/>
              </a:solidFill>
            </a:endParaRPr>
          </a:p>
          <a:p>
            <a:pPr algn="just"/>
            <a:endParaRPr lang="en-US" sz="2400" dirty="0" smtClean="0">
              <a:solidFill>
                <a:schemeClr val="tx1"/>
              </a:solidFill>
            </a:endParaRPr>
          </a:p>
          <a:p>
            <a:pPr algn="just"/>
            <a:r>
              <a:rPr lang="en-US" sz="2400" dirty="0" smtClean="0">
                <a:solidFill>
                  <a:schemeClr val="tx1"/>
                </a:solidFill>
              </a:rPr>
              <a:t>3. </a:t>
            </a:r>
            <a:r>
              <a:rPr lang="id-ID" sz="2400" dirty="0" smtClean="0">
                <a:solidFill>
                  <a:schemeClr val="tx1"/>
                </a:solidFill>
              </a:rPr>
              <a:t>Jamaluddin Al-Afghani</a:t>
            </a:r>
            <a:endParaRPr lang="en-US" sz="2400" dirty="0" smtClean="0">
              <a:solidFill>
                <a:schemeClr val="tx1"/>
              </a:solidFill>
            </a:endParaRPr>
          </a:p>
          <a:p>
            <a:pPr algn="just"/>
            <a:r>
              <a:rPr lang="id-ID" sz="2400" dirty="0" smtClean="0">
                <a:solidFill>
                  <a:schemeClr val="tx1"/>
                </a:solidFill>
              </a:rPr>
              <a:t>Pada periode selanjutnya, gerakan pembaruan atau kebangkitan Islam memperoleh sentuhan politik yang kuat dan meluas melalui tokoh pembaru lainnya, Jamaluddin Al-Afghani (1838-1797 M). Ia merupakan sosok pembaru yang memiliki karakter kuat dan dinamis.</a:t>
            </a:r>
            <a:endParaRPr lang="en-US" sz="24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1"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trips(downLeft)">
                                      <p:cBhvr>
                                        <p:cTn id="12" dur="1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1000" fill="hold"/>
                                        <p:tgtEl>
                                          <p:spTgt spid="3"/>
                                        </p:tgtEl>
                                        <p:attrNameLst>
                                          <p:attrName>ppt_x</p:attrName>
                                        </p:attrNameLst>
                                      </p:cBhvr>
                                      <p:tavLst>
                                        <p:tav tm="0">
                                          <p:val>
                                            <p:strVal val="#ppt_x"/>
                                          </p:val>
                                        </p:tav>
                                        <p:tav tm="100000">
                                          <p:val>
                                            <p:strVal val="#ppt_x"/>
                                          </p:val>
                                        </p:tav>
                                      </p:tavLst>
                                    </p:anim>
                                    <p:anim calcmode="lin" valueType="num">
                                      <p:cBhvr additive="base">
                                        <p:cTn id="1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ched Right Arrow 1"/>
          <p:cNvSpPr/>
          <p:nvPr/>
        </p:nvSpPr>
        <p:spPr>
          <a:xfrm>
            <a:off x="304800" y="152400"/>
            <a:ext cx="3048000" cy="1371600"/>
          </a:xfrm>
          <a:prstGeom prst="notchedRightArrow">
            <a:avLst/>
          </a:prstGeom>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smtClean="0">
                <a:solidFill>
                  <a:schemeClr val="tx1"/>
                </a:solidFill>
              </a:rPr>
              <a:t>Lanjutan</a:t>
            </a:r>
            <a:r>
              <a:rPr lang="en-US" sz="2800" b="1" dirty="0" smtClean="0">
                <a:solidFill>
                  <a:schemeClr val="tx1"/>
                </a:solidFill>
              </a:rPr>
              <a:t> …</a:t>
            </a:r>
            <a:endParaRPr lang="en-US" sz="2800" b="1" dirty="0">
              <a:solidFill>
                <a:schemeClr val="tx1"/>
              </a:solidFill>
            </a:endParaRPr>
          </a:p>
        </p:txBody>
      </p:sp>
      <p:sp>
        <p:nvSpPr>
          <p:cNvPr id="3" name="Folded Corner 2"/>
          <p:cNvSpPr/>
          <p:nvPr/>
        </p:nvSpPr>
        <p:spPr>
          <a:xfrm>
            <a:off x="304800" y="1981200"/>
            <a:ext cx="8305800" cy="3962400"/>
          </a:xfrm>
          <a:prstGeom prst="foldedCorner">
            <a:avLst/>
          </a:prstGeom>
          <a:solidFill>
            <a:schemeClr val="accent1">
              <a:alpha val="28000"/>
            </a:schemeClr>
          </a:solidFill>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smtClean="0">
                <a:solidFill>
                  <a:schemeClr val="tx1"/>
                </a:solidFill>
              </a:rPr>
              <a:t>4. </a:t>
            </a:r>
            <a:r>
              <a:rPr lang="id-ID" sz="2800" dirty="0" smtClean="0">
                <a:solidFill>
                  <a:schemeClr val="tx1"/>
                </a:solidFill>
              </a:rPr>
              <a:t>Muhammad Rasyid Ridla.</a:t>
            </a:r>
            <a:endParaRPr lang="en-US" sz="2800" dirty="0" smtClean="0">
              <a:solidFill>
                <a:schemeClr val="tx1"/>
              </a:solidFill>
            </a:endParaRPr>
          </a:p>
          <a:p>
            <a:pPr algn="just"/>
            <a:endParaRPr lang="en-US" sz="2800" dirty="0" smtClean="0">
              <a:solidFill>
                <a:schemeClr val="tx1"/>
              </a:solidFill>
            </a:endParaRPr>
          </a:p>
          <a:p>
            <a:pPr algn="just"/>
            <a:r>
              <a:rPr lang="en-US" sz="2800" dirty="0" err="1" smtClean="0">
                <a:solidFill>
                  <a:schemeClr val="tx1"/>
                </a:solidFill>
              </a:rPr>
              <a:t>Beliau</a:t>
            </a:r>
            <a:r>
              <a:rPr lang="en-US" sz="2800" dirty="0" smtClean="0">
                <a:solidFill>
                  <a:schemeClr val="tx1"/>
                </a:solidFill>
              </a:rPr>
              <a:t> </a:t>
            </a:r>
            <a:r>
              <a:rPr lang="id-ID" sz="2800" dirty="0" smtClean="0">
                <a:solidFill>
                  <a:schemeClr val="tx1"/>
                </a:solidFill>
              </a:rPr>
              <a:t>mengakui pentingnya kemajuan ilmu pengetahuan dan teknologi modern sebagaimana negeri-negeri Barat. Sikap lebih keras terhadap Barat tampak pada pemikiran Ridla. </a:t>
            </a:r>
            <a:endParaRPr lang="en-US" sz="28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1"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trips(downLeft)">
                                      <p:cBhvr>
                                        <p:cTn id="12" dur="1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heel(4)">
                                      <p:cBhvr>
                                        <p:cTn id="1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nip Diagonal Corner Rectangle 3"/>
          <p:cNvSpPr/>
          <p:nvPr/>
        </p:nvSpPr>
        <p:spPr>
          <a:xfrm>
            <a:off x="762000" y="1600200"/>
            <a:ext cx="6248400" cy="1600200"/>
          </a:xfrm>
          <a:prstGeom prst="snip2DiagRect">
            <a:avLst/>
          </a:prstGeom>
          <a:effectLst>
            <a:glow rad="139700">
              <a:schemeClr val="accent6">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9" name="Plaque 8"/>
          <p:cNvSpPr/>
          <p:nvPr/>
        </p:nvSpPr>
        <p:spPr>
          <a:xfrm>
            <a:off x="762000" y="3657600"/>
            <a:ext cx="7543800" cy="2286000"/>
          </a:xfrm>
          <a:prstGeom prst="plaque">
            <a:avLst/>
          </a:prstGeom>
          <a:solidFill>
            <a:schemeClr val="accent1">
              <a:lumMod val="90000"/>
            </a:schemeClr>
          </a:solidFill>
          <a:effectLst>
            <a:glow rad="228600">
              <a:schemeClr val="accent2">
                <a:satMod val="175000"/>
                <a:alpha val="40000"/>
              </a:schemeClr>
            </a:glow>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2400" dirty="0">
              <a:solidFill>
                <a:schemeClr val="accent2">
                  <a:lumMod val="75000"/>
                </a:schemeClr>
              </a:solidFill>
              <a:latin typeface="Georgia" pitchFamily="18" charset="0"/>
            </a:endParaRPr>
          </a:p>
          <a:p>
            <a:pPr algn="ctr"/>
            <a:endParaRPr lang="en-US" dirty="0"/>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Bottom)">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533400" y="304800"/>
            <a:ext cx="5410200" cy="1371600"/>
          </a:xfrm>
          <a:prstGeom prst="roundRect">
            <a:avLst/>
          </a:prstGeom>
          <a:solidFill>
            <a:schemeClr val="accent6">
              <a:lumMod val="60000"/>
              <a:lumOff val="40000"/>
            </a:schemeClr>
          </a:solidFill>
          <a:effectLst>
            <a:glow rad="228600">
              <a:schemeClr val="accent4">
                <a:satMod val="175000"/>
                <a:alpha val="40000"/>
              </a:schemeClr>
            </a:glow>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smtClean="0">
                <a:solidFill>
                  <a:schemeClr val="tx1"/>
                </a:solidFill>
              </a:rPr>
              <a:t>Perkembangan</a:t>
            </a:r>
            <a:r>
              <a:rPr lang="en-US" sz="2800" b="1" dirty="0" smtClean="0">
                <a:solidFill>
                  <a:schemeClr val="tx1"/>
                </a:solidFill>
              </a:rPr>
              <a:t> </a:t>
            </a:r>
            <a:r>
              <a:rPr lang="en-US" sz="2800" b="1" dirty="0" err="1" smtClean="0">
                <a:solidFill>
                  <a:schemeClr val="tx1"/>
                </a:solidFill>
              </a:rPr>
              <a:t>Tajdid</a:t>
            </a:r>
            <a:r>
              <a:rPr lang="en-US" sz="2800" b="1" dirty="0" smtClean="0">
                <a:solidFill>
                  <a:schemeClr val="tx1"/>
                </a:solidFill>
              </a:rPr>
              <a:t> </a:t>
            </a:r>
            <a:r>
              <a:rPr lang="en-US" sz="2800" b="1" dirty="0" err="1" smtClean="0">
                <a:solidFill>
                  <a:schemeClr val="tx1"/>
                </a:solidFill>
              </a:rPr>
              <a:t>Muhammadiyah</a:t>
            </a:r>
            <a:endParaRPr lang="en-US" sz="2800" b="1" dirty="0" smtClean="0">
              <a:solidFill>
                <a:schemeClr val="tx1"/>
              </a:solidFill>
            </a:endParaRPr>
          </a:p>
        </p:txBody>
      </p:sp>
      <p:sp>
        <p:nvSpPr>
          <p:cNvPr id="3" name="Snip Diagonal Corner Rectangle 2"/>
          <p:cNvSpPr/>
          <p:nvPr/>
        </p:nvSpPr>
        <p:spPr>
          <a:xfrm>
            <a:off x="152400" y="1828800"/>
            <a:ext cx="8763000" cy="4419600"/>
          </a:xfrm>
          <a:prstGeom prst="snip2DiagRect">
            <a:avLst/>
          </a:prstGeom>
          <a:solidFill>
            <a:srgbClr val="00B050"/>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ed Rectangle 3"/>
          <p:cNvSpPr/>
          <p:nvPr/>
        </p:nvSpPr>
        <p:spPr>
          <a:xfrm>
            <a:off x="533400" y="2133600"/>
            <a:ext cx="8001000" cy="3733800"/>
          </a:xfrm>
          <a:prstGeom prst="roundRect">
            <a:avLst/>
          </a:prstGeom>
          <a:solidFill>
            <a:schemeClr val="bg1">
              <a:lumMod val="95000"/>
            </a:schemeClr>
          </a:solidFill>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400" dirty="0" smtClean="0">
                <a:solidFill>
                  <a:schemeClr val="tx1"/>
                </a:solidFill>
              </a:rPr>
              <a:t>1. </a:t>
            </a:r>
            <a:r>
              <a:rPr lang="id-ID" sz="2400" dirty="0" smtClean="0">
                <a:solidFill>
                  <a:schemeClr val="tx1"/>
                </a:solidFill>
              </a:rPr>
              <a:t>Pilar Gerak Langkah Pembaharuan Muhammadiyah</a:t>
            </a:r>
            <a:endParaRPr lang="en-US" sz="2400" dirty="0" smtClean="0">
              <a:solidFill>
                <a:schemeClr val="tx1"/>
              </a:solidFill>
            </a:endParaRPr>
          </a:p>
          <a:p>
            <a:pPr algn="just"/>
            <a:endParaRPr lang="en-US" sz="2400" dirty="0" smtClean="0">
              <a:solidFill>
                <a:schemeClr val="tx1"/>
              </a:solidFill>
            </a:endParaRPr>
          </a:p>
          <a:p>
            <a:pPr algn="just"/>
            <a:r>
              <a:rPr lang="id-ID" sz="2400" dirty="0" smtClean="0">
                <a:solidFill>
                  <a:schemeClr val="tx1"/>
                </a:solidFill>
              </a:rPr>
              <a:t>Kini, Muhammadiyah mengembangkan satu konsep pembaruan baru sebagai kelanjutan dari tauhid sosial yang menjadi pilar pergerakan ormas Islam tersebut, yakni Fikih Al-Maun.</a:t>
            </a:r>
            <a:r>
              <a:rPr lang="id-ID" sz="2400" b="1" dirty="0" smtClean="0">
                <a:solidFill>
                  <a:schemeClr val="tx1"/>
                </a:solidFill>
              </a:rPr>
              <a:t> </a:t>
            </a:r>
            <a:r>
              <a:rPr lang="id-ID" sz="2400" dirty="0" smtClean="0">
                <a:solidFill>
                  <a:schemeClr val="tx1"/>
                </a:solidFill>
              </a:rPr>
              <a:t>Muhammadiyah adalah organisasi modern yang senantiasa melakukan pembaruan (tajdid). </a:t>
            </a:r>
            <a:endParaRPr lang="en-US" sz="2400" dirty="0">
              <a:solidFill>
                <a:schemeClr val="tx1"/>
              </a:solidFill>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1000" fill="hold"/>
                                        <p:tgtEl>
                                          <p:spTgt spid="3"/>
                                        </p:tgtEl>
                                        <p:attrNameLst>
                                          <p:attrName>ppt_x</p:attrName>
                                        </p:attrNameLst>
                                      </p:cBhvr>
                                      <p:tavLst>
                                        <p:tav tm="0">
                                          <p:val>
                                            <p:strVal val="#ppt_x"/>
                                          </p:val>
                                        </p:tav>
                                        <p:tav tm="100000">
                                          <p:val>
                                            <p:strVal val="#ppt_x"/>
                                          </p:val>
                                        </p:tav>
                                      </p:tavLst>
                                    </p:anim>
                                    <p:anim calcmode="lin" valueType="num">
                                      <p:cBhvr additive="base">
                                        <p:cTn id="13"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1" presetClass="entr" presetSubtype="0" fill="hold" grpId="0" nodeType="clickEffect">
                                  <p:stCondLst>
                                    <p:cond delay="0"/>
                                  </p:stCondLst>
                                  <p:childTnLst>
                                    <p:set>
                                      <p:cBhvr>
                                        <p:cTn id="17" dur="1000">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ched Right Arrow 1"/>
          <p:cNvSpPr/>
          <p:nvPr/>
        </p:nvSpPr>
        <p:spPr>
          <a:xfrm>
            <a:off x="304800" y="152400"/>
            <a:ext cx="3048000" cy="1371600"/>
          </a:xfrm>
          <a:prstGeom prst="notchedRightArrow">
            <a:avLst/>
          </a:prstGeom>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smtClean="0">
                <a:solidFill>
                  <a:schemeClr val="tx1"/>
                </a:solidFill>
              </a:rPr>
              <a:t>Lanjutan</a:t>
            </a:r>
            <a:r>
              <a:rPr lang="en-US" sz="2800" b="1" dirty="0" smtClean="0">
                <a:solidFill>
                  <a:schemeClr val="tx1"/>
                </a:solidFill>
              </a:rPr>
              <a:t> …</a:t>
            </a:r>
            <a:endParaRPr lang="en-US" sz="2800" b="1" dirty="0">
              <a:solidFill>
                <a:schemeClr val="tx1"/>
              </a:solidFill>
            </a:endParaRPr>
          </a:p>
        </p:txBody>
      </p:sp>
      <p:sp>
        <p:nvSpPr>
          <p:cNvPr id="3" name="Rectangle 2"/>
          <p:cNvSpPr/>
          <p:nvPr/>
        </p:nvSpPr>
        <p:spPr>
          <a:xfrm>
            <a:off x="228600" y="1828800"/>
            <a:ext cx="8610600" cy="4191000"/>
          </a:xfrm>
          <a:prstGeom prst="rect">
            <a:avLst/>
          </a:prstGeom>
          <a:solidFill>
            <a:srgbClr val="92D050"/>
          </a:solidFill>
          <a:effectLst>
            <a:glow rad="228600">
              <a:schemeClr val="accent4">
                <a:satMod val="175000"/>
                <a:alpha val="40000"/>
              </a:schemeClr>
            </a:glow>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2. </a:t>
            </a:r>
            <a:r>
              <a:rPr lang="id-ID" sz="2400" dirty="0" smtClean="0">
                <a:solidFill>
                  <a:schemeClr val="tx1"/>
                </a:solidFill>
              </a:rPr>
              <a:t>Contoh Konkret dari Gerakan Pembaruan yang dilakukan Muhammadiyah</a:t>
            </a:r>
            <a:endParaRPr lang="en-US" sz="2400" dirty="0" smtClean="0">
              <a:solidFill>
                <a:schemeClr val="tx1"/>
              </a:solidFill>
            </a:endParaRPr>
          </a:p>
          <a:p>
            <a:pPr algn="just"/>
            <a:endParaRPr lang="en-US" sz="2400" dirty="0" smtClean="0">
              <a:solidFill>
                <a:schemeClr val="tx1"/>
              </a:solidFill>
            </a:endParaRPr>
          </a:p>
          <a:p>
            <a:pPr algn="just"/>
            <a:r>
              <a:rPr lang="id-ID" sz="2400" dirty="0" smtClean="0">
                <a:solidFill>
                  <a:schemeClr val="tx1"/>
                </a:solidFill>
              </a:rPr>
              <a:t>Misalnya, dalam pendidikan. Pola yang dikembangkan Muhammadiyah berusaha untuk mengadopsi pendidikan Barat yang berbeda dengan paham masyarakat Indonesia saat itu.</a:t>
            </a:r>
            <a:endParaRPr lang="en-US" sz="2400" dirty="0" smtClean="0">
              <a:solidFill>
                <a:schemeClr val="tx1"/>
              </a:solidFill>
            </a:endParaRPr>
          </a:p>
          <a:p>
            <a:pPr algn="just"/>
            <a:endParaRPr lang="en-US" sz="2400" dirty="0" smtClean="0">
              <a:solidFill>
                <a:schemeClr val="tx1"/>
              </a:solidFill>
            </a:endParaRPr>
          </a:p>
          <a:p>
            <a:pPr algn="just"/>
            <a:endParaRPr lang="en-US" sz="2000" dirty="0" smtClean="0">
              <a:solidFill>
                <a:schemeClr val="tx1"/>
              </a:solidFill>
            </a:endParaRPr>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8"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8)">
                                      <p:cBhvr>
                                        <p:cTn id="12" dur="1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1"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strips(downLeft)">
                                      <p:cBhvr>
                                        <p:cTn id="1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0" y="1371600"/>
            <a:ext cx="9144000" cy="5486400"/>
          </a:xfrm>
          <a:prstGeom prst="round2DiagRect">
            <a:avLst/>
          </a:prstGeom>
          <a:solidFill>
            <a:srgbClr val="00B0F0"/>
          </a:soli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sz="2400" dirty="0" smtClean="0">
                <a:solidFill>
                  <a:schemeClr val="tx1"/>
                </a:solidFill>
              </a:rPr>
              <a:t>Kemudian dalam bidang kesehatan, beliau berusaha mendorong didirikannya balai pengobatan untuk rakyat miskin. Sebab, waktu itu banyak masyarakat Indonesia dengan kondisi ekonomi yang sangat tertinggal, sangat kesulitan mendapatkan layanan kesehatan, kecuali mereka yang berasal dari kalangan bangsawan</a:t>
            </a:r>
            <a:r>
              <a:rPr lang="en-US" sz="2400" dirty="0" smtClean="0">
                <a:solidFill>
                  <a:schemeClr val="tx1"/>
                </a:solidFill>
              </a:rPr>
              <a:t>.</a:t>
            </a:r>
          </a:p>
          <a:p>
            <a:pPr algn="just"/>
            <a:endParaRPr lang="en-US" sz="2400" dirty="0" smtClean="0">
              <a:solidFill>
                <a:schemeClr val="tx1"/>
              </a:solidFill>
            </a:endParaRPr>
          </a:p>
          <a:p>
            <a:pPr algn="just"/>
            <a:r>
              <a:rPr lang="id-ID" sz="2400" dirty="0" smtClean="0">
                <a:solidFill>
                  <a:schemeClr val="tx1"/>
                </a:solidFill>
              </a:rPr>
              <a:t>Dalam bidang kesejahteraan sosial, beliau membentuk lembaga amil zakat, lembaga peduli umat, dan lain sebagainya. Tujuannya adalah untuk membebaskan masyarakat dari kemiskinan, kebodohan, ketertinggalan, dan lain sebagainya.</a:t>
            </a:r>
            <a:endParaRPr lang="en-US" sz="2400" dirty="0" smtClean="0">
              <a:solidFill>
                <a:schemeClr val="tx1"/>
              </a:solidFill>
            </a:endParaRPr>
          </a:p>
          <a:p>
            <a:pPr algn="ctr"/>
            <a:endParaRPr lang="en-US" dirty="0"/>
          </a:p>
        </p:txBody>
      </p:sp>
      <p:sp>
        <p:nvSpPr>
          <p:cNvPr id="3" name="Notched Right Arrow 2"/>
          <p:cNvSpPr/>
          <p:nvPr/>
        </p:nvSpPr>
        <p:spPr>
          <a:xfrm>
            <a:off x="304800" y="152400"/>
            <a:ext cx="3048000" cy="1371600"/>
          </a:xfrm>
          <a:prstGeom prst="notchedRightArrow">
            <a:avLst/>
          </a:prstGeom>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smtClean="0">
                <a:solidFill>
                  <a:schemeClr val="tx1"/>
                </a:solidFill>
              </a:rPr>
              <a:t>Lanjutan</a:t>
            </a:r>
            <a:r>
              <a:rPr lang="en-US" sz="2800" b="1" dirty="0" smtClean="0">
                <a:solidFill>
                  <a:schemeClr val="tx1"/>
                </a:solidFill>
              </a:rPr>
              <a:t> …</a:t>
            </a:r>
            <a:endParaRPr lang="en-US" sz="2800" b="1" dirty="0">
              <a:solidFill>
                <a:schemeClr val="tx1"/>
              </a:solidFill>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to="" calcmode="lin" valueType="num">
                                      <p:cBhvr>
                                        <p:cTn id="12" dur="1" fill="hold"/>
                                        <p:tgtEl>
                                          <p:spTgt spid="2"/>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53" presetClass="entr" presetSubtype="0" fill="hold" grpId="1"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500" fill="hold"/>
                                        <p:tgtEl>
                                          <p:spTgt spid="3"/>
                                        </p:tgtEl>
                                        <p:attrNameLst>
                                          <p:attrName>ppt_w</p:attrName>
                                        </p:attrNameLst>
                                      </p:cBhvr>
                                      <p:tavLst>
                                        <p:tav tm="0">
                                          <p:val>
                                            <p:fltVal val="0"/>
                                          </p:val>
                                        </p:tav>
                                        <p:tav tm="100000">
                                          <p:val>
                                            <p:strVal val="#ppt_w"/>
                                          </p:val>
                                        </p:tav>
                                      </p:tavLst>
                                    </p:anim>
                                    <p:anim calcmode="lin" valueType="num">
                                      <p:cBhvr>
                                        <p:cTn id="18" dur="500" fill="hold"/>
                                        <p:tgtEl>
                                          <p:spTgt spid="3"/>
                                        </p:tgtEl>
                                        <p:attrNameLst>
                                          <p:attrName>ppt_h</p:attrName>
                                        </p:attrNameLst>
                                      </p:cBhvr>
                                      <p:tavLst>
                                        <p:tav tm="0">
                                          <p:val>
                                            <p:fltVal val="0"/>
                                          </p:val>
                                        </p:tav>
                                        <p:tav tm="100000">
                                          <p:val>
                                            <p:strVal val="#ppt_h"/>
                                          </p:val>
                                        </p:tav>
                                      </p:tavLst>
                                    </p:anim>
                                    <p:animEffect transition="in" filter="fade">
                                      <p:cBhvr>
                                        <p:cTn id="1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3"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ched Right Arrow 1"/>
          <p:cNvSpPr/>
          <p:nvPr/>
        </p:nvSpPr>
        <p:spPr>
          <a:xfrm>
            <a:off x="304800" y="152400"/>
            <a:ext cx="3048000" cy="1371600"/>
          </a:xfrm>
          <a:prstGeom prst="notchedRightArrow">
            <a:avLst/>
          </a:prstGeom>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smtClean="0">
                <a:solidFill>
                  <a:schemeClr val="tx1"/>
                </a:solidFill>
              </a:rPr>
              <a:t>Lanjutan</a:t>
            </a:r>
            <a:r>
              <a:rPr lang="en-US" sz="2800" b="1" dirty="0" smtClean="0">
                <a:solidFill>
                  <a:schemeClr val="tx1"/>
                </a:solidFill>
              </a:rPr>
              <a:t> …</a:t>
            </a:r>
            <a:endParaRPr lang="en-US" sz="2800" b="1" dirty="0">
              <a:solidFill>
                <a:schemeClr val="tx1"/>
              </a:solidFill>
            </a:endParaRPr>
          </a:p>
        </p:txBody>
      </p:sp>
      <p:sp>
        <p:nvSpPr>
          <p:cNvPr id="3" name="Snip Diagonal Corner Rectangle 2"/>
          <p:cNvSpPr/>
          <p:nvPr/>
        </p:nvSpPr>
        <p:spPr>
          <a:xfrm>
            <a:off x="381000" y="1905000"/>
            <a:ext cx="8305800" cy="4572000"/>
          </a:xfrm>
          <a:prstGeom prst="snip2DiagRect">
            <a:avLst/>
          </a:prstGeom>
          <a:solidFill>
            <a:schemeClr val="accent6">
              <a:lumMod val="20000"/>
              <a:lumOff val="80000"/>
            </a:schemeClr>
          </a:solidFill>
          <a:effectLst>
            <a:reflection blurRad="6350" stA="52000" endA="300" endPos="35000" dir="5400000" sy="-100000" algn="bl" rotWithShape="0"/>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400" dirty="0" smtClean="0">
                <a:solidFill>
                  <a:schemeClr val="tx1"/>
                </a:solidFill>
              </a:rPr>
              <a:t>3. </a:t>
            </a:r>
            <a:r>
              <a:rPr lang="id-ID" sz="2400" dirty="0" smtClean="0">
                <a:solidFill>
                  <a:schemeClr val="tx1"/>
                </a:solidFill>
              </a:rPr>
              <a:t>Makna Pentingnya Pembaharuan Dilakukan Muhammadiyah</a:t>
            </a:r>
            <a:endParaRPr lang="en-US" sz="2400" dirty="0" smtClean="0">
              <a:solidFill>
                <a:schemeClr val="tx1"/>
              </a:solidFill>
            </a:endParaRPr>
          </a:p>
          <a:p>
            <a:pPr algn="just"/>
            <a:endParaRPr lang="en-US" sz="2400" dirty="0" smtClean="0">
              <a:solidFill>
                <a:schemeClr val="tx1"/>
              </a:solidFill>
            </a:endParaRPr>
          </a:p>
          <a:p>
            <a:pPr algn="just"/>
            <a:r>
              <a:rPr lang="id-ID" sz="2400" dirty="0" smtClean="0">
                <a:solidFill>
                  <a:schemeClr val="tx1"/>
                </a:solidFill>
              </a:rPr>
              <a:t>Sebagai pelopor, Muhammadiyah tidak boleh kehilangan kepeloporannya. Karena itu, pembaruan menjadi kebutuhan mutlak bagi warga pergerakan Muhammadiyah. Jadi, pembaruan akan selalu terjadi dan terus berkembang. Dan, pembaruan itu akan terjadi dalam semua bidang, tidak hanya terbatas pada bidang sosial.</a:t>
            </a:r>
            <a:endParaRPr lang="en-US" sz="2400" dirty="0">
              <a:solidFill>
                <a:schemeClr val="tx1"/>
              </a:solidFill>
            </a:endParaRPr>
          </a:p>
        </p:txBody>
      </p:sp>
    </p:spTree>
  </p:cSld>
  <p:clrMapOvr>
    <a:masterClrMapping/>
  </p:clrMapOvr>
  <p:transition>
    <p:split dir="in"/>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ame 1"/>
          <p:cNvSpPr/>
          <p:nvPr/>
        </p:nvSpPr>
        <p:spPr>
          <a:xfrm>
            <a:off x="685800" y="1828800"/>
            <a:ext cx="7696200" cy="1905000"/>
          </a:xfrm>
          <a:prstGeom prst="frame">
            <a:avLst/>
          </a:prstGeom>
          <a:solidFill>
            <a:srgbClr val="0070C0"/>
          </a:solidFill>
          <a:effectLst>
            <a:glow rad="228600">
              <a:schemeClr val="accent4">
                <a:satMod val="175000"/>
                <a:alpha val="4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Rectangle 2"/>
          <p:cNvSpPr/>
          <p:nvPr/>
        </p:nvSpPr>
        <p:spPr>
          <a:xfrm>
            <a:off x="990600" y="2058650"/>
            <a:ext cx="7167347" cy="1446550"/>
          </a:xfrm>
          <a:prstGeom prst="rect">
            <a:avLst/>
          </a:prstGeom>
          <a:noFill/>
        </p:spPr>
        <p:txBody>
          <a:bodyPr wrap="none" lIns="91440" tIns="45720" rIns="91440" bIns="45720">
            <a:spAutoFit/>
          </a:bodyPr>
          <a:lstStyle/>
          <a:p>
            <a:pPr algn="ctr"/>
            <a:r>
              <a:rPr lang="en-US" sz="8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Bauhaus 93" pitchFamily="82" charset="0"/>
              </a:rPr>
              <a:t>TERIMA KASIH</a:t>
            </a:r>
            <a:endParaRPr lang="en-US" sz="8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Bauhaus 93" pitchFamily="82" charset="0"/>
            </a:endParaRPr>
          </a:p>
        </p:txBody>
      </p:sp>
      <p:sp>
        <p:nvSpPr>
          <p:cNvPr id="4" name="Half Frame 3"/>
          <p:cNvSpPr/>
          <p:nvPr/>
        </p:nvSpPr>
        <p:spPr>
          <a:xfrm>
            <a:off x="152400" y="1295400"/>
            <a:ext cx="6324600" cy="3657600"/>
          </a:xfrm>
          <a:prstGeom prst="halfFrame">
            <a:avLst>
              <a:gd name="adj1" fmla="val 8333"/>
              <a:gd name="adj2" fmla="val 7765"/>
            </a:avLst>
          </a:prstGeom>
          <a:solidFill>
            <a:srgbClr val="7030A0"/>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Rectangle 4"/>
          <p:cNvSpPr/>
          <p:nvPr/>
        </p:nvSpPr>
        <p:spPr>
          <a:xfrm>
            <a:off x="3124200" y="5638800"/>
            <a:ext cx="5686685" cy="923330"/>
          </a:xfrm>
          <a:prstGeom prst="rect">
            <a:avLst/>
          </a:prstGeom>
          <a:noFill/>
        </p:spPr>
        <p:txBody>
          <a:bodyPr wrap="none" lIns="91440" tIns="45720" rIns="91440" bIns="45720">
            <a:spAutoFit/>
          </a:bodyPr>
          <a:lstStyle/>
          <a:p>
            <a:pPr algn="ctr"/>
            <a:r>
              <a:rPr lang="en-US" sz="54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rush Script MT" pitchFamily="66" charset="0"/>
              </a:rPr>
              <a:t>Semoga</a:t>
            </a:r>
            <a:r>
              <a:rPr lang="en-U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rush Script MT" pitchFamily="66" charset="0"/>
              </a:rPr>
              <a:t> </a:t>
            </a:r>
            <a:r>
              <a:rPr lang="en-US" sz="54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rush Script MT" pitchFamily="66" charset="0"/>
              </a:rPr>
              <a:t>Bermanfaat</a:t>
            </a:r>
            <a:r>
              <a:rPr lang="en-U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rush Script MT" pitchFamily="66" charset="0"/>
              </a:rPr>
              <a:t> …</a:t>
            </a:r>
            <a:endParaRPr lang="en-US"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rush Script MT"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1000" fill="hold"/>
                                        <p:tgtEl>
                                          <p:spTgt spid="2"/>
                                        </p:tgtEl>
                                        <p:attrNameLst>
                                          <p:attrName>ppt_w</p:attrName>
                                        </p:attrNameLst>
                                      </p:cBhvr>
                                      <p:tavLst>
                                        <p:tav tm="0">
                                          <p:val>
                                            <p:strVal val="#ppt_w*0.70"/>
                                          </p:val>
                                        </p:tav>
                                        <p:tav tm="100000">
                                          <p:val>
                                            <p:strVal val="#ppt_w"/>
                                          </p:val>
                                        </p:tav>
                                      </p:tavLst>
                                    </p:anim>
                                    <p:anim calcmode="lin" valueType="num">
                                      <p:cBhvr>
                                        <p:cTn id="15" dur="1000" fill="hold"/>
                                        <p:tgtEl>
                                          <p:spTgt spid="2"/>
                                        </p:tgtEl>
                                        <p:attrNameLst>
                                          <p:attrName>ppt_h</p:attrName>
                                        </p:attrNameLst>
                                      </p:cBhvr>
                                      <p:tavLst>
                                        <p:tav tm="0">
                                          <p:val>
                                            <p:strVal val="#ppt_h"/>
                                          </p:val>
                                        </p:tav>
                                        <p:tav tm="100000">
                                          <p:val>
                                            <p:strVal val="#ppt_h"/>
                                          </p:val>
                                        </p:tav>
                                      </p:tavLst>
                                    </p:anim>
                                    <p:animEffect transition="in" filter="fade">
                                      <p:cBhvr>
                                        <p:cTn id="16" dur="10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p:cTn id="21" dur="1000" fill="hold"/>
                                        <p:tgtEl>
                                          <p:spTgt spid="3"/>
                                        </p:tgtEl>
                                        <p:attrNameLst>
                                          <p:attrName>ppt_w</p:attrName>
                                        </p:attrNameLst>
                                      </p:cBhvr>
                                      <p:tavLst>
                                        <p:tav tm="0">
                                          <p:val>
                                            <p:fltVal val="0"/>
                                          </p:val>
                                        </p:tav>
                                        <p:tav tm="100000">
                                          <p:val>
                                            <p:strVal val="#ppt_w"/>
                                          </p:val>
                                        </p:tav>
                                      </p:tavLst>
                                    </p:anim>
                                    <p:anim calcmode="lin" valueType="num">
                                      <p:cBhvr>
                                        <p:cTn id="22" dur="1000" fill="hold"/>
                                        <p:tgtEl>
                                          <p:spTgt spid="3"/>
                                        </p:tgtEl>
                                        <p:attrNameLst>
                                          <p:attrName>ppt_h</p:attrName>
                                        </p:attrNameLst>
                                      </p:cBhvr>
                                      <p:tavLst>
                                        <p:tav tm="0">
                                          <p:val>
                                            <p:fltVal val="0"/>
                                          </p:val>
                                        </p:tav>
                                        <p:tav tm="100000">
                                          <p:val>
                                            <p:strVal val="#ppt_h"/>
                                          </p:val>
                                        </p:tav>
                                      </p:tavLst>
                                    </p:anim>
                                    <p:animEffect transition="in" filter="fade">
                                      <p:cBhvr>
                                        <p:cTn id="23" dur="100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24"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 to="" calcmode="lin" valueType="num">
                                      <p:cBhvr>
                                        <p:cTn id="28" dur="1" fill="hold"/>
                                        <p:tgtEl>
                                          <p:spTgt spid="5"/>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animBg="1"/>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xagon 1"/>
          <p:cNvSpPr/>
          <p:nvPr/>
        </p:nvSpPr>
        <p:spPr>
          <a:xfrm>
            <a:off x="838200" y="1295400"/>
            <a:ext cx="9220200" cy="4648200"/>
          </a:xfrm>
          <a:prstGeom prst="hexagon">
            <a:avLst>
              <a:gd name="adj" fmla="val 13289"/>
              <a:gd name="vf" fmla="val 115470"/>
            </a:avLst>
          </a:prstGeom>
          <a:ln>
            <a:noFill/>
          </a:ln>
          <a:effectLst>
            <a:glow rad="228600">
              <a:schemeClr val="accent4">
                <a:satMod val="175000"/>
                <a:alpha val="40000"/>
              </a:schemeClr>
            </a:glow>
            <a:outerShdw blurRad="225425" dist="50800" dir="5220000" algn="ctr">
              <a:srgbClr val="000000">
                <a:alpha val="33000"/>
              </a:srgbClr>
            </a:outerShdw>
            <a:reflection blurRad="6350" stA="52000" endA="300" endPos="35000" dir="5400000" sy="-100000" algn="bl" rotWithShape="0"/>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3" name="TextBox 2"/>
          <p:cNvSpPr txBox="1"/>
          <p:nvPr/>
        </p:nvSpPr>
        <p:spPr>
          <a:xfrm>
            <a:off x="1219200" y="1676400"/>
            <a:ext cx="6705600" cy="3785652"/>
          </a:xfrm>
          <a:prstGeom prst="rect">
            <a:avLst/>
          </a:prstGeom>
          <a:noFill/>
        </p:spPr>
        <p:txBody>
          <a:bodyPr wrap="square" rtlCol="0">
            <a:spAutoFit/>
          </a:bodyPr>
          <a:lstStyle/>
          <a:p>
            <a:pPr algn="just"/>
            <a:r>
              <a:rPr lang="en-US" sz="2400" dirty="0" err="1"/>
              <a:t>Muhammadiyah</a:t>
            </a:r>
            <a:r>
              <a:rPr lang="en-US" sz="2400" dirty="0"/>
              <a:t> </a:t>
            </a:r>
            <a:r>
              <a:rPr lang="en-US" sz="2400" dirty="0" err="1"/>
              <a:t>sering</a:t>
            </a:r>
            <a:r>
              <a:rPr lang="en-US" sz="2400" dirty="0"/>
              <a:t> </a:t>
            </a:r>
            <a:r>
              <a:rPr lang="en-US" sz="2400" dirty="0" err="1"/>
              <a:t>dijuluki</a:t>
            </a:r>
            <a:r>
              <a:rPr lang="en-US" sz="2400" dirty="0"/>
              <a:t> </a:t>
            </a:r>
            <a:r>
              <a:rPr lang="en-US" sz="2400" dirty="0" err="1"/>
              <a:t>sebagai</a:t>
            </a:r>
            <a:r>
              <a:rPr lang="en-US" sz="2400" dirty="0"/>
              <a:t> </a:t>
            </a:r>
            <a:r>
              <a:rPr lang="en-US" sz="2400" dirty="0" err="1"/>
              <a:t>organisasi</a:t>
            </a:r>
            <a:r>
              <a:rPr lang="en-US" sz="2400" dirty="0"/>
              <a:t> </a:t>
            </a:r>
            <a:r>
              <a:rPr lang="en-US" sz="2400" dirty="0" err="1"/>
              <a:t>islam</a:t>
            </a:r>
            <a:r>
              <a:rPr lang="en-US" sz="2400" dirty="0"/>
              <a:t> </a:t>
            </a:r>
            <a:r>
              <a:rPr lang="en-US" sz="2400" dirty="0" err="1"/>
              <a:t>pembaharu</a:t>
            </a:r>
            <a:r>
              <a:rPr lang="en-US" sz="2400" dirty="0"/>
              <a:t>, </a:t>
            </a:r>
            <a:r>
              <a:rPr lang="en-US" sz="2400" dirty="0" err="1"/>
              <a:t>atau</a:t>
            </a:r>
            <a:r>
              <a:rPr lang="en-US" sz="2400" dirty="0"/>
              <a:t> </a:t>
            </a:r>
            <a:r>
              <a:rPr lang="en-US" sz="2400" dirty="0" err="1"/>
              <a:t>gerakan</a:t>
            </a:r>
            <a:r>
              <a:rPr lang="en-US" sz="2400" dirty="0"/>
              <a:t> </a:t>
            </a:r>
            <a:r>
              <a:rPr lang="en-US" sz="2400" dirty="0" err="1"/>
              <a:t>tajdid</a:t>
            </a:r>
            <a:r>
              <a:rPr lang="en-US" sz="2400" dirty="0"/>
              <a:t>. </a:t>
            </a:r>
            <a:r>
              <a:rPr lang="en-US" sz="2400" dirty="0" err="1"/>
              <a:t>Julukan</a:t>
            </a:r>
            <a:r>
              <a:rPr lang="en-US" sz="2400" dirty="0"/>
              <a:t> </a:t>
            </a:r>
            <a:r>
              <a:rPr lang="en-US" sz="2400" dirty="0" err="1"/>
              <a:t>ini</a:t>
            </a:r>
            <a:r>
              <a:rPr lang="en-US" sz="2400" dirty="0"/>
              <a:t> </a:t>
            </a:r>
            <a:r>
              <a:rPr lang="en-US" sz="2400" dirty="0" err="1"/>
              <a:t>tentu</a:t>
            </a:r>
            <a:r>
              <a:rPr lang="en-US" sz="2400" dirty="0"/>
              <a:t> </a:t>
            </a:r>
            <a:r>
              <a:rPr lang="en-US" sz="2400" dirty="0" err="1"/>
              <a:t>tidak</a:t>
            </a:r>
            <a:r>
              <a:rPr lang="en-US" sz="2400" dirty="0"/>
              <a:t> </a:t>
            </a:r>
            <a:r>
              <a:rPr lang="en-US" sz="2400" dirty="0" err="1"/>
              <a:t>datang</a:t>
            </a:r>
            <a:r>
              <a:rPr lang="en-US" sz="2400" dirty="0"/>
              <a:t> </a:t>
            </a:r>
            <a:r>
              <a:rPr lang="en-US" sz="2400" dirty="0" err="1"/>
              <a:t>dari</a:t>
            </a:r>
            <a:r>
              <a:rPr lang="en-US" sz="2400" dirty="0"/>
              <a:t> </a:t>
            </a:r>
            <a:r>
              <a:rPr lang="en-US" sz="2400" dirty="0" err="1"/>
              <a:t>dalam</a:t>
            </a:r>
            <a:r>
              <a:rPr lang="en-US" sz="2400" dirty="0"/>
              <a:t> </a:t>
            </a:r>
            <a:r>
              <a:rPr lang="en-US" sz="2400" dirty="0" err="1"/>
              <a:t>Muhammadiyah</a:t>
            </a:r>
            <a:r>
              <a:rPr lang="en-US" sz="2400" dirty="0"/>
              <a:t>, </a:t>
            </a:r>
            <a:r>
              <a:rPr lang="en-US" sz="2400" dirty="0" err="1"/>
              <a:t>melainkan</a:t>
            </a:r>
            <a:r>
              <a:rPr lang="en-US" sz="2400" dirty="0"/>
              <a:t> </a:t>
            </a:r>
            <a:r>
              <a:rPr lang="en-US" sz="2400" dirty="0" err="1"/>
              <a:t>dari</a:t>
            </a:r>
            <a:r>
              <a:rPr lang="en-US" sz="2400" dirty="0"/>
              <a:t> </a:t>
            </a:r>
            <a:r>
              <a:rPr lang="en-US" sz="2400" dirty="0" err="1"/>
              <a:t>para</a:t>
            </a:r>
            <a:r>
              <a:rPr lang="en-US" sz="2400" dirty="0"/>
              <a:t> </a:t>
            </a:r>
            <a:r>
              <a:rPr lang="en-US" sz="2400" dirty="0" err="1"/>
              <a:t>pengamat</a:t>
            </a:r>
            <a:r>
              <a:rPr lang="en-US" sz="2400" dirty="0"/>
              <a:t> </a:t>
            </a:r>
            <a:r>
              <a:rPr lang="en-US" sz="2400" dirty="0" err="1"/>
              <a:t>dan</a:t>
            </a:r>
            <a:r>
              <a:rPr lang="en-US" sz="2400" dirty="0"/>
              <a:t> </a:t>
            </a:r>
            <a:r>
              <a:rPr lang="en-US" sz="2400" dirty="0" err="1"/>
              <a:t>pemerhati</a:t>
            </a:r>
            <a:r>
              <a:rPr lang="en-US" sz="2400" dirty="0"/>
              <a:t> </a:t>
            </a:r>
            <a:r>
              <a:rPr lang="en-US" sz="2400" dirty="0" err="1"/>
              <a:t>Muhammadiyah</a:t>
            </a:r>
            <a:r>
              <a:rPr lang="en-US" sz="2400" dirty="0"/>
              <a:t>. </a:t>
            </a:r>
            <a:r>
              <a:rPr lang="en-US" sz="2400" dirty="0" err="1"/>
              <a:t>Diantara</a:t>
            </a:r>
            <a:r>
              <a:rPr lang="en-US" sz="2400" dirty="0"/>
              <a:t> </a:t>
            </a:r>
            <a:r>
              <a:rPr lang="en-US" sz="2400" dirty="0" err="1"/>
              <a:t>indikator</a:t>
            </a:r>
            <a:r>
              <a:rPr lang="en-US" sz="2400" dirty="0"/>
              <a:t> </a:t>
            </a:r>
            <a:r>
              <a:rPr lang="en-US" sz="2400" dirty="0" err="1"/>
              <a:t>organisasi</a:t>
            </a:r>
            <a:r>
              <a:rPr lang="en-US" sz="2400" dirty="0"/>
              <a:t> </a:t>
            </a:r>
            <a:r>
              <a:rPr lang="en-US" sz="2400" dirty="0" err="1"/>
              <a:t>pembaharu</a:t>
            </a:r>
            <a:r>
              <a:rPr lang="en-US" sz="2400" dirty="0"/>
              <a:t>, </a:t>
            </a:r>
            <a:r>
              <a:rPr lang="en-US" sz="2400" dirty="0" err="1"/>
              <a:t>menurut</a:t>
            </a:r>
            <a:r>
              <a:rPr lang="en-US" sz="2400" dirty="0"/>
              <a:t> </a:t>
            </a:r>
            <a:r>
              <a:rPr lang="en-US" sz="2400" dirty="0" err="1"/>
              <a:t>mereka</a:t>
            </a:r>
            <a:r>
              <a:rPr lang="en-US" sz="2400" dirty="0"/>
              <a:t>, </a:t>
            </a:r>
            <a:r>
              <a:rPr lang="en-US" sz="2400" dirty="0" err="1"/>
              <a:t>adalah</a:t>
            </a:r>
            <a:r>
              <a:rPr lang="en-US" sz="2400" dirty="0"/>
              <a:t> </a:t>
            </a:r>
            <a:r>
              <a:rPr lang="en-US" sz="2400" dirty="0" err="1"/>
              <a:t>karena</a:t>
            </a:r>
            <a:r>
              <a:rPr lang="en-US" sz="2400" dirty="0"/>
              <a:t> </a:t>
            </a:r>
            <a:r>
              <a:rPr lang="en-US" sz="2400" dirty="0" err="1"/>
              <a:t>organisasi</a:t>
            </a:r>
            <a:r>
              <a:rPr lang="en-US" sz="2400" dirty="0"/>
              <a:t> </a:t>
            </a:r>
            <a:r>
              <a:rPr lang="en-US" sz="2400" dirty="0" err="1"/>
              <a:t>ini</a:t>
            </a:r>
            <a:r>
              <a:rPr lang="en-US" sz="2400" dirty="0"/>
              <a:t> </a:t>
            </a:r>
            <a:r>
              <a:rPr lang="en-US" sz="2400" dirty="0" err="1"/>
              <a:t>berusaha</a:t>
            </a:r>
            <a:r>
              <a:rPr lang="en-US" sz="2400" dirty="0"/>
              <a:t> </a:t>
            </a:r>
            <a:r>
              <a:rPr lang="en-US" sz="2400" dirty="0" err="1"/>
              <a:t>untuk</a:t>
            </a:r>
            <a:r>
              <a:rPr lang="en-US" sz="2400" dirty="0"/>
              <a:t> </a:t>
            </a:r>
            <a:r>
              <a:rPr lang="en-US" sz="2400" dirty="0" err="1"/>
              <a:t>merujuk</a:t>
            </a:r>
            <a:r>
              <a:rPr lang="en-US" sz="2400" dirty="0"/>
              <a:t> </a:t>
            </a:r>
            <a:r>
              <a:rPr lang="en-US" sz="2400" dirty="0" err="1"/>
              <a:t>secara</a:t>
            </a:r>
            <a:r>
              <a:rPr lang="en-US" sz="2400" dirty="0"/>
              <a:t> </a:t>
            </a:r>
            <a:r>
              <a:rPr lang="en-US" sz="2400" dirty="0" err="1"/>
              <a:t>langsung</a:t>
            </a:r>
            <a:r>
              <a:rPr lang="en-US" sz="2400" dirty="0"/>
              <a:t> </a:t>
            </a:r>
            <a:r>
              <a:rPr lang="en-US" sz="2400" dirty="0" err="1"/>
              <a:t>kepada</a:t>
            </a:r>
            <a:r>
              <a:rPr lang="en-US" sz="2400" dirty="0"/>
              <a:t> Al-Qur’an </a:t>
            </a:r>
            <a:r>
              <a:rPr lang="en-US" sz="2400" dirty="0" err="1"/>
              <a:t>dan</a:t>
            </a:r>
            <a:r>
              <a:rPr lang="en-US" sz="2400" dirty="0"/>
              <a:t> Al-</a:t>
            </a:r>
            <a:r>
              <a:rPr lang="en-US" sz="2400" dirty="0" err="1"/>
              <a:t>Sunnah</a:t>
            </a:r>
            <a:r>
              <a:rPr lang="en-US" sz="2400" dirty="0"/>
              <a:t> </a:t>
            </a:r>
            <a:r>
              <a:rPr lang="en-US" sz="2400" dirty="0" err="1"/>
              <a:t>dan</a:t>
            </a:r>
            <a:r>
              <a:rPr lang="en-US" sz="2400" dirty="0"/>
              <a:t> </a:t>
            </a:r>
            <a:r>
              <a:rPr lang="en-US" sz="2400" dirty="0" err="1"/>
              <a:t>memahaminya</a:t>
            </a:r>
            <a:r>
              <a:rPr lang="en-US" sz="2400" dirty="0"/>
              <a:t> </a:t>
            </a:r>
            <a:r>
              <a:rPr lang="en-US" sz="2400" dirty="0" err="1"/>
              <a:t>secara</a:t>
            </a:r>
            <a:r>
              <a:rPr lang="en-US" sz="2400" dirty="0"/>
              <a:t> </a:t>
            </a:r>
            <a:r>
              <a:rPr lang="en-US" sz="2400" dirty="0" err="1"/>
              <a:t>utuh</a:t>
            </a:r>
            <a:r>
              <a:rPr lang="en-US" sz="2400" dirty="0"/>
              <a:t> </a:t>
            </a:r>
            <a:r>
              <a:rPr lang="en-US" sz="2400" dirty="0" err="1"/>
              <a:t>dan</a:t>
            </a:r>
            <a:r>
              <a:rPr lang="en-US" sz="2400" dirty="0"/>
              <a:t> </a:t>
            </a:r>
            <a:r>
              <a:rPr lang="en-US" sz="2400" dirty="0" err="1"/>
              <a:t>komprehensif</a:t>
            </a:r>
            <a:r>
              <a:rPr lang="en-US" sz="2400" dirty="0"/>
              <a:t>.</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plus(in)">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edge">
                                      <p:cBhvr>
                                        <p:cTn id="12"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nip Diagonal Corner Rectangle 1"/>
          <p:cNvSpPr/>
          <p:nvPr/>
        </p:nvSpPr>
        <p:spPr>
          <a:xfrm>
            <a:off x="457200" y="304800"/>
            <a:ext cx="4495800" cy="762000"/>
          </a:xfrm>
          <a:prstGeom prst="snip2DiagRect">
            <a:avLst/>
          </a:prstGeom>
          <a:solidFill>
            <a:schemeClr val="accent6">
              <a:lumMod val="20000"/>
              <a:lumOff val="80000"/>
            </a:schemeClr>
          </a:solidFill>
          <a:effectLst>
            <a:glow rad="228600">
              <a:schemeClr val="accent6">
                <a:satMod val="175000"/>
                <a:alpha val="40000"/>
              </a:schemeClr>
            </a:glo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smtClean="0">
                <a:solidFill>
                  <a:schemeClr val="accent2">
                    <a:lumMod val="75000"/>
                  </a:schemeClr>
                </a:solidFill>
              </a:rPr>
              <a:t>Pengertian</a:t>
            </a:r>
            <a:r>
              <a:rPr lang="en-US" sz="2800" b="1" dirty="0" smtClean="0">
                <a:solidFill>
                  <a:schemeClr val="accent2">
                    <a:lumMod val="75000"/>
                  </a:schemeClr>
                </a:solidFill>
              </a:rPr>
              <a:t> </a:t>
            </a:r>
            <a:r>
              <a:rPr lang="en-US" sz="2800" b="1" dirty="0" err="1" smtClean="0">
                <a:solidFill>
                  <a:schemeClr val="accent2">
                    <a:lumMod val="75000"/>
                  </a:schemeClr>
                </a:solidFill>
              </a:rPr>
              <a:t>Tajdid</a:t>
            </a:r>
            <a:endParaRPr lang="en-US" sz="2800" b="1" dirty="0">
              <a:solidFill>
                <a:schemeClr val="accent2">
                  <a:lumMod val="75000"/>
                </a:schemeClr>
              </a:solidFill>
            </a:endParaRPr>
          </a:p>
        </p:txBody>
      </p:sp>
      <p:sp>
        <p:nvSpPr>
          <p:cNvPr id="3" name="Snip Single Corner Rectangle 2"/>
          <p:cNvSpPr/>
          <p:nvPr/>
        </p:nvSpPr>
        <p:spPr>
          <a:xfrm>
            <a:off x="0" y="1219200"/>
            <a:ext cx="8153400" cy="3352800"/>
          </a:xfrm>
          <a:prstGeom prst="snip1Rect">
            <a:avLst/>
          </a:prstGeom>
          <a:solidFill>
            <a:schemeClr val="accent2">
              <a:lumMod val="60000"/>
              <a:lumOff val="40000"/>
              <a:alpha val="54000"/>
            </a:schemeClr>
          </a:solidFill>
          <a:effectLst>
            <a:outerShdw blurRad="50800" dist="50800" dir="5400000" algn="ctr" rotWithShape="0">
              <a:srgbClr val="000000">
                <a:alpha val="0"/>
              </a:srgbClr>
            </a:outerShdw>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 Diagonal Corner Rectangle 3"/>
          <p:cNvSpPr/>
          <p:nvPr/>
        </p:nvSpPr>
        <p:spPr>
          <a:xfrm>
            <a:off x="762000" y="1828800"/>
            <a:ext cx="7848600" cy="4648200"/>
          </a:xfrm>
          <a:prstGeom prst="round2DiagRect">
            <a:avLst/>
          </a:prstGeom>
          <a:solidFill>
            <a:schemeClr val="accent5">
              <a:alpha val="70000"/>
            </a:schemeClr>
          </a:solidFill>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a:solidFill>
                  <a:schemeClr val="tx1"/>
                </a:solidFill>
              </a:rPr>
              <a:t>Dari </a:t>
            </a:r>
            <a:r>
              <a:rPr lang="en-US" sz="2000" dirty="0" err="1">
                <a:solidFill>
                  <a:schemeClr val="tx1"/>
                </a:solidFill>
              </a:rPr>
              <a:t>segi</a:t>
            </a:r>
            <a:r>
              <a:rPr lang="en-US" sz="2000" dirty="0">
                <a:solidFill>
                  <a:schemeClr val="tx1"/>
                </a:solidFill>
              </a:rPr>
              <a:t> </a:t>
            </a:r>
            <a:r>
              <a:rPr lang="en-US" sz="2000" dirty="0" err="1">
                <a:solidFill>
                  <a:schemeClr val="tx1"/>
                </a:solidFill>
              </a:rPr>
              <a:t>bahasa</a:t>
            </a:r>
            <a:r>
              <a:rPr lang="en-US" sz="2000" dirty="0">
                <a:solidFill>
                  <a:schemeClr val="tx1"/>
                </a:solidFill>
              </a:rPr>
              <a:t>, </a:t>
            </a:r>
            <a:r>
              <a:rPr lang="en-US" sz="2000" dirty="0" err="1">
                <a:solidFill>
                  <a:schemeClr val="tx1"/>
                </a:solidFill>
              </a:rPr>
              <a:t>tajdid</a:t>
            </a:r>
            <a:r>
              <a:rPr lang="en-US" sz="2000" dirty="0">
                <a:solidFill>
                  <a:schemeClr val="tx1"/>
                </a:solidFill>
              </a:rPr>
              <a:t> </a:t>
            </a:r>
            <a:r>
              <a:rPr lang="en-US" sz="2000" dirty="0" err="1">
                <a:solidFill>
                  <a:schemeClr val="tx1"/>
                </a:solidFill>
              </a:rPr>
              <a:t>berarti</a:t>
            </a:r>
            <a:r>
              <a:rPr lang="en-US" sz="2000" dirty="0">
                <a:solidFill>
                  <a:schemeClr val="tx1"/>
                </a:solidFill>
              </a:rPr>
              <a:t> </a:t>
            </a:r>
            <a:r>
              <a:rPr lang="en-US" sz="2000" dirty="0" err="1">
                <a:solidFill>
                  <a:schemeClr val="tx1"/>
                </a:solidFill>
              </a:rPr>
              <a:t>pembaharuan</a:t>
            </a:r>
            <a:r>
              <a:rPr lang="en-US" sz="2000" dirty="0">
                <a:solidFill>
                  <a:schemeClr val="tx1"/>
                </a:solidFill>
              </a:rPr>
              <a:t>, </a:t>
            </a:r>
            <a:r>
              <a:rPr lang="en-US" sz="2000" dirty="0" err="1">
                <a:solidFill>
                  <a:schemeClr val="tx1"/>
                </a:solidFill>
              </a:rPr>
              <a:t>dan</a:t>
            </a:r>
            <a:r>
              <a:rPr lang="en-US" sz="2000" dirty="0">
                <a:solidFill>
                  <a:schemeClr val="tx1"/>
                </a:solidFill>
              </a:rPr>
              <a:t> </a:t>
            </a:r>
            <a:r>
              <a:rPr lang="en-US" sz="2000" dirty="0" err="1">
                <a:solidFill>
                  <a:schemeClr val="tx1"/>
                </a:solidFill>
              </a:rPr>
              <a:t>dari</a:t>
            </a:r>
            <a:r>
              <a:rPr lang="en-US" sz="2000" dirty="0">
                <a:solidFill>
                  <a:schemeClr val="tx1"/>
                </a:solidFill>
              </a:rPr>
              <a:t> </a:t>
            </a:r>
            <a:r>
              <a:rPr lang="en-US" sz="2000" dirty="0" err="1">
                <a:solidFill>
                  <a:schemeClr val="tx1"/>
                </a:solidFill>
              </a:rPr>
              <a:t>segi</a:t>
            </a:r>
            <a:r>
              <a:rPr lang="en-US" sz="2000" dirty="0">
                <a:solidFill>
                  <a:schemeClr val="tx1"/>
                </a:solidFill>
              </a:rPr>
              <a:t> </a:t>
            </a:r>
            <a:r>
              <a:rPr lang="en-US" sz="2000" dirty="0" err="1">
                <a:solidFill>
                  <a:schemeClr val="tx1"/>
                </a:solidFill>
              </a:rPr>
              <a:t>istilah</a:t>
            </a:r>
            <a:r>
              <a:rPr lang="en-US" sz="2000" dirty="0">
                <a:solidFill>
                  <a:schemeClr val="tx1"/>
                </a:solidFill>
              </a:rPr>
              <a:t>, </a:t>
            </a:r>
            <a:r>
              <a:rPr lang="en-US" sz="2000" dirty="0" err="1">
                <a:solidFill>
                  <a:schemeClr val="tx1"/>
                </a:solidFill>
              </a:rPr>
              <a:t>tajdid</a:t>
            </a:r>
            <a:r>
              <a:rPr lang="en-US" sz="2000" dirty="0">
                <a:solidFill>
                  <a:schemeClr val="tx1"/>
                </a:solidFill>
              </a:rPr>
              <a:t> </a:t>
            </a:r>
            <a:r>
              <a:rPr lang="en-US" sz="2000" dirty="0" err="1">
                <a:solidFill>
                  <a:schemeClr val="tx1"/>
                </a:solidFill>
              </a:rPr>
              <a:t>memiliki</a:t>
            </a:r>
            <a:r>
              <a:rPr lang="en-US" sz="2000" dirty="0">
                <a:solidFill>
                  <a:schemeClr val="tx1"/>
                </a:solidFill>
              </a:rPr>
              <a:t> </a:t>
            </a:r>
            <a:r>
              <a:rPr lang="en-US" sz="2000" dirty="0" err="1">
                <a:solidFill>
                  <a:schemeClr val="tx1"/>
                </a:solidFill>
              </a:rPr>
              <a:t>dua</a:t>
            </a:r>
            <a:r>
              <a:rPr lang="en-US" sz="2000" dirty="0">
                <a:solidFill>
                  <a:schemeClr val="tx1"/>
                </a:solidFill>
              </a:rPr>
              <a:t> </a:t>
            </a:r>
            <a:r>
              <a:rPr lang="en-US" sz="2000" dirty="0" err="1">
                <a:solidFill>
                  <a:schemeClr val="tx1"/>
                </a:solidFill>
              </a:rPr>
              <a:t>arti</a:t>
            </a:r>
            <a:r>
              <a:rPr lang="en-US" sz="2000" dirty="0">
                <a:solidFill>
                  <a:schemeClr val="tx1"/>
                </a:solidFill>
              </a:rPr>
              <a:t>, </a:t>
            </a:r>
            <a:r>
              <a:rPr lang="en-US" sz="2000" dirty="0" err="1">
                <a:solidFill>
                  <a:schemeClr val="tx1"/>
                </a:solidFill>
              </a:rPr>
              <a:t>yakni</a:t>
            </a:r>
            <a:r>
              <a:rPr lang="en-US" sz="2000" dirty="0" smtClean="0">
                <a:solidFill>
                  <a:schemeClr val="tx1"/>
                </a:solidFill>
              </a:rPr>
              <a:t>:</a:t>
            </a:r>
          </a:p>
          <a:p>
            <a:pPr marL="457200" indent="-457200" algn="just">
              <a:buFont typeface="+mj-lt"/>
              <a:buAutoNum type="arabicPeriod"/>
            </a:pPr>
            <a:r>
              <a:rPr lang="en-US" sz="2000" dirty="0" err="1" smtClean="0">
                <a:solidFill>
                  <a:schemeClr val="tx1"/>
                </a:solidFill>
              </a:rPr>
              <a:t>Pemurnian</a:t>
            </a:r>
            <a:endParaRPr lang="en-US" sz="2000" dirty="0">
              <a:solidFill>
                <a:schemeClr val="tx1"/>
              </a:solidFill>
            </a:endParaRPr>
          </a:p>
          <a:p>
            <a:pPr marL="457200" indent="-457200" algn="just"/>
            <a:r>
              <a:rPr lang="en-US" sz="2000" dirty="0" smtClean="0">
                <a:solidFill>
                  <a:schemeClr val="tx1"/>
                </a:solidFill>
              </a:rPr>
              <a:t>	</a:t>
            </a:r>
            <a:r>
              <a:rPr lang="en-US" sz="2000" dirty="0" err="1" smtClean="0">
                <a:solidFill>
                  <a:schemeClr val="tx1"/>
                </a:solidFill>
              </a:rPr>
              <a:t>Pemurnian</a:t>
            </a:r>
            <a:r>
              <a:rPr lang="en-US" sz="2000" dirty="0" smtClean="0">
                <a:solidFill>
                  <a:schemeClr val="tx1"/>
                </a:solidFill>
              </a:rPr>
              <a:t> </a:t>
            </a:r>
            <a:r>
              <a:rPr lang="en-US" sz="2000" dirty="0" err="1">
                <a:solidFill>
                  <a:schemeClr val="tx1"/>
                </a:solidFill>
              </a:rPr>
              <a:t>sebagai</a:t>
            </a:r>
            <a:r>
              <a:rPr lang="en-US" sz="2000" dirty="0">
                <a:solidFill>
                  <a:schemeClr val="tx1"/>
                </a:solidFill>
              </a:rPr>
              <a:t> </a:t>
            </a:r>
            <a:r>
              <a:rPr lang="en-US" sz="2000" dirty="0" err="1">
                <a:solidFill>
                  <a:schemeClr val="tx1"/>
                </a:solidFill>
              </a:rPr>
              <a:t>arti</a:t>
            </a:r>
            <a:r>
              <a:rPr lang="en-US" sz="2000" dirty="0">
                <a:solidFill>
                  <a:schemeClr val="tx1"/>
                </a:solidFill>
              </a:rPr>
              <a:t> </a:t>
            </a:r>
            <a:r>
              <a:rPr lang="en-US" sz="2000" dirty="0" err="1">
                <a:solidFill>
                  <a:schemeClr val="tx1"/>
                </a:solidFill>
              </a:rPr>
              <a:t>tajdid</a:t>
            </a:r>
            <a:r>
              <a:rPr lang="en-US" sz="2000" dirty="0">
                <a:solidFill>
                  <a:schemeClr val="tx1"/>
                </a:solidFill>
              </a:rPr>
              <a:t> yang </a:t>
            </a:r>
            <a:r>
              <a:rPr lang="en-US" sz="2000" dirty="0" err="1">
                <a:solidFill>
                  <a:schemeClr val="tx1"/>
                </a:solidFill>
              </a:rPr>
              <a:t>pertama</a:t>
            </a:r>
            <a:r>
              <a:rPr lang="en-US" sz="2000" dirty="0">
                <a:solidFill>
                  <a:schemeClr val="tx1"/>
                </a:solidFill>
              </a:rPr>
              <a:t>, </a:t>
            </a:r>
            <a:r>
              <a:rPr lang="en-US" sz="2000" dirty="0" err="1">
                <a:solidFill>
                  <a:schemeClr val="tx1"/>
                </a:solidFill>
              </a:rPr>
              <a:t>dimaksudkan</a:t>
            </a:r>
            <a:r>
              <a:rPr lang="en-US" sz="2000" dirty="0">
                <a:solidFill>
                  <a:schemeClr val="tx1"/>
                </a:solidFill>
              </a:rPr>
              <a:t> </a:t>
            </a:r>
            <a:r>
              <a:rPr lang="en-US" sz="2000" dirty="0" err="1">
                <a:solidFill>
                  <a:schemeClr val="tx1"/>
                </a:solidFill>
              </a:rPr>
              <a:t>sebagai</a:t>
            </a:r>
            <a:r>
              <a:rPr lang="en-US" sz="2000" dirty="0">
                <a:solidFill>
                  <a:schemeClr val="tx1"/>
                </a:solidFill>
              </a:rPr>
              <a:t> </a:t>
            </a:r>
            <a:r>
              <a:rPr lang="en-US" sz="2000" dirty="0" err="1">
                <a:solidFill>
                  <a:schemeClr val="tx1"/>
                </a:solidFill>
              </a:rPr>
              <a:t>pemeliharaan</a:t>
            </a:r>
            <a:r>
              <a:rPr lang="en-US" sz="2000" dirty="0">
                <a:solidFill>
                  <a:schemeClr val="tx1"/>
                </a:solidFill>
              </a:rPr>
              <a:t> </a:t>
            </a:r>
            <a:r>
              <a:rPr lang="en-US" sz="2000" dirty="0" err="1">
                <a:solidFill>
                  <a:schemeClr val="tx1"/>
                </a:solidFill>
              </a:rPr>
              <a:t>matan</a:t>
            </a:r>
            <a:r>
              <a:rPr lang="en-US" sz="2000" dirty="0">
                <a:solidFill>
                  <a:schemeClr val="tx1"/>
                </a:solidFill>
              </a:rPr>
              <a:t> </a:t>
            </a:r>
            <a:r>
              <a:rPr lang="en-US" sz="2000" dirty="0" err="1">
                <a:solidFill>
                  <a:schemeClr val="tx1"/>
                </a:solidFill>
              </a:rPr>
              <a:t>ajaran</a:t>
            </a:r>
            <a:r>
              <a:rPr lang="en-US" sz="2000" dirty="0">
                <a:solidFill>
                  <a:schemeClr val="tx1"/>
                </a:solidFill>
              </a:rPr>
              <a:t> Islam yang </a:t>
            </a:r>
            <a:r>
              <a:rPr lang="en-US" sz="2000" dirty="0" err="1">
                <a:solidFill>
                  <a:schemeClr val="tx1"/>
                </a:solidFill>
              </a:rPr>
              <a:t>berdasarkan</a:t>
            </a:r>
            <a:r>
              <a:rPr lang="en-US" sz="2000" dirty="0">
                <a:solidFill>
                  <a:schemeClr val="tx1"/>
                </a:solidFill>
              </a:rPr>
              <a:t> </a:t>
            </a:r>
            <a:r>
              <a:rPr lang="en-US" sz="2000" dirty="0" err="1">
                <a:solidFill>
                  <a:schemeClr val="tx1"/>
                </a:solidFill>
              </a:rPr>
              <a:t>dan</a:t>
            </a:r>
            <a:r>
              <a:rPr lang="en-US" sz="2000" dirty="0">
                <a:solidFill>
                  <a:schemeClr val="tx1"/>
                </a:solidFill>
              </a:rPr>
              <a:t> </a:t>
            </a:r>
            <a:r>
              <a:rPr lang="en-US" sz="2000" dirty="0" err="1">
                <a:solidFill>
                  <a:schemeClr val="tx1"/>
                </a:solidFill>
              </a:rPr>
              <a:t>bersumber</a:t>
            </a:r>
            <a:r>
              <a:rPr lang="en-US" sz="2000" dirty="0">
                <a:solidFill>
                  <a:schemeClr val="tx1"/>
                </a:solidFill>
              </a:rPr>
              <a:t> </a:t>
            </a:r>
            <a:r>
              <a:rPr lang="en-US" sz="2000" dirty="0" err="1">
                <a:solidFill>
                  <a:schemeClr val="tx1"/>
                </a:solidFill>
              </a:rPr>
              <a:t>kepada</a:t>
            </a:r>
            <a:r>
              <a:rPr lang="en-US" sz="2000" dirty="0">
                <a:solidFill>
                  <a:schemeClr val="tx1"/>
                </a:solidFill>
              </a:rPr>
              <a:t> Al-Quran </a:t>
            </a:r>
            <a:r>
              <a:rPr lang="en-US" sz="2000" dirty="0" err="1">
                <a:solidFill>
                  <a:schemeClr val="tx1"/>
                </a:solidFill>
              </a:rPr>
              <a:t>dan</a:t>
            </a:r>
            <a:r>
              <a:rPr lang="en-US" sz="2000" dirty="0">
                <a:solidFill>
                  <a:schemeClr val="tx1"/>
                </a:solidFill>
              </a:rPr>
              <a:t> </a:t>
            </a:r>
            <a:r>
              <a:rPr lang="en-US" sz="2000" dirty="0" err="1">
                <a:solidFill>
                  <a:schemeClr val="tx1"/>
                </a:solidFill>
              </a:rPr>
              <a:t>Sunnah</a:t>
            </a:r>
            <a:r>
              <a:rPr lang="en-US" sz="2000" dirty="0">
                <a:solidFill>
                  <a:schemeClr val="tx1"/>
                </a:solidFill>
              </a:rPr>
              <a:t> </a:t>
            </a:r>
            <a:r>
              <a:rPr lang="en-US" sz="2000" dirty="0" err="1">
                <a:solidFill>
                  <a:schemeClr val="tx1"/>
                </a:solidFill>
              </a:rPr>
              <a:t>Shahihah</a:t>
            </a:r>
            <a:r>
              <a:rPr lang="en-US" sz="2000" dirty="0">
                <a:solidFill>
                  <a:schemeClr val="tx1"/>
                </a:solidFill>
              </a:rPr>
              <a:t> (</a:t>
            </a:r>
            <a:r>
              <a:rPr lang="en-US" sz="2000" dirty="0" err="1">
                <a:solidFill>
                  <a:schemeClr val="tx1"/>
                </a:solidFill>
              </a:rPr>
              <a:t>Maqbulah</a:t>
            </a:r>
            <a:r>
              <a:rPr lang="en-US" sz="2000" dirty="0" smtClean="0">
                <a:solidFill>
                  <a:schemeClr val="tx1"/>
                </a:solidFill>
              </a:rPr>
              <a:t>).</a:t>
            </a:r>
          </a:p>
          <a:p>
            <a:pPr marL="457200" indent="-457200" algn="just"/>
            <a:r>
              <a:rPr lang="en-US" sz="2000" dirty="0" smtClean="0">
                <a:solidFill>
                  <a:schemeClr val="tx1"/>
                </a:solidFill>
              </a:rPr>
              <a:t>2. </a:t>
            </a:r>
            <a:r>
              <a:rPr lang="en-US" sz="2000" dirty="0" err="1" smtClean="0">
                <a:solidFill>
                  <a:schemeClr val="tx1"/>
                </a:solidFill>
              </a:rPr>
              <a:t>Peningkatan</a:t>
            </a:r>
            <a:r>
              <a:rPr lang="en-US" sz="2000" dirty="0" smtClean="0">
                <a:solidFill>
                  <a:schemeClr val="tx1"/>
                </a:solidFill>
              </a:rPr>
              <a:t>, </a:t>
            </a:r>
            <a:r>
              <a:rPr lang="en-US" sz="2000" dirty="0" err="1" smtClean="0">
                <a:solidFill>
                  <a:schemeClr val="tx1"/>
                </a:solidFill>
              </a:rPr>
              <a:t>pengembangan</a:t>
            </a:r>
            <a:r>
              <a:rPr lang="en-US" sz="2000" dirty="0" smtClean="0">
                <a:solidFill>
                  <a:schemeClr val="tx1"/>
                </a:solidFill>
              </a:rPr>
              <a:t>, </a:t>
            </a:r>
            <a:r>
              <a:rPr lang="en-US" sz="2000" dirty="0" err="1" smtClean="0">
                <a:solidFill>
                  <a:schemeClr val="tx1"/>
                </a:solidFill>
              </a:rPr>
              <a:t>modernisasi</a:t>
            </a:r>
            <a:r>
              <a:rPr lang="en-US" sz="2000" dirty="0" smtClean="0">
                <a:solidFill>
                  <a:schemeClr val="tx1"/>
                </a:solidFill>
              </a:rPr>
              <a:t> </a:t>
            </a:r>
            <a:r>
              <a:rPr lang="en-US" sz="2000" dirty="0" err="1" smtClean="0">
                <a:solidFill>
                  <a:schemeClr val="tx1"/>
                </a:solidFill>
              </a:rPr>
              <a:t>dan</a:t>
            </a:r>
            <a:r>
              <a:rPr lang="en-US" sz="2000" dirty="0" smtClean="0">
                <a:solidFill>
                  <a:schemeClr val="tx1"/>
                </a:solidFill>
              </a:rPr>
              <a:t> yang </a:t>
            </a:r>
            <a:r>
              <a:rPr lang="en-US" sz="2000" dirty="0" err="1" smtClean="0">
                <a:solidFill>
                  <a:schemeClr val="tx1"/>
                </a:solidFill>
              </a:rPr>
              <a:t>semakna</a:t>
            </a:r>
            <a:r>
              <a:rPr lang="en-US" sz="2000" dirty="0" smtClean="0">
                <a:solidFill>
                  <a:schemeClr val="tx1"/>
                </a:solidFill>
              </a:rPr>
              <a:t> </a:t>
            </a:r>
            <a:r>
              <a:rPr lang="en-US" sz="2000" dirty="0" err="1" smtClean="0">
                <a:solidFill>
                  <a:schemeClr val="tx1"/>
                </a:solidFill>
              </a:rPr>
              <a:t>dengannya</a:t>
            </a:r>
            <a:endParaRPr lang="en-US" sz="2000" dirty="0" smtClean="0">
              <a:solidFill>
                <a:schemeClr val="tx1"/>
              </a:solidFill>
            </a:endParaRPr>
          </a:p>
          <a:p>
            <a:pPr marL="457200" indent="-457200" algn="just"/>
            <a:r>
              <a:rPr lang="en-US" sz="2000" dirty="0">
                <a:solidFill>
                  <a:schemeClr val="tx1"/>
                </a:solidFill>
              </a:rPr>
              <a:t>	</a:t>
            </a:r>
            <a:r>
              <a:rPr lang="en-US" sz="2000" dirty="0" err="1">
                <a:solidFill>
                  <a:schemeClr val="tx1"/>
                </a:solidFill>
              </a:rPr>
              <a:t>A</a:t>
            </a:r>
            <a:r>
              <a:rPr lang="en-US" sz="2000" dirty="0" err="1" smtClean="0">
                <a:solidFill>
                  <a:schemeClr val="tx1"/>
                </a:solidFill>
              </a:rPr>
              <a:t>rti</a:t>
            </a:r>
            <a:r>
              <a:rPr lang="en-US" sz="2000" dirty="0" smtClean="0">
                <a:solidFill>
                  <a:schemeClr val="tx1"/>
                </a:solidFill>
              </a:rPr>
              <a:t> </a:t>
            </a:r>
            <a:r>
              <a:rPr lang="en-US" sz="2000" dirty="0" err="1">
                <a:solidFill>
                  <a:schemeClr val="tx1"/>
                </a:solidFill>
              </a:rPr>
              <a:t>peningkatan</a:t>
            </a:r>
            <a:r>
              <a:rPr lang="en-US" sz="2000" dirty="0">
                <a:solidFill>
                  <a:schemeClr val="tx1"/>
                </a:solidFill>
              </a:rPr>
              <a:t>, </a:t>
            </a:r>
            <a:r>
              <a:rPr lang="en-US" sz="2000" dirty="0" err="1">
                <a:solidFill>
                  <a:schemeClr val="tx1"/>
                </a:solidFill>
              </a:rPr>
              <a:t>pengembangan</a:t>
            </a:r>
            <a:r>
              <a:rPr lang="en-US" sz="2000" dirty="0">
                <a:solidFill>
                  <a:schemeClr val="tx1"/>
                </a:solidFill>
              </a:rPr>
              <a:t>, </a:t>
            </a:r>
            <a:r>
              <a:rPr lang="en-US" sz="2000" dirty="0" err="1">
                <a:solidFill>
                  <a:schemeClr val="tx1"/>
                </a:solidFill>
              </a:rPr>
              <a:t>modernisasi</a:t>
            </a:r>
            <a:r>
              <a:rPr lang="en-US" sz="2000" dirty="0">
                <a:solidFill>
                  <a:schemeClr val="tx1"/>
                </a:solidFill>
              </a:rPr>
              <a:t> </a:t>
            </a:r>
            <a:r>
              <a:rPr lang="en-US" sz="2000" dirty="0" err="1">
                <a:solidFill>
                  <a:schemeClr val="tx1"/>
                </a:solidFill>
              </a:rPr>
              <a:t>dan</a:t>
            </a:r>
            <a:r>
              <a:rPr lang="en-US" sz="2000" dirty="0">
                <a:solidFill>
                  <a:schemeClr val="tx1"/>
                </a:solidFill>
              </a:rPr>
              <a:t> yang </a:t>
            </a:r>
            <a:r>
              <a:rPr lang="en-US" sz="2000" dirty="0" err="1">
                <a:solidFill>
                  <a:schemeClr val="tx1"/>
                </a:solidFill>
              </a:rPr>
              <a:t>semakna</a:t>
            </a:r>
            <a:r>
              <a:rPr lang="en-US" sz="2000" dirty="0">
                <a:solidFill>
                  <a:schemeClr val="tx1"/>
                </a:solidFill>
              </a:rPr>
              <a:t> </a:t>
            </a:r>
            <a:r>
              <a:rPr lang="en-US" sz="2000" dirty="0" err="1">
                <a:solidFill>
                  <a:schemeClr val="tx1"/>
                </a:solidFill>
              </a:rPr>
              <a:t>dengannya</a:t>
            </a:r>
            <a:r>
              <a:rPr lang="en-US" sz="2000" dirty="0">
                <a:solidFill>
                  <a:schemeClr val="tx1"/>
                </a:solidFill>
              </a:rPr>
              <a:t>, </a:t>
            </a:r>
            <a:r>
              <a:rPr lang="en-US" sz="2000" dirty="0" err="1">
                <a:solidFill>
                  <a:schemeClr val="tx1"/>
                </a:solidFill>
              </a:rPr>
              <a:t>tajdid</a:t>
            </a:r>
            <a:r>
              <a:rPr lang="en-US" sz="2000" dirty="0">
                <a:solidFill>
                  <a:schemeClr val="tx1"/>
                </a:solidFill>
              </a:rPr>
              <a:t> </a:t>
            </a:r>
            <a:r>
              <a:rPr lang="en-US" sz="2000" dirty="0" err="1">
                <a:solidFill>
                  <a:schemeClr val="tx1"/>
                </a:solidFill>
              </a:rPr>
              <a:t>dimaksudkan</a:t>
            </a:r>
            <a:r>
              <a:rPr lang="en-US" sz="2000" dirty="0">
                <a:solidFill>
                  <a:schemeClr val="tx1"/>
                </a:solidFill>
              </a:rPr>
              <a:t> </a:t>
            </a:r>
            <a:r>
              <a:rPr lang="en-US" sz="2000" dirty="0" err="1">
                <a:solidFill>
                  <a:schemeClr val="tx1"/>
                </a:solidFill>
              </a:rPr>
              <a:t>sebagai</a:t>
            </a:r>
            <a:r>
              <a:rPr lang="en-US" sz="2000" dirty="0">
                <a:solidFill>
                  <a:schemeClr val="tx1"/>
                </a:solidFill>
              </a:rPr>
              <a:t> </a:t>
            </a:r>
            <a:r>
              <a:rPr lang="en-US" sz="2000" dirty="0" err="1">
                <a:solidFill>
                  <a:schemeClr val="tx1"/>
                </a:solidFill>
              </a:rPr>
              <a:t>penafsiran</a:t>
            </a:r>
            <a:r>
              <a:rPr lang="en-US" sz="2000" dirty="0">
                <a:solidFill>
                  <a:schemeClr val="tx1"/>
                </a:solidFill>
              </a:rPr>
              <a:t>, </a:t>
            </a:r>
            <a:r>
              <a:rPr lang="en-US" sz="2000" dirty="0" err="1">
                <a:solidFill>
                  <a:schemeClr val="tx1"/>
                </a:solidFill>
              </a:rPr>
              <a:t>pengamalan</a:t>
            </a:r>
            <a:r>
              <a:rPr lang="en-US" sz="2000" dirty="0">
                <a:solidFill>
                  <a:schemeClr val="tx1"/>
                </a:solidFill>
              </a:rPr>
              <a:t>, </a:t>
            </a:r>
            <a:r>
              <a:rPr lang="en-US" sz="2000" dirty="0" err="1">
                <a:solidFill>
                  <a:schemeClr val="tx1"/>
                </a:solidFill>
              </a:rPr>
              <a:t>dan</a:t>
            </a:r>
            <a:r>
              <a:rPr lang="en-US" sz="2000" dirty="0">
                <a:solidFill>
                  <a:schemeClr val="tx1"/>
                </a:solidFill>
              </a:rPr>
              <a:t> </a:t>
            </a:r>
            <a:r>
              <a:rPr lang="en-US" sz="2000" dirty="0" err="1">
                <a:solidFill>
                  <a:schemeClr val="tx1"/>
                </a:solidFill>
              </a:rPr>
              <a:t>perwujudan</a:t>
            </a:r>
            <a:r>
              <a:rPr lang="en-US" sz="2000" dirty="0">
                <a:solidFill>
                  <a:schemeClr val="tx1"/>
                </a:solidFill>
              </a:rPr>
              <a:t> </a:t>
            </a:r>
            <a:r>
              <a:rPr lang="en-US" sz="2000" dirty="0" err="1">
                <a:solidFill>
                  <a:schemeClr val="tx1"/>
                </a:solidFill>
              </a:rPr>
              <a:t>ajaran</a:t>
            </a:r>
            <a:r>
              <a:rPr lang="en-US" sz="2000" dirty="0">
                <a:solidFill>
                  <a:schemeClr val="tx1"/>
                </a:solidFill>
              </a:rPr>
              <a:t> Islam </a:t>
            </a:r>
            <a:r>
              <a:rPr lang="en-US" sz="2000" dirty="0" err="1">
                <a:solidFill>
                  <a:schemeClr val="tx1"/>
                </a:solidFill>
              </a:rPr>
              <a:t>dengan</a:t>
            </a:r>
            <a:r>
              <a:rPr lang="en-US" sz="2000" dirty="0">
                <a:solidFill>
                  <a:schemeClr val="tx1"/>
                </a:solidFill>
              </a:rPr>
              <a:t> </a:t>
            </a:r>
            <a:r>
              <a:rPr lang="en-US" sz="2000" dirty="0" err="1">
                <a:solidFill>
                  <a:schemeClr val="tx1"/>
                </a:solidFill>
              </a:rPr>
              <a:t>tetap</a:t>
            </a:r>
            <a:r>
              <a:rPr lang="en-US" sz="2000" dirty="0">
                <a:solidFill>
                  <a:schemeClr val="tx1"/>
                </a:solidFill>
              </a:rPr>
              <a:t> </a:t>
            </a:r>
            <a:r>
              <a:rPr lang="en-US" sz="2000" dirty="0" err="1">
                <a:solidFill>
                  <a:schemeClr val="tx1"/>
                </a:solidFill>
              </a:rPr>
              <a:t>berpegang</a:t>
            </a:r>
            <a:r>
              <a:rPr lang="en-US" sz="2000" dirty="0">
                <a:solidFill>
                  <a:schemeClr val="tx1"/>
                </a:solidFill>
              </a:rPr>
              <a:t> </a:t>
            </a:r>
            <a:r>
              <a:rPr lang="en-US" sz="2000" dirty="0" err="1">
                <a:solidFill>
                  <a:schemeClr val="tx1"/>
                </a:solidFill>
              </a:rPr>
              <a:t>teguh</a:t>
            </a:r>
            <a:r>
              <a:rPr lang="en-US" sz="2000" dirty="0">
                <a:solidFill>
                  <a:schemeClr val="tx1"/>
                </a:solidFill>
              </a:rPr>
              <a:t> </a:t>
            </a:r>
            <a:r>
              <a:rPr lang="en-US" sz="2000" dirty="0" err="1">
                <a:solidFill>
                  <a:schemeClr val="tx1"/>
                </a:solidFill>
              </a:rPr>
              <a:t>kepada</a:t>
            </a:r>
            <a:r>
              <a:rPr lang="en-US" sz="2000" dirty="0">
                <a:solidFill>
                  <a:schemeClr val="tx1"/>
                </a:solidFill>
              </a:rPr>
              <a:t> Al-Quran </a:t>
            </a:r>
            <a:r>
              <a:rPr lang="en-US" sz="2000" dirty="0" err="1">
                <a:solidFill>
                  <a:schemeClr val="tx1"/>
                </a:solidFill>
              </a:rPr>
              <a:t>dan</a:t>
            </a:r>
            <a:r>
              <a:rPr lang="en-US" sz="2000" dirty="0">
                <a:solidFill>
                  <a:schemeClr val="tx1"/>
                </a:solidFill>
              </a:rPr>
              <a:t> </a:t>
            </a:r>
            <a:r>
              <a:rPr lang="en-US" sz="2000" dirty="0" err="1">
                <a:solidFill>
                  <a:schemeClr val="tx1"/>
                </a:solidFill>
              </a:rPr>
              <a:t>Sunnah</a:t>
            </a:r>
            <a:r>
              <a:rPr lang="en-US" sz="2000" dirty="0">
                <a:solidFill>
                  <a:schemeClr val="tx1"/>
                </a:solidFill>
              </a:rPr>
              <a:t> </a:t>
            </a:r>
            <a:r>
              <a:rPr lang="en-US" sz="2000" dirty="0" err="1">
                <a:solidFill>
                  <a:schemeClr val="tx1"/>
                </a:solidFill>
              </a:rPr>
              <a:t>Shahihah</a:t>
            </a:r>
            <a:r>
              <a:rPr lang="en-US" sz="2000" dirty="0">
                <a:solidFill>
                  <a:schemeClr val="tx1"/>
                </a:solidFill>
              </a:rPr>
              <a:t>.</a:t>
            </a:r>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2"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heel(2)">
                                      <p:cBhvr>
                                        <p:cTn id="14" dur="1000"/>
                                        <p:tgtEl>
                                          <p:spTgt spid="4"/>
                                        </p:tgtEl>
                                      </p:cBhvr>
                                    </p:animEffect>
                                  </p:childTnLst>
                                </p:cTn>
                              </p:par>
                              <p:par>
                                <p:cTn id="15" presetID="21" presetClass="entr" presetSubtype="2"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heel(2)">
                                      <p:cBhvr>
                                        <p:cTn id="1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riped Right Arrow 1"/>
          <p:cNvSpPr/>
          <p:nvPr/>
        </p:nvSpPr>
        <p:spPr>
          <a:xfrm>
            <a:off x="381000" y="228600"/>
            <a:ext cx="3124200" cy="1447800"/>
          </a:xfrm>
          <a:prstGeom prst="stripedRightArrow">
            <a:avLst/>
          </a:prstGeom>
          <a:solidFill>
            <a:srgbClr val="00B0F0"/>
          </a:solidFill>
          <a:effectLst>
            <a:glow rad="101600">
              <a:schemeClr val="accent4">
                <a:satMod val="175000"/>
                <a:alpha val="40000"/>
              </a:schemeClr>
            </a:glow>
            <a:innerShdw blurRad="63500" dist="50800" dir="18900000">
              <a:prstClr val="black">
                <a:alpha val="50000"/>
              </a:prstClr>
            </a:inn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smtClean="0">
                <a:solidFill>
                  <a:schemeClr val="tx1"/>
                </a:solidFill>
              </a:rPr>
              <a:t>Lanjutan</a:t>
            </a:r>
            <a:r>
              <a:rPr lang="en-US" sz="2800" b="1" dirty="0" smtClean="0">
                <a:solidFill>
                  <a:schemeClr val="tx1"/>
                </a:solidFill>
              </a:rPr>
              <a:t> …</a:t>
            </a:r>
            <a:endParaRPr lang="en-US" sz="2800" b="1" dirty="0">
              <a:solidFill>
                <a:schemeClr val="tx1"/>
              </a:solidFill>
            </a:endParaRPr>
          </a:p>
        </p:txBody>
      </p:sp>
      <p:sp>
        <p:nvSpPr>
          <p:cNvPr id="3" name="Rounded Rectangle 2"/>
          <p:cNvSpPr/>
          <p:nvPr/>
        </p:nvSpPr>
        <p:spPr>
          <a:xfrm>
            <a:off x="152400" y="1981200"/>
            <a:ext cx="8001000" cy="4648200"/>
          </a:xfrm>
          <a:prstGeom prst="roundRect">
            <a:avLst/>
          </a:prstGeom>
          <a:solidFill>
            <a:schemeClr val="bg2">
              <a:lumMod val="75000"/>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 Diagonal Corner Rectangle 3"/>
          <p:cNvSpPr/>
          <p:nvPr/>
        </p:nvSpPr>
        <p:spPr>
          <a:xfrm>
            <a:off x="533400" y="1600200"/>
            <a:ext cx="8382000" cy="4800600"/>
          </a:xfrm>
          <a:prstGeom prst="round2DiagRect">
            <a:avLst/>
          </a:prstGeom>
          <a:solidFill>
            <a:srgbClr val="00B0F0"/>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400" dirty="0" smtClean="0">
              <a:solidFill>
                <a:schemeClr val="tx1"/>
              </a:solidFill>
            </a:endParaRPr>
          </a:p>
          <a:p>
            <a:pPr algn="just"/>
            <a:r>
              <a:rPr lang="en-US" sz="2400" dirty="0" err="1" smtClean="0">
                <a:solidFill>
                  <a:schemeClr val="tx1"/>
                </a:solidFill>
              </a:rPr>
              <a:t>Dalam</a:t>
            </a:r>
            <a:r>
              <a:rPr lang="en-US" sz="2400" dirty="0" smtClean="0">
                <a:solidFill>
                  <a:schemeClr val="tx1"/>
                </a:solidFill>
              </a:rPr>
              <a:t> </a:t>
            </a:r>
            <a:r>
              <a:rPr lang="en-US" sz="2400" dirty="0" err="1">
                <a:solidFill>
                  <a:schemeClr val="tx1"/>
                </a:solidFill>
              </a:rPr>
              <a:t>hal</a:t>
            </a:r>
            <a:r>
              <a:rPr lang="en-US" sz="2400" dirty="0">
                <a:solidFill>
                  <a:schemeClr val="tx1"/>
                </a:solidFill>
              </a:rPr>
              <a:t> </a:t>
            </a:r>
            <a:r>
              <a:rPr lang="en-US" sz="2400" dirty="0" err="1">
                <a:solidFill>
                  <a:schemeClr val="tx1"/>
                </a:solidFill>
              </a:rPr>
              <a:t>ini</a:t>
            </a:r>
            <a:r>
              <a:rPr lang="en-US" sz="2400" dirty="0">
                <a:solidFill>
                  <a:schemeClr val="tx1"/>
                </a:solidFill>
              </a:rPr>
              <a:t> </a:t>
            </a:r>
            <a:r>
              <a:rPr lang="en-US" sz="2400" dirty="0" err="1">
                <a:solidFill>
                  <a:schemeClr val="tx1"/>
                </a:solidFill>
              </a:rPr>
              <a:t>Muhammadiyah</a:t>
            </a:r>
            <a:r>
              <a:rPr lang="en-US" sz="2400" dirty="0">
                <a:solidFill>
                  <a:schemeClr val="tx1"/>
                </a:solidFill>
              </a:rPr>
              <a:t> </a:t>
            </a:r>
            <a:r>
              <a:rPr lang="en-US" sz="2400" dirty="0" err="1">
                <a:solidFill>
                  <a:schemeClr val="tx1"/>
                </a:solidFill>
              </a:rPr>
              <a:t>berpendirian</a:t>
            </a:r>
            <a:r>
              <a:rPr lang="en-US" sz="2400" dirty="0">
                <a:solidFill>
                  <a:schemeClr val="tx1"/>
                </a:solidFill>
              </a:rPr>
              <a:t>, </a:t>
            </a:r>
            <a:r>
              <a:rPr lang="en-US" sz="2400" dirty="0" err="1">
                <a:solidFill>
                  <a:schemeClr val="tx1"/>
                </a:solidFill>
              </a:rPr>
              <a:t>tajdid</a:t>
            </a:r>
            <a:r>
              <a:rPr lang="en-US" sz="2400" dirty="0">
                <a:solidFill>
                  <a:schemeClr val="tx1"/>
                </a:solidFill>
              </a:rPr>
              <a:t> </a:t>
            </a:r>
            <a:r>
              <a:rPr lang="en-US" sz="2400" dirty="0" err="1">
                <a:solidFill>
                  <a:schemeClr val="tx1"/>
                </a:solidFill>
              </a:rPr>
              <a:t>adalah</a:t>
            </a:r>
            <a:r>
              <a:rPr lang="en-US" sz="2400" dirty="0">
                <a:solidFill>
                  <a:schemeClr val="tx1"/>
                </a:solidFill>
              </a:rPr>
              <a:t> </a:t>
            </a:r>
            <a:r>
              <a:rPr lang="en-US" sz="2400" dirty="0" err="1">
                <a:solidFill>
                  <a:schemeClr val="tx1"/>
                </a:solidFill>
              </a:rPr>
              <a:t>merupakan</a:t>
            </a:r>
            <a:r>
              <a:rPr lang="en-US" sz="2400" dirty="0">
                <a:solidFill>
                  <a:schemeClr val="tx1"/>
                </a:solidFill>
              </a:rPr>
              <a:t> </a:t>
            </a:r>
            <a:r>
              <a:rPr lang="en-US" sz="2400" dirty="0" err="1">
                <a:solidFill>
                  <a:schemeClr val="tx1"/>
                </a:solidFill>
              </a:rPr>
              <a:t>salah</a:t>
            </a:r>
            <a:r>
              <a:rPr lang="en-US" sz="2400" dirty="0">
                <a:solidFill>
                  <a:schemeClr val="tx1"/>
                </a:solidFill>
              </a:rPr>
              <a:t> </a:t>
            </a:r>
            <a:r>
              <a:rPr lang="en-US" sz="2400" dirty="0" err="1">
                <a:solidFill>
                  <a:schemeClr val="tx1"/>
                </a:solidFill>
              </a:rPr>
              <a:t>satu</a:t>
            </a:r>
            <a:r>
              <a:rPr lang="en-US" sz="2400" dirty="0">
                <a:solidFill>
                  <a:schemeClr val="tx1"/>
                </a:solidFill>
              </a:rPr>
              <a:t> </a:t>
            </a:r>
            <a:r>
              <a:rPr lang="en-US" sz="2400" dirty="0" err="1">
                <a:solidFill>
                  <a:schemeClr val="tx1"/>
                </a:solidFill>
              </a:rPr>
              <a:t>watak</a:t>
            </a:r>
            <a:r>
              <a:rPr lang="en-US" sz="2400" dirty="0">
                <a:solidFill>
                  <a:schemeClr val="tx1"/>
                </a:solidFill>
              </a:rPr>
              <a:t> </a:t>
            </a:r>
            <a:r>
              <a:rPr lang="en-US" sz="2400" dirty="0" err="1">
                <a:solidFill>
                  <a:schemeClr val="tx1"/>
                </a:solidFill>
              </a:rPr>
              <a:t>dari</a:t>
            </a:r>
            <a:r>
              <a:rPr lang="en-US" sz="2400" dirty="0">
                <a:solidFill>
                  <a:schemeClr val="tx1"/>
                </a:solidFill>
              </a:rPr>
              <a:t> </a:t>
            </a:r>
            <a:r>
              <a:rPr lang="en-US" sz="2400" dirty="0" err="1">
                <a:solidFill>
                  <a:schemeClr val="tx1"/>
                </a:solidFill>
              </a:rPr>
              <a:t>ajaran</a:t>
            </a:r>
            <a:r>
              <a:rPr lang="en-US" sz="2400" dirty="0">
                <a:solidFill>
                  <a:schemeClr val="tx1"/>
                </a:solidFill>
              </a:rPr>
              <a:t> Islam. </a:t>
            </a:r>
            <a:r>
              <a:rPr lang="en-US" sz="2400" dirty="0" err="1">
                <a:solidFill>
                  <a:schemeClr val="tx1"/>
                </a:solidFill>
              </a:rPr>
              <a:t>Pengertian</a:t>
            </a:r>
            <a:r>
              <a:rPr lang="en-US" sz="2400" dirty="0">
                <a:solidFill>
                  <a:schemeClr val="tx1"/>
                </a:solidFill>
              </a:rPr>
              <a:t> </a:t>
            </a:r>
            <a:r>
              <a:rPr lang="en-US" sz="2400" dirty="0" err="1">
                <a:solidFill>
                  <a:schemeClr val="tx1"/>
                </a:solidFill>
              </a:rPr>
              <a:t>atau</a:t>
            </a:r>
            <a:r>
              <a:rPr lang="en-US" sz="2400" dirty="0">
                <a:solidFill>
                  <a:schemeClr val="tx1"/>
                </a:solidFill>
              </a:rPr>
              <a:t> </a:t>
            </a:r>
            <a:r>
              <a:rPr lang="en-US" sz="2400" dirty="0" err="1">
                <a:solidFill>
                  <a:schemeClr val="tx1"/>
                </a:solidFill>
              </a:rPr>
              <a:t>batasan</a:t>
            </a:r>
            <a:r>
              <a:rPr lang="en-US" sz="2400" dirty="0">
                <a:solidFill>
                  <a:schemeClr val="tx1"/>
                </a:solidFill>
              </a:rPr>
              <a:t> </a:t>
            </a:r>
            <a:r>
              <a:rPr lang="en-US" sz="2400" dirty="0" err="1">
                <a:solidFill>
                  <a:schemeClr val="tx1"/>
                </a:solidFill>
              </a:rPr>
              <a:t>makna</a:t>
            </a:r>
            <a:r>
              <a:rPr lang="en-US" sz="2400" dirty="0">
                <a:solidFill>
                  <a:schemeClr val="tx1"/>
                </a:solidFill>
              </a:rPr>
              <a:t> </a:t>
            </a:r>
            <a:r>
              <a:rPr lang="en-US" sz="2400" dirty="0" err="1">
                <a:solidFill>
                  <a:schemeClr val="tx1"/>
                </a:solidFill>
              </a:rPr>
              <a:t>tajdid</a:t>
            </a:r>
            <a:r>
              <a:rPr lang="en-US" sz="2400" dirty="0">
                <a:solidFill>
                  <a:schemeClr val="tx1"/>
                </a:solidFill>
              </a:rPr>
              <a:t> ala </a:t>
            </a:r>
            <a:r>
              <a:rPr lang="en-US" sz="2400" dirty="0" err="1">
                <a:solidFill>
                  <a:schemeClr val="tx1"/>
                </a:solidFill>
              </a:rPr>
              <a:t>Muhammadiyah</a:t>
            </a:r>
            <a:r>
              <a:rPr lang="en-US" sz="2400" dirty="0">
                <a:solidFill>
                  <a:schemeClr val="tx1"/>
                </a:solidFill>
              </a:rPr>
              <a:t> </a:t>
            </a:r>
            <a:r>
              <a:rPr lang="en-US" sz="2400" dirty="0" err="1">
                <a:solidFill>
                  <a:schemeClr val="tx1"/>
                </a:solidFill>
              </a:rPr>
              <a:t>tersebut</a:t>
            </a:r>
            <a:r>
              <a:rPr lang="en-US" sz="2400" dirty="0">
                <a:solidFill>
                  <a:schemeClr val="tx1"/>
                </a:solidFill>
              </a:rPr>
              <a:t> </a:t>
            </a:r>
            <a:r>
              <a:rPr lang="en-US" sz="2400" dirty="0" err="1">
                <a:solidFill>
                  <a:schemeClr val="tx1"/>
                </a:solidFill>
              </a:rPr>
              <a:t>sesuai</a:t>
            </a:r>
            <a:r>
              <a:rPr lang="en-US" sz="2400" dirty="0">
                <a:solidFill>
                  <a:schemeClr val="tx1"/>
                </a:solidFill>
              </a:rPr>
              <a:t> </a:t>
            </a:r>
            <a:r>
              <a:rPr lang="en-US" sz="2400" dirty="0" err="1">
                <a:solidFill>
                  <a:schemeClr val="tx1"/>
                </a:solidFill>
              </a:rPr>
              <a:t>dengan</a:t>
            </a:r>
            <a:r>
              <a:rPr lang="en-US" sz="2400" dirty="0">
                <a:solidFill>
                  <a:schemeClr val="tx1"/>
                </a:solidFill>
              </a:rPr>
              <a:t> </a:t>
            </a:r>
            <a:r>
              <a:rPr lang="en-US" sz="2400" dirty="0" err="1">
                <a:solidFill>
                  <a:schemeClr val="tx1"/>
                </a:solidFill>
              </a:rPr>
              <a:t>pesan</a:t>
            </a:r>
            <a:r>
              <a:rPr lang="en-US" sz="2400" dirty="0">
                <a:solidFill>
                  <a:schemeClr val="tx1"/>
                </a:solidFill>
              </a:rPr>
              <a:t> yang </a:t>
            </a:r>
            <a:r>
              <a:rPr lang="en-US" sz="2400" dirty="0" err="1">
                <a:solidFill>
                  <a:schemeClr val="tx1"/>
                </a:solidFill>
              </a:rPr>
              <a:t>terkandung</a:t>
            </a:r>
            <a:r>
              <a:rPr lang="en-US" sz="2400" dirty="0">
                <a:solidFill>
                  <a:schemeClr val="tx1"/>
                </a:solidFill>
              </a:rPr>
              <a:t> </a:t>
            </a:r>
            <a:r>
              <a:rPr lang="en-US" sz="2400" dirty="0" err="1">
                <a:solidFill>
                  <a:schemeClr val="tx1"/>
                </a:solidFill>
              </a:rPr>
              <a:t>dalam</a:t>
            </a:r>
            <a:r>
              <a:rPr lang="en-US" sz="2400" dirty="0">
                <a:solidFill>
                  <a:schemeClr val="tx1"/>
                </a:solidFill>
              </a:rPr>
              <a:t> </a:t>
            </a:r>
            <a:r>
              <a:rPr lang="en-US" sz="2400" dirty="0" err="1">
                <a:solidFill>
                  <a:schemeClr val="tx1"/>
                </a:solidFill>
              </a:rPr>
              <a:t>hadits</a:t>
            </a:r>
            <a:r>
              <a:rPr lang="en-US" sz="2400" dirty="0">
                <a:solidFill>
                  <a:schemeClr val="tx1"/>
                </a:solidFill>
              </a:rPr>
              <a:t> </a:t>
            </a:r>
            <a:r>
              <a:rPr lang="en-US" sz="2400" dirty="0" err="1">
                <a:solidFill>
                  <a:schemeClr val="tx1"/>
                </a:solidFill>
              </a:rPr>
              <a:t>Rasulullah</a:t>
            </a:r>
            <a:r>
              <a:rPr lang="en-US" sz="2400" dirty="0">
                <a:solidFill>
                  <a:schemeClr val="tx1"/>
                </a:solidFill>
              </a:rPr>
              <a:t> yang </a:t>
            </a:r>
            <a:r>
              <a:rPr lang="en-US" sz="2400" dirty="0" err="1">
                <a:solidFill>
                  <a:schemeClr val="tx1"/>
                </a:solidFill>
              </a:rPr>
              <a:t>berbunyi</a:t>
            </a:r>
            <a:r>
              <a:rPr lang="en-US" sz="2400" dirty="0">
                <a:solidFill>
                  <a:schemeClr val="tx1"/>
                </a:solidFill>
              </a:rPr>
              <a:t>:</a:t>
            </a:r>
          </a:p>
          <a:p>
            <a:pPr algn="just"/>
            <a:endParaRPr lang="en-US" sz="2400" dirty="0" smtClean="0">
              <a:solidFill>
                <a:schemeClr val="tx1"/>
              </a:solidFill>
            </a:endParaRPr>
          </a:p>
          <a:p>
            <a:pPr algn="just"/>
            <a:r>
              <a:rPr lang="en-US" sz="2400" dirty="0" smtClean="0">
                <a:solidFill>
                  <a:schemeClr val="tx1"/>
                </a:solidFill>
              </a:rPr>
              <a:t>Dari </a:t>
            </a:r>
            <a:r>
              <a:rPr lang="en-US" sz="2400" dirty="0">
                <a:solidFill>
                  <a:schemeClr val="tx1"/>
                </a:solidFill>
              </a:rPr>
              <a:t>Abu </a:t>
            </a:r>
            <a:r>
              <a:rPr lang="en-US" sz="2400" dirty="0" err="1">
                <a:solidFill>
                  <a:schemeClr val="tx1"/>
                </a:solidFill>
              </a:rPr>
              <a:t>Hurairah</a:t>
            </a:r>
            <a:r>
              <a:rPr lang="en-US" sz="2400" dirty="0">
                <a:solidFill>
                  <a:schemeClr val="tx1"/>
                </a:solidFill>
              </a:rPr>
              <a:t> </a:t>
            </a:r>
            <a:r>
              <a:rPr lang="en-US" sz="2400" dirty="0" err="1">
                <a:solidFill>
                  <a:schemeClr val="tx1"/>
                </a:solidFill>
              </a:rPr>
              <a:t>ia</a:t>
            </a:r>
            <a:r>
              <a:rPr lang="en-US" sz="2400" dirty="0">
                <a:solidFill>
                  <a:schemeClr val="tx1"/>
                </a:solidFill>
              </a:rPr>
              <a:t> </a:t>
            </a:r>
            <a:r>
              <a:rPr lang="en-US" sz="2400" dirty="0" err="1">
                <a:solidFill>
                  <a:schemeClr val="tx1"/>
                </a:solidFill>
              </a:rPr>
              <a:t>berkata</a:t>
            </a:r>
            <a:r>
              <a:rPr lang="en-US" sz="2400" dirty="0">
                <a:solidFill>
                  <a:schemeClr val="tx1"/>
                </a:solidFill>
              </a:rPr>
              <a:t>: </a:t>
            </a:r>
            <a:r>
              <a:rPr lang="en-US" sz="2400" dirty="0" err="1">
                <a:solidFill>
                  <a:schemeClr val="tx1"/>
                </a:solidFill>
              </a:rPr>
              <a:t>Rasulullah</a:t>
            </a:r>
            <a:r>
              <a:rPr lang="en-US" sz="2400" dirty="0">
                <a:solidFill>
                  <a:schemeClr val="tx1"/>
                </a:solidFill>
              </a:rPr>
              <a:t> </a:t>
            </a:r>
            <a:r>
              <a:rPr lang="en-US" sz="2400" dirty="0" err="1">
                <a:solidFill>
                  <a:schemeClr val="tx1"/>
                </a:solidFill>
              </a:rPr>
              <a:t>bersabda</a:t>
            </a:r>
            <a:r>
              <a:rPr lang="en-US" sz="2400" dirty="0">
                <a:solidFill>
                  <a:schemeClr val="tx1"/>
                </a:solidFill>
              </a:rPr>
              <a:t>:</a:t>
            </a:r>
            <a:r>
              <a:rPr lang="en-US" sz="2400" i="1" dirty="0">
                <a:solidFill>
                  <a:schemeClr val="tx1"/>
                </a:solidFill>
              </a:rPr>
              <a:t> “</a:t>
            </a:r>
            <a:r>
              <a:rPr lang="en-US" sz="2400" i="1" dirty="0" err="1">
                <a:solidFill>
                  <a:schemeClr val="tx1"/>
                </a:solidFill>
              </a:rPr>
              <a:t>Sesungguhnya</a:t>
            </a:r>
            <a:r>
              <a:rPr lang="en-US" sz="2400" i="1" dirty="0">
                <a:solidFill>
                  <a:schemeClr val="tx1"/>
                </a:solidFill>
              </a:rPr>
              <a:t> Allah </a:t>
            </a:r>
            <a:r>
              <a:rPr lang="en-US" sz="2400" i="1" dirty="0" err="1">
                <a:solidFill>
                  <a:schemeClr val="tx1"/>
                </a:solidFill>
              </a:rPr>
              <a:t>mengutus</a:t>
            </a:r>
            <a:r>
              <a:rPr lang="en-US" sz="2400" i="1" dirty="0">
                <a:solidFill>
                  <a:schemeClr val="tx1"/>
                </a:solidFill>
              </a:rPr>
              <a:t> </a:t>
            </a:r>
            <a:r>
              <a:rPr lang="en-US" sz="2400" i="1" dirty="0" err="1">
                <a:solidFill>
                  <a:schemeClr val="tx1"/>
                </a:solidFill>
              </a:rPr>
              <a:t>bagi</a:t>
            </a:r>
            <a:r>
              <a:rPr lang="en-US" sz="2400" i="1" dirty="0">
                <a:solidFill>
                  <a:schemeClr val="tx1"/>
                </a:solidFill>
              </a:rPr>
              <a:t> </a:t>
            </a:r>
            <a:r>
              <a:rPr lang="en-US" sz="2400" i="1" dirty="0" err="1">
                <a:solidFill>
                  <a:schemeClr val="tx1"/>
                </a:solidFill>
              </a:rPr>
              <a:t>umat</a:t>
            </a:r>
            <a:r>
              <a:rPr lang="en-US" sz="2400" i="1" dirty="0">
                <a:solidFill>
                  <a:schemeClr val="tx1"/>
                </a:solidFill>
              </a:rPr>
              <a:t> </a:t>
            </a:r>
            <a:r>
              <a:rPr lang="en-US" sz="2400" i="1" dirty="0" err="1">
                <a:solidFill>
                  <a:schemeClr val="tx1"/>
                </a:solidFill>
              </a:rPr>
              <a:t>ini</a:t>
            </a:r>
            <a:r>
              <a:rPr lang="en-US" sz="2400" i="1" dirty="0">
                <a:solidFill>
                  <a:schemeClr val="tx1"/>
                </a:solidFill>
              </a:rPr>
              <a:t> (Islam) </a:t>
            </a:r>
            <a:r>
              <a:rPr lang="en-US" sz="2400" i="1" dirty="0" err="1">
                <a:solidFill>
                  <a:schemeClr val="tx1"/>
                </a:solidFill>
              </a:rPr>
              <a:t>pada</a:t>
            </a:r>
            <a:r>
              <a:rPr lang="en-US" sz="2400" i="1" dirty="0">
                <a:solidFill>
                  <a:schemeClr val="tx1"/>
                </a:solidFill>
              </a:rPr>
              <a:t> </a:t>
            </a:r>
            <a:r>
              <a:rPr lang="en-US" sz="2400" i="1" dirty="0" err="1">
                <a:solidFill>
                  <a:schemeClr val="tx1"/>
                </a:solidFill>
              </a:rPr>
              <a:t>setiap</a:t>
            </a:r>
            <a:r>
              <a:rPr lang="en-US" sz="2400" i="1" dirty="0">
                <a:solidFill>
                  <a:schemeClr val="tx1"/>
                </a:solidFill>
              </a:rPr>
              <a:t> </a:t>
            </a:r>
            <a:r>
              <a:rPr lang="en-US" sz="2400" i="1" dirty="0" err="1">
                <a:solidFill>
                  <a:schemeClr val="tx1"/>
                </a:solidFill>
              </a:rPr>
              <a:t>menghujung</a:t>
            </a:r>
            <a:r>
              <a:rPr lang="en-US" sz="2400" i="1" dirty="0">
                <a:solidFill>
                  <a:schemeClr val="tx1"/>
                </a:solidFill>
              </a:rPr>
              <a:t> </a:t>
            </a:r>
            <a:r>
              <a:rPr lang="en-US" sz="2400" i="1" dirty="0" err="1">
                <a:solidFill>
                  <a:schemeClr val="tx1"/>
                </a:solidFill>
              </a:rPr>
              <a:t>seratus</a:t>
            </a:r>
            <a:r>
              <a:rPr lang="en-US" sz="2400" i="1" dirty="0">
                <a:solidFill>
                  <a:schemeClr val="tx1"/>
                </a:solidFill>
              </a:rPr>
              <a:t> </a:t>
            </a:r>
            <a:r>
              <a:rPr lang="en-US" sz="2400" i="1" dirty="0" err="1">
                <a:solidFill>
                  <a:schemeClr val="tx1"/>
                </a:solidFill>
              </a:rPr>
              <a:t>tahun</a:t>
            </a:r>
            <a:r>
              <a:rPr lang="en-US" sz="2400" i="1" dirty="0">
                <a:solidFill>
                  <a:schemeClr val="tx1"/>
                </a:solidFill>
              </a:rPr>
              <a:t> </a:t>
            </a:r>
            <a:r>
              <a:rPr lang="en-US" sz="2400" i="1" dirty="0" err="1">
                <a:solidFill>
                  <a:schemeClr val="tx1"/>
                </a:solidFill>
              </a:rPr>
              <a:t>seseorang</a:t>
            </a:r>
            <a:r>
              <a:rPr lang="en-US" sz="2400" i="1" dirty="0">
                <a:solidFill>
                  <a:schemeClr val="tx1"/>
                </a:solidFill>
              </a:rPr>
              <a:t> yang </a:t>
            </a:r>
            <a:r>
              <a:rPr lang="en-US" sz="2400" i="1" dirty="0" err="1">
                <a:solidFill>
                  <a:schemeClr val="tx1"/>
                </a:solidFill>
              </a:rPr>
              <a:t>akan</a:t>
            </a:r>
            <a:r>
              <a:rPr lang="en-US" sz="2400" i="1" dirty="0">
                <a:solidFill>
                  <a:schemeClr val="tx1"/>
                </a:solidFill>
              </a:rPr>
              <a:t> </a:t>
            </a:r>
            <a:r>
              <a:rPr lang="en-US" sz="2400" i="1" dirty="0" err="1">
                <a:solidFill>
                  <a:schemeClr val="tx1"/>
                </a:solidFill>
              </a:rPr>
              <a:t>memperbaharui</a:t>
            </a:r>
            <a:r>
              <a:rPr lang="en-US" sz="2400" i="1" dirty="0">
                <a:solidFill>
                  <a:schemeClr val="tx1"/>
                </a:solidFill>
              </a:rPr>
              <a:t> (</a:t>
            </a:r>
            <a:r>
              <a:rPr lang="en-US" sz="2400" i="1" dirty="0" err="1">
                <a:solidFill>
                  <a:schemeClr val="tx1"/>
                </a:solidFill>
              </a:rPr>
              <a:t>mengadakan</a:t>
            </a:r>
            <a:r>
              <a:rPr lang="en-US" sz="2400" i="1" dirty="0">
                <a:solidFill>
                  <a:schemeClr val="tx1"/>
                </a:solidFill>
              </a:rPr>
              <a:t> </a:t>
            </a:r>
            <a:r>
              <a:rPr lang="en-US" sz="2400" i="1" dirty="0" err="1">
                <a:solidFill>
                  <a:schemeClr val="tx1"/>
                </a:solidFill>
              </a:rPr>
              <a:t>pembaharuan</a:t>
            </a:r>
            <a:r>
              <a:rPr lang="en-US" sz="2400" i="1" dirty="0">
                <a:solidFill>
                  <a:schemeClr val="tx1"/>
                </a:solidFill>
              </a:rPr>
              <a:t>) </a:t>
            </a:r>
            <a:r>
              <a:rPr lang="en-US" sz="2400" i="1" dirty="0" err="1">
                <a:solidFill>
                  <a:schemeClr val="tx1"/>
                </a:solidFill>
              </a:rPr>
              <a:t>bagi</a:t>
            </a:r>
            <a:r>
              <a:rPr lang="en-US" sz="2400" i="1" dirty="0">
                <a:solidFill>
                  <a:schemeClr val="tx1"/>
                </a:solidFill>
              </a:rPr>
              <a:t> </a:t>
            </a:r>
            <a:r>
              <a:rPr lang="en-US" sz="2400" i="1" dirty="0" err="1">
                <a:solidFill>
                  <a:schemeClr val="tx1"/>
                </a:solidFill>
              </a:rPr>
              <a:t>agamanya</a:t>
            </a:r>
            <a:r>
              <a:rPr lang="en-US" sz="2400" i="1" dirty="0">
                <a:solidFill>
                  <a:schemeClr val="tx1"/>
                </a:solidFill>
              </a:rPr>
              <a:t>”</a:t>
            </a:r>
            <a:r>
              <a:rPr lang="en-US" sz="2400" dirty="0">
                <a:solidFill>
                  <a:schemeClr val="tx1"/>
                </a:solidFill>
              </a:rPr>
              <a:t> (</a:t>
            </a:r>
            <a:r>
              <a:rPr lang="en-US" sz="2400" dirty="0" err="1">
                <a:solidFill>
                  <a:schemeClr val="tx1"/>
                </a:solidFill>
              </a:rPr>
              <a:t>Diriwayatkan</a:t>
            </a:r>
            <a:r>
              <a:rPr lang="en-US" sz="2400" dirty="0">
                <a:solidFill>
                  <a:schemeClr val="tx1"/>
                </a:solidFill>
              </a:rPr>
              <a:t> </a:t>
            </a:r>
            <a:r>
              <a:rPr lang="en-US" sz="2400" dirty="0" err="1">
                <a:solidFill>
                  <a:schemeClr val="tx1"/>
                </a:solidFill>
              </a:rPr>
              <a:t>oleh</a:t>
            </a:r>
            <a:r>
              <a:rPr lang="en-US" sz="2400" dirty="0">
                <a:solidFill>
                  <a:schemeClr val="tx1"/>
                </a:solidFill>
              </a:rPr>
              <a:t> Imam Abu </a:t>
            </a:r>
            <a:r>
              <a:rPr lang="en-US" sz="2400" dirty="0" err="1">
                <a:solidFill>
                  <a:schemeClr val="tx1"/>
                </a:solidFill>
              </a:rPr>
              <a:t>Dawud</a:t>
            </a:r>
            <a:r>
              <a:rPr lang="en-US" sz="2400" dirty="0">
                <a:solidFill>
                  <a:schemeClr val="tx1"/>
                </a:solidFill>
              </a:rPr>
              <a:t>). (Muhammad </a:t>
            </a:r>
            <a:r>
              <a:rPr lang="en-US" sz="2400" dirty="0" err="1">
                <a:solidFill>
                  <a:schemeClr val="tx1"/>
                </a:solidFill>
              </a:rPr>
              <a:t>Syamsul</a:t>
            </a:r>
            <a:r>
              <a:rPr lang="en-US" sz="2400" dirty="0">
                <a:solidFill>
                  <a:schemeClr val="tx1"/>
                </a:solidFill>
              </a:rPr>
              <a:t> </a:t>
            </a:r>
            <a:r>
              <a:rPr lang="en-US" sz="2400" dirty="0" err="1">
                <a:solidFill>
                  <a:schemeClr val="tx1"/>
                </a:solidFill>
              </a:rPr>
              <a:t>Haq</a:t>
            </a:r>
            <a:r>
              <a:rPr lang="en-US" sz="2400" dirty="0">
                <a:solidFill>
                  <a:schemeClr val="tx1"/>
                </a:solidFill>
              </a:rPr>
              <a:t> al-</a:t>
            </a:r>
            <a:r>
              <a:rPr lang="en-US" sz="2400" dirty="0" err="1">
                <a:solidFill>
                  <a:schemeClr val="tx1"/>
                </a:solidFill>
              </a:rPr>
              <a:t>Azhim</a:t>
            </a:r>
            <a:r>
              <a:rPr lang="en-US" sz="2400" dirty="0">
                <a:solidFill>
                  <a:schemeClr val="tx1"/>
                </a:solidFill>
              </a:rPr>
              <a:t>, 1979:380). </a:t>
            </a:r>
          </a:p>
          <a:p>
            <a:pPr algn="ctr"/>
            <a:endParaRPr lang="en-US" dirty="0"/>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trips(upRight)">
                                      <p:cBhvr>
                                        <p:cTn id="12" dur="1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32"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plus(out)">
                                      <p:cBhvr>
                                        <p:cTn id="1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ched Right Arrow 1"/>
          <p:cNvSpPr/>
          <p:nvPr/>
        </p:nvSpPr>
        <p:spPr>
          <a:xfrm>
            <a:off x="609600" y="76200"/>
            <a:ext cx="3276600" cy="1447800"/>
          </a:xfrm>
          <a:prstGeom prst="notchedRightArrow">
            <a:avLst/>
          </a:prstGeom>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smtClean="0">
                <a:solidFill>
                  <a:schemeClr val="tx1"/>
                </a:solidFill>
              </a:rPr>
              <a:t>Lanjutan</a:t>
            </a:r>
            <a:r>
              <a:rPr lang="en-US" sz="2800" b="1" dirty="0" smtClean="0">
                <a:solidFill>
                  <a:schemeClr val="tx1"/>
                </a:solidFill>
              </a:rPr>
              <a:t> …</a:t>
            </a:r>
            <a:endParaRPr lang="en-US" sz="2800" b="1" dirty="0">
              <a:solidFill>
                <a:schemeClr val="tx1"/>
              </a:solidFill>
            </a:endParaRPr>
          </a:p>
        </p:txBody>
      </p:sp>
      <p:sp>
        <p:nvSpPr>
          <p:cNvPr id="3" name="Snip Single Corner Rectangle 2"/>
          <p:cNvSpPr/>
          <p:nvPr/>
        </p:nvSpPr>
        <p:spPr>
          <a:xfrm>
            <a:off x="304800" y="1524000"/>
            <a:ext cx="8458200" cy="4953000"/>
          </a:xfrm>
          <a:prstGeom prst="snip1Rect">
            <a:avLst/>
          </a:prstGeom>
          <a:solidFill>
            <a:schemeClr val="accent5">
              <a:lumMod val="50000"/>
            </a:schemeClr>
          </a:soli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nip Diagonal Corner Rectangle 3"/>
          <p:cNvSpPr/>
          <p:nvPr/>
        </p:nvSpPr>
        <p:spPr>
          <a:xfrm>
            <a:off x="228600" y="1524000"/>
            <a:ext cx="8763000" cy="5181600"/>
          </a:xfrm>
          <a:prstGeom prst="snip2DiagRect">
            <a:avLst>
              <a:gd name="adj1" fmla="val 0"/>
              <a:gd name="adj2" fmla="val 16667"/>
            </a:avLst>
          </a:prstGeom>
          <a:solidFill>
            <a:srgbClr val="00B0F0">
              <a:alpha val="65000"/>
            </a:srgbClr>
          </a:solidFill>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err="1">
                <a:solidFill>
                  <a:schemeClr val="tx1"/>
                </a:solidFill>
              </a:rPr>
              <a:t>Kata</a:t>
            </a:r>
            <a:r>
              <a:rPr lang="en-US" sz="2400" dirty="0">
                <a:solidFill>
                  <a:schemeClr val="tx1"/>
                </a:solidFill>
              </a:rPr>
              <a:t> </a:t>
            </a:r>
            <a:r>
              <a:rPr lang="en-US" sz="2400" i="1" dirty="0" err="1">
                <a:solidFill>
                  <a:schemeClr val="tx1"/>
                </a:solidFill>
              </a:rPr>
              <a:t>tajdid</a:t>
            </a:r>
            <a:r>
              <a:rPr lang="en-US" sz="2400" i="1" dirty="0">
                <a:solidFill>
                  <a:schemeClr val="tx1"/>
                </a:solidFill>
              </a:rPr>
              <a:t> </a:t>
            </a:r>
            <a:r>
              <a:rPr lang="en-US" sz="2400" dirty="0" err="1">
                <a:solidFill>
                  <a:schemeClr val="tx1"/>
                </a:solidFill>
              </a:rPr>
              <a:t>sendiri</a:t>
            </a:r>
            <a:r>
              <a:rPr lang="en-US" sz="2400" dirty="0">
                <a:solidFill>
                  <a:schemeClr val="tx1"/>
                </a:solidFill>
              </a:rPr>
              <a:t> </a:t>
            </a:r>
            <a:r>
              <a:rPr lang="en-US" sz="2400" dirty="0" err="1">
                <a:solidFill>
                  <a:schemeClr val="tx1"/>
                </a:solidFill>
              </a:rPr>
              <a:t>secara</a:t>
            </a:r>
            <a:r>
              <a:rPr lang="en-US" sz="2400" dirty="0">
                <a:solidFill>
                  <a:schemeClr val="tx1"/>
                </a:solidFill>
              </a:rPr>
              <a:t> </a:t>
            </a:r>
            <a:r>
              <a:rPr lang="en-US" sz="2400" dirty="0" err="1">
                <a:solidFill>
                  <a:schemeClr val="tx1"/>
                </a:solidFill>
              </a:rPr>
              <a:t>bahasa</a:t>
            </a:r>
            <a:r>
              <a:rPr lang="en-US" sz="2400" dirty="0">
                <a:solidFill>
                  <a:schemeClr val="tx1"/>
                </a:solidFill>
              </a:rPr>
              <a:t> </a:t>
            </a:r>
            <a:r>
              <a:rPr lang="en-US" sz="2400" dirty="0" err="1">
                <a:solidFill>
                  <a:schemeClr val="tx1"/>
                </a:solidFill>
              </a:rPr>
              <a:t>berarti</a:t>
            </a:r>
            <a:r>
              <a:rPr lang="en-US" sz="2400" dirty="0">
                <a:solidFill>
                  <a:schemeClr val="tx1"/>
                </a:solidFill>
              </a:rPr>
              <a:t> “</a:t>
            </a:r>
            <a:r>
              <a:rPr lang="en-US" sz="2400" dirty="0" err="1">
                <a:solidFill>
                  <a:schemeClr val="tx1"/>
                </a:solidFill>
              </a:rPr>
              <a:t>mengembalikan</a:t>
            </a:r>
            <a:r>
              <a:rPr lang="en-US" sz="2400" dirty="0">
                <a:solidFill>
                  <a:schemeClr val="tx1"/>
                </a:solidFill>
              </a:rPr>
              <a:t> </a:t>
            </a:r>
            <a:r>
              <a:rPr lang="en-US" sz="2400" dirty="0" err="1">
                <a:solidFill>
                  <a:schemeClr val="tx1"/>
                </a:solidFill>
              </a:rPr>
              <a:t>sesuatu</a:t>
            </a:r>
            <a:r>
              <a:rPr lang="en-US" sz="2400" dirty="0">
                <a:solidFill>
                  <a:schemeClr val="tx1"/>
                </a:solidFill>
              </a:rPr>
              <a:t> </a:t>
            </a:r>
            <a:r>
              <a:rPr lang="en-US" sz="2400" dirty="0" err="1">
                <a:solidFill>
                  <a:schemeClr val="tx1"/>
                </a:solidFill>
              </a:rPr>
              <a:t>kepada</a:t>
            </a:r>
            <a:r>
              <a:rPr lang="en-US" sz="2400" dirty="0">
                <a:solidFill>
                  <a:schemeClr val="tx1"/>
                </a:solidFill>
              </a:rPr>
              <a:t> </a:t>
            </a:r>
            <a:r>
              <a:rPr lang="en-US" sz="2400" dirty="0" err="1">
                <a:solidFill>
                  <a:schemeClr val="tx1"/>
                </a:solidFill>
              </a:rPr>
              <a:t>kondisinya</a:t>
            </a:r>
            <a:r>
              <a:rPr lang="en-US" sz="2400" dirty="0">
                <a:solidFill>
                  <a:schemeClr val="tx1"/>
                </a:solidFill>
              </a:rPr>
              <a:t> yang </a:t>
            </a:r>
            <a:r>
              <a:rPr lang="en-US" sz="2400" dirty="0" err="1">
                <a:solidFill>
                  <a:schemeClr val="tx1"/>
                </a:solidFill>
              </a:rPr>
              <a:t>seharusnya</a:t>
            </a:r>
            <a:r>
              <a:rPr lang="en-US" sz="2400" dirty="0">
                <a:solidFill>
                  <a:schemeClr val="tx1"/>
                </a:solidFill>
              </a:rPr>
              <a:t>”. </a:t>
            </a:r>
            <a:r>
              <a:rPr lang="en-US" sz="2400" dirty="0" err="1">
                <a:solidFill>
                  <a:schemeClr val="tx1"/>
                </a:solidFill>
              </a:rPr>
              <a:t>Dalam</a:t>
            </a:r>
            <a:r>
              <a:rPr lang="en-US" sz="2400" dirty="0">
                <a:solidFill>
                  <a:schemeClr val="tx1"/>
                </a:solidFill>
              </a:rPr>
              <a:t> </a:t>
            </a:r>
            <a:r>
              <a:rPr lang="en-US" sz="2400" dirty="0" err="1">
                <a:solidFill>
                  <a:schemeClr val="tx1"/>
                </a:solidFill>
              </a:rPr>
              <a:t>bahasa</a:t>
            </a:r>
            <a:r>
              <a:rPr lang="en-US" sz="2400" dirty="0">
                <a:solidFill>
                  <a:schemeClr val="tx1"/>
                </a:solidFill>
              </a:rPr>
              <a:t> Arab, </a:t>
            </a:r>
            <a:r>
              <a:rPr lang="en-US" sz="2400" dirty="0" err="1">
                <a:solidFill>
                  <a:schemeClr val="tx1"/>
                </a:solidFill>
              </a:rPr>
              <a:t>sesuatu</a:t>
            </a:r>
            <a:r>
              <a:rPr lang="en-US" sz="2400" dirty="0">
                <a:solidFill>
                  <a:schemeClr val="tx1"/>
                </a:solidFill>
              </a:rPr>
              <a:t> </a:t>
            </a:r>
            <a:r>
              <a:rPr lang="en-US" sz="2400" dirty="0" err="1">
                <a:solidFill>
                  <a:schemeClr val="tx1"/>
                </a:solidFill>
              </a:rPr>
              <a:t>dikatakan</a:t>
            </a:r>
            <a:r>
              <a:rPr lang="en-US" sz="2400" dirty="0">
                <a:solidFill>
                  <a:schemeClr val="tx1"/>
                </a:solidFill>
              </a:rPr>
              <a:t> </a:t>
            </a:r>
            <a:r>
              <a:rPr lang="en-US" sz="2400" i="1" dirty="0">
                <a:solidFill>
                  <a:schemeClr val="tx1"/>
                </a:solidFill>
              </a:rPr>
              <a:t>“</a:t>
            </a:r>
            <a:r>
              <a:rPr lang="en-US" sz="2400" i="1" dirty="0" err="1">
                <a:solidFill>
                  <a:schemeClr val="tx1"/>
                </a:solidFill>
              </a:rPr>
              <a:t>jadid</a:t>
            </a:r>
            <a:r>
              <a:rPr lang="en-US" sz="2400" i="1" dirty="0">
                <a:solidFill>
                  <a:schemeClr val="tx1"/>
                </a:solidFill>
              </a:rPr>
              <a:t>” </a:t>
            </a:r>
            <a:r>
              <a:rPr lang="en-US" sz="2400" dirty="0">
                <a:solidFill>
                  <a:schemeClr val="tx1"/>
                </a:solidFill>
              </a:rPr>
              <a:t>(</a:t>
            </a:r>
            <a:r>
              <a:rPr lang="en-US" sz="2400" dirty="0" err="1">
                <a:solidFill>
                  <a:schemeClr val="tx1"/>
                </a:solidFill>
              </a:rPr>
              <a:t>baru</a:t>
            </a:r>
            <a:r>
              <a:rPr lang="en-US" sz="2400" dirty="0">
                <a:solidFill>
                  <a:schemeClr val="tx1"/>
                </a:solidFill>
              </a:rPr>
              <a:t>)</a:t>
            </a:r>
            <a:r>
              <a:rPr lang="en-US" sz="2400" i="1" dirty="0">
                <a:solidFill>
                  <a:schemeClr val="tx1"/>
                </a:solidFill>
              </a:rPr>
              <a:t>, </a:t>
            </a:r>
            <a:r>
              <a:rPr lang="en-US" sz="2400" dirty="0" err="1">
                <a:solidFill>
                  <a:schemeClr val="tx1"/>
                </a:solidFill>
              </a:rPr>
              <a:t>jika</a:t>
            </a:r>
            <a:r>
              <a:rPr lang="en-US" sz="2400" dirty="0">
                <a:solidFill>
                  <a:schemeClr val="tx1"/>
                </a:solidFill>
              </a:rPr>
              <a:t> </a:t>
            </a:r>
            <a:r>
              <a:rPr lang="en-US" sz="2400" dirty="0" err="1">
                <a:solidFill>
                  <a:schemeClr val="tx1"/>
                </a:solidFill>
              </a:rPr>
              <a:t>bagian-bagiannya</a:t>
            </a:r>
            <a:r>
              <a:rPr lang="en-US" sz="2400" dirty="0">
                <a:solidFill>
                  <a:schemeClr val="tx1"/>
                </a:solidFill>
              </a:rPr>
              <a:t> </a:t>
            </a:r>
            <a:r>
              <a:rPr lang="en-US" sz="2400" dirty="0" err="1">
                <a:solidFill>
                  <a:schemeClr val="tx1"/>
                </a:solidFill>
              </a:rPr>
              <a:t>masih</a:t>
            </a:r>
            <a:r>
              <a:rPr lang="en-US" sz="2400" dirty="0">
                <a:solidFill>
                  <a:schemeClr val="tx1"/>
                </a:solidFill>
              </a:rPr>
              <a:t> </a:t>
            </a:r>
            <a:r>
              <a:rPr lang="en-US" sz="2400" dirty="0" err="1">
                <a:solidFill>
                  <a:schemeClr val="tx1"/>
                </a:solidFill>
              </a:rPr>
              <a:t>erat</a:t>
            </a:r>
            <a:r>
              <a:rPr lang="en-US" sz="2400" dirty="0">
                <a:solidFill>
                  <a:schemeClr val="tx1"/>
                </a:solidFill>
              </a:rPr>
              <a:t> </a:t>
            </a:r>
            <a:r>
              <a:rPr lang="en-US" sz="2400" dirty="0" err="1">
                <a:solidFill>
                  <a:schemeClr val="tx1"/>
                </a:solidFill>
              </a:rPr>
              <a:t>menyatu</a:t>
            </a:r>
            <a:r>
              <a:rPr lang="en-US" sz="2400" dirty="0">
                <a:solidFill>
                  <a:schemeClr val="tx1"/>
                </a:solidFill>
              </a:rPr>
              <a:t> </a:t>
            </a:r>
            <a:r>
              <a:rPr lang="en-US" sz="2400" dirty="0" err="1">
                <a:solidFill>
                  <a:schemeClr val="tx1"/>
                </a:solidFill>
              </a:rPr>
              <a:t>dan</a:t>
            </a:r>
            <a:r>
              <a:rPr lang="en-US" sz="2400" dirty="0">
                <a:solidFill>
                  <a:schemeClr val="tx1"/>
                </a:solidFill>
              </a:rPr>
              <a:t> </a:t>
            </a:r>
            <a:r>
              <a:rPr lang="en-US" sz="2400" dirty="0" err="1">
                <a:solidFill>
                  <a:schemeClr val="tx1"/>
                </a:solidFill>
              </a:rPr>
              <a:t>masih</a:t>
            </a:r>
            <a:r>
              <a:rPr lang="en-US" sz="2400" dirty="0">
                <a:solidFill>
                  <a:schemeClr val="tx1"/>
                </a:solidFill>
              </a:rPr>
              <a:t> </a:t>
            </a:r>
            <a:r>
              <a:rPr lang="en-US" sz="2400" dirty="0" err="1">
                <a:solidFill>
                  <a:schemeClr val="tx1"/>
                </a:solidFill>
              </a:rPr>
              <a:t>jelas</a:t>
            </a:r>
            <a:r>
              <a:rPr lang="en-US" sz="2400" dirty="0">
                <a:solidFill>
                  <a:schemeClr val="tx1"/>
                </a:solidFill>
              </a:rPr>
              <a:t>. </a:t>
            </a:r>
            <a:r>
              <a:rPr lang="en-US" sz="2400" dirty="0" err="1">
                <a:solidFill>
                  <a:schemeClr val="tx1"/>
                </a:solidFill>
              </a:rPr>
              <a:t>Maka</a:t>
            </a:r>
            <a:r>
              <a:rPr lang="en-US" sz="2400" dirty="0">
                <a:solidFill>
                  <a:schemeClr val="tx1"/>
                </a:solidFill>
              </a:rPr>
              <a:t> </a:t>
            </a:r>
            <a:r>
              <a:rPr lang="en-US" sz="2400" dirty="0" err="1">
                <a:solidFill>
                  <a:schemeClr val="tx1"/>
                </a:solidFill>
              </a:rPr>
              <a:t>upaya</a:t>
            </a:r>
            <a:r>
              <a:rPr lang="en-US" sz="2400" dirty="0">
                <a:solidFill>
                  <a:schemeClr val="tx1"/>
                </a:solidFill>
              </a:rPr>
              <a:t> </a:t>
            </a:r>
            <a:r>
              <a:rPr lang="en-US" sz="2400" i="1" dirty="0" err="1">
                <a:solidFill>
                  <a:schemeClr val="tx1"/>
                </a:solidFill>
              </a:rPr>
              <a:t>tajdid</a:t>
            </a:r>
            <a:r>
              <a:rPr lang="en-US" sz="2400" i="1" dirty="0">
                <a:solidFill>
                  <a:schemeClr val="tx1"/>
                </a:solidFill>
              </a:rPr>
              <a:t> </a:t>
            </a:r>
            <a:r>
              <a:rPr lang="en-US" sz="2400" dirty="0" err="1">
                <a:solidFill>
                  <a:schemeClr val="tx1"/>
                </a:solidFill>
              </a:rPr>
              <a:t>seharusnya</a:t>
            </a:r>
            <a:r>
              <a:rPr lang="en-US" sz="2400" dirty="0">
                <a:solidFill>
                  <a:schemeClr val="tx1"/>
                </a:solidFill>
              </a:rPr>
              <a:t> </a:t>
            </a:r>
            <a:r>
              <a:rPr lang="en-US" sz="2400" dirty="0" err="1">
                <a:solidFill>
                  <a:schemeClr val="tx1"/>
                </a:solidFill>
              </a:rPr>
              <a:t>adalah</a:t>
            </a:r>
            <a:r>
              <a:rPr lang="en-US" sz="2400" dirty="0">
                <a:solidFill>
                  <a:schemeClr val="tx1"/>
                </a:solidFill>
              </a:rPr>
              <a:t> </a:t>
            </a:r>
            <a:r>
              <a:rPr lang="en-US" sz="2400" dirty="0" err="1">
                <a:solidFill>
                  <a:schemeClr val="tx1"/>
                </a:solidFill>
              </a:rPr>
              <a:t>upaya</a:t>
            </a:r>
            <a:r>
              <a:rPr lang="en-US" sz="2400" dirty="0">
                <a:solidFill>
                  <a:schemeClr val="tx1"/>
                </a:solidFill>
              </a:rPr>
              <a:t> </a:t>
            </a:r>
            <a:r>
              <a:rPr lang="en-US" sz="2400" dirty="0" err="1">
                <a:solidFill>
                  <a:schemeClr val="tx1"/>
                </a:solidFill>
              </a:rPr>
              <a:t>untuk</a:t>
            </a:r>
            <a:r>
              <a:rPr lang="en-US" sz="2400" dirty="0">
                <a:solidFill>
                  <a:schemeClr val="tx1"/>
                </a:solidFill>
              </a:rPr>
              <a:t> </a:t>
            </a:r>
            <a:r>
              <a:rPr lang="en-US" sz="2400" dirty="0" err="1">
                <a:solidFill>
                  <a:schemeClr val="tx1"/>
                </a:solidFill>
              </a:rPr>
              <a:t>mengembalikan</a:t>
            </a:r>
            <a:r>
              <a:rPr lang="en-US" sz="2400" dirty="0">
                <a:solidFill>
                  <a:schemeClr val="tx1"/>
                </a:solidFill>
              </a:rPr>
              <a:t> </a:t>
            </a:r>
            <a:r>
              <a:rPr lang="en-US" sz="2400" dirty="0" err="1">
                <a:solidFill>
                  <a:schemeClr val="tx1"/>
                </a:solidFill>
              </a:rPr>
              <a:t>keutuhan</a:t>
            </a:r>
            <a:r>
              <a:rPr lang="en-US" sz="2400" dirty="0">
                <a:solidFill>
                  <a:schemeClr val="tx1"/>
                </a:solidFill>
              </a:rPr>
              <a:t> </a:t>
            </a:r>
            <a:r>
              <a:rPr lang="en-US" sz="2400" dirty="0" err="1">
                <a:solidFill>
                  <a:schemeClr val="tx1"/>
                </a:solidFill>
              </a:rPr>
              <a:t>dan</a:t>
            </a:r>
            <a:r>
              <a:rPr lang="en-US" sz="2400" dirty="0">
                <a:solidFill>
                  <a:schemeClr val="tx1"/>
                </a:solidFill>
              </a:rPr>
              <a:t> </a:t>
            </a:r>
            <a:r>
              <a:rPr lang="en-US" sz="2400" dirty="0" err="1">
                <a:solidFill>
                  <a:schemeClr val="tx1"/>
                </a:solidFill>
              </a:rPr>
              <a:t>kemurnian</a:t>
            </a:r>
            <a:r>
              <a:rPr lang="en-US" sz="2400" dirty="0">
                <a:solidFill>
                  <a:schemeClr val="tx1"/>
                </a:solidFill>
              </a:rPr>
              <a:t> Islam </a:t>
            </a:r>
            <a:r>
              <a:rPr lang="en-US" sz="2400" dirty="0" err="1">
                <a:solidFill>
                  <a:schemeClr val="tx1"/>
                </a:solidFill>
              </a:rPr>
              <a:t>kembali</a:t>
            </a:r>
            <a:r>
              <a:rPr lang="en-US" sz="2400" dirty="0">
                <a:solidFill>
                  <a:schemeClr val="tx1"/>
                </a:solidFill>
              </a:rPr>
              <a:t>. </a:t>
            </a:r>
            <a:endParaRPr lang="en-US" sz="2400" dirty="0" smtClean="0">
              <a:solidFill>
                <a:schemeClr val="tx1"/>
              </a:solidFill>
            </a:endParaRPr>
          </a:p>
          <a:p>
            <a:pPr algn="just"/>
            <a:endParaRPr lang="en-US" sz="2400" dirty="0" smtClean="0">
              <a:solidFill>
                <a:schemeClr val="tx1"/>
              </a:solidFill>
            </a:endParaRPr>
          </a:p>
          <a:p>
            <a:pPr lvl="0" algn="just"/>
            <a:r>
              <a:rPr lang="en-US" sz="2400" dirty="0" err="1">
                <a:solidFill>
                  <a:schemeClr val="tx1"/>
                </a:solidFill>
              </a:rPr>
              <a:t>Pemikiran</a:t>
            </a:r>
            <a:r>
              <a:rPr lang="en-US" sz="2400" dirty="0">
                <a:solidFill>
                  <a:schemeClr val="tx1"/>
                </a:solidFill>
              </a:rPr>
              <a:t> </a:t>
            </a:r>
            <a:r>
              <a:rPr lang="en-US" sz="2400" dirty="0" err="1">
                <a:solidFill>
                  <a:schemeClr val="tx1"/>
                </a:solidFill>
              </a:rPr>
              <a:t>tajdidiah</a:t>
            </a:r>
            <a:r>
              <a:rPr lang="en-US" sz="2400" dirty="0">
                <a:solidFill>
                  <a:schemeClr val="tx1"/>
                </a:solidFill>
              </a:rPr>
              <a:t> </a:t>
            </a:r>
            <a:r>
              <a:rPr lang="en-US" sz="2400" dirty="0" err="1">
                <a:solidFill>
                  <a:schemeClr val="tx1"/>
                </a:solidFill>
              </a:rPr>
              <a:t>mempunyai</a:t>
            </a:r>
            <a:r>
              <a:rPr lang="en-US" sz="2400" dirty="0">
                <a:solidFill>
                  <a:schemeClr val="tx1"/>
                </a:solidFill>
              </a:rPr>
              <a:t> </a:t>
            </a:r>
            <a:r>
              <a:rPr lang="en-US" sz="2400" dirty="0" err="1">
                <a:solidFill>
                  <a:schemeClr val="tx1"/>
                </a:solidFill>
              </a:rPr>
              <a:t>dua</a:t>
            </a:r>
            <a:r>
              <a:rPr lang="en-US" sz="2400" dirty="0">
                <a:solidFill>
                  <a:schemeClr val="tx1"/>
                </a:solidFill>
              </a:rPr>
              <a:t> </a:t>
            </a:r>
            <a:r>
              <a:rPr lang="en-US" sz="2400" dirty="0" err="1">
                <a:solidFill>
                  <a:schemeClr val="tx1"/>
                </a:solidFill>
              </a:rPr>
              <a:t>ciri</a:t>
            </a:r>
            <a:r>
              <a:rPr lang="en-US" sz="2400" dirty="0">
                <a:solidFill>
                  <a:schemeClr val="tx1"/>
                </a:solidFill>
              </a:rPr>
              <a:t>, </a:t>
            </a:r>
            <a:r>
              <a:rPr lang="en-US" sz="2400" dirty="0" err="1">
                <a:solidFill>
                  <a:schemeClr val="tx1"/>
                </a:solidFill>
              </a:rPr>
              <a:t>selalu</a:t>
            </a:r>
            <a:r>
              <a:rPr lang="en-US" sz="2400" dirty="0">
                <a:solidFill>
                  <a:schemeClr val="tx1"/>
                </a:solidFill>
              </a:rPr>
              <a:t> </a:t>
            </a:r>
            <a:r>
              <a:rPr lang="en-US" sz="2400" dirty="0" err="1">
                <a:solidFill>
                  <a:schemeClr val="tx1"/>
                </a:solidFill>
              </a:rPr>
              <a:t>berporos</a:t>
            </a:r>
            <a:r>
              <a:rPr lang="en-US" sz="2400" dirty="0">
                <a:solidFill>
                  <a:schemeClr val="tx1"/>
                </a:solidFill>
              </a:rPr>
              <a:t> </a:t>
            </a:r>
            <a:r>
              <a:rPr lang="en-US" sz="2400" dirty="0" err="1">
                <a:solidFill>
                  <a:schemeClr val="tx1"/>
                </a:solidFill>
              </a:rPr>
              <a:t>pada</a:t>
            </a:r>
            <a:r>
              <a:rPr lang="en-US" sz="2400" dirty="0">
                <a:solidFill>
                  <a:schemeClr val="tx1"/>
                </a:solidFill>
              </a:rPr>
              <a:t> Al-</a:t>
            </a:r>
            <a:r>
              <a:rPr lang="en-US" sz="2400" dirty="0" err="1">
                <a:solidFill>
                  <a:schemeClr val="tx1"/>
                </a:solidFill>
              </a:rPr>
              <a:t>qur’an</a:t>
            </a:r>
            <a:r>
              <a:rPr lang="en-US" sz="2400" dirty="0">
                <a:solidFill>
                  <a:schemeClr val="tx1"/>
                </a:solidFill>
              </a:rPr>
              <a:t> </a:t>
            </a:r>
            <a:r>
              <a:rPr lang="en-US" sz="2400" dirty="0" err="1" smtClean="0">
                <a:solidFill>
                  <a:schemeClr val="tx1"/>
                </a:solidFill>
              </a:rPr>
              <a:t>dan</a:t>
            </a:r>
            <a:r>
              <a:rPr lang="en-US" sz="2400" dirty="0" smtClean="0">
                <a:solidFill>
                  <a:schemeClr val="tx1"/>
                </a:solidFill>
              </a:rPr>
              <a:t> </a:t>
            </a:r>
            <a:r>
              <a:rPr lang="en-US" sz="2400" dirty="0" err="1" smtClean="0">
                <a:solidFill>
                  <a:schemeClr val="tx1"/>
                </a:solidFill>
              </a:rPr>
              <a:t>Sunnah</a:t>
            </a:r>
            <a:r>
              <a:rPr lang="en-US" sz="2400" dirty="0" smtClean="0">
                <a:solidFill>
                  <a:schemeClr val="tx1"/>
                </a:solidFill>
              </a:rPr>
              <a:t> </a:t>
            </a:r>
            <a:r>
              <a:rPr lang="en-US" sz="2400" dirty="0" err="1" smtClean="0">
                <a:solidFill>
                  <a:schemeClr val="tx1"/>
                </a:solidFill>
              </a:rPr>
              <a:t>Rasul</a:t>
            </a:r>
            <a:r>
              <a:rPr lang="en-US" sz="2400" dirty="0" smtClean="0">
                <a:solidFill>
                  <a:schemeClr val="tx1"/>
                </a:solidFill>
              </a:rPr>
              <a:t> </a:t>
            </a:r>
            <a:r>
              <a:rPr lang="en-US" sz="2400" dirty="0" err="1" smtClean="0">
                <a:solidFill>
                  <a:schemeClr val="tx1"/>
                </a:solidFill>
              </a:rPr>
              <a:t>serta</a:t>
            </a:r>
            <a:r>
              <a:rPr lang="en-US" sz="2400" dirty="0" smtClean="0">
                <a:solidFill>
                  <a:schemeClr val="tx1"/>
                </a:solidFill>
              </a:rPr>
              <a:t> </a:t>
            </a:r>
            <a:r>
              <a:rPr lang="en-US" sz="2400" dirty="0" err="1">
                <a:solidFill>
                  <a:schemeClr val="tx1"/>
                </a:solidFill>
              </a:rPr>
              <a:t>selalu</a:t>
            </a:r>
            <a:r>
              <a:rPr lang="en-US" sz="2400" dirty="0">
                <a:solidFill>
                  <a:schemeClr val="tx1"/>
                </a:solidFill>
              </a:rPr>
              <a:t> </a:t>
            </a:r>
            <a:r>
              <a:rPr lang="en-US" sz="2400" dirty="0" err="1">
                <a:solidFill>
                  <a:schemeClr val="tx1"/>
                </a:solidFill>
              </a:rPr>
              <a:t>mempertimbangkan</a:t>
            </a:r>
            <a:r>
              <a:rPr lang="en-US" sz="2400" dirty="0">
                <a:solidFill>
                  <a:schemeClr val="tx1"/>
                </a:solidFill>
              </a:rPr>
              <a:t> </a:t>
            </a:r>
            <a:r>
              <a:rPr lang="en-US" sz="2400" dirty="0" err="1">
                <a:solidFill>
                  <a:schemeClr val="tx1"/>
                </a:solidFill>
              </a:rPr>
              <a:t>perubahan</a:t>
            </a:r>
            <a:r>
              <a:rPr lang="en-US" sz="2400" dirty="0">
                <a:solidFill>
                  <a:schemeClr val="tx1"/>
                </a:solidFill>
              </a:rPr>
              <a:t> </a:t>
            </a:r>
            <a:r>
              <a:rPr lang="en-US" sz="2400" dirty="0" err="1">
                <a:solidFill>
                  <a:schemeClr val="tx1"/>
                </a:solidFill>
              </a:rPr>
              <a:t>adat</a:t>
            </a:r>
            <a:r>
              <a:rPr lang="en-US" sz="2400" dirty="0">
                <a:solidFill>
                  <a:schemeClr val="tx1"/>
                </a:solidFill>
              </a:rPr>
              <a:t> </a:t>
            </a:r>
            <a:r>
              <a:rPr lang="en-US" sz="2400" dirty="0" err="1">
                <a:solidFill>
                  <a:schemeClr val="tx1"/>
                </a:solidFill>
              </a:rPr>
              <a:t>dan</a:t>
            </a:r>
            <a:r>
              <a:rPr lang="en-US" sz="2400" dirty="0">
                <a:solidFill>
                  <a:schemeClr val="tx1"/>
                </a:solidFill>
              </a:rPr>
              <a:t> </a:t>
            </a:r>
            <a:r>
              <a:rPr lang="en-US" sz="2400" dirty="0" err="1">
                <a:solidFill>
                  <a:schemeClr val="tx1"/>
                </a:solidFill>
              </a:rPr>
              <a:t>keperluan</a:t>
            </a:r>
            <a:r>
              <a:rPr lang="en-US" sz="2400" dirty="0">
                <a:solidFill>
                  <a:schemeClr val="tx1"/>
                </a:solidFill>
              </a:rPr>
              <a:t> </a:t>
            </a:r>
            <a:r>
              <a:rPr lang="en-US" sz="2400" dirty="0" err="1">
                <a:solidFill>
                  <a:schemeClr val="tx1"/>
                </a:solidFill>
              </a:rPr>
              <a:t>masyarakat</a:t>
            </a:r>
            <a:r>
              <a:rPr lang="en-US" sz="2400" dirty="0">
                <a:solidFill>
                  <a:schemeClr val="tx1"/>
                </a:solidFill>
              </a:rPr>
              <a:t> </a:t>
            </a:r>
            <a:r>
              <a:rPr lang="en-US" sz="2400" dirty="0" err="1">
                <a:solidFill>
                  <a:schemeClr val="tx1"/>
                </a:solidFill>
              </a:rPr>
              <a:t>setempat</a:t>
            </a:r>
            <a:r>
              <a:rPr lang="en-US" sz="2400" b="1" dirty="0">
                <a:solidFill>
                  <a:schemeClr val="tx1"/>
                </a:solidFill>
              </a:rPr>
              <a:t>.</a:t>
            </a:r>
            <a:endParaRPr lang="en-US" sz="2400" dirty="0">
              <a:solidFill>
                <a:schemeClr val="tx1"/>
              </a:solidFill>
            </a:endParaRPr>
          </a:p>
          <a:p>
            <a:pPr algn="just"/>
            <a:endParaRPr lang="en-US" sz="2400" dirty="0">
              <a:solidFill>
                <a:schemeClr val="tx1"/>
              </a:solidFill>
            </a:endParaRPr>
          </a:p>
          <a:p>
            <a:pPr algn="ctr"/>
            <a:endParaRPr lang="en-US" dirty="0"/>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amond(in)">
                                      <p:cBhvr>
                                        <p:cTn id="1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xagon 1"/>
          <p:cNvSpPr/>
          <p:nvPr/>
        </p:nvSpPr>
        <p:spPr>
          <a:xfrm>
            <a:off x="533400" y="609600"/>
            <a:ext cx="3429000" cy="838200"/>
          </a:xfrm>
          <a:prstGeom prst="hexagon">
            <a:avLst/>
          </a:prstGeom>
          <a:solidFill>
            <a:schemeClr val="accent6">
              <a:lumMod val="60000"/>
              <a:lumOff val="40000"/>
            </a:schemeClr>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smtClean="0">
                <a:solidFill>
                  <a:schemeClr val="tx1"/>
                </a:solidFill>
              </a:rPr>
              <a:t>Tujuan</a:t>
            </a:r>
            <a:r>
              <a:rPr lang="en-US" sz="2800" b="1" dirty="0" smtClean="0">
                <a:solidFill>
                  <a:schemeClr val="tx1"/>
                </a:solidFill>
              </a:rPr>
              <a:t> </a:t>
            </a:r>
            <a:r>
              <a:rPr lang="en-US" sz="2800" b="1" dirty="0" err="1" smtClean="0">
                <a:solidFill>
                  <a:schemeClr val="tx1"/>
                </a:solidFill>
              </a:rPr>
              <a:t>Tajdid</a:t>
            </a:r>
            <a:endParaRPr lang="en-US" sz="2800" b="1" dirty="0">
              <a:solidFill>
                <a:schemeClr val="tx1"/>
              </a:solidFill>
            </a:endParaRPr>
          </a:p>
        </p:txBody>
      </p:sp>
      <p:sp>
        <p:nvSpPr>
          <p:cNvPr id="3" name="Round Diagonal Corner Rectangle 2"/>
          <p:cNvSpPr/>
          <p:nvPr/>
        </p:nvSpPr>
        <p:spPr>
          <a:xfrm>
            <a:off x="457200" y="2133600"/>
            <a:ext cx="8305800" cy="3429000"/>
          </a:xfrm>
          <a:prstGeom prst="round2DiagRect">
            <a:avLst/>
          </a:prstGeom>
          <a:solidFill>
            <a:schemeClr val="accent1">
              <a:lumMod val="75000"/>
            </a:schemeClr>
          </a:solidFill>
          <a:effectLst>
            <a:glow rad="228600">
              <a:schemeClr val="accent2">
                <a:satMod val="175000"/>
                <a:alpha val="40000"/>
              </a:schemeClr>
            </a:glow>
            <a:reflection blurRad="6350" stA="52000" endA="300" endPos="35000" dir="5400000" sy="-100000" algn="bl" rotWithShape="0"/>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err="1">
                <a:solidFill>
                  <a:schemeClr val="tx1"/>
                </a:solidFill>
              </a:rPr>
              <a:t>Tajdid</a:t>
            </a:r>
            <a:r>
              <a:rPr lang="en-US" sz="2800" dirty="0">
                <a:solidFill>
                  <a:schemeClr val="tx1"/>
                </a:solidFill>
              </a:rPr>
              <a:t> </a:t>
            </a:r>
            <a:r>
              <a:rPr lang="en-US" sz="2800" dirty="0" err="1">
                <a:solidFill>
                  <a:schemeClr val="tx1"/>
                </a:solidFill>
              </a:rPr>
              <a:t>dengan</a:t>
            </a:r>
            <a:r>
              <a:rPr lang="en-US" sz="2800" dirty="0">
                <a:solidFill>
                  <a:schemeClr val="tx1"/>
                </a:solidFill>
              </a:rPr>
              <a:t> </a:t>
            </a:r>
            <a:r>
              <a:rPr lang="en-US" sz="2800" dirty="0" err="1">
                <a:solidFill>
                  <a:schemeClr val="tx1"/>
                </a:solidFill>
              </a:rPr>
              <a:t>pengertian</a:t>
            </a:r>
            <a:r>
              <a:rPr lang="en-US" sz="2800" dirty="0">
                <a:solidFill>
                  <a:schemeClr val="tx1"/>
                </a:solidFill>
              </a:rPr>
              <a:t> </a:t>
            </a:r>
            <a:r>
              <a:rPr lang="en-US" sz="2800" dirty="0" err="1">
                <a:solidFill>
                  <a:schemeClr val="tx1"/>
                </a:solidFill>
              </a:rPr>
              <a:t>seperti</a:t>
            </a:r>
            <a:r>
              <a:rPr lang="en-US" sz="2800" dirty="0">
                <a:solidFill>
                  <a:schemeClr val="tx1"/>
                </a:solidFill>
              </a:rPr>
              <a:t> </a:t>
            </a:r>
            <a:r>
              <a:rPr lang="en-US" sz="2800" dirty="0" err="1">
                <a:solidFill>
                  <a:schemeClr val="tx1"/>
                </a:solidFill>
              </a:rPr>
              <a:t>itu</a:t>
            </a:r>
            <a:r>
              <a:rPr lang="en-US" sz="2800" dirty="0">
                <a:solidFill>
                  <a:schemeClr val="tx1"/>
                </a:solidFill>
              </a:rPr>
              <a:t>, </a:t>
            </a:r>
            <a:r>
              <a:rPr lang="en-US" sz="2800" dirty="0" err="1">
                <a:solidFill>
                  <a:schemeClr val="tx1"/>
                </a:solidFill>
              </a:rPr>
              <a:t>bertujuan</a:t>
            </a:r>
            <a:r>
              <a:rPr lang="en-US" sz="2800" dirty="0">
                <a:solidFill>
                  <a:schemeClr val="tx1"/>
                </a:solidFill>
              </a:rPr>
              <a:t> </a:t>
            </a:r>
            <a:r>
              <a:rPr lang="en-US" sz="2800" dirty="0" err="1">
                <a:solidFill>
                  <a:schemeClr val="tx1"/>
                </a:solidFill>
              </a:rPr>
              <a:t>untuk</a:t>
            </a:r>
            <a:r>
              <a:rPr lang="en-US" sz="2800" dirty="0">
                <a:solidFill>
                  <a:schemeClr val="tx1"/>
                </a:solidFill>
              </a:rPr>
              <a:t> </a:t>
            </a:r>
            <a:r>
              <a:rPr lang="en-US" sz="2800" dirty="0" err="1">
                <a:solidFill>
                  <a:schemeClr val="tx1"/>
                </a:solidFill>
              </a:rPr>
              <a:t>memfungsikan</a:t>
            </a:r>
            <a:r>
              <a:rPr lang="en-US" sz="2800" dirty="0">
                <a:solidFill>
                  <a:schemeClr val="tx1"/>
                </a:solidFill>
              </a:rPr>
              <a:t> Islam </a:t>
            </a:r>
            <a:r>
              <a:rPr lang="en-US" sz="2800" dirty="0" err="1">
                <a:solidFill>
                  <a:schemeClr val="tx1"/>
                </a:solidFill>
              </a:rPr>
              <a:t>sebagai</a:t>
            </a:r>
            <a:r>
              <a:rPr lang="en-US" sz="2800" dirty="0">
                <a:solidFill>
                  <a:schemeClr val="tx1"/>
                </a:solidFill>
              </a:rPr>
              <a:t> </a:t>
            </a:r>
            <a:r>
              <a:rPr lang="en-US" sz="2800" i="1" dirty="0" err="1">
                <a:solidFill>
                  <a:schemeClr val="tx1"/>
                </a:solidFill>
              </a:rPr>
              <a:t>hudan</a:t>
            </a:r>
            <a:r>
              <a:rPr lang="en-US" sz="2800" i="1" dirty="0">
                <a:solidFill>
                  <a:schemeClr val="tx1"/>
                </a:solidFill>
              </a:rPr>
              <a:t>, </a:t>
            </a:r>
            <a:r>
              <a:rPr lang="en-US" sz="2800" i="1" dirty="0" err="1">
                <a:solidFill>
                  <a:schemeClr val="tx1"/>
                </a:solidFill>
              </a:rPr>
              <a:t>furqan</a:t>
            </a:r>
            <a:r>
              <a:rPr lang="en-US" sz="2800" i="1" dirty="0">
                <a:solidFill>
                  <a:schemeClr val="tx1"/>
                </a:solidFill>
              </a:rPr>
              <a:t> </a:t>
            </a:r>
            <a:r>
              <a:rPr lang="en-US" sz="2800" dirty="0" err="1">
                <a:solidFill>
                  <a:schemeClr val="tx1"/>
                </a:solidFill>
              </a:rPr>
              <a:t>dan</a:t>
            </a:r>
            <a:r>
              <a:rPr lang="en-US" sz="2800" dirty="0">
                <a:solidFill>
                  <a:schemeClr val="tx1"/>
                </a:solidFill>
              </a:rPr>
              <a:t> </a:t>
            </a:r>
            <a:r>
              <a:rPr lang="en-US" sz="2800" i="1" dirty="0" err="1">
                <a:solidFill>
                  <a:schemeClr val="tx1"/>
                </a:solidFill>
              </a:rPr>
              <a:t>rahmatan</a:t>
            </a:r>
            <a:r>
              <a:rPr lang="en-US" sz="2800" i="1" dirty="0">
                <a:solidFill>
                  <a:schemeClr val="tx1"/>
                </a:solidFill>
              </a:rPr>
              <a:t> </a:t>
            </a:r>
            <a:r>
              <a:rPr lang="en-US" sz="2800" i="1" dirty="0" err="1">
                <a:solidFill>
                  <a:schemeClr val="tx1"/>
                </a:solidFill>
              </a:rPr>
              <a:t>lil</a:t>
            </a:r>
            <a:r>
              <a:rPr lang="en-US" sz="2800" i="1" dirty="0">
                <a:solidFill>
                  <a:schemeClr val="tx1"/>
                </a:solidFill>
              </a:rPr>
              <a:t> </a:t>
            </a:r>
            <a:r>
              <a:rPr lang="en-US" sz="2800" i="1" dirty="0" err="1">
                <a:solidFill>
                  <a:schemeClr val="tx1"/>
                </a:solidFill>
              </a:rPr>
              <a:t>alamin</a:t>
            </a:r>
            <a:r>
              <a:rPr lang="en-US" sz="2800" dirty="0">
                <a:solidFill>
                  <a:schemeClr val="tx1"/>
                </a:solidFill>
              </a:rPr>
              <a:t>, </a:t>
            </a:r>
            <a:r>
              <a:rPr lang="en-US" sz="2800" dirty="0" err="1">
                <a:solidFill>
                  <a:schemeClr val="tx1"/>
                </a:solidFill>
              </a:rPr>
              <a:t>termasuk</a:t>
            </a:r>
            <a:r>
              <a:rPr lang="en-US" sz="2800" dirty="0">
                <a:solidFill>
                  <a:schemeClr val="tx1"/>
                </a:solidFill>
              </a:rPr>
              <a:t> </a:t>
            </a:r>
            <a:r>
              <a:rPr lang="en-US" sz="2800" dirty="0" err="1">
                <a:solidFill>
                  <a:schemeClr val="tx1"/>
                </a:solidFill>
              </a:rPr>
              <a:t>mendasari</a:t>
            </a:r>
            <a:r>
              <a:rPr lang="en-US" sz="2800" dirty="0">
                <a:solidFill>
                  <a:schemeClr val="tx1"/>
                </a:solidFill>
              </a:rPr>
              <a:t> </a:t>
            </a:r>
            <a:r>
              <a:rPr lang="en-US" sz="2800" dirty="0" err="1">
                <a:solidFill>
                  <a:schemeClr val="tx1"/>
                </a:solidFill>
              </a:rPr>
              <a:t>dan</a:t>
            </a:r>
            <a:r>
              <a:rPr lang="en-US" sz="2800" dirty="0">
                <a:solidFill>
                  <a:schemeClr val="tx1"/>
                </a:solidFill>
              </a:rPr>
              <a:t> </a:t>
            </a:r>
            <a:r>
              <a:rPr lang="en-US" sz="2800" dirty="0" err="1">
                <a:solidFill>
                  <a:schemeClr val="tx1"/>
                </a:solidFill>
              </a:rPr>
              <a:t>membimbing</a:t>
            </a:r>
            <a:r>
              <a:rPr lang="en-US" sz="2800" dirty="0">
                <a:solidFill>
                  <a:schemeClr val="tx1"/>
                </a:solidFill>
              </a:rPr>
              <a:t> </a:t>
            </a:r>
            <a:r>
              <a:rPr lang="en-US" sz="2800" dirty="0" err="1">
                <a:solidFill>
                  <a:schemeClr val="tx1"/>
                </a:solidFill>
              </a:rPr>
              <a:t>perkembangan</a:t>
            </a:r>
            <a:r>
              <a:rPr lang="en-US" sz="2800" dirty="0">
                <a:solidFill>
                  <a:schemeClr val="tx1"/>
                </a:solidFill>
              </a:rPr>
              <a:t> </a:t>
            </a:r>
            <a:r>
              <a:rPr lang="en-US" sz="2800" dirty="0" err="1">
                <a:solidFill>
                  <a:schemeClr val="tx1"/>
                </a:solidFill>
              </a:rPr>
              <a:t>kehidupan</a:t>
            </a:r>
            <a:r>
              <a:rPr lang="en-US" sz="2800" dirty="0">
                <a:solidFill>
                  <a:schemeClr val="tx1"/>
                </a:solidFill>
              </a:rPr>
              <a:t> </a:t>
            </a:r>
            <a:r>
              <a:rPr lang="en-US" sz="2800" dirty="0" err="1">
                <a:solidFill>
                  <a:schemeClr val="tx1"/>
                </a:solidFill>
              </a:rPr>
              <a:t>masyarakat</a:t>
            </a:r>
            <a:r>
              <a:rPr lang="en-US" sz="2800" dirty="0">
                <a:solidFill>
                  <a:schemeClr val="tx1"/>
                </a:solidFill>
              </a:rPr>
              <a:t>, </a:t>
            </a:r>
            <a:r>
              <a:rPr lang="en-US" sz="2800" dirty="0" err="1">
                <a:solidFill>
                  <a:schemeClr val="tx1"/>
                </a:solidFill>
              </a:rPr>
              <a:t>dan</a:t>
            </a:r>
            <a:r>
              <a:rPr lang="en-US" sz="2800" dirty="0">
                <a:solidFill>
                  <a:schemeClr val="tx1"/>
                </a:solidFill>
              </a:rPr>
              <a:t> </a:t>
            </a:r>
            <a:r>
              <a:rPr lang="en-US" sz="2800" dirty="0" err="1">
                <a:solidFill>
                  <a:schemeClr val="tx1"/>
                </a:solidFill>
              </a:rPr>
              <a:t>ilmu</a:t>
            </a:r>
            <a:r>
              <a:rPr lang="en-US" sz="2800" dirty="0">
                <a:solidFill>
                  <a:schemeClr val="tx1"/>
                </a:solidFill>
              </a:rPr>
              <a:t> </a:t>
            </a:r>
            <a:r>
              <a:rPr lang="en-US" sz="2800" dirty="0" err="1">
                <a:solidFill>
                  <a:schemeClr val="tx1"/>
                </a:solidFill>
              </a:rPr>
              <a:t>pengetahuan</a:t>
            </a:r>
            <a:r>
              <a:rPr lang="en-US" sz="2800" dirty="0">
                <a:solidFill>
                  <a:schemeClr val="tx1"/>
                </a:solidFill>
              </a:rPr>
              <a:t> </a:t>
            </a:r>
            <a:r>
              <a:rPr lang="en-US" sz="2800" dirty="0" err="1">
                <a:solidFill>
                  <a:schemeClr val="tx1"/>
                </a:solidFill>
              </a:rPr>
              <a:t>dan</a:t>
            </a:r>
            <a:r>
              <a:rPr lang="en-US" sz="2800" dirty="0">
                <a:solidFill>
                  <a:schemeClr val="tx1"/>
                </a:solidFill>
              </a:rPr>
              <a:t> </a:t>
            </a:r>
            <a:r>
              <a:rPr lang="en-US" sz="2800" dirty="0" err="1">
                <a:solidFill>
                  <a:schemeClr val="tx1"/>
                </a:solidFill>
              </a:rPr>
              <a:t>teknologi</a:t>
            </a:r>
            <a:r>
              <a:rPr lang="en-US" sz="2800" dirty="0">
                <a:solidFill>
                  <a:schemeClr val="tx1"/>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strVal val="#ppt_w*0.70"/>
                                          </p:val>
                                        </p:tav>
                                        <p:tav tm="100000">
                                          <p:val>
                                            <p:strVal val="#ppt_w"/>
                                          </p:val>
                                        </p:tav>
                                      </p:tavLst>
                                    </p:anim>
                                    <p:anim calcmode="lin" valueType="num">
                                      <p:cBhvr>
                                        <p:cTn id="13" dur="1000" fill="hold"/>
                                        <p:tgtEl>
                                          <p:spTgt spid="3"/>
                                        </p:tgtEl>
                                        <p:attrNameLst>
                                          <p:attrName>ppt_h</p:attrName>
                                        </p:attrNameLst>
                                      </p:cBhvr>
                                      <p:tavLst>
                                        <p:tav tm="0">
                                          <p:val>
                                            <p:strVal val="#ppt_h"/>
                                          </p:val>
                                        </p:tav>
                                        <p:tav tm="100000">
                                          <p:val>
                                            <p:strVal val="#ppt_h"/>
                                          </p:val>
                                        </p:tav>
                                      </p:tavLst>
                                    </p:anim>
                                    <p:animEffect transition="in" filter="fade">
                                      <p:cBhvr>
                                        <p:cTn id="14"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nip Diagonal Corner Rectangle 1"/>
          <p:cNvSpPr/>
          <p:nvPr/>
        </p:nvSpPr>
        <p:spPr>
          <a:xfrm>
            <a:off x="533400" y="457200"/>
            <a:ext cx="3733800" cy="1066800"/>
          </a:xfrm>
          <a:prstGeom prst="snip2DiagRect">
            <a:avLst/>
          </a:prstGeom>
          <a:solidFill>
            <a:srgbClr val="00B0F0"/>
          </a:solidFill>
          <a:effectLst>
            <a:outerShdw blurRad="50800" dist="38100" dir="8100000" algn="tr" rotWithShape="0">
              <a:prstClr val="black">
                <a:alpha val="40000"/>
              </a:prstClr>
            </a:outerShdw>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smtClean="0">
                <a:solidFill>
                  <a:schemeClr val="accent6">
                    <a:lumMod val="75000"/>
                  </a:schemeClr>
                </a:solidFill>
              </a:rPr>
              <a:t>Dimensi</a:t>
            </a:r>
            <a:r>
              <a:rPr lang="en-US" sz="2800" b="1" dirty="0" smtClean="0">
                <a:solidFill>
                  <a:schemeClr val="accent6">
                    <a:lumMod val="75000"/>
                  </a:schemeClr>
                </a:solidFill>
              </a:rPr>
              <a:t> </a:t>
            </a:r>
            <a:r>
              <a:rPr lang="en-US" sz="2800" b="1" dirty="0" err="1" smtClean="0">
                <a:solidFill>
                  <a:schemeClr val="accent6">
                    <a:lumMod val="75000"/>
                  </a:schemeClr>
                </a:solidFill>
              </a:rPr>
              <a:t>Tajdid</a:t>
            </a:r>
            <a:endParaRPr lang="en-US" sz="2800" b="1" dirty="0">
              <a:solidFill>
                <a:schemeClr val="accent6">
                  <a:lumMod val="75000"/>
                </a:schemeClr>
              </a:solidFill>
            </a:endParaRPr>
          </a:p>
        </p:txBody>
      </p:sp>
      <p:sp>
        <p:nvSpPr>
          <p:cNvPr id="3" name="Round Same Side Corner Rectangle 2"/>
          <p:cNvSpPr/>
          <p:nvPr/>
        </p:nvSpPr>
        <p:spPr>
          <a:xfrm>
            <a:off x="381000" y="2133600"/>
            <a:ext cx="8001000" cy="3581400"/>
          </a:xfrm>
          <a:prstGeom prst="round2SameRect">
            <a:avLst/>
          </a:prstGeom>
          <a:solidFill>
            <a:schemeClr val="accent1">
              <a:lumMod val="90000"/>
              <a:alpha val="34000"/>
            </a:schemeClr>
          </a:solidFill>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err="1">
                <a:solidFill>
                  <a:schemeClr val="accent6">
                    <a:lumMod val="75000"/>
                  </a:schemeClr>
                </a:solidFill>
              </a:rPr>
              <a:t>Dimensi</a:t>
            </a:r>
            <a:r>
              <a:rPr lang="en-US" sz="2400" dirty="0">
                <a:solidFill>
                  <a:schemeClr val="accent6">
                    <a:lumMod val="75000"/>
                  </a:schemeClr>
                </a:solidFill>
              </a:rPr>
              <a:t> </a:t>
            </a:r>
            <a:r>
              <a:rPr lang="en-US" sz="2400" dirty="0" err="1">
                <a:solidFill>
                  <a:schemeClr val="accent6">
                    <a:lumMod val="75000"/>
                  </a:schemeClr>
                </a:solidFill>
              </a:rPr>
              <a:t>tajdid</a:t>
            </a:r>
            <a:r>
              <a:rPr lang="en-US" sz="2400" dirty="0">
                <a:solidFill>
                  <a:schemeClr val="accent6">
                    <a:lumMod val="75000"/>
                  </a:schemeClr>
                </a:solidFill>
              </a:rPr>
              <a:t> </a:t>
            </a:r>
            <a:r>
              <a:rPr lang="en-US" sz="2400" dirty="0" err="1">
                <a:solidFill>
                  <a:schemeClr val="accent6">
                    <a:lumMod val="75000"/>
                  </a:schemeClr>
                </a:solidFill>
              </a:rPr>
              <a:t>dalam</a:t>
            </a:r>
            <a:r>
              <a:rPr lang="en-US" sz="2400" dirty="0">
                <a:solidFill>
                  <a:schemeClr val="accent6">
                    <a:lumMod val="75000"/>
                  </a:schemeClr>
                </a:solidFill>
              </a:rPr>
              <a:t> </a:t>
            </a:r>
            <a:r>
              <a:rPr lang="en-US" sz="2400" dirty="0" err="1">
                <a:solidFill>
                  <a:schemeClr val="accent6">
                    <a:lumMod val="75000"/>
                  </a:schemeClr>
                </a:solidFill>
              </a:rPr>
              <a:t>Muhammadiyah</a:t>
            </a:r>
            <a:r>
              <a:rPr lang="en-US" sz="2400" dirty="0">
                <a:solidFill>
                  <a:schemeClr val="accent6">
                    <a:lumMod val="75000"/>
                  </a:schemeClr>
                </a:solidFill>
              </a:rPr>
              <a:t> </a:t>
            </a:r>
            <a:r>
              <a:rPr lang="en-US" sz="2400" dirty="0" err="1">
                <a:solidFill>
                  <a:schemeClr val="accent6">
                    <a:lumMod val="75000"/>
                  </a:schemeClr>
                </a:solidFill>
              </a:rPr>
              <a:t>meliputi</a:t>
            </a:r>
            <a:r>
              <a:rPr lang="en-US" sz="2400" dirty="0">
                <a:solidFill>
                  <a:schemeClr val="accent6">
                    <a:lumMod val="75000"/>
                  </a:schemeClr>
                </a:solidFill>
              </a:rPr>
              <a:t>: (1). </a:t>
            </a:r>
            <a:r>
              <a:rPr lang="en-US" sz="2400" dirty="0" err="1">
                <a:solidFill>
                  <a:schemeClr val="accent6">
                    <a:lumMod val="75000"/>
                  </a:schemeClr>
                </a:solidFill>
              </a:rPr>
              <a:t>Pemurnian</a:t>
            </a:r>
            <a:r>
              <a:rPr lang="en-US" sz="2400" dirty="0">
                <a:solidFill>
                  <a:schemeClr val="accent6">
                    <a:lumMod val="75000"/>
                  </a:schemeClr>
                </a:solidFill>
              </a:rPr>
              <a:t> </a:t>
            </a:r>
            <a:r>
              <a:rPr lang="en-US" sz="2400" dirty="0" err="1">
                <a:solidFill>
                  <a:schemeClr val="accent6">
                    <a:lumMod val="75000"/>
                  </a:schemeClr>
                </a:solidFill>
              </a:rPr>
              <a:t>aqidah</a:t>
            </a:r>
            <a:r>
              <a:rPr lang="en-US" sz="2400" dirty="0">
                <a:solidFill>
                  <a:schemeClr val="accent6">
                    <a:lumMod val="75000"/>
                  </a:schemeClr>
                </a:solidFill>
              </a:rPr>
              <a:t> </a:t>
            </a:r>
            <a:r>
              <a:rPr lang="en-US" sz="2400" dirty="0" err="1">
                <a:solidFill>
                  <a:schemeClr val="accent6">
                    <a:lumMod val="75000"/>
                  </a:schemeClr>
                </a:solidFill>
              </a:rPr>
              <a:t>dan</a:t>
            </a:r>
            <a:r>
              <a:rPr lang="en-US" sz="2400" dirty="0">
                <a:solidFill>
                  <a:schemeClr val="accent6">
                    <a:lumMod val="75000"/>
                  </a:schemeClr>
                </a:solidFill>
              </a:rPr>
              <a:t> </a:t>
            </a:r>
            <a:r>
              <a:rPr lang="en-US" sz="2400" dirty="0" err="1">
                <a:solidFill>
                  <a:schemeClr val="accent6">
                    <a:lumMod val="75000"/>
                  </a:schemeClr>
                </a:solidFill>
              </a:rPr>
              <a:t>ibadah</a:t>
            </a:r>
            <a:r>
              <a:rPr lang="en-US" sz="2400" dirty="0">
                <a:solidFill>
                  <a:schemeClr val="accent6">
                    <a:lumMod val="75000"/>
                  </a:schemeClr>
                </a:solidFill>
              </a:rPr>
              <a:t>, </a:t>
            </a:r>
            <a:r>
              <a:rPr lang="en-US" sz="2400" dirty="0" err="1">
                <a:solidFill>
                  <a:schemeClr val="accent6">
                    <a:lumMod val="75000"/>
                  </a:schemeClr>
                </a:solidFill>
              </a:rPr>
              <a:t>serta</a:t>
            </a:r>
            <a:r>
              <a:rPr lang="en-US" sz="2400" dirty="0">
                <a:solidFill>
                  <a:schemeClr val="accent6">
                    <a:lumMod val="75000"/>
                  </a:schemeClr>
                </a:solidFill>
              </a:rPr>
              <a:t> </a:t>
            </a:r>
            <a:r>
              <a:rPr lang="en-US" sz="2400" dirty="0" err="1">
                <a:solidFill>
                  <a:schemeClr val="accent6">
                    <a:lumMod val="75000"/>
                  </a:schemeClr>
                </a:solidFill>
              </a:rPr>
              <a:t>pembentukan</a:t>
            </a:r>
            <a:r>
              <a:rPr lang="en-US" sz="2400" dirty="0">
                <a:solidFill>
                  <a:schemeClr val="accent6">
                    <a:lumMod val="75000"/>
                  </a:schemeClr>
                </a:solidFill>
              </a:rPr>
              <a:t> </a:t>
            </a:r>
            <a:r>
              <a:rPr lang="en-US" sz="2400" dirty="0" err="1">
                <a:solidFill>
                  <a:schemeClr val="accent6">
                    <a:lumMod val="75000"/>
                  </a:schemeClr>
                </a:solidFill>
              </a:rPr>
              <a:t>akhlak</a:t>
            </a:r>
            <a:r>
              <a:rPr lang="en-US" sz="2400" dirty="0">
                <a:solidFill>
                  <a:schemeClr val="accent6">
                    <a:lumMod val="75000"/>
                  </a:schemeClr>
                </a:solidFill>
              </a:rPr>
              <a:t> </a:t>
            </a:r>
            <a:r>
              <a:rPr lang="en-US" sz="2400" dirty="0" err="1">
                <a:solidFill>
                  <a:schemeClr val="accent6">
                    <a:lumMod val="75000"/>
                  </a:schemeClr>
                </a:solidFill>
              </a:rPr>
              <a:t>mulia</a:t>
            </a:r>
            <a:r>
              <a:rPr lang="en-US" sz="2400" dirty="0">
                <a:solidFill>
                  <a:schemeClr val="accent6">
                    <a:lumMod val="75000"/>
                  </a:schemeClr>
                </a:solidFill>
              </a:rPr>
              <a:t> (</a:t>
            </a:r>
            <a:r>
              <a:rPr lang="en-US" sz="2400" i="1" dirty="0">
                <a:solidFill>
                  <a:schemeClr val="accent6">
                    <a:lumMod val="75000"/>
                  </a:schemeClr>
                </a:solidFill>
              </a:rPr>
              <a:t>al-</a:t>
            </a:r>
            <a:r>
              <a:rPr lang="en-US" sz="2400" i="1" dirty="0" err="1">
                <a:solidFill>
                  <a:schemeClr val="accent6">
                    <a:lumMod val="75000"/>
                  </a:schemeClr>
                </a:solidFill>
              </a:rPr>
              <a:t>akhlak</a:t>
            </a:r>
            <a:r>
              <a:rPr lang="en-US" sz="2400" i="1" dirty="0">
                <a:solidFill>
                  <a:schemeClr val="accent6">
                    <a:lumMod val="75000"/>
                  </a:schemeClr>
                </a:solidFill>
              </a:rPr>
              <a:t> al-</a:t>
            </a:r>
            <a:r>
              <a:rPr lang="en-US" sz="2400" i="1" dirty="0" err="1">
                <a:solidFill>
                  <a:schemeClr val="accent6">
                    <a:lumMod val="75000"/>
                  </a:schemeClr>
                </a:solidFill>
              </a:rPr>
              <a:t>karimah</a:t>
            </a:r>
            <a:r>
              <a:rPr lang="en-US" sz="2400" dirty="0">
                <a:solidFill>
                  <a:schemeClr val="accent6">
                    <a:lumMod val="75000"/>
                  </a:schemeClr>
                </a:solidFill>
              </a:rPr>
              <a:t>). (2). Pembangunan </a:t>
            </a:r>
            <a:r>
              <a:rPr lang="en-US" sz="2400" dirty="0" err="1">
                <a:solidFill>
                  <a:schemeClr val="accent6">
                    <a:lumMod val="75000"/>
                  </a:schemeClr>
                </a:solidFill>
              </a:rPr>
              <a:t>sikap</a:t>
            </a:r>
            <a:r>
              <a:rPr lang="en-US" sz="2400" dirty="0">
                <a:solidFill>
                  <a:schemeClr val="accent6">
                    <a:lumMod val="75000"/>
                  </a:schemeClr>
                </a:solidFill>
              </a:rPr>
              <a:t> </a:t>
            </a:r>
            <a:r>
              <a:rPr lang="en-US" sz="2400" dirty="0" err="1">
                <a:solidFill>
                  <a:schemeClr val="accent6">
                    <a:lumMod val="75000"/>
                  </a:schemeClr>
                </a:solidFill>
              </a:rPr>
              <a:t>hidup</a:t>
            </a:r>
            <a:r>
              <a:rPr lang="en-US" sz="2400" dirty="0">
                <a:solidFill>
                  <a:schemeClr val="accent6">
                    <a:lumMod val="75000"/>
                  </a:schemeClr>
                </a:solidFill>
              </a:rPr>
              <a:t> </a:t>
            </a:r>
            <a:r>
              <a:rPr lang="en-US" sz="2400" dirty="0" err="1">
                <a:solidFill>
                  <a:schemeClr val="accent6">
                    <a:lumMod val="75000"/>
                  </a:schemeClr>
                </a:solidFill>
              </a:rPr>
              <a:t>dinamis</a:t>
            </a:r>
            <a:r>
              <a:rPr lang="en-US" sz="2400" dirty="0">
                <a:solidFill>
                  <a:schemeClr val="accent6">
                    <a:lumMod val="75000"/>
                  </a:schemeClr>
                </a:solidFill>
              </a:rPr>
              <a:t>, </a:t>
            </a:r>
            <a:r>
              <a:rPr lang="en-US" sz="2400" dirty="0" err="1">
                <a:solidFill>
                  <a:schemeClr val="accent6">
                    <a:lumMod val="75000"/>
                  </a:schemeClr>
                </a:solidFill>
              </a:rPr>
              <a:t>kreatif</a:t>
            </a:r>
            <a:r>
              <a:rPr lang="en-US" sz="2400" dirty="0">
                <a:solidFill>
                  <a:schemeClr val="accent6">
                    <a:lumMod val="75000"/>
                  </a:schemeClr>
                </a:solidFill>
              </a:rPr>
              <a:t>, </a:t>
            </a:r>
            <a:r>
              <a:rPr lang="en-US" sz="2400" dirty="0" err="1">
                <a:solidFill>
                  <a:schemeClr val="accent6">
                    <a:lumMod val="75000"/>
                  </a:schemeClr>
                </a:solidFill>
              </a:rPr>
              <a:t>progressif</a:t>
            </a:r>
            <a:r>
              <a:rPr lang="en-US" sz="2400" dirty="0">
                <a:solidFill>
                  <a:schemeClr val="accent6">
                    <a:lumMod val="75000"/>
                  </a:schemeClr>
                </a:solidFill>
              </a:rPr>
              <a:t>, </a:t>
            </a:r>
            <a:r>
              <a:rPr lang="en-US" sz="2400" dirty="0" err="1">
                <a:solidFill>
                  <a:schemeClr val="accent6">
                    <a:lumMod val="75000"/>
                  </a:schemeClr>
                </a:solidFill>
              </a:rPr>
              <a:t>dan</a:t>
            </a:r>
            <a:r>
              <a:rPr lang="en-US" sz="2400" dirty="0">
                <a:solidFill>
                  <a:schemeClr val="accent6">
                    <a:lumMod val="75000"/>
                  </a:schemeClr>
                </a:solidFill>
              </a:rPr>
              <a:t> </a:t>
            </a:r>
            <a:r>
              <a:rPr lang="en-US" sz="2400" dirty="0" err="1">
                <a:solidFill>
                  <a:schemeClr val="accent6">
                    <a:lumMod val="75000"/>
                  </a:schemeClr>
                </a:solidFill>
              </a:rPr>
              <a:t>berwawasan</a:t>
            </a:r>
            <a:r>
              <a:rPr lang="en-US" sz="2400" dirty="0">
                <a:solidFill>
                  <a:schemeClr val="accent6">
                    <a:lumMod val="75000"/>
                  </a:schemeClr>
                </a:solidFill>
              </a:rPr>
              <a:t> </a:t>
            </a:r>
            <a:r>
              <a:rPr lang="en-US" sz="2400" dirty="0" err="1">
                <a:solidFill>
                  <a:schemeClr val="accent6">
                    <a:lumMod val="75000"/>
                  </a:schemeClr>
                </a:solidFill>
              </a:rPr>
              <a:t>masa</a:t>
            </a:r>
            <a:r>
              <a:rPr lang="en-US" sz="2400" dirty="0">
                <a:solidFill>
                  <a:schemeClr val="accent6">
                    <a:lumMod val="75000"/>
                  </a:schemeClr>
                </a:solidFill>
              </a:rPr>
              <a:t> </a:t>
            </a:r>
            <a:r>
              <a:rPr lang="en-US" sz="2400" dirty="0" err="1">
                <a:solidFill>
                  <a:schemeClr val="accent6">
                    <a:lumMod val="75000"/>
                  </a:schemeClr>
                </a:solidFill>
              </a:rPr>
              <a:t>depan</a:t>
            </a:r>
            <a:r>
              <a:rPr lang="en-US" sz="2400" dirty="0">
                <a:solidFill>
                  <a:schemeClr val="accent6">
                    <a:lumMod val="75000"/>
                  </a:schemeClr>
                </a:solidFill>
              </a:rPr>
              <a:t>. (3) </a:t>
            </a:r>
            <a:r>
              <a:rPr lang="en-US" sz="2400" dirty="0" err="1">
                <a:solidFill>
                  <a:schemeClr val="accent6">
                    <a:lumMod val="75000"/>
                  </a:schemeClr>
                </a:solidFill>
              </a:rPr>
              <a:t>Pengembangan</a:t>
            </a:r>
            <a:r>
              <a:rPr lang="en-US" sz="2400" dirty="0">
                <a:solidFill>
                  <a:schemeClr val="accent6">
                    <a:lumMod val="75000"/>
                  </a:schemeClr>
                </a:solidFill>
              </a:rPr>
              <a:t> </a:t>
            </a:r>
            <a:r>
              <a:rPr lang="en-US" sz="2400" dirty="0" err="1">
                <a:solidFill>
                  <a:schemeClr val="accent6">
                    <a:lumMod val="75000"/>
                  </a:schemeClr>
                </a:solidFill>
              </a:rPr>
              <a:t>kepemimpinan</a:t>
            </a:r>
            <a:r>
              <a:rPr lang="en-US" sz="2400" dirty="0">
                <a:solidFill>
                  <a:schemeClr val="accent6">
                    <a:lumMod val="75000"/>
                  </a:schemeClr>
                </a:solidFill>
              </a:rPr>
              <a:t> </a:t>
            </a:r>
            <a:r>
              <a:rPr lang="en-US" sz="2400" dirty="0" err="1">
                <a:solidFill>
                  <a:schemeClr val="accent6">
                    <a:lumMod val="75000"/>
                  </a:schemeClr>
                </a:solidFill>
              </a:rPr>
              <a:t>organisasi</a:t>
            </a:r>
            <a:r>
              <a:rPr lang="en-US" sz="2400" dirty="0">
                <a:solidFill>
                  <a:schemeClr val="accent6">
                    <a:lumMod val="75000"/>
                  </a:schemeClr>
                </a:solidFill>
              </a:rPr>
              <a:t> </a:t>
            </a:r>
            <a:r>
              <a:rPr lang="en-US" sz="2400" dirty="0" err="1">
                <a:solidFill>
                  <a:schemeClr val="accent6">
                    <a:lumMod val="75000"/>
                  </a:schemeClr>
                </a:solidFill>
              </a:rPr>
              <a:t>dan</a:t>
            </a:r>
            <a:r>
              <a:rPr lang="en-US" sz="2400" dirty="0">
                <a:solidFill>
                  <a:schemeClr val="accent6">
                    <a:lumMod val="75000"/>
                  </a:schemeClr>
                </a:solidFill>
              </a:rPr>
              <a:t> </a:t>
            </a:r>
            <a:r>
              <a:rPr lang="en-US" sz="2400" dirty="0" err="1">
                <a:solidFill>
                  <a:schemeClr val="accent6">
                    <a:lumMod val="75000"/>
                  </a:schemeClr>
                </a:solidFill>
              </a:rPr>
              <a:t>etos</a:t>
            </a:r>
            <a:r>
              <a:rPr lang="en-US" sz="2400" dirty="0">
                <a:solidFill>
                  <a:schemeClr val="accent6">
                    <a:lumMod val="75000"/>
                  </a:schemeClr>
                </a:solidFill>
              </a:rPr>
              <a:t> </a:t>
            </a:r>
            <a:r>
              <a:rPr lang="en-US" sz="2400" dirty="0" err="1">
                <a:solidFill>
                  <a:schemeClr val="accent6">
                    <a:lumMod val="75000"/>
                  </a:schemeClr>
                </a:solidFill>
              </a:rPr>
              <a:t>kerja</a:t>
            </a:r>
            <a:r>
              <a:rPr lang="en-US" sz="2400" dirty="0">
                <a:solidFill>
                  <a:schemeClr val="accent6">
                    <a:lumMod val="75000"/>
                  </a:schemeClr>
                </a:solidFill>
              </a:rPr>
              <a:t> </a:t>
            </a:r>
            <a:r>
              <a:rPr lang="en-US" sz="2400" dirty="0" err="1">
                <a:solidFill>
                  <a:schemeClr val="accent6">
                    <a:lumMod val="75000"/>
                  </a:schemeClr>
                </a:solidFill>
              </a:rPr>
              <a:t>dalam</a:t>
            </a:r>
            <a:r>
              <a:rPr lang="en-US" sz="2400" dirty="0">
                <a:solidFill>
                  <a:schemeClr val="accent6">
                    <a:lumMod val="75000"/>
                  </a:schemeClr>
                </a:solidFill>
              </a:rPr>
              <a:t> </a:t>
            </a:r>
            <a:r>
              <a:rPr lang="en-US" sz="2400" dirty="0" err="1" smtClean="0">
                <a:solidFill>
                  <a:schemeClr val="accent6">
                    <a:lumMod val="75000"/>
                  </a:schemeClr>
                </a:solidFill>
              </a:rPr>
              <a:t>Persyarikatan</a:t>
            </a:r>
            <a:r>
              <a:rPr lang="en-US" sz="2400" dirty="0" smtClean="0">
                <a:solidFill>
                  <a:schemeClr val="accent6">
                    <a:lumMod val="75000"/>
                  </a:schemeClr>
                </a:solidFill>
              </a:rPr>
              <a:t> </a:t>
            </a:r>
            <a:r>
              <a:rPr lang="en-US" sz="2400" dirty="0" err="1">
                <a:solidFill>
                  <a:schemeClr val="accent6">
                    <a:lumMod val="75000"/>
                  </a:schemeClr>
                </a:solidFill>
              </a:rPr>
              <a:t>Muhammadiyah</a:t>
            </a:r>
            <a:r>
              <a:rPr lang="en-US" sz="2400" dirty="0">
                <a:solidFill>
                  <a:schemeClr val="accent6">
                    <a:lumMod val="75000"/>
                  </a:schemeClr>
                </a:solidFill>
              </a:rPr>
              <a:t>. </a:t>
            </a:r>
          </a:p>
          <a:p>
            <a:pPr algn="ctr"/>
            <a:endParaRPr lang="en-US" dirty="0"/>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trips(downRight)">
                                      <p:cBhvr>
                                        <p:cTn id="12"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theme/theme1.xml><?xml version="1.0" encoding="utf-8"?>
<a:theme xmlns:a="http://schemas.openxmlformats.org/drawingml/2006/main" name="TS010288563">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ct:contentTypeSchema xmlns:ct="http://schemas.microsoft.com/office/2006/metadata/contentType" xmlns:ma="http://schemas.microsoft.com/office/2006/metadata/properties/metaAttributes" ct:_="" ma:_="" ma:contentTypeName="OOFile" ma:contentTypeID="0x0101006025706CF4CD034688BEBAE97A2E701D020200C3831ACA17D8814887A164412888521E" ma:contentTypeVersion="7" ma:contentTypeDescription="Create a new document." ma:contentTypeScope="" ma:versionID="ed1fea5d08807278759d338940aa9e8f">
  <xsd:schema xmlns:xsd="http://www.w3.org/2001/XMLSchema" xmlns:xs="http://www.w3.org/2001/XMLSchema" xmlns:p="http://schemas.microsoft.com/office/2006/metadata/properties" xmlns:ns2="145c5697-5eb5-440b-b2f1-a8273fb59250" targetNamespace="http://schemas.microsoft.com/office/2006/metadata/properties" ma:root="true" ma:fieldsID="174e4b03d57b3d621fa064bbab783e99" ns2:_="">
    <xsd:import namespace="145c5697-5eb5-440b-b2f1-a8273fb59250"/>
    <xsd:element name="properties">
      <xsd:complexType>
        <xsd:sequence>
          <xsd:element name="documentManagement">
            <xsd:complexType>
              <xsd:all>
                <xsd:element ref="ns2:AssetId" minOccurs="0"/>
                <xsd:element ref="ns2:AuthoringAssetId" minOccurs="0"/>
                <xsd:element ref="ns2:AssetType" minOccurs="0"/>
                <xsd:element ref="ns2:Markets" minOccurs="0"/>
                <xsd:element ref="ns2:NumericAssetId" minOccurs="0"/>
                <xsd:element ref="ns2:AppV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5c5697-5eb5-440b-b2f1-a8273fb59250" elementFormDefault="qualified">
    <xsd:import namespace="http://schemas.microsoft.com/office/2006/documentManagement/types"/>
    <xsd:import namespace="http://schemas.microsoft.com/office/infopath/2007/PartnerControls"/>
    <xsd:element name="AssetId" ma:index="8" nillable="true" ma:displayName="AssetId" ma:indexed="true" ma:internalName="AssetId" ma:readOnly="false">
      <xsd:simpleType>
        <xsd:restriction base="dms:Text"/>
      </xsd:simpleType>
    </xsd:element>
    <xsd:element name="AuthoringAssetId" ma:index="9" nillable="true" ma:displayName="AuthoringAssetId" ma:indexed="true" ma:internalName="AuthoringAssetId" ma:readOnly="false">
      <xsd:simpleType>
        <xsd:restriction base="dms:Text"/>
      </xsd:simpleType>
    </xsd:element>
    <xsd:element name="AssetType" ma:index="10" nillable="true" ma:displayName="AssetType" ma:internalName="AssetType" ma:readOnly="false">
      <xsd:simpleType>
        <xsd:restriction base="dms:Text"/>
      </xsd:simpleType>
    </xsd:element>
    <xsd:element name="Markets" ma:index="11" nillable="true" ma:displayName="Markets" ma:internalName="Markets" ma:readOnly="false">
      <xsd:simpleType>
        <xsd:restriction base="dms:Text"/>
      </xsd:simpleType>
    </xsd:element>
    <xsd:element name="NumericAssetId" ma:index="12" nillable="true" ma:displayName="NumericAssetId" ma:indexed="true" ma:internalName="NumericAssetId" ma:readOnly="false">
      <xsd:simpleType>
        <xsd:restriction base="dms:Unknown"/>
      </xsd:simpleType>
    </xsd:element>
    <xsd:element name="AppVer" ma:index="13" nillable="true" ma:displayName="AppVer" ma:internalName="AppVer" ma:readOnly="fals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documentManagement>
    <NumericAssetId xmlns="145c5697-5eb5-440b-b2f1-a8273fb59250" xsi:nil="true"/>
    <AssetType xmlns="145c5697-5eb5-440b-b2f1-a8273fb59250">TP</AssetType>
    <Markets xmlns="145c5697-5eb5-440b-b2f1-a8273fb59250" xsi:nil="true"/>
    <AppVer xmlns="145c5697-5eb5-440b-b2f1-a8273fb59250" xsi:nil="true"/>
    <AuthoringAssetId xmlns="145c5697-5eb5-440b-b2f1-a8273fb59250">TP010288563</AuthoringAssetId>
    <AssetId xmlns="145c5697-5eb5-440b-b2f1-a8273fb59250">TS010288563</AssetId>
  </documentManagement>
</p:properties>
</file>

<file path=customXml/itemProps1.xml><?xml version="1.0" encoding="utf-8"?>
<ds:datastoreItem xmlns:ds="http://schemas.openxmlformats.org/officeDocument/2006/customXml" ds:itemID="{C9348AAE-572B-475D-A142-B7C376904431}">
  <ds:schemaRefs>
    <ds:schemaRef ds:uri="http://schemas.microsoft.com/office/2006/metadata/longProperties"/>
  </ds:schemaRefs>
</ds:datastoreItem>
</file>

<file path=customXml/itemProps2.xml><?xml version="1.0" encoding="utf-8"?>
<ds:datastoreItem xmlns:ds="http://schemas.openxmlformats.org/officeDocument/2006/customXml" ds:itemID="{AD87DA67-96CC-4988-811D-33686674D7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5c5697-5eb5-440b-b2f1-a8273fb5925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B7842F5A-199E-4126-A0B5-D1761DD6CE3D}">
  <ds:schemaRefs>
    <ds:schemaRef ds:uri="http://schemas.microsoft.com/sharepoint/v3/contenttype/forms"/>
  </ds:schemaRefs>
</ds:datastoreItem>
</file>

<file path=customXml/itemProps4.xml><?xml version="1.0" encoding="utf-8"?>
<ds:datastoreItem xmlns:ds="http://schemas.openxmlformats.org/officeDocument/2006/customXml" ds:itemID="{24A901BF-3EF2-4C3D-8AA5-134BA4B9F314}">
  <ds:schemaRefs>
    <ds:schemaRef ds:uri="http://schemas.microsoft.com/office/2006/metadata/properties"/>
    <ds:schemaRef ds:uri="145c5697-5eb5-440b-b2f1-a8273fb59250"/>
  </ds:schemaRefs>
</ds:datastoreItem>
</file>

<file path=docProps/app.xml><?xml version="1.0" encoding="utf-8"?>
<Properties xmlns="http://schemas.openxmlformats.org/officeDocument/2006/extended-properties" xmlns:vt="http://schemas.openxmlformats.org/officeDocument/2006/docPropsVTypes">
  <Template>TS010288563</Template>
  <TotalTime>333</TotalTime>
  <Words>1173</Words>
  <Application>Microsoft Office PowerPoint</Application>
  <PresentationFormat>On-screen Show (4:3)</PresentationFormat>
  <Paragraphs>79</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TS010288563</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60</cp:revision>
  <dcterms:created xsi:type="dcterms:W3CDTF">2012-11-09T06:20:18Z</dcterms:created>
  <dcterms:modified xsi:type="dcterms:W3CDTF">2014-01-31T04:02:46Z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arkets">
    <vt:lpwstr/>
  </property>
  <property fmtid="{D5CDD505-2E9C-101B-9397-08002B2CF9AE}" pid="3" name="TPInstallLocation">
    <vt:lpwstr>{My Templates}</vt:lpwstr>
  </property>
  <property fmtid="{D5CDD505-2E9C-101B-9397-08002B2CF9AE}" pid="4" name="PrimaryImageGen">
    <vt:lpwstr>true</vt:lpwstr>
  </property>
  <property fmtid="{D5CDD505-2E9C-101B-9397-08002B2CF9AE}" pid="5" name="AssetType">
    <vt:lpwstr>TP</vt:lpwstr>
  </property>
  <property fmtid="{D5CDD505-2E9C-101B-9397-08002B2CF9AE}" pid="6" name="BugNumber">
    <vt:lpwstr>191</vt:lpwstr>
  </property>
  <property fmtid="{D5CDD505-2E9C-101B-9397-08002B2CF9AE}" pid="7" name="TPCommandLine">
    <vt:lpwstr>{PP} /n {FilePath}</vt:lpwstr>
  </property>
  <property fmtid="{D5CDD505-2E9C-101B-9397-08002B2CF9AE}" pid="8" name="TemplateStatus">
    <vt:lpwstr>Complete</vt:lpwstr>
  </property>
  <property fmtid="{D5CDD505-2E9C-101B-9397-08002B2CF9AE}" pid="9" name="TPAppVersion">
    <vt:lpwstr>11</vt:lpwstr>
  </property>
  <property fmtid="{D5CDD505-2E9C-101B-9397-08002B2CF9AE}" pid="10" name="ContentTypeId">
    <vt:lpwstr>0x0101006025706CF4CD034688BEBAE97A2E701D020200C3831ACA17D8814887A164412888521E</vt:lpwstr>
  </property>
  <property fmtid="{D5CDD505-2E9C-101B-9397-08002B2CF9AE}" pid="11" name="IsDeleted">
    <vt:lpwstr>false</vt:lpwstr>
  </property>
  <property fmtid="{D5CDD505-2E9C-101B-9397-08002B2CF9AE}" pid="12" name="Milestone">
    <vt:lpwstr>0</vt:lpwstr>
  </property>
  <property fmtid="{D5CDD505-2E9C-101B-9397-08002B2CF9AE}" pid="13" name="APAuthor">
    <vt:lpwstr>191</vt:lpwstr>
  </property>
  <property fmtid="{D5CDD505-2E9C-101B-9397-08002B2CF9AE}" pid="14" name="TrustLevel">
    <vt:lpwstr>Microsoft Managed Content</vt:lpwstr>
  </property>
  <property fmtid="{D5CDD505-2E9C-101B-9397-08002B2CF9AE}" pid="15" name="IsSearchable">
    <vt:lpwstr>false</vt:lpwstr>
  </property>
  <property fmtid="{D5CDD505-2E9C-101B-9397-08002B2CF9AE}" pid="16" name="NumericId">
    <vt:lpwstr>-1</vt:lpwstr>
  </property>
  <property fmtid="{D5CDD505-2E9C-101B-9397-08002B2CF9AE}" pid="17" name="PublishTargets">
    <vt:lpwstr>OfficeOnline</vt:lpwstr>
  </property>
  <property fmtid="{D5CDD505-2E9C-101B-9397-08002B2CF9AE}" pid="18" name="TPFriendlyName">
    <vt:lpwstr>{My Templates}</vt:lpwstr>
  </property>
  <property fmtid="{D5CDD505-2E9C-101B-9397-08002B2CF9AE}" pid="19" name="AssetId">
    <vt:lpwstr>TS010288563</vt:lpwstr>
  </property>
  <property fmtid="{D5CDD505-2E9C-101B-9397-08002B2CF9AE}" pid="20" name="TPLaunchHelpLinkType">
    <vt:lpwstr>Template</vt:lpwstr>
  </property>
  <property fmtid="{D5CDD505-2E9C-101B-9397-08002B2CF9AE}" pid="21" name="OpenTemplate">
    <vt:lpwstr>true</vt:lpwstr>
  </property>
  <property fmtid="{D5CDD505-2E9C-101B-9397-08002B2CF9AE}" pid="22" name="SourceTitle">
    <vt:lpwstr>Back to school design template</vt:lpwstr>
  </property>
  <property fmtid="{D5CDD505-2E9C-101B-9397-08002B2CF9AE}" pid="23" name="TPLaunchHelpLink">
    <vt:lpwstr/>
  </property>
  <property fmtid="{D5CDD505-2E9C-101B-9397-08002B2CF9AE}" pid="24" name="APEditor">
    <vt:lpwstr>92</vt:lpwstr>
  </property>
  <property fmtid="{D5CDD505-2E9C-101B-9397-08002B2CF9AE}" pid="25" name="TPApplication">
    <vt:lpwstr>PowerPoint</vt:lpwstr>
  </property>
  <property fmtid="{D5CDD505-2E9C-101B-9397-08002B2CF9AE}" pid="26" name="Provider">
    <vt:lpwstr>EY010241418</vt:lpwstr>
  </property>
  <property fmtid="{D5CDD505-2E9C-101B-9397-08002B2CF9AE}" pid="27" name="UACurrentWords">
    <vt:lpwstr>0</vt:lpwstr>
  </property>
  <property fmtid="{D5CDD505-2E9C-101B-9397-08002B2CF9AE}" pid="28" name="Applications">
    <vt:lpwstr>79;#Template 12;#64;#PowerPoint 2003;#65;#Microsoft Office PowerPoint 2007</vt:lpwstr>
  </property>
  <property fmtid="{D5CDD505-2E9C-101B-9397-08002B2CF9AE}" pid="29" name="UALocRecommendation">
    <vt:lpwstr>Never Localize</vt:lpwstr>
  </property>
  <property fmtid="{D5CDD505-2E9C-101B-9397-08002B2CF9AE}" pid="30" name="Title">
    <vt:lpwstr>Back to school design template</vt:lpwstr>
  </property>
  <property fmtid="{D5CDD505-2E9C-101B-9397-08002B2CF9AE}" pid="31" name="PublishStatusLookup">
    <vt:lpwstr>261434</vt:lpwstr>
  </property>
  <property fmtid="{D5CDD505-2E9C-101B-9397-08002B2CF9AE}" pid="32" name="APTrustLevel">
    <vt:lpwstr>1.00000000000000</vt:lpwstr>
  </property>
  <property fmtid="{D5CDD505-2E9C-101B-9397-08002B2CF9AE}" pid="33" name="TPClientViewer">
    <vt:lpwstr>Microsoft Office PowerPoint</vt:lpwstr>
  </property>
  <property fmtid="{D5CDD505-2E9C-101B-9397-08002B2CF9AE}" pid="34" name="TPComponent">
    <vt:lpwstr>PPTFiles</vt:lpwstr>
  </property>
  <property fmtid="{D5CDD505-2E9C-101B-9397-08002B2CF9AE}" pid="35" name="TPNamespace">
    <vt:lpwstr>POWERPNT</vt:lpwstr>
  </property>
  <property fmtid="{D5CDD505-2E9C-101B-9397-08002B2CF9AE}" pid="36" name="Content Type">
    <vt:lpwstr>OOFile</vt:lpwstr>
  </property>
  <property fmtid="{D5CDD505-2E9C-101B-9397-08002B2CF9AE}" pid="37" name="AuthoringAssetId">
    <vt:lpwstr>TP010288563</vt:lpwstr>
  </property>
  <property fmtid="{D5CDD505-2E9C-101B-9397-08002B2CF9AE}" pid="38" name="NumericAssetId">
    <vt:lpwstr/>
  </property>
  <property fmtid="{D5CDD505-2E9C-101B-9397-08002B2CF9AE}" pid="39" name="AppVer">
    <vt:lpwstr/>
  </property>
</Properties>
</file>