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layout7.xml" ContentType="application/vnd.openxmlformats-officedocument.drawingml.diagram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quickStyle6.xml" ContentType="application/vnd.openxmlformats-officedocument.drawingml.diagramStyle+xml"/>
  <Override PartName="/ppt/diagrams/quickStyle7.xml" ContentType="application/vnd.openxmlformats-officedocument.drawingml.diagramStyle+xml"/>
  <Override PartName="/docProps/core.xml" ContentType="application/vnd.openxmlformats-package.core-properties+xml"/>
  <Override PartName="/ppt/diagrams/drawing4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Default Extension="png" ContentType="image/png"/>
  <Override PartName="/ppt/notesSlides/notesSlide1.xml" ContentType="application/vnd.openxmlformats-officedocument.presentationml.notesSlide+xml"/>
  <Override PartName="/ppt/diagrams/quickStyle5.xml" ContentType="application/vnd.openxmlformats-officedocument.drawingml.diagramStyle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7" r:id="rId9"/>
    <p:sldId id="263" r:id="rId10"/>
    <p:sldId id="264" r:id="rId11"/>
    <p:sldId id="265" r:id="rId12"/>
    <p:sldId id="266" r:id="rId13"/>
    <p:sldId id="271" r:id="rId14"/>
    <p:sldId id="267" r:id="rId15"/>
    <p:sldId id="268" r:id="rId16"/>
    <p:sldId id="269" r:id="rId17"/>
    <p:sldId id="270" r:id="rId18"/>
    <p:sldId id="272" r:id="rId19"/>
    <p:sldId id="274" r:id="rId20"/>
    <p:sldId id="275" r:id="rId21"/>
    <p:sldId id="276" r:id="rId22"/>
    <p:sldId id="273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FF00"/>
    <a:srgbClr val="FFFF00"/>
    <a:srgbClr val="CC0099"/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660"/>
  </p:normalViewPr>
  <p:slideViewPr>
    <p:cSldViewPr>
      <p:cViewPr varScale="1">
        <p:scale>
          <a:sx n="51" d="100"/>
          <a:sy n="51" d="100"/>
        </p:scale>
        <p:origin x="-4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diagrams/_rels/data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image" Target="../media/image19.jpeg"/></Relationships>
</file>

<file path=ppt/diagrams/_rels/data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image" Target="../media/image1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4_4">
  <dgm:title val=""/>
  <dgm:desc val=""/>
  <dgm:catLst>
    <dgm:cat type="accent4" pri="11400"/>
  </dgm:catLst>
  <dgm:styleLbl name="node0">
    <dgm:fillClrLst meth="cycle">
      <a:schemeClr val="accent4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4">
        <a:shade val="50000"/>
      </a:schemeClr>
      <a:schemeClr val="accent4">
        <a:tint val="55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4">
        <a:shade val="80000"/>
        <a:alpha val="50000"/>
      </a:schemeClr>
      <a:schemeClr val="accent4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55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F8EA087-1883-478F-9A76-B4B3EF3CC015}" type="doc">
      <dgm:prSet loTypeId="urn:microsoft.com/office/officeart/2005/8/layout/hProcess9" loCatId="process" qsTypeId="urn:microsoft.com/office/officeart/2005/8/quickstyle/3d5" qsCatId="3D" csTypeId="urn:microsoft.com/office/officeart/2005/8/colors/accent3_3" csCatId="accent3" phldr="1"/>
      <dgm:spPr/>
    </dgm:pt>
    <dgm:pt modelId="{594D691F-ED95-4E75-9D33-B75F96AC4737}">
      <dgm:prSet phldrT="[Text]"/>
      <dgm:spPr/>
      <dgm:t>
        <a:bodyPr/>
        <a:lstStyle/>
        <a:p>
          <a:r>
            <a:rPr lang="en-US" dirty="0" smtClean="0">
              <a:solidFill>
                <a:srgbClr val="CC0099"/>
              </a:solidFill>
              <a:latin typeface="Comic Sans MS" pitchFamily="66" charset="0"/>
            </a:rPr>
            <a:t>Muslim</a:t>
          </a:r>
          <a:endParaRPr lang="en-US" dirty="0">
            <a:solidFill>
              <a:srgbClr val="CC0099"/>
            </a:solidFill>
            <a:latin typeface="Comic Sans MS" pitchFamily="66" charset="0"/>
          </a:endParaRPr>
        </a:p>
      </dgm:t>
    </dgm:pt>
    <dgm:pt modelId="{BB8B5B0B-3DC6-4054-ABF9-4DAF00F5E41A}" type="parTrans" cxnId="{79CEFDFD-E506-4916-9C20-542B1BF97A51}">
      <dgm:prSet/>
      <dgm:spPr/>
      <dgm:t>
        <a:bodyPr/>
        <a:lstStyle/>
        <a:p>
          <a:endParaRPr lang="en-US"/>
        </a:p>
      </dgm:t>
    </dgm:pt>
    <dgm:pt modelId="{FE64A1E5-D629-475C-8036-006450C6FE3D}" type="sibTrans" cxnId="{79CEFDFD-E506-4916-9C20-542B1BF97A51}">
      <dgm:prSet/>
      <dgm:spPr/>
      <dgm:t>
        <a:bodyPr/>
        <a:lstStyle/>
        <a:p>
          <a:endParaRPr lang="en-US"/>
        </a:p>
      </dgm:t>
    </dgm:pt>
    <dgm:pt modelId="{90DD505A-F0E2-49CB-A7B3-ED105A6F3B61}">
      <dgm:prSet phldrT="[Text]"/>
      <dgm:spPr/>
      <dgm:t>
        <a:bodyPr/>
        <a:lstStyle/>
        <a:p>
          <a:r>
            <a:rPr lang="en-US" dirty="0" err="1" smtClean="0">
              <a:solidFill>
                <a:srgbClr val="CC0099"/>
              </a:solidFill>
              <a:latin typeface="Comic Sans MS" pitchFamily="66" charset="0"/>
            </a:rPr>
            <a:t>Merdeka</a:t>
          </a:r>
          <a:endParaRPr lang="en-US" dirty="0">
            <a:solidFill>
              <a:srgbClr val="CC0099"/>
            </a:solidFill>
            <a:latin typeface="Comic Sans MS" pitchFamily="66" charset="0"/>
          </a:endParaRPr>
        </a:p>
      </dgm:t>
    </dgm:pt>
    <dgm:pt modelId="{383EAA88-23C2-41F0-9FB5-989D874866F3}" type="parTrans" cxnId="{5CC64B0C-CDC7-4025-BC62-FF20315163EE}">
      <dgm:prSet/>
      <dgm:spPr/>
      <dgm:t>
        <a:bodyPr/>
        <a:lstStyle/>
        <a:p>
          <a:endParaRPr lang="en-US"/>
        </a:p>
      </dgm:t>
    </dgm:pt>
    <dgm:pt modelId="{C30C7337-D986-488E-9B88-86A2CCA8BC4F}" type="sibTrans" cxnId="{5CC64B0C-CDC7-4025-BC62-FF20315163EE}">
      <dgm:prSet/>
      <dgm:spPr/>
      <dgm:t>
        <a:bodyPr/>
        <a:lstStyle/>
        <a:p>
          <a:endParaRPr lang="en-US"/>
        </a:p>
      </dgm:t>
    </dgm:pt>
    <dgm:pt modelId="{D67D4F61-28BE-41D6-A56C-889C8BABFC56}">
      <dgm:prSet phldrT="[Text]"/>
      <dgm:spPr/>
      <dgm:t>
        <a:bodyPr/>
        <a:lstStyle/>
        <a:p>
          <a:r>
            <a:rPr lang="en-US" dirty="0" err="1" smtClean="0">
              <a:solidFill>
                <a:srgbClr val="CC0099"/>
              </a:solidFill>
              <a:latin typeface="Comic Sans MS" pitchFamily="66" charset="0"/>
            </a:rPr>
            <a:t>Mampu</a:t>
          </a:r>
          <a:endParaRPr lang="en-US" dirty="0">
            <a:solidFill>
              <a:srgbClr val="CC0099"/>
            </a:solidFill>
            <a:latin typeface="Comic Sans MS" pitchFamily="66" charset="0"/>
          </a:endParaRPr>
        </a:p>
      </dgm:t>
    </dgm:pt>
    <dgm:pt modelId="{10E2E987-E357-4FB4-A7CA-EDE51B2F33A6}" type="parTrans" cxnId="{F9F75EE1-1987-477D-A839-C36314BC53F0}">
      <dgm:prSet/>
      <dgm:spPr/>
      <dgm:t>
        <a:bodyPr/>
        <a:lstStyle/>
        <a:p>
          <a:endParaRPr lang="en-US"/>
        </a:p>
      </dgm:t>
    </dgm:pt>
    <dgm:pt modelId="{6FA57868-75A3-4286-8990-1FF2E0003075}" type="sibTrans" cxnId="{F9F75EE1-1987-477D-A839-C36314BC53F0}">
      <dgm:prSet/>
      <dgm:spPr/>
      <dgm:t>
        <a:bodyPr/>
        <a:lstStyle/>
        <a:p>
          <a:endParaRPr lang="en-US"/>
        </a:p>
      </dgm:t>
    </dgm:pt>
    <dgm:pt modelId="{91CC6543-842E-4539-9AA6-7CB20B89A654}" type="pres">
      <dgm:prSet presAssocID="{8F8EA087-1883-478F-9A76-B4B3EF3CC015}" presName="CompostProcess" presStyleCnt="0">
        <dgm:presLayoutVars>
          <dgm:dir/>
          <dgm:resizeHandles val="exact"/>
        </dgm:presLayoutVars>
      </dgm:prSet>
      <dgm:spPr/>
    </dgm:pt>
    <dgm:pt modelId="{BBB471FA-0050-4C8E-A04E-CA8F20C36D26}" type="pres">
      <dgm:prSet presAssocID="{8F8EA087-1883-478F-9A76-B4B3EF3CC015}" presName="arrow" presStyleLbl="bgShp" presStyleIdx="0" presStyleCnt="1" custLinFactNeighborX="2070" custLinFactNeighborY="-1603"/>
      <dgm:spPr/>
    </dgm:pt>
    <dgm:pt modelId="{2395EAA9-FBD5-4719-8430-052B826A52A0}" type="pres">
      <dgm:prSet presAssocID="{8F8EA087-1883-478F-9A76-B4B3EF3CC015}" presName="linearProcess" presStyleCnt="0"/>
      <dgm:spPr/>
    </dgm:pt>
    <dgm:pt modelId="{764083B9-9689-4818-A030-C335DD5EF176}" type="pres">
      <dgm:prSet presAssocID="{594D691F-ED95-4E75-9D33-B75F96AC4737}" presName="textNode" presStyleLbl="node1" presStyleIdx="0" presStyleCnt="3" custLinFactNeighborX="29687" custLinFactNeighborY="-688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9C6659-737A-4489-8831-41D31EA0A527}" type="pres">
      <dgm:prSet presAssocID="{FE64A1E5-D629-475C-8036-006450C6FE3D}" presName="sibTrans" presStyleCnt="0"/>
      <dgm:spPr/>
    </dgm:pt>
    <dgm:pt modelId="{3CBCDBBE-909A-4F77-A0AD-2DC3ED3F4752}" type="pres">
      <dgm:prSet presAssocID="{90DD505A-F0E2-49CB-A7B3-ED105A6F3B61}" presName="textNode" presStyleLbl="node1" presStyleIdx="1" presStyleCnt="3" custLinFactNeighborX="-3622" custLinFactNeighborY="-288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964E70-368A-4375-A43C-27CB6FE26C88}" type="pres">
      <dgm:prSet presAssocID="{C30C7337-D986-488E-9B88-86A2CCA8BC4F}" presName="sibTrans" presStyleCnt="0"/>
      <dgm:spPr/>
    </dgm:pt>
    <dgm:pt modelId="{76A60B20-78B3-46FA-8E7B-5644D11723F5}" type="pres">
      <dgm:prSet presAssocID="{D67D4F61-28BE-41D6-A56C-889C8BABFC56}" presName="textNode" presStyleLbl="node1" presStyleIdx="2" presStyleCnt="3" custLinFactNeighborX="22513" custLinFactNeighborY="112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9F75EE1-1987-477D-A839-C36314BC53F0}" srcId="{8F8EA087-1883-478F-9A76-B4B3EF3CC015}" destId="{D67D4F61-28BE-41D6-A56C-889C8BABFC56}" srcOrd="2" destOrd="0" parTransId="{10E2E987-E357-4FB4-A7CA-EDE51B2F33A6}" sibTransId="{6FA57868-75A3-4286-8990-1FF2E0003075}"/>
    <dgm:cxn modelId="{30709E3C-140C-422B-9F21-AE85B7BDB22D}" type="presOf" srcId="{8F8EA087-1883-478F-9A76-B4B3EF3CC015}" destId="{91CC6543-842E-4539-9AA6-7CB20B89A654}" srcOrd="0" destOrd="0" presId="urn:microsoft.com/office/officeart/2005/8/layout/hProcess9"/>
    <dgm:cxn modelId="{3BBF9939-0E31-4CE9-A4A5-E9E3ED76A515}" type="presOf" srcId="{90DD505A-F0E2-49CB-A7B3-ED105A6F3B61}" destId="{3CBCDBBE-909A-4F77-A0AD-2DC3ED3F4752}" srcOrd="0" destOrd="0" presId="urn:microsoft.com/office/officeart/2005/8/layout/hProcess9"/>
    <dgm:cxn modelId="{1F7E11C5-4106-4121-B3A8-6A75AC61823D}" type="presOf" srcId="{D67D4F61-28BE-41D6-A56C-889C8BABFC56}" destId="{76A60B20-78B3-46FA-8E7B-5644D11723F5}" srcOrd="0" destOrd="0" presId="urn:microsoft.com/office/officeart/2005/8/layout/hProcess9"/>
    <dgm:cxn modelId="{79CEFDFD-E506-4916-9C20-542B1BF97A51}" srcId="{8F8EA087-1883-478F-9A76-B4B3EF3CC015}" destId="{594D691F-ED95-4E75-9D33-B75F96AC4737}" srcOrd="0" destOrd="0" parTransId="{BB8B5B0B-3DC6-4054-ABF9-4DAF00F5E41A}" sibTransId="{FE64A1E5-D629-475C-8036-006450C6FE3D}"/>
    <dgm:cxn modelId="{7C57EFA1-E395-4171-A0E5-4143C014A673}" type="presOf" srcId="{594D691F-ED95-4E75-9D33-B75F96AC4737}" destId="{764083B9-9689-4818-A030-C335DD5EF176}" srcOrd="0" destOrd="0" presId="urn:microsoft.com/office/officeart/2005/8/layout/hProcess9"/>
    <dgm:cxn modelId="{5CC64B0C-CDC7-4025-BC62-FF20315163EE}" srcId="{8F8EA087-1883-478F-9A76-B4B3EF3CC015}" destId="{90DD505A-F0E2-49CB-A7B3-ED105A6F3B61}" srcOrd="1" destOrd="0" parTransId="{383EAA88-23C2-41F0-9FB5-989D874866F3}" sibTransId="{C30C7337-D986-488E-9B88-86A2CCA8BC4F}"/>
    <dgm:cxn modelId="{7C70BCA9-1F9D-4046-83F1-C82A848EAA7C}" type="presParOf" srcId="{91CC6543-842E-4539-9AA6-7CB20B89A654}" destId="{BBB471FA-0050-4C8E-A04E-CA8F20C36D26}" srcOrd="0" destOrd="0" presId="urn:microsoft.com/office/officeart/2005/8/layout/hProcess9"/>
    <dgm:cxn modelId="{99BECEAB-0DD4-4458-8893-7AF93EEA7F19}" type="presParOf" srcId="{91CC6543-842E-4539-9AA6-7CB20B89A654}" destId="{2395EAA9-FBD5-4719-8430-052B826A52A0}" srcOrd="1" destOrd="0" presId="urn:microsoft.com/office/officeart/2005/8/layout/hProcess9"/>
    <dgm:cxn modelId="{E6557C4B-4FA9-45C2-A03E-4E74BC01D4D1}" type="presParOf" srcId="{2395EAA9-FBD5-4719-8430-052B826A52A0}" destId="{764083B9-9689-4818-A030-C335DD5EF176}" srcOrd="0" destOrd="0" presId="urn:microsoft.com/office/officeart/2005/8/layout/hProcess9"/>
    <dgm:cxn modelId="{96A260FC-F735-4E8D-BC11-A45C0F4446DB}" type="presParOf" srcId="{2395EAA9-FBD5-4719-8430-052B826A52A0}" destId="{6F9C6659-737A-4489-8831-41D31EA0A527}" srcOrd="1" destOrd="0" presId="urn:microsoft.com/office/officeart/2005/8/layout/hProcess9"/>
    <dgm:cxn modelId="{F06A44FC-80D4-4DA0-9545-BEBF81D0DE66}" type="presParOf" srcId="{2395EAA9-FBD5-4719-8430-052B826A52A0}" destId="{3CBCDBBE-909A-4F77-A0AD-2DC3ED3F4752}" srcOrd="2" destOrd="0" presId="urn:microsoft.com/office/officeart/2005/8/layout/hProcess9"/>
    <dgm:cxn modelId="{8C2DF52A-5113-4C28-B6E4-F2137C710B54}" type="presParOf" srcId="{2395EAA9-FBD5-4719-8430-052B826A52A0}" destId="{D7964E70-368A-4375-A43C-27CB6FE26C88}" srcOrd="3" destOrd="0" presId="urn:microsoft.com/office/officeart/2005/8/layout/hProcess9"/>
    <dgm:cxn modelId="{ED8ADB7F-787F-48B3-A4A4-FF9DEB13B1A4}" type="presParOf" srcId="{2395EAA9-FBD5-4719-8430-052B826A52A0}" destId="{76A60B20-78B3-46FA-8E7B-5644D11723F5}" srcOrd="4" destOrd="0" presId="urn:microsoft.com/office/officeart/2005/8/layout/hProcess9"/>
  </dgm:cxnLst>
  <dgm:bg>
    <a:blipFill>
      <a:blip xmlns:r="http://schemas.openxmlformats.org/officeDocument/2006/relationships" r:embed="rId1"/>
      <a:stretch>
        <a:fillRect/>
      </a:stretch>
    </a:blipFill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90E5416-6886-4669-94A2-12EEC0AF2A88}" type="doc">
      <dgm:prSet loTypeId="urn:microsoft.com/office/officeart/2005/8/layout/hierarchy3" loCatId="list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7763E4DC-21E9-45CA-95AC-4A79C283AE51}">
      <dgm:prSet phldrT="[Text]"/>
      <dgm:spPr/>
      <dgm:t>
        <a:bodyPr/>
        <a:lstStyle/>
        <a:p>
          <a:r>
            <a:rPr lang="en-US" dirty="0" err="1" smtClean="0">
              <a:latin typeface="Comic Sans MS" pitchFamily="66" charset="0"/>
            </a:rPr>
            <a:t>Zakat</a:t>
          </a:r>
          <a:r>
            <a:rPr lang="en-US" dirty="0" smtClean="0">
              <a:latin typeface="Comic Sans MS" pitchFamily="66" charset="0"/>
            </a:rPr>
            <a:t> </a:t>
          </a:r>
          <a:r>
            <a:rPr lang="en-US" dirty="0" err="1" smtClean="0">
              <a:latin typeface="Comic Sans MS" pitchFamily="66" charset="0"/>
            </a:rPr>
            <a:t>Fitrah</a:t>
          </a:r>
          <a:r>
            <a:rPr lang="en-US" dirty="0" smtClean="0">
              <a:latin typeface="Comic Sans MS" pitchFamily="66" charset="0"/>
            </a:rPr>
            <a:t> </a:t>
          </a:r>
          <a:endParaRPr lang="en-US" dirty="0">
            <a:latin typeface="Comic Sans MS" pitchFamily="66" charset="0"/>
          </a:endParaRPr>
        </a:p>
      </dgm:t>
    </dgm:pt>
    <dgm:pt modelId="{1C62F134-EC1A-4FD9-8967-481740E8C8C2}" type="parTrans" cxnId="{A8124A63-D921-4642-AD5E-A6594D501777}">
      <dgm:prSet/>
      <dgm:spPr/>
      <dgm:t>
        <a:bodyPr/>
        <a:lstStyle/>
        <a:p>
          <a:endParaRPr lang="en-US"/>
        </a:p>
      </dgm:t>
    </dgm:pt>
    <dgm:pt modelId="{00051B03-E920-4EF8-996C-455A8C63B804}" type="sibTrans" cxnId="{A8124A63-D921-4642-AD5E-A6594D501777}">
      <dgm:prSet/>
      <dgm:spPr/>
      <dgm:t>
        <a:bodyPr/>
        <a:lstStyle/>
        <a:p>
          <a:endParaRPr lang="en-US"/>
        </a:p>
      </dgm:t>
    </dgm:pt>
    <dgm:pt modelId="{6BEC93FD-BEFC-4E35-BF1F-540AC60D914C}">
      <dgm:prSet phldrT="[Text]"/>
      <dgm:spPr/>
      <dgm:t>
        <a:bodyPr/>
        <a:lstStyle/>
        <a:p>
          <a:r>
            <a:rPr lang="en-US" dirty="0" err="1" smtClean="0">
              <a:latin typeface="Comic Sans MS" pitchFamily="66" charset="0"/>
              <a:ea typeface="GungsuhChe" pitchFamily="49" charset="-127"/>
            </a:rPr>
            <a:t>Zakat</a:t>
          </a:r>
          <a:r>
            <a:rPr lang="en-US" dirty="0" smtClean="0">
              <a:latin typeface="Comic Sans MS" pitchFamily="66" charset="0"/>
              <a:ea typeface="GungsuhChe" pitchFamily="49" charset="-127"/>
            </a:rPr>
            <a:t> </a:t>
          </a:r>
          <a:r>
            <a:rPr lang="en-US" dirty="0" err="1" smtClean="0">
              <a:latin typeface="Comic Sans MS" pitchFamily="66" charset="0"/>
              <a:ea typeface="GungsuhChe" pitchFamily="49" charset="-127"/>
            </a:rPr>
            <a:t>Maal</a:t>
          </a:r>
          <a:r>
            <a:rPr lang="en-US" dirty="0" smtClean="0">
              <a:latin typeface="Comic Sans MS" pitchFamily="66" charset="0"/>
              <a:ea typeface="GungsuhChe" pitchFamily="49" charset="-127"/>
            </a:rPr>
            <a:t> </a:t>
          </a:r>
          <a:endParaRPr lang="en-US" dirty="0">
            <a:latin typeface="Comic Sans MS" pitchFamily="66" charset="0"/>
            <a:ea typeface="GungsuhChe" pitchFamily="49" charset="-127"/>
          </a:endParaRPr>
        </a:p>
      </dgm:t>
    </dgm:pt>
    <dgm:pt modelId="{93E83EAF-6B0B-4926-9E2B-C1134C485563}" type="parTrans" cxnId="{E81F87DB-ED8C-40A1-A4FF-3CAF6A03DBE9}">
      <dgm:prSet/>
      <dgm:spPr/>
      <dgm:t>
        <a:bodyPr/>
        <a:lstStyle/>
        <a:p>
          <a:endParaRPr lang="en-US"/>
        </a:p>
      </dgm:t>
    </dgm:pt>
    <dgm:pt modelId="{8CBC18C0-FFBA-4906-B92A-F17EB24786E8}" type="sibTrans" cxnId="{E81F87DB-ED8C-40A1-A4FF-3CAF6A03DBE9}">
      <dgm:prSet/>
      <dgm:spPr/>
      <dgm:t>
        <a:bodyPr/>
        <a:lstStyle/>
        <a:p>
          <a:endParaRPr lang="en-US"/>
        </a:p>
      </dgm:t>
    </dgm:pt>
    <dgm:pt modelId="{B0D834B7-AF4F-4D83-98B0-42530F9F4129}">
      <dgm:prSet phldrT="[Text]"/>
      <dgm:spPr>
        <a:solidFill>
          <a:schemeClr val="accent6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n-US" b="1" dirty="0" err="1" smtClean="0">
              <a:latin typeface="Comic Sans MS" pitchFamily="66" charset="0"/>
            </a:rPr>
            <a:t>Zakat</a:t>
          </a:r>
          <a:r>
            <a:rPr lang="en-US" b="1" dirty="0" smtClean="0">
              <a:latin typeface="Comic Sans MS" pitchFamily="66" charset="0"/>
            </a:rPr>
            <a:t> </a:t>
          </a:r>
          <a:r>
            <a:rPr lang="en-US" b="1" dirty="0" err="1" smtClean="0">
              <a:latin typeface="Comic Sans MS" pitchFamily="66" charset="0"/>
            </a:rPr>
            <a:t>Profesi</a:t>
          </a:r>
          <a:r>
            <a:rPr lang="en-US" b="1" dirty="0" smtClean="0">
              <a:latin typeface="Comic Sans MS" pitchFamily="66" charset="0"/>
            </a:rPr>
            <a:t>/</a:t>
          </a:r>
          <a:r>
            <a:rPr lang="en-US" b="1" dirty="0" err="1" smtClean="0">
              <a:latin typeface="Comic Sans MS" pitchFamily="66" charset="0"/>
            </a:rPr>
            <a:t>Penghasilan</a:t>
          </a:r>
          <a:endParaRPr lang="en-US" b="1" dirty="0">
            <a:latin typeface="Comic Sans MS" pitchFamily="66" charset="0"/>
          </a:endParaRPr>
        </a:p>
      </dgm:t>
    </dgm:pt>
    <dgm:pt modelId="{8879AFAB-8DCF-46B7-8E23-DAE82E52B592}" type="parTrans" cxnId="{6EF79C63-60D3-439A-BFBC-BAD692ED77FB}">
      <dgm:prSet/>
      <dgm:spPr>
        <a:ln w="38100">
          <a:solidFill>
            <a:schemeClr val="accent6">
              <a:lumMod val="50000"/>
            </a:schemeClr>
          </a:solidFill>
        </a:ln>
      </dgm:spPr>
      <dgm:t>
        <a:bodyPr/>
        <a:lstStyle/>
        <a:p>
          <a:endParaRPr lang="en-US"/>
        </a:p>
      </dgm:t>
    </dgm:pt>
    <dgm:pt modelId="{18402F69-DCE5-498A-8DBC-0AE3C8E16389}" type="sibTrans" cxnId="{6EF79C63-60D3-439A-BFBC-BAD692ED77FB}">
      <dgm:prSet/>
      <dgm:spPr/>
      <dgm:t>
        <a:bodyPr/>
        <a:lstStyle/>
        <a:p>
          <a:endParaRPr lang="en-US"/>
        </a:p>
      </dgm:t>
    </dgm:pt>
    <dgm:pt modelId="{2DFCD104-A12E-4019-8764-A0653DA41B22}">
      <dgm:prSet phldrT="[Text]"/>
      <dgm:spPr>
        <a:solidFill>
          <a:schemeClr val="accent6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n-US" b="1" dirty="0" err="1" smtClean="0">
              <a:latin typeface="Comic Sans MS" pitchFamily="66" charset="0"/>
            </a:rPr>
            <a:t>Zakat</a:t>
          </a:r>
          <a:r>
            <a:rPr lang="en-US" b="1" dirty="0" smtClean="0">
              <a:latin typeface="Comic Sans MS" pitchFamily="66" charset="0"/>
            </a:rPr>
            <a:t> </a:t>
          </a:r>
          <a:r>
            <a:rPr lang="en-US" b="1" dirty="0" err="1" smtClean="0">
              <a:latin typeface="Comic Sans MS" pitchFamily="66" charset="0"/>
            </a:rPr>
            <a:t>Emas</a:t>
          </a:r>
          <a:r>
            <a:rPr lang="en-US" b="1" dirty="0" smtClean="0">
              <a:latin typeface="Comic Sans MS" pitchFamily="66" charset="0"/>
            </a:rPr>
            <a:t>/Perak</a:t>
          </a:r>
          <a:endParaRPr lang="en-US" b="1" dirty="0">
            <a:latin typeface="Comic Sans MS" pitchFamily="66" charset="0"/>
          </a:endParaRPr>
        </a:p>
      </dgm:t>
    </dgm:pt>
    <dgm:pt modelId="{D55751F0-16BB-4C16-A0D6-07AD060C934C}" type="parTrans" cxnId="{904DE272-9EC6-466F-9896-29DD234BA915}">
      <dgm:prSet/>
      <dgm:spPr>
        <a:ln w="38100">
          <a:solidFill>
            <a:schemeClr val="accent6">
              <a:lumMod val="50000"/>
            </a:schemeClr>
          </a:solidFill>
        </a:ln>
      </dgm:spPr>
      <dgm:t>
        <a:bodyPr/>
        <a:lstStyle/>
        <a:p>
          <a:endParaRPr lang="en-US"/>
        </a:p>
      </dgm:t>
    </dgm:pt>
    <dgm:pt modelId="{148D8D39-6C7E-4A28-8CDD-47EFC217F3A0}" type="sibTrans" cxnId="{904DE272-9EC6-466F-9896-29DD234BA915}">
      <dgm:prSet/>
      <dgm:spPr/>
      <dgm:t>
        <a:bodyPr/>
        <a:lstStyle/>
        <a:p>
          <a:endParaRPr lang="en-US"/>
        </a:p>
      </dgm:t>
    </dgm:pt>
    <dgm:pt modelId="{8E8F33B4-8DEB-4BD1-B7F0-F62BE29DEB2F}">
      <dgm:prSet/>
      <dgm:spPr>
        <a:solidFill>
          <a:schemeClr val="accent6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n-US" b="1" dirty="0" err="1" smtClean="0">
              <a:latin typeface="Comic Sans MS" pitchFamily="66" charset="0"/>
            </a:rPr>
            <a:t>Zakat</a:t>
          </a:r>
          <a:r>
            <a:rPr lang="en-US" b="1" dirty="0" smtClean="0">
              <a:latin typeface="Comic Sans MS" pitchFamily="66" charset="0"/>
            </a:rPr>
            <a:t> Tabungan</a:t>
          </a:r>
          <a:endParaRPr lang="en-US" b="1" dirty="0">
            <a:latin typeface="Comic Sans MS" pitchFamily="66" charset="0"/>
          </a:endParaRPr>
        </a:p>
      </dgm:t>
    </dgm:pt>
    <dgm:pt modelId="{31A3271A-64E7-47A5-AF99-B0119690F50E}" type="parTrans" cxnId="{BE38313D-BB8A-4693-B886-EFDF660EA02C}">
      <dgm:prSet/>
      <dgm:spPr>
        <a:ln w="38100">
          <a:solidFill>
            <a:schemeClr val="accent6">
              <a:lumMod val="50000"/>
            </a:schemeClr>
          </a:solidFill>
        </a:ln>
      </dgm:spPr>
      <dgm:t>
        <a:bodyPr/>
        <a:lstStyle/>
        <a:p>
          <a:endParaRPr lang="en-US"/>
        </a:p>
      </dgm:t>
    </dgm:pt>
    <dgm:pt modelId="{A2E7A7F4-DE1E-4F00-AB0A-5920A7A2619A}" type="sibTrans" cxnId="{BE38313D-BB8A-4693-B886-EFDF660EA02C}">
      <dgm:prSet/>
      <dgm:spPr/>
      <dgm:t>
        <a:bodyPr/>
        <a:lstStyle/>
        <a:p>
          <a:endParaRPr lang="en-US"/>
        </a:p>
      </dgm:t>
    </dgm:pt>
    <dgm:pt modelId="{AF0C3A2E-4769-4F47-B68C-E85EA1094FE9}">
      <dgm:prSet/>
      <dgm:spPr>
        <a:solidFill>
          <a:schemeClr val="accent6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n-US" b="1" dirty="0" err="1" smtClean="0">
              <a:latin typeface="Comic Sans MS" pitchFamily="66" charset="0"/>
            </a:rPr>
            <a:t>Zakat</a:t>
          </a:r>
          <a:r>
            <a:rPr lang="en-US" b="1" dirty="0" smtClean="0">
              <a:latin typeface="Comic Sans MS" pitchFamily="66" charset="0"/>
            </a:rPr>
            <a:t> </a:t>
          </a:r>
          <a:r>
            <a:rPr lang="en-US" b="1" dirty="0" err="1" smtClean="0">
              <a:latin typeface="Comic Sans MS" pitchFamily="66" charset="0"/>
            </a:rPr>
            <a:t>Investasi</a:t>
          </a:r>
          <a:endParaRPr lang="en-US" b="1" dirty="0">
            <a:latin typeface="Comic Sans MS" pitchFamily="66" charset="0"/>
          </a:endParaRPr>
        </a:p>
      </dgm:t>
    </dgm:pt>
    <dgm:pt modelId="{716D5273-1551-475A-A05A-D6D575008379}" type="parTrans" cxnId="{2AF2AF1D-9D5A-4CB7-BA1B-00BFA54265A1}">
      <dgm:prSet/>
      <dgm:spPr>
        <a:ln w="38100">
          <a:solidFill>
            <a:schemeClr val="accent6">
              <a:lumMod val="50000"/>
            </a:schemeClr>
          </a:solidFill>
        </a:ln>
      </dgm:spPr>
      <dgm:t>
        <a:bodyPr/>
        <a:lstStyle/>
        <a:p>
          <a:endParaRPr lang="en-US"/>
        </a:p>
      </dgm:t>
    </dgm:pt>
    <dgm:pt modelId="{7E085BB6-C5E6-43A4-8DDE-80D152C65814}" type="sibTrans" cxnId="{2AF2AF1D-9D5A-4CB7-BA1B-00BFA54265A1}">
      <dgm:prSet/>
      <dgm:spPr/>
      <dgm:t>
        <a:bodyPr/>
        <a:lstStyle/>
        <a:p>
          <a:endParaRPr lang="en-US"/>
        </a:p>
      </dgm:t>
    </dgm:pt>
    <dgm:pt modelId="{1B0E1957-CB3F-44B3-B55A-644DF77FB79B}">
      <dgm:prSet/>
      <dgm:spPr>
        <a:solidFill>
          <a:schemeClr val="accent6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n-US" b="1" dirty="0" err="1" smtClean="0">
              <a:latin typeface="Comic Sans MS" pitchFamily="66" charset="0"/>
            </a:rPr>
            <a:t>Zakat</a:t>
          </a:r>
          <a:r>
            <a:rPr lang="en-US" b="1" dirty="0" smtClean="0">
              <a:latin typeface="Comic Sans MS" pitchFamily="66" charset="0"/>
            </a:rPr>
            <a:t> </a:t>
          </a:r>
          <a:r>
            <a:rPr lang="en-US" b="1" dirty="0" err="1" smtClean="0">
              <a:latin typeface="Comic Sans MS" pitchFamily="66" charset="0"/>
            </a:rPr>
            <a:t>Perniagaan</a:t>
          </a:r>
          <a:endParaRPr lang="en-US" b="1" dirty="0">
            <a:latin typeface="Comic Sans MS" pitchFamily="66" charset="0"/>
          </a:endParaRPr>
        </a:p>
      </dgm:t>
    </dgm:pt>
    <dgm:pt modelId="{9D505474-047B-4436-A160-F07D580901F9}" type="parTrans" cxnId="{19608302-338C-4F76-8A61-259A17225741}">
      <dgm:prSet/>
      <dgm:spPr>
        <a:ln w="38100">
          <a:solidFill>
            <a:schemeClr val="accent6">
              <a:lumMod val="50000"/>
            </a:schemeClr>
          </a:solidFill>
        </a:ln>
      </dgm:spPr>
      <dgm:t>
        <a:bodyPr/>
        <a:lstStyle/>
        <a:p>
          <a:endParaRPr lang="en-US"/>
        </a:p>
      </dgm:t>
    </dgm:pt>
    <dgm:pt modelId="{297F7672-EA97-43FB-82CA-4529D5E50339}" type="sibTrans" cxnId="{19608302-338C-4F76-8A61-259A17225741}">
      <dgm:prSet/>
      <dgm:spPr/>
      <dgm:t>
        <a:bodyPr/>
        <a:lstStyle/>
        <a:p>
          <a:endParaRPr lang="en-US"/>
        </a:p>
      </dgm:t>
    </dgm:pt>
    <dgm:pt modelId="{4E1A5817-519F-4817-B96F-178864C7221E}" type="pres">
      <dgm:prSet presAssocID="{490E5416-6886-4669-94A2-12EEC0AF2A88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id-ID"/>
        </a:p>
      </dgm:t>
    </dgm:pt>
    <dgm:pt modelId="{8F756CB3-D960-4059-92C6-C4D0934A391B}" type="pres">
      <dgm:prSet presAssocID="{7763E4DC-21E9-45CA-95AC-4A79C283AE51}" presName="root" presStyleCnt="0"/>
      <dgm:spPr/>
    </dgm:pt>
    <dgm:pt modelId="{65398F32-61E7-40A9-9CEB-39C21CD69DBE}" type="pres">
      <dgm:prSet presAssocID="{7763E4DC-21E9-45CA-95AC-4A79C283AE51}" presName="rootComposite" presStyleCnt="0"/>
      <dgm:spPr/>
    </dgm:pt>
    <dgm:pt modelId="{37DF839D-973D-4541-9F57-190FA7BDF428}" type="pres">
      <dgm:prSet presAssocID="{7763E4DC-21E9-45CA-95AC-4A79C283AE51}" presName="rootText" presStyleLbl="node1" presStyleIdx="0" presStyleCnt="2" custScaleX="288362" custScaleY="215561" custLinFactNeighborX="-11967" custLinFactNeighborY="22192"/>
      <dgm:spPr/>
      <dgm:t>
        <a:bodyPr/>
        <a:lstStyle/>
        <a:p>
          <a:endParaRPr lang="en-US"/>
        </a:p>
      </dgm:t>
    </dgm:pt>
    <dgm:pt modelId="{E8877E20-5D94-4486-9026-9DA51F93801A}" type="pres">
      <dgm:prSet presAssocID="{7763E4DC-21E9-45CA-95AC-4A79C283AE51}" presName="rootConnector" presStyleLbl="node1" presStyleIdx="0" presStyleCnt="2"/>
      <dgm:spPr/>
      <dgm:t>
        <a:bodyPr/>
        <a:lstStyle/>
        <a:p>
          <a:endParaRPr lang="id-ID"/>
        </a:p>
      </dgm:t>
    </dgm:pt>
    <dgm:pt modelId="{4886423F-75D6-4F40-8CA7-0A1FDB1ACDF7}" type="pres">
      <dgm:prSet presAssocID="{7763E4DC-21E9-45CA-95AC-4A79C283AE51}" presName="childShape" presStyleCnt="0"/>
      <dgm:spPr/>
    </dgm:pt>
    <dgm:pt modelId="{C32FBADF-4A07-4962-B81C-BACADFA88758}" type="pres">
      <dgm:prSet presAssocID="{6BEC93FD-BEFC-4E35-BF1F-540AC60D914C}" presName="root" presStyleCnt="0"/>
      <dgm:spPr/>
    </dgm:pt>
    <dgm:pt modelId="{68A65174-682C-435D-9B28-92D3196D4925}" type="pres">
      <dgm:prSet presAssocID="{6BEC93FD-BEFC-4E35-BF1F-540AC60D914C}" presName="rootComposite" presStyleCnt="0"/>
      <dgm:spPr/>
    </dgm:pt>
    <dgm:pt modelId="{60136804-26F6-4CFD-B7C4-808AB20A9F0C}" type="pres">
      <dgm:prSet presAssocID="{6BEC93FD-BEFC-4E35-BF1F-540AC60D914C}" presName="rootText" presStyleLbl="node1" presStyleIdx="1" presStyleCnt="2" custScaleX="328958" custScaleY="202771" custLinFactNeighborX="14578" custLinFactNeighborY="22192"/>
      <dgm:spPr/>
      <dgm:t>
        <a:bodyPr/>
        <a:lstStyle/>
        <a:p>
          <a:endParaRPr lang="en-US"/>
        </a:p>
      </dgm:t>
    </dgm:pt>
    <dgm:pt modelId="{142F23AC-1048-4B3B-962D-810EDBD5B776}" type="pres">
      <dgm:prSet presAssocID="{6BEC93FD-BEFC-4E35-BF1F-540AC60D914C}" presName="rootConnector" presStyleLbl="node1" presStyleIdx="1" presStyleCnt="2"/>
      <dgm:spPr/>
      <dgm:t>
        <a:bodyPr/>
        <a:lstStyle/>
        <a:p>
          <a:endParaRPr lang="id-ID"/>
        </a:p>
      </dgm:t>
    </dgm:pt>
    <dgm:pt modelId="{2ECDB230-165A-47EC-9690-02153D7B7CC1}" type="pres">
      <dgm:prSet presAssocID="{6BEC93FD-BEFC-4E35-BF1F-540AC60D914C}" presName="childShape" presStyleCnt="0"/>
      <dgm:spPr/>
    </dgm:pt>
    <dgm:pt modelId="{93F1DCBE-5F8A-4894-8A69-8DC08CDE3CE7}" type="pres">
      <dgm:prSet presAssocID="{8879AFAB-8DCF-46B7-8E23-DAE82E52B592}" presName="Name13" presStyleLbl="parChTrans1D2" presStyleIdx="0" presStyleCnt="5"/>
      <dgm:spPr/>
      <dgm:t>
        <a:bodyPr/>
        <a:lstStyle/>
        <a:p>
          <a:endParaRPr lang="id-ID"/>
        </a:p>
      </dgm:t>
    </dgm:pt>
    <dgm:pt modelId="{EB92B461-A781-4F32-AF6B-696FF2A98C2C}" type="pres">
      <dgm:prSet presAssocID="{B0D834B7-AF4F-4D83-98B0-42530F9F4129}" presName="childText" presStyleLbl="bgAcc1" presStyleIdx="0" presStyleCnt="5" custScaleX="2799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9F0A0E-00EB-4DD6-8F87-6833BD3CE16A}" type="pres">
      <dgm:prSet presAssocID="{D55751F0-16BB-4C16-A0D6-07AD060C934C}" presName="Name13" presStyleLbl="parChTrans1D2" presStyleIdx="1" presStyleCnt="5"/>
      <dgm:spPr/>
      <dgm:t>
        <a:bodyPr/>
        <a:lstStyle/>
        <a:p>
          <a:endParaRPr lang="id-ID"/>
        </a:p>
      </dgm:t>
    </dgm:pt>
    <dgm:pt modelId="{02E7B1A5-1DE3-453A-A525-F45A8ADD860F}" type="pres">
      <dgm:prSet presAssocID="{2DFCD104-A12E-4019-8764-A0653DA41B22}" presName="childText" presStyleLbl="bgAcc1" presStyleIdx="1" presStyleCnt="5" custScaleX="28156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962E7C-F879-4642-A21B-268A1C291DF9}" type="pres">
      <dgm:prSet presAssocID="{31A3271A-64E7-47A5-AF99-B0119690F50E}" presName="Name13" presStyleLbl="parChTrans1D2" presStyleIdx="2" presStyleCnt="5"/>
      <dgm:spPr/>
      <dgm:t>
        <a:bodyPr/>
        <a:lstStyle/>
        <a:p>
          <a:endParaRPr lang="id-ID"/>
        </a:p>
      </dgm:t>
    </dgm:pt>
    <dgm:pt modelId="{6C5FA27F-7C8F-41CC-9933-01EBBC22E0FE}" type="pres">
      <dgm:prSet presAssocID="{8E8F33B4-8DEB-4BD1-B7F0-F62BE29DEB2F}" presName="childText" presStyleLbl="bgAcc1" presStyleIdx="2" presStyleCnt="5" custScaleX="272664" custLinFactNeighborX="4448" custLinFactNeighborY="326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961A43-C776-41EB-9241-53EA04FFF3F0}" type="pres">
      <dgm:prSet presAssocID="{716D5273-1551-475A-A05A-D6D575008379}" presName="Name13" presStyleLbl="parChTrans1D2" presStyleIdx="3" presStyleCnt="5"/>
      <dgm:spPr/>
      <dgm:t>
        <a:bodyPr/>
        <a:lstStyle/>
        <a:p>
          <a:endParaRPr lang="id-ID"/>
        </a:p>
      </dgm:t>
    </dgm:pt>
    <dgm:pt modelId="{EAE3362D-1187-485E-B5E6-2248B827C557}" type="pres">
      <dgm:prSet presAssocID="{AF0C3A2E-4769-4F47-B68C-E85EA1094FE9}" presName="childText" presStyleLbl="bgAcc1" presStyleIdx="3" presStyleCnt="5" custScaleX="28156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220721-D662-47D0-9BAF-F865D16B3969}" type="pres">
      <dgm:prSet presAssocID="{9D505474-047B-4436-A160-F07D580901F9}" presName="Name13" presStyleLbl="parChTrans1D2" presStyleIdx="4" presStyleCnt="5"/>
      <dgm:spPr/>
      <dgm:t>
        <a:bodyPr/>
        <a:lstStyle/>
        <a:p>
          <a:endParaRPr lang="id-ID"/>
        </a:p>
      </dgm:t>
    </dgm:pt>
    <dgm:pt modelId="{6E2A1FF2-111F-4C9D-A098-32F6F5E6125C}" type="pres">
      <dgm:prSet presAssocID="{1B0E1957-CB3F-44B3-B55A-644DF77FB79B}" presName="childText" presStyleLbl="bgAcc1" presStyleIdx="4" presStyleCnt="5" custScaleX="28156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88542B6-976B-47E9-BFF5-76EBE6311242}" type="presOf" srcId="{490E5416-6886-4669-94A2-12EEC0AF2A88}" destId="{4E1A5817-519F-4817-B96F-178864C7221E}" srcOrd="0" destOrd="0" presId="urn:microsoft.com/office/officeart/2005/8/layout/hierarchy3"/>
    <dgm:cxn modelId="{2AF2AF1D-9D5A-4CB7-BA1B-00BFA54265A1}" srcId="{6BEC93FD-BEFC-4E35-BF1F-540AC60D914C}" destId="{AF0C3A2E-4769-4F47-B68C-E85EA1094FE9}" srcOrd="3" destOrd="0" parTransId="{716D5273-1551-475A-A05A-D6D575008379}" sibTransId="{7E085BB6-C5E6-43A4-8DDE-80D152C65814}"/>
    <dgm:cxn modelId="{16CD4DC2-F46F-48CB-98C3-36B3D7774AEA}" type="presOf" srcId="{716D5273-1551-475A-A05A-D6D575008379}" destId="{DC961A43-C776-41EB-9241-53EA04FFF3F0}" srcOrd="0" destOrd="0" presId="urn:microsoft.com/office/officeart/2005/8/layout/hierarchy3"/>
    <dgm:cxn modelId="{BE38313D-BB8A-4693-B886-EFDF660EA02C}" srcId="{6BEC93FD-BEFC-4E35-BF1F-540AC60D914C}" destId="{8E8F33B4-8DEB-4BD1-B7F0-F62BE29DEB2F}" srcOrd="2" destOrd="0" parTransId="{31A3271A-64E7-47A5-AF99-B0119690F50E}" sibTransId="{A2E7A7F4-DE1E-4F00-AB0A-5920A7A2619A}"/>
    <dgm:cxn modelId="{CF1EEA30-3585-4427-BF04-189967D76955}" type="presOf" srcId="{8E8F33B4-8DEB-4BD1-B7F0-F62BE29DEB2F}" destId="{6C5FA27F-7C8F-41CC-9933-01EBBC22E0FE}" srcOrd="0" destOrd="0" presId="urn:microsoft.com/office/officeart/2005/8/layout/hierarchy3"/>
    <dgm:cxn modelId="{E260A04C-D682-4EC2-9DAF-2C9C23BEF570}" type="presOf" srcId="{6BEC93FD-BEFC-4E35-BF1F-540AC60D914C}" destId="{60136804-26F6-4CFD-B7C4-808AB20A9F0C}" srcOrd="0" destOrd="0" presId="urn:microsoft.com/office/officeart/2005/8/layout/hierarchy3"/>
    <dgm:cxn modelId="{D7F2A2BD-C1F5-48E2-8BA0-0C91387CE8D9}" type="presOf" srcId="{7763E4DC-21E9-45CA-95AC-4A79C283AE51}" destId="{E8877E20-5D94-4486-9026-9DA51F93801A}" srcOrd="1" destOrd="0" presId="urn:microsoft.com/office/officeart/2005/8/layout/hierarchy3"/>
    <dgm:cxn modelId="{944D9BCA-0466-49BF-A930-4F25825F1D35}" type="presOf" srcId="{AF0C3A2E-4769-4F47-B68C-E85EA1094FE9}" destId="{EAE3362D-1187-485E-B5E6-2248B827C557}" srcOrd="0" destOrd="0" presId="urn:microsoft.com/office/officeart/2005/8/layout/hierarchy3"/>
    <dgm:cxn modelId="{1C04EABD-4689-47D2-8916-96C757050CFC}" type="presOf" srcId="{7763E4DC-21E9-45CA-95AC-4A79C283AE51}" destId="{37DF839D-973D-4541-9F57-190FA7BDF428}" srcOrd="0" destOrd="0" presId="urn:microsoft.com/office/officeart/2005/8/layout/hierarchy3"/>
    <dgm:cxn modelId="{583FB95D-5EB6-4FCA-853D-1C329B5655BF}" type="presOf" srcId="{1B0E1957-CB3F-44B3-B55A-644DF77FB79B}" destId="{6E2A1FF2-111F-4C9D-A098-32F6F5E6125C}" srcOrd="0" destOrd="0" presId="urn:microsoft.com/office/officeart/2005/8/layout/hierarchy3"/>
    <dgm:cxn modelId="{4FE7F725-337A-48AD-85D8-4BA801501E48}" type="presOf" srcId="{6BEC93FD-BEFC-4E35-BF1F-540AC60D914C}" destId="{142F23AC-1048-4B3B-962D-810EDBD5B776}" srcOrd="1" destOrd="0" presId="urn:microsoft.com/office/officeart/2005/8/layout/hierarchy3"/>
    <dgm:cxn modelId="{E81F87DB-ED8C-40A1-A4FF-3CAF6A03DBE9}" srcId="{490E5416-6886-4669-94A2-12EEC0AF2A88}" destId="{6BEC93FD-BEFC-4E35-BF1F-540AC60D914C}" srcOrd="1" destOrd="0" parTransId="{93E83EAF-6B0B-4926-9E2B-C1134C485563}" sibTransId="{8CBC18C0-FFBA-4906-B92A-F17EB24786E8}"/>
    <dgm:cxn modelId="{F5C002AF-75A3-4BAA-82AE-2886ECA2F043}" type="presOf" srcId="{D55751F0-16BB-4C16-A0D6-07AD060C934C}" destId="{A89F0A0E-00EB-4DD6-8F87-6833BD3CE16A}" srcOrd="0" destOrd="0" presId="urn:microsoft.com/office/officeart/2005/8/layout/hierarchy3"/>
    <dgm:cxn modelId="{3B833DB0-5541-49CC-8DA5-83B469118B4B}" type="presOf" srcId="{8879AFAB-8DCF-46B7-8E23-DAE82E52B592}" destId="{93F1DCBE-5F8A-4894-8A69-8DC08CDE3CE7}" srcOrd="0" destOrd="0" presId="urn:microsoft.com/office/officeart/2005/8/layout/hierarchy3"/>
    <dgm:cxn modelId="{6EA47D0D-F71C-4DA1-8F62-FC0D3AB12CAD}" type="presOf" srcId="{9D505474-047B-4436-A160-F07D580901F9}" destId="{CD220721-D662-47D0-9BAF-F865D16B3969}" srcOrd="0" destOrd="0" presId="urn:microsoft.com/office/officeart/2005/8/layout/hierarchy3"/>
    <dgm:cxn modelId="{FE25D34E-7DB5-4465-98B1-BEF0BBE3A5F6}" type="presOf" srcId="{31A3271A-64E7-47A5-AF99-B0119690F50E}" destId="{41962E7C-F879-4642-A21B-268A1C291DF9}" srcOrd="0" destOrd="0" presId="urn:microsoft.com/office/officeart/2005/8/layout/hierarchy3"/>
    <dgm:cxn modelId="{6EF79C63-60D3-439A-BFBC-BAD692ED77FB}" srcId="{6BEC93FD-BEFC-4E35-BF1F-540AC60D914C}" destId="{B0D834B7-AF4F-4D83-98B0-42530F9F4129}" srcOrd="0" destOrd="0" parTransId="{8879AFAB-8DCF-46B7-8E23-DAE82E52B592}" sibTransId="{18402F69-DCE5-498A-8DBC-0AE3C8E16389}"/>
    <dgm:cxn modelId="{19608302-338C-4F76-8A61-259A17225741}" srcId="{6BEC93FD-BEFC-4E35-BF1F-540AC60D914C}" destId="{1B0E1957-CB3F-44B3-B55A-644DF77FB79B}" srcOrd="4" destOrd="0" parTransId="{9D505474-047B-4436-A160-F07D580901F9}" sibTransId="{297F7672-EA97-43FB-82CA-4529D5E50339}"/>
    <dgm:cxn modelId="{904DE272-9EC6-466F-9896-29DD234BA915}" srcId="{6BEC93FD-BEFC-4E35-BF1F-540AC60D914C}" destId="{2DFCD104-A12E-4019-8764-A0653DA41B22}" srcOrd="1" destOrd="0" parTransId="{D55751F0-16BB-4C16-A0D6-07AD060C934C}" sibTransId="{148D8D39-6C7E-4A28-8CDD-47EFC217F3A0}"/>
    <dgm:cxn modelId="{77CD198A-2340-4281-AD2C-12C32E8E69C8}" type="presOf" srcId="{2DFCD104-A12E-4019-8764-A0653DA41B22}" destId="{02E7B1A5-1DE3-453A-A525-F45A8ADD860F}" srcOrd="0" destOrd="0" presId="urn:microsoft.com/office/officeart/2005/8/layout/hierarchy3"/>
    <dgm:cxn modelId="{A8124A63-D921-4642-AD5E-A6594D501777}" srcId="{490E5416-6886-4669-94A2-12EEC0AF2A88}" destId="{7763E4DC-21E9-45CA-95AC-4A79C283AE51}" srcOrd="0" destOrd="0" parTransId="{1C62F134-EC1A-4FD9-8967-481740E8C8C2}" sibTransId="{00051B03-E920-4EF8-996C-455A8C63B804}"/>
    <dgm:cxn modelId="{D343B674-2734-41A7-A62E-D126CCA7A3E8}" type="presOf" srcId="{B0D834B7-AF4F-4D83-98B0-42530F9F4129}" destId="{EB92B461-A781-4F32-AF6B-696FF2A98C2C}" srcOrd="0" destOrd="0" presId="urn:microsoft.com/office/officeart/2005/8/layout/hierarchy3"/>
    <dgm:cxn modelId="{354270AA-9A35-4BB1-B630-60F3EDFE98F6}" type="presParOf" srcId="{4E1A5817-519F-4817-B96F-178864C7221E}" destId="{8F756CB3-D960-4059-92C6-C4D0934A391B}" srcOrd="0" destOrd="0" presId="urn:microsoft.com/office/officeart/2005/8/layout/hierarchy3"/>
    <dgm:cxn modelId="{97D64F2F-49B1-47FA-B3B1-7AA167106F78}" type="presParOf" srcId="{8F756CB3-D960-4059-92C6-C4D0934A391B}" destId="{65398F32-61E7-40A9-9CEB-39C21CD69DBE}" srcOrd="0" destOrd="0" presId="urn:microsoft.com/office/officeart/2005/8/layout/hierarchy3"/>
    <dgm:cxn modelId="{2DD5D84A-5E5A-4334-8E95-19CD58E772CC}" type="presParOf" srcId="{65398F32-61E7-40A9-9CEB-39C21CD69DBE}" destId="{37DF839D-973D-4541-9F57-190FA7BDF428}" srcOrd="0" destOrd="0" presId="urn:microsoft.com/office/officeart/2005/8/layout/hierarchy3"/>
    <dgm:cxn modelId="{42DF88FF-43B3-414C-AF91-F525DD89395A}" type="presParOf" srcId="{65398F32-61E7-40A9-9CEB-39C21CD69DBE}" destId="{E8877E20-5D94-4486-9026-9DA51F93801A}" srcOrd="1" destOrd="0" presId="urn:microsoft.com/office/officeart/2005/8/layout/hierarchy3"/>
    <dgm:cxn modelId="{0539E1FA-0F0C-470F-9625-9B464E3302EC}" type="presParOf" srcId="{8F756CB3-D960-4059-92C6-C4D0934A391B}" destId="{4886423F-75D6-4F40-8CA7-0A1FDB1ACDF7}" srcOrd="1" destOrd="0" presId="urn:microsoft.com/office/officeart/2005/8/layout/hierarchy3"/>
    <dgm:cxn modelId="{C1879E28-3717-4377-92E3-DA301E8F6CE1}" type="presParOf" srcId="{4E1A5817-519F-4817-B96F-178864C7221E}" destId="{C32FBADF-4A07-4962-B81C-BACADFA88758}" srcOrd="1" destOrd="0" presId="urn:microsoft.com/office/officeart/2005/8/layout/hierarchy3"/>
    <dgm:cxn modelId="{9880C9DC-3E9C-4D41-BB00-D3C7DFA625A5}" type="presParOf" srcId="{C32FBADF-4A07-4962-B81C-BACADFA88758}" destId="{68A65174-682C-435D-9B28-92D3196D4925}" srcOrd="0" destOrd="0" presId="urn:microsoft.com/office/officeart/2005/8/layout/hierarchy3"/>
    <dgm:cxn modelId="{247B1F72-5084-4F90-879E-4B6B7574BF01}" type="presParOf" srcId="{68A65174-682C-435D-9B28-92D3196D4925}" destId="{60136804-26F6-4CFD-B7C4-808AB20A9F0C}" srcOrd="0" destOrd="0" presId="urn:microsoft.com/office/officeart/2005/8/layout/hierarchy3"/>
    <dgm:cxn modelId="{D79582EA-CD34-48A0-8603-9091E44BCBDF}" type="presParOf" srcId="{68A65174-682C-435D-9B28-92D3196D4925}" destId="{142F23AC-1048-4B3B-962D-810EDBD5B776}" srcOrd="1" destOrd="0" presId="urn:microsoft.com/office/officeart/2005/8/layout/hierarchy3"/>
    <dgm:cxn modelId="{82147D98-F964-49B8-94DF-CDFB6D5BBD02}" type="presParOf" srcId="{C32FBADF-4A07-4962-B81C-BACADFA88758}" destId="{2ECDB230-165A-47EC-9690-02153D7B7CC1}" srcOrd="1" destOrd="0" presId="urn:microsoft.com/office/officeart/2005/8/layout/hierarchy3"/>
    <dgm:cxn modelId="{1D3D3DDC-2BD5-4913-BEDF-873985F8125D}" type="presParOf" srcId="{2ECDB230-165A-47EC-9690-02153D7B7CC1}" destId="{93F1DCBE-5F8A-4894-8A69-8DC08CDE3CE7}" srcOrd="0" destOrd="0" presId="urn:microsoft.com/office/officeart/2005/8/layout/hierarchy3"/>
    <dgm:cxn modelId="{A254AC59-C084-4227-8226-805CCC2D67D2}" type="presParOf" srcId="{2ECDB230-165A-47EC-9690-02153D7B7CC1}" destId="{EB92B461-A781-4F32-AF6B-696FF2A98C2C}" srcOrd="1" destOrd="0" presId="urn:microsoft.com/office/officeart/2005/8/layout/hierarchy3"/>
    <dgm:cxn modelId="{C54D4FDE-A101-45F9-BA1D-228E3E0C05DF}" type="presParOf" srcId="{2ECDB230-165A-47EC-9690-02153D7B7CC1}" destId="{A89F0A0E-00EB-4DD6-8F87-6833BD3CE16A}" srcOrd="2" destOrd="0" presId="urn:microsoft.com/office/officeart/2005/8/layout/hierarchy3"/>
    <dgm:cxn modelId="{B3DC1BB2-EC31-4843-BD6D-E911380A7432}" type="presParOf" srcId="{2ECDB230-165A-47EC-9690-02153D7B7CC1}" destId="{02E7B1A5-1DE3-453A-A525-F45A8ADD860F}" srcOrd="3" destOrd="0" presId="urn:microsoft.com/office/officeart/2005/8/layout/hierarchy3"/>
    <dgm:cxn modelId="{27DD5573-A7E4-4C12-B97C-EC727C424D6D}" type="presParOf" srcId="{2ECDB230-165A-47EC-9690-02153D7B7CC1}" destId="{41962E7C-F879-4642-A21B-268A1C291DF9}" srcOrd="4" destOrd="0" presId="urn:microsoft.com/office/officeart/2005/8/layout/hierarchy3"/>
    <dgm:cxn modelId="{BB7E069A-326F-4105-A5DE-A2F2ED8186F3}" type="presParOf" srcId="{2ECDB230-165A-47EC-9690-02153D7B7CC1}" destId="{6C5FA27F-7C8F-41CC-9933-01EBBC22E0FE}" srcOrd="5" destOrd="0" presId="urn:microsoft.com/office/officeart/2005/8/layout/hierarchy3"/>
    <dgm:cxn modelId="{AFE9A515-8A38-46A1-ABB8-4ECE9D27804D}" type="presParOf" srcId="{2ECDB230-165A-47EC-9690-02153D7B7CC1}" destId="{DC961A43-C776-41EB-9241-53EA04FFF3F0}" srcOrd="6" destOrd="0" presId="urn:microsoft.com/office/officeart/2005/8/layout/hierarchy3"/>
    <dgm:cxn modelId="{B53072E1-9B9F-4548-B6A3-BBF9998D267C}" type="presParOf" srcId="{2ECDB230-165A-47EC-9690-02153D7B7CC1}" destId="{EAE3362D-1187-485E-B5E6-2248B827C557}" srcOrd="7" destOrd="0" presId="urn:microsoft.com/office/officeart/2005/8/layout/hierarchy3"/>
    <dgm:cxn modelId="{A50F95EB-DD2E-4151-8AD1-0A0DA16D62B4}" type="presParOf" srcId="{2ECDB230-165A-47EC-9690-02153D7B7CC1}" destId="{CD220721-D662-47D0-9BAF-F865D16B3969}" srcOrd="8" destOrd="0" presId="urn:microsoft.com/office/officeart/2005/8/layout/hierarchy3"/>
    <dgm:cxn modelId="{69BF17BB-910D-4BA6-BA24-BEEA6D6F28A5}" type="presParOf" srcId="{2ECDB230-165A-47EC-9690-02153D7B7CC1}" destId="{6E2A1FF2-111F-4C9D-A098-32F6F5E6125C}" srcOrd="9" destOrd="0" presId="urn:microsoft.com/office/officeart/2005/8/layout/hierarchy3"/>
  </dgm:cxnLst>
  <dgm:bg>
    <a:blipFill>
      <a:blip xmlns:r="http://schemas.openxmlformats.org/officeDocument/2006/relationships" r:embed="rId1"/>
      <a:stretch>
        <a:fillRect/>
      </a:stretch>
    </a:blipFill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9E35B03-EEA8-412F-AFF4-497EF8C058EB}" type="doc">
      <dgm:prSet loTypeId="urn:microsoft.com/office/officeart/2005/8/layout/vProcess5" loCatId="process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CC0E08A4-EB22-441A-AE08-5C3E6E27F2ED}">
      <dgm:prSet phldrT="[Text]"/>
      <dgm:spPr/>
      <dgm:t>
        <a:bodyPr/>
        <a:lstStyle/>
        <a:p>
          <a:r>
            <a:rPr lang="en-US" b="1" dirty="0" err="1" smtClean="0">
              <a:solidFill>
                <a:schemeClr val="tx1"/>
              </a:solidFill>
              <a:latin typeface="Comic Sans MS" pitchFamily="66" charset="0"/>
            </a:rPr>
            <a:t>Membelanjakan</a:t>
          </a:r>
          <a:r>
            <a:rPr lang="en-US" b="1" dirty="0" smtClean="0">
              <a:solidFill>
                <a:schemeClr val="tx1"/>
              </a:solidFill>
              <a:latin typeface="Comic Sans MS" pitchFamily="66" charset="0"/>
            </a:rPr>
            <a:t> </a:t>
          </a:r>
          <a:r>
            <a:rPr lang="en-US" b="1" dirty="0" err="1" smtClean="0">
              <a:solidFill>
                <a:schemeClr val="tx1"/>
              </a:solidFill>
              <a:latin typeface="Comic Sans MS" pitchFamily="66" charset="0"/>
            </a:rPr>
            <a:t>Harta</a:t>
          </a:r>
          <a:endParaRPr lang="en-US" dirty="0">
            <a:solidFill>
              <a:schemeClr val="tx1"/>
            </a:solidFill>
            <a:latin typeface="Comic Sans MS" pitchFamily="66" charset="0"/>
          </a:endParaRPr>
        </a:p>
      </dgm:t>
    </dgm:pt>
    <dgm:pt modelId="{1569EBD3-0B41-4AC1-B223-0A46B2D5A9E9}" type="parTrans" cxnId="{6A89BCDF-D3CF-43A9-8933-2502893D142E}">
      <dgm:prSet/>
      <dgm:spPr/>
      <dgm:t>
        <a:bodyPr/>
        <a:lstStyle/>
        <a:p>
          <a:endParaRPr lang="en-US"/>
        </a:p>
      </dgm:t>
    </dgm:pt>
    <dgm:pt modelId="{40122F76-169C-4246-A27F-0E3ED4304ED9}" type="sibTrans" cxnId="{6A89BCDF-D3CF-43A9-8933-2502893D142E}">
      <dgm:prSet/>
      <dgm:spPr/>
      <dgm:t>
        <a:bodyPr/>
        <a:lstStyle/>
        <a:p>
          <a:endParaRPr lang="en-US"/>
        </a:p>
      </dgm:t>
    </dgm:pt>
    <dgm:pt modelId="{D1DD7CF6-6DBD-4D82-9B40-299EF32126B3}">
      <dgm:prSet phldrT="[Text]"/>
      <dgm:spPr/>
      <dgm:t>
        <a:bodyPr/>
        <a:lstStyle/>
        <a:p>
          <a:r>
            <a:rPr lang="en-US" b="1" dirty="0" err="1" smtClean="0">
              <a:solidFill>
                <a:schemeClr val="tx1"/>
              </a:solidFill>
              <a:latin typeface="Comic Sans MS" pitchFamily="66" charset="0"/>
            </a:rPr>
            <a:t>Memberi</a:t>
          </a:r>
          <a:r>
            <a:rPr lang="en-US" b="1" dirty="0" smtClean="0">
              <a:solidFill>
                <a:schemeClr val="tx1"/>
              </a:solidFill>
              <a:latin typeface="Comic Sans MS" pitchFamily="66" charset="0"/>
            </a:rPr>
            <a:t> </a:t>
          </a:r>
          <a:r>
            <a:rPr lang="en-US" b="1" dirty="0" err="1" smtClean="0">
              <a:solidFill>
                <a:schemeClr val="tx1"/>
              </a:solidFill>
              <a:latin typeface="Comic Sans MS" pitchFamily="66" charset="0"/>
            </a:rPr>
            <a:t>Nafkah</a:t>
          </a:r>
          <a:endParaRPr lang="en-US" dirty="0">
            <a:solidFill>
              <a:schemeClr val="tx1"/>
            </a:solidFill>
            <a:latin typeface="Comic Sans MS" pitchFamily="66" charset="0"/>
          </a:endParaRPr>
        </a:p>
      </dgm:t>
    </dgm:pt>
    <dgm:pt modelId="{0BA97C52-36A2-4685-AF97-D1E025AD6F4C}" type="parTrans" cxnId="{C2F9EBF4-BA56-4701-842C-5056F3E817EA}">
      <dgm:prSet/>
      <dgm:spPr/>
      <dgm:t>
        <a:bodyPr/>
        <a:lstStyle/>
        <a:p>
          <a:endParaRPr lang="en-US"/>
        </a:p>
      </dgm:t>
    </dgm:pt>
    <dgm:pt modelId="{A2C281A5-A75C-492B-857A-215BE518475B}" type="sibTrans" cxnId="{C2F9EBF4-BA56-4701-842C-5056F3E817EA}">
      <dgm:prSet/>
      <dgm:spPr/>
      <dgm:t>
        <a:bodyPr/>
        <a:lstStyle/>
        <a:p>
          <a:endParaRPr lang="en-US"/>
        </a:p>
      </dgm:t>
    </dgm:pt>
    <dgm:pt modelId="{B8FAA7ED-44E3-4E41-8513-42C598457705}">
      <dgm:prSet phldrT="[Text]"/>
      <dgm:spPr/>
      <dgm:t>
        <a:bodyPr/>
        <a:lstStyle/>
        <a:p>
          <a:r>
            <a:rPr lang="en-US" b="1" dirty="0" err="1" smtClean="0">
              <a:solidFill>
                <a:schemeClr val="tx1"/>
              </a:solidFill>
              <a:latin typeface="Comic Sans MS" pitchFamily="66" charset="0"/>
            </a:rPr>
            <a:t>Mengeluarkan</a:t>
          </a:r>
          <a:r>
            <a:rPr lang="en-US" b="1" dirty="0" smtClean="0">
              <a:solidFill>
                <a:schemeClr val="tx1"/>
              </a:solidFill>
              <a:latin typeface="Comic Sans MS" pitchFamily="66" charset="0"/>
            </a:rPr>
            <a:t> </a:t>
          </a:r>
          <a:r>
            <a:rPr lang="en-US" b="1" dirty="0" err="1" smtClean="0">
              <a:solidFill>
                <a:schemeClr val="tx1"/>
              </a:solidFill>
              <a:latin typeface="Comic Sans MS" pitchFamily="66" charset="0"/>
            </a:rPr>
            <a:t>Zakat</a:t>
          </a:r>
          <a:endParaRPr lang="en-US" dirty="0">
            <a:solidFill>
              <a:schemeClr val="tx1"/>
            </a:solidFill>
            <a:latin typeface="Comic Sans MS" pitchFamily="66" charset="0"/>
          </a:endParaRPr>
        </a:p>
      </dgm:t>
    </dgm:pt>
    <dgm:pt modelId="{969612CC-A02A-44B7-B1FF-EDB9E8C1E0F2}" type="parTrans" cxnId="{3852C0D2-F711-4B80-AFE8-38996A86473C}">
      <dgm:prSet/>
      <dgm:spPr/>
      <dgm:t>
        <a:bodyPr/>
        <a:lstStyle/>
        <a:p>
          <a:endParaRPr lang="en-US"/>
        </a:p>
      </dgm:t>
    </dgm:pt>
    <dgm:pt modelId="{A9847CC4-646A-493C-BDF2-CFD82C45BF01}" type="sibTrans" cxnId="{3852C0D2-F711-4B80-AFE8-38996A86473C}">
      <dgm:prSet/>
      <dgm:spPr/>
      <dgm:t>
        <a:bodyPr/>
        <a:lstStyle/>
        <a:p>
          <a:endParaRPr lang="en-US"/>
        </a:p>
      </dgm:t>
    </dgm:pt>
    <dgm:pt modelId="{9FFE0C1D-2E85-4D40-B78C-2E36EEF6A5C9}" type="pres">
      <dgm:prSet presAssocID="{29E35B03-EEA8-412F-AFF4-497EF8C058EB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6C25C444-6CEC-4700-8CDA-57E7B4F20DC6}" type="pres">
      <dgm:prSet presAssocID="{29E35B03-EEA8-412F-AFF4-497EF8C058EB}" presName="dummyMaxCanvas" presStyleCnt="0">
        <dgm:presLayoutVars/>
      </dgm:prSet>
      <dgm:spPr/>
    </dgm:pt>
    <dgm:pt modelId="{DB66E625-26BB-4D44-9C19-DEC243644FBE}" type="pres">
      <dgm:prSet presAssocID="{29E35B03-EEA8-412F-AFF4-497EF8C058EB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746395-2F23-4715-BEFF-05C7AF722D4B}" type="pres">
      <dgm:prSet presAssocID="{29E35B03-EEA8-412F-AFF4-497EF8C058EB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83E817-A51E-447F-9DF3-5BB2A1E9808D}" type="pres">
      <dgm:prSet presAssocID="{29E35B03-EEA8-412F-AFF4-497EF8C058EB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BF93E0-C6C2-4866-85C1-1A59C7874636}" type="pres">
      <dgm:prSet presAssocID="{29E35B03-EEA8-412F-AFF4-497EF8C058EB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45B0320F-F83F-4DC3-8679-FD406687EA88}" type="pres">
      <dgm:prSet presAssocID="{29E35B03-EEA8-412F-AFF4-497EF8C058EB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E4CAE7E0-232A-4FA3-8792-79247E4A60DE}" type="pres">
      <dgm:prSet presAssocID="{29E35B03-EEA8-412F-AFF4-497EF8C058EB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8BE968-9E31-4B1B-94A1-477BC1F2E870}" type="pres">
      <dgm:prSet presAssocID="{29E35B03-EEA8-412F-AFF4-497EF8C058EB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A3C2BB-A237-40FC-B0F8-F98B9B26A204}" type="pres">
      <dgm:prSet presAssocID="{29E35B03-EEA8-412F-AFF4-497EF8C058EB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852C0D2-F711-4B80-AFE8-38996A86473C}" srcId="{29E35B03-EEA8-412F-AFF4-497EF8C058EB}" destId="{B8FAA7ED-44E3-4E41-8513-42C598457705}" srcOrd="2" destOrd="0" parTransId="{969612CC-A02A-44B7-B1FF-EDB9E8C1E0F2}" sibTransId="{A9847CC4-646A-493C-BDF2-CFD82C45BF01}"/>
    <dgm:cxn modelId="{CA620A63-10BA-4726-A06F-F7F2211E3BB2}" type="presOf" srcId="{A2C281A5-A75C-492B-857A-215BE518475B}" destId="{45B0320F-F83F-4DC3-8679-FD406687EA88}" srcOrd="0" destOrd="0" presId="urn:microsoft.com/office/officeart/2005/8/layout/vProcess5"/>
    <dgm:cxn modelId="{6A89BCDF-D3CF-43A9-8933-2502893D142E}" srcId="{29E35B03-EEA8-412F-AFF4-497EF8C058EB}" destId="{CC0E08A4-EB22-441A-AE08-5C3E6E27F2ED}" srcOrd="0" destOrd="0" parTransId="{1569EBD3-0B41-4AC1-B223-0A46B2D5A9E9}" sibTransId="{40122F76-169C-4246-A27F-0E3ED4304ED9}"/>
    <dgm:cxn modelId="{B837E9C2-5C40-4329-AF04-99162431D6F4}" type="presOf" srcId="{CC0E08A4-EB22-441A-AE08-5C3E6E27F2ED}" destId="{E4CAE7E0-232A-4FA3-8792-79247E4A60DE}" srcOrd="1" destOrd="0" presId="urn:microsoft.com/office/officeart/2005/8/layout/vProcess5"/>
    <dgm:cxn modelId="{C2F9EBF4-BA56-4701-842C-5056F3E817EA}" srcId="{29E35B03-EEA8-412F-AFF4-497EF8C058EB}" destId="{D1DD7CF6-6DBD-4D82-9B40-299EF32126B3}" srcOrd="1" destOrd="0" parTransId="{0BA97C52-36A2-4685-AF97-D1E025AD6F4C}" sibTransId="{A2C281A5-A75C-492B-857A-215BE518475B}"/>
    <dgm:cxn modelId="{1C78204F-6582-4F3F-8161-6C1AF9F444A1}" type="presOf" srcId="{B8FAA7ED-44E3-4E41-8513-42C598457705}" destId="{72A3C2BB-A237-40FC-B0F8-F98B9B26A204}" srcOrd="1" destOrd="0" presId="urn:microsoft.com/office/officeart/2005/8/layout/vProcess5"/>
    <dgm:cxn modelId="{2DD73B12-3404-49A6-AB92-BBA3F998270C}" type="presOf" srcId="{CC0E08A4-EB22-441A-AE08-5C3E6E27F2ED}" destId="{DB66E625-26BB-4D44-9C19-DEC243644FBE}" srcOrd="0" destOrd="0" presId="urn:microsoft.com/office/officeart/2005/8/layout/vProcess5"/>
    <dgm:cxn modelId="{14D2EBD3-2621-45A8-B4A3-A1BFD4520975}" type="presOf" srcId="{B8FAA7ED-44E3-4E41-8513-42C598457705}" destId="{1C83E817-A51E-447F-9DF3-5BB2A1E9808D}" srcOrd="0" destOrd="0" presId="urn:microsoft.com/office/officeart/2005/8/layout/vProcess5"/>
    <dgm:cxn modelId="{7E95402E-F924-43BE-BC39-C4D78ABC40CA}" type="presOf" srcId="{29E35B03-EEA8-412F-AFF4-497EF8C058EB}" destId="{9FFE0C1D-2E85-4D40-B78C-2E36EEF6A5C9}" srcOrd="0" destOrd="0" presId="urn:microsoft.com/office/officeart/2005/8/layout/vProcess5"/>
    <dgm:cxn modelId="{2FF1DB52-442E-4097-8BC9-3EF5A7DC880D}" type="presOf" srcId="{D1DD7CF6-6DBD-4D82-9B40-299EF32126B3}" destId="{A5746395-2F23-4715-BEFF-05C7AF722D4B}" srcOrd="0" destOrd="0" presId="urn:microsoft.com/office/officeart/2005/8/layout/vProcess5"/>
    <dgm:cxn modelId="{28F15E93-FCCC-41D7-BE8A-68A7EA0FB71B}" type="presOf" srcId="{40122F76-169C-4246-A27F-0E3ED4304ED9}" destId="{EFBF93E0-C6C2-4866-85C1-1A59C7874636}" srcOrd="0" destOrd="0" presId="urn:microsoft.com/office/officeart/2005/8/layout/vProcess5"/>
    <dgm:cxn modelId="{67ED6811-1072-45C6-9D3C-2C1EAD1E6C3B}" type="presOf" srcId="{D1DD7CF6-6DBD-4D82-9B40-299EF32126B3}" destId="{4B8BE968-9E31-4B1B-94A1-477BC1F2E870}" srcOrd="1" destOrd="0" presId="urn:microsoft.com/office/officeart/2005/8/layout/vProcess5"/>
    <dgm:cxn modelId="{5744B2FD-2272-4F5B-BE2F-3D21E0D5B7F8}" type="presParOf" srcId="{9FFE0C1D-2E85-4D40-B78C-2E36EEF6A5C9}" destId="{6C25C444-6CEC-4700-8CDA-57E7B4F20DC6}" srcOrd="0" destOrd="0" presId="urn:microsoft.com/office/officeart/2005/8/layout/vProcess5"/>
    <dgm:cxn modelId="{F1A107B2-0C0D-41FC-AE75-C5F315D8E17B}" type="presParOf" srcId="{9FFE0C1D-2E85-4D40-B78C-2E36EEF6A5C9}" destId="{DB66E625-26BB-4D44-9C19-DEC243644FBE}" srcOrd="1" destOrd="0" presId="urn:microsoft.com/office/officeart/2005/8/layout/vProcess5"/>
    <dgm:cxn modelId="{F11B1E64-393D-4613-B25E-33A542CDE5D9}" type="presParOf" srcId="{9FFE0C1D-2E85-4D40-B78C-2E36EEF6A5C9}" destId="{A5746395-2F23-4715-BEFF-05C7AF722D4B}" srcOrd="2" destOrd="0" presId="urn:microsoft.com/office/officeart/2005/8/layout/vProcess5"/>
    <dgm:cxn modelId="{3945C930-AF24-4C93-B796-04779EFBDEFB}" type="presParOf" srcId="{9FFE0C1D-2E85-4D40-B78C-2E36EEF6A5C9}" destId="{1C83E817-A51E-447F-9DF3-5BB2A1E9808D}" srcOrd="3" destOrd="0" presId="urn:microsoft.com/office/officeart/2005/8/layout/vProcess5"/>
    <dgm:cxn modelId="{0450D4A2-35ED-431A-90CD-7FCA87AC086B}" type="presParOf" srcId="{9FFE0C1D-2E85-4D40-B78C-2E36EEF6A5C9}" destId="{EFBF93E0-C6C2-4866-85C1-1A59C7874636}" srcOrd="4" destOrd="0" presId="urn:microsoft.com/office/officeart/2005/8/layout/vProcess5"/>
    <dgm:cxn modelId="{F5F039DE-C10E-4937-B4C4-8F3CB1000C3D}" type="presParOf" srcId="{9FFE0C1D-2E85-4D40-B78C-2E36EEF6A5C9}" destId="{45B0320F-F83F-4DC3-8679-FD406687EA88}" srcOrd="5" destOrd="0" presId="urn:microsoft.com/office/officeart/2005/8/layout/vProcess5"/>
    <dgm:cxn modelId="{0ED4F164-9D08-4FAC-AE57-AD068685E7F3}" type="presParOf" srcId="{9FFE0C1D-2E85-4D40-B78C-2E36EEF6A5C9}" destId="{E4CAE7E0-232A-4FA3-8792-79247E4A60DE}" srcOrd="6" destOrd="0" presId="urn:microsoft.com/office/officeart/2005/8/layout/vProcess5"/>
    <dgm:cxn modelId="{4373607B-2DD2-43A8-977C-1502C42BD244}" type="presParOf" srcId="{9FFE0C1D-2E85-4D40-B78C-2E36EEF6A5C9}" destId="{4B8BE968-9E31-4B1B-94A1-477BC1F2E870}" srcOrd="7" destOrd="0" presId="urn:microsoft.com/office/officeart/2005/8/layout/vProcess5"/>
    <dgm:cxn modelId="{D94DAF09-C6E8-45F3-AC60-3FFF18EF0121}" type="presParOf" srcId="{9FFE0C1D-2E85-4D40-B78C-2E36EEF6A5C9}" destId="{72A3C2BB-A237-40FC-B0F8-F98B9B26A204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267CC1E-D553-43F3-83FB-D9007E145BB4}" type="doc">
      <dgm:prSet loTypeId="urn:microsoft.com/office/officeart/2005/8/layout/list1" loCatId="list" qsTypeId="urn:microsoft.com/office/officeart/2005/8/quickstyle/3d3" qsCatId="3D" csTypeId="urn:microsoft.com/office/officeart/2005/8/colors/accent6_5" csCatId="accent6" phldr="1"/>
      <dgm:spPr/>
      <dgm:t>
        <a:bodyPr/>
        <a:lstStyle/>
        <a:p>
          <a:endParaRPr lang="en-US"/>
        </a:p>
      </dgm:t>
    </dgm:pt>
    <dgm:pt modelId="{ACD321D1-52FD-4361-BB1D-ED604E77BC53}">
      <dgm:prSet phldrT="[Text]" custT="1"/>
      <dgm:spPr/>
      <dgm:t>
        <a:bodyPr/>
        <a:lstStyle/>
        <a:p>
          <a:r>
            <a:rPr lang="en-US" sz="3600" b="1" i="0" dirty="0" smtClean="0">
              <a:solidFill>
                <a:schemeClr val="tx1"/>
              </a:solidFill>
              <a:latin typeface="Comic Sans MS" pitchFamily="66" charset="0"/>
            </a:rPr>
            <a:t>Spiritual</a:t>
          </a:r>
          <a:endParaRPr lang="en-US" sz="3600" b="1" i="0" dirty="0">
            <a:solidFill>
              <a:schemeClr val="tx1"/>
            </a:solidFill>
            <a:latin typeface="Comic Sans MS" pitchFamily="66" charset="0"/>
          </a:endParaRPr>
        </a:p>
      </dgm:t>
    </dgm:pt>
    <dgm:pt modelId="{454FBD7A-B237-4642-9392-F2A573BE41E5}" type="parTrans" cxnId="{A3647E9D-328D-42D0-995B-0C9F82047404}">
      <dgm:prSet/>
      <dgm:spPr/>
      <dgm:t>
        <a:bodyPr/>
        <a:lstStyle/>
        <a:p>
          <a:endParaRPr lang="en-US"/>
        </a:p>
      </dgm:t>
    </dgm:pt>
    <dgm:pt modelId="{11B85A5D-1884-47FF-83E2-3A2E7725320E}" type="sibTrans" cxnId="{A3647E9D-328D-42D0-995B-0C9F82047404}">
      <dgm:prSet/>
      <dgm:spPr/>
      <dgm:t>
        <a:bodyPr/>
        <a:lstStyle/>
        <a:p>
          <a:endParaRPr lang="en-US"/>
        </a:p>
      </dgm:t>
    </dgm:pt>
    <dgm:pt modelId="{21DF5B6E-58B1-4629-9B70-675176CA4E02}">
      <dgm:prSet phldrT="[Text]" custT="1"/>
      <dgm:spPr/>
      <dgm:t>
        <a:bodyPr/>
        <a:lstStyle/>
        <a:p>
          <a:r>
            <a:rPr lang="en-US" sz="3600" b="1" i="0" dirty="0" err="1" smtClean="0">
              <a:solidFill>
                <a:schemeClr val="tx1"/>
              </a:solidFill>
              <a:latin typeface="Comic Sans MS" pitchFamily="66" charset="0"/>
            </a:rPr>
            <a:t>Ekonomi</a:t>
          </a:r>
          <a:endParaRPr lang="en-US" sz="3600" b="1" i="0" dirty="0">
            <a:solidFill>
              <a:schemeClr val="tx1"/>
            </a:solidFill>
            <a:latin typeface="Comic Sans MS" pitchFamily="66" charset="0"/>
          </a:endParaRPr>
        </a:p>
      </dgm:t>
    </dgm:pt>
    <dgm:pt modelId="{AB3AF749-6B7E-4996-BAE9-95CE33FD234F}" type="parTrans" cxnId="{64A440DC-72E7-4808-B168-63AC655BFB4D}">
      <dgm:prSet/>
      <dgm:spPr/>
      <dgm:t>
        <a:bodyPr/>
        <a:lstStyle/>
        <a:p>
          <a:endParaRPr lang="en-US"/>
        </a:p>
      </dgm:t>
    </dgm:pt>
    <dgm:pt modelId="{95368FFA-1938-4E91-B12A-0BB3C36218D7}" type="sibTrans" cxnId="{64A440DC-72E7-4808-B168-63AC655BFB4D}">
      <dgm:prSet/>
      <dgm:spPr/>
      <dgm:t>
        <a:bodyPr/>
        <a:lstStyle/>
        <a:p>
          <a:endParaRPr lang="en-US"/>
        </a:p>
      </dgm:t>
    </dgm:pt>
    <dgm:pt modelId="{7615C07C-68E0-468A-8AED-E8DC0689523F}">
      <dgm:prSet phldrT="[Text]" custT="1"/>
      <dgm:spPr/>
      <dgm:t>
        <a:bodyPr/>
        <a:lstStyle/>
        <a:p>
          <a:r>
            <a:rPr lang="en-US" sz="4000" b="1" i="0" dirty="0" err="1" smtClean="0">
              <a:solidFill>
                <a:schemeClr val="tx1"/>
              </a:solidFill>
              <a:latin typeface="Comic Sans MS" pitchFamily="66" charset="0"/>
            </a:rPr>
            <a:t>Sosial</a:t>
          </a:r>
          <a:endParaRPr lang="en-US" sz="4000" b="1" i="0" dirty="0">
            <a:solidFill>
              <a:schemeClr val="tx1"/>
            </a:solidFill>
            <a:latin typeface="Comic Sans MS" pitchFamily="66" charset="0"/>
          </a:endParaRPr>
        </a:p>
      </dgm:t>
    </dgm:pt>
    <dgm:pt modelId="{23A2A4E0-0FA4-4E5F-832E-0D0E832B4FB6}" type="parTrans" cxnId="{6CF77D1F-F380-442B-9CAC-6139415B590C}">
      <dgm:prSet/>
      <dgm:spPr/>
      <dgm:t>
        <a:bodyPr/>
        <a:lstStyle/>
        <a:p>
          <a:endParaRPr lang="en-US"/>
        </a:p>
      </dgm:t>
    </dgm:pt>
    <dgm:pt modelId="{9A4340C1-698B-43DD-B6EE-9664BF38BA52}" type="sibTrans" cxnId="{6CF77D1F-F380-442B-9CAC-6139415B590C}">
      <dgm:prSet/>
      <dgm:spPr/>
      <dgm:t>
        <a:bodyPr/>
        <a:lstStyle/>
        <a:p>
          <a:endParaRPr lang="en-US"/>
        </a:p>
      </dgm:t>
    </dgm:pt>
    <dgm:pt modelId="{F6533003-46B4-4858-9D47-396E90251BD1}" type="pres">
      <dgm:prSet presAssocID="{3267CC1E-D553-43F3-83FB-D9007E145BB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9C5CF13E-86F2-4E7D-98E4-C6960EF9E425}" type="pres">
      <dgm:prSet presAssocID="{ACD321D1-52FD-4361-BB1D-ED604E77BC53}" presName="parentLin" presStyleCnt="0"/>
      <dgm:spPr/>
    </dgm:pt>
    <dgm:pt modelId="{89E46BF1-4F32-4F76-9099-EEB3627EE215}" type="pres">
      <dgm:prSet presAssocID="{ACD321D1-52FD-4361-BB1D-ED604E77BC53}" presName="parentLeftMargin" presStyleLbl="node1" presStyleIdx="0" presStyleCnt="3"/>
      <dgm:spPr/>
      <dgm:t>
        <a:bodyPr/>
        <a:lstStyle/>
        <a:p>
          <a:endParaRPr lang="id-ID"/>
        </a:p>
      </dgm:t>
    </dgm:pt>
    <dgm:pt modelId="{965011AB-205F-489A-8FFD-85049268DAB7}" type="pres">
      <dgm:prSet presAssocID="{ACD321D1-52FD-4361-BB1D-ED604E77BC53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C519F0-0D64-450F-A113-B6B1630EB6FE}" type="pres">
      <dgm:prSet presAssocID="{ACD321D1-52FD-4361-BB1D-ED604E77BC53}" presName="negativeSpace" presStyleCnt="0"/>
      <dgm:spPr/>
    </dgm:pt>
    <dgm:pt modelId="{3E3EBE3F-D31A-487A-9299-0F99CC48AEFF}" type="pres">
      <dgm:prSet presAssocID="{ACD321D1-52FD-4361-BB1D-ED604E77BC53}" presName="childText" presStyleLbl="conFgAcc1" presStyleIdx="0" presStyleCnt="3">
        <dgm:presLayoutVars>
          <dgm:bulletEnabled val="1"/>
        </dgm:presLayoutVars>
      </dgm:prSet>
      <dgm:spPr/>
    </dgm:pt>
    <dgm:pt modelId="{78CAA9E8-9260-4FA1-B6B3-6322DA5BFC21}" type="pres">
      <dgm:prSet presAssocID="{11B85A5D-1884-47FF-83E2-3A2E7725320E}" presName="spaceBetweenRectangles" presStyleCnt="0"/>
      <dgm:spPr/>
    </dgm:pt>
    <dgm:pt modelId="{9370758F-3173-474B-B857-D023B088E8E8}" type="pres">
      <dgm:prSet presAssocID="{21DF5B6E-58B1-4629-9B70-675176CA4E02}" presName="parentLin" presStyleCnt="0"/>
      <dgm:spPr/>
    </dgm:pt>
    <dgm:pt modelId="{F2A66BAB-3B75-40D4-BC26-8EF4AF924D05}" type="pres">
      <dgm:prSet presAssocID="{21DF5B6E-58B1-4629-9B70-675176CA4E02}" presName="parentLeftMargin" presStyleLbl="node1" presStyleIdx="0" presStyleCnt="3"/>
      <dgm:spPr/>
      <dgm:t>
        <a:bodyPr/>
        <a:lstStyle/>
        <a:p>
          <a:endParaRPr lang="id-ID"/>
        </a:p>
      </dgm:t>
    </dgm:pt>
    <dgm:pt modelId="{D142E34C-C4E0-42CC-9582-E3003226ABD5}" type="pres">
      <dgm:prSet presAssocID="{21DF5B6E-58B1-4629-9B70-675176CA4E02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4FD79C-5896-44A1-AB26-9C0B744DCFE1}" type="pres">
      <dgm:prSet presAssocID="{21DF5B6E-58B1-4629-9B70-675176CA4E02}" presName="negativeSpace" presStyleCnt="0"/>
      <dgm:spPr/>
    </dgm:pt>
    <dgm:pt modelId="{FEBA3768-AAC1-4B04-A693-A53CD4684033}" type="pres">
      <dgm:prSet presAssocID="{21DF5B6E-58B1-4629-9B70-675176CA4E02}" presName="childText" presStyleLbl="conFgAcc1" presStyleIdx="1" presStyleCnt="3">
        <dgm:presLayoutVars>
          <dgm:bulletEnabled val="1"/>
        </dgm:presLayoutVars>
      </dgm:prSet>
      <dgm:spPr/>
    </dgm:pt>
    <dgm:pt modelId="{52AF18EF-746B-4DAC-86F1-9F5A2D802D10}" type="pres">
      <dgm:prSet presAssocID="{95368FFA-1938-4E91-B12A-0BB3C36218D7}" presName="spaceBetweenRectangles" presStyleCnt="0"/>
      <dgm:spPr/>
    </dgm:pt>
    <dgm:pt modelId="{CE73D0CF-9133-4DF0-ABEB-4ABEC2C5A9DC}" type="pres">
      <dgm:prSet presAssocID="{7615C07C-68E0-468A-8AED-E8DC0689523F}" presName="parentLin" presStyleCnt="0"/>
      <dgm:spPr/>
    </dgm:pt>
    <dgm:pt modelId="{0F447D7C-254F-43D5-8444-0EA9BEC3569E}" type="pres">
      <dgm:prSet presAssocID="{7615C07C-68E0-468A-8AED-E8DC0689523F}" presName="parentLeftMargin" presStyleLbl="node1" presStyleIdx="1" presStyleCnt="3"/>
      <dgm:spPr/>
      <dgm:t>
        <a:bodyPr/>
        <a:lstStyle/>
        <a:p>
          <a:endParaRPr lang="id-ID"/>
        </a:p>
      </dgm:t>
    </dgm:pt>
    <dgm:pt modelId="{D5754DD7-1524-40EE-936E-BAA0F81ACE6F}" type="pres">
      <dgm:prSet presAssocID="{7615C07C-68E0-468A-8AED-E8DC0689523F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4A74BB-6D87-46B4-BD99-A64185B85EFD}" type="pres">
      <dgm:prSet presAssocID="{7615C07C-68E0-468A-8AED-E8DC0689523F}" presName="negativeSpace" presStyleCnt="0"/>
      <dgm:spPr/>
    </dgm:pt>
    <dgm:pt modelId="{08C199B6-84F8-40D7-BD76-17E6BD355F19}" type="pres">
      <dgm:prSet presAssocID="{7615C07C-68E0-468A-8AED-E8DC0689523F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6CF77D1F-F380-442B-9CAC-6139415B590C}" srcId="{3267CC1E-D553-43F3-83FB-D9007E145BB4}" destId="{7615C07C-68E0-468A-8AED-E8DC0689523F}" srcOrd="2" destOrd="0" parTransId="{23A2A4E0-0FA4-4E5F-832E-0D0E832B4FB6}" sibTransId="{9A4340C1-698B-43DD-B6EE-9664BF38BA52}"/>
    <dgm:cxn modelId="{5A231040-B4A2-40A2-94BF-F730D95CF2CE}" type="presOf" srcId="{7615C07C-68E0-468A-8AED-E8DC0689523F}" destId="{D5754DD7-1524-40EE-936E-BAA0F81ACE6F}" srcOrd="1" destOrd="0" presId="urn:microsoft.com/office/officeart/2005/8/layout/list1"/>
    <dgm:cxn modelId="{2EF8A8A8-6754-4715-8300-BA72BEA24ECF}" type="presOf" srcId="{3267CC1E-D553-43F3-83FB-D9007E145BB4}" destId="{F6533003-46B4-4858-9D47-396E90251BD1}" srcOrd="0" destOrd="0" presId="urn:microsoft.com/office/officeart/2005/8/layout/list1"/>
    <dgm:cxn modelId="{2CFC465C-62AD-49CF-827F-F46E45003E0D}" type="presOf" srcId="{ACD321D1-52FD-4361-BB1D-ED604E77BC53}" destId="{89E46BF1-4F32-4F76-9099-EEB3627EE215}" srcOrd="0" destOrd="0" presId="urn:microsoft.com/office/officeart/2005/8/layout/list1"/>
    <dgm:cxn modelId="{64A440DC-72E7-4808-B168-63AC655BFB4D}" srcId="{3267CC1E-D553-43F3-83FB-D9007E145BB4}" destId="{21DF5B6E-58B1-4629-9B70-675176CA4E02}" srcOrd="1" destOrd="0" parTransId="{AB3AF749-6B7E-4996-BAE9-95CE33FD234F}" sibTransId="{95368FFA-1938-4E91-B12A-0BB3C36218D7}"/>
    <dgm:cxn modelId="{A3647E9D-328D-42D0-995B-0C9F82047404}" srcId="{3267CC1E-D553-43F3-83FB-D9007E145BB4}" destId="{ACD321D1-52FD-4361-BB1D-ED604E77BC53}" srcOrd="0" destOrd="0" parTransId="{454FBD7A-B237-4642-9392-F2A573BE41E5}" sibTransId="{11B85A5D-1884-47FF-83E2-3A2E7725320E}"/>
    <dgm:cxn modelId="{C2D0B476-A4EC-4CF2-9E28-51DA5E45EEAA}" type="presOf" srcId="{21DF5B6E-58B1-4629-9B70-675176CA4E02}" destId="{F2A66BAB-3B75-40D4-BC26-8EF4AF924D05}" srcOrd="0" destOrd="0" presId="urn:microsoft.com/office/officeart/2005/8/layout/list1"/>
    <dgm:cxn modelId="{8717C5C6-722D-4881-805A-0AB6D71681BF}" type="presOf" srcId="{21DF5B6E-58B1-4629-9B70-675176CA4E02}" destId="{D142E34C-C4E0-42CC-9582-E3003226ABD5}" srcOrd="1" destOrd="0" presId="urn:microsoft.com/office/officeart/2005/8/layout/list1"/>
    <dgm:cxn modelId="{830F727A-7C6B-4397-B25C-8A24D03E7CC0}" type="presOf" srcId="{ACD321D1-52FD-4361-BB1D-ED604E77BC53}" destId="{965011AB-205F-489A-8FFD-85049268DAB7}" srcOrd="1" destOrd="0" presId="urn:microsoft.com/office/officeart/2005/8/layout/list1"/>
    <dgm:cxn modelId="{698A7A84-5641-450B-A59A-673790D95907}" type="presOf" srcId="{7615C07C-68E0-468A-8AED-E8DC0689523F}" destId="{0F447D7C-254F-43D5-8444-0EA9BEC3569E}" srcOrd="0" destOrd="0" presId="urn:microsoft.com/office/officeart/2005/8/layout/list1"/>
    <dgm:cxn modelId="{DD910366-45D6-4E35-83A7-EB9B5DE09C00}" type="presParOf" srcId="{F6533003-46B4-4858-9D47-396E90251BD1}" destId="{9C5CF13E-86F2-4E7D-98E4-C6960EF9E425}" srcOrd="0" destOrd="0" presId="urn:microsoft.com/office/officeart/2005/8/layout/list1"/>
    <dgm:cxn modelId="{6B523B05-A676-42EE-B77C-CC7DDE5541C2}" type="presParOf" srcId="{9C5CF13E-86F2-4E7D-98E4-C6960EF9E425}" destId="{89E46BF1-4F32-4F76-9099-EEB3627EE215}" srcOrd="0" destOrd="0" presId="urn:microsoft.com/office/officeart/2005/8/layout/list1"/>
    <dgm:cxn modelId="{864331EB-E4FF-44C1-8EB0-F7A9C221A53B}" type="presParOf" srcId="{9C5CF13E-86F2-4E7D-98E4-C6960EF9E425}" destId="{965011AB-205F-489A-8FFD-85049268DAB7}" srcOrd="1" destOrd="0" presId="urn:microsoft.com/office/officeart/2005/8/layout/list1"/>
    <dgm:cxn modelId="{F4C7B4F5-F9AA-4DA3-80C7-2B98FEE106A9}" type="presParOf" srcId="{F6533003-46B4-4858-9D47-396E90251BD1}" destId="{3CC519F0-0D64-450F-A113-B6B1630EB6FE}" srcOrd="1" destOrd="0" presId="urn:microsoft.com/office/officeart/2005/8/layout/list1"/>
    <dgm:cxn modelId="{6D7E3630-EE03-4F86-AEC8-155D3B05521A}" type="presParOf" srcId="{F6533003-46B4-4858-9D47-396E90251BD1}" destId="{3E3EBE3F-D31A-487A-9299-0F99CC48AEFF}" srcOrd="2" destOrd="0" presId="urn:microsoft.com/office/officeart/2005/8/layout/list1"/>
    <dgm:cxn modelId="{4880E8C4-EE87-473C-9020-A47EAEA8511B}" type="presParOf" srcId="{F6533003-46B4-4858-9D47-396E90251BD1}" destId="{78CAA9E8-9260-4FA1-B6B3-6322DA5BFC21}" srcOrd="3" destOrd="0" presId="urn:microsoft.com/office/officeart/2005/8/layout/list1"/>
    <dgm:cxn modelId="{B9161CFA-5294-41EE-9791-92778824427B}" type="presParOf" srcId="{F6533003-46B4-4858-9D47-396E90251BD1}" destId="{9370758F-3173-474B-B857-D023B088E8E8}" srcOrd="4" destOrd="0" presId="urn:microsoft.com/office/officeart/2005/8/layout/list1"/>
    <dgm:cxn modelId="{C4E46814-2CA8-4EDD-8FF2-CC8B3F40BC1B}" type="presParOf" srcId="{9370758F-3173-474B-B857-D023B088E8E8}" destId="{F2A66BAB-3B75-40D4-BC26-8EF4AF924D05}" srcOrd="0" destOrd="0" presId="urn:microsoft.com/office/officeart/2005/8/layout/list1"/>
    <dgm:cxn modelId="{50162977-D545-40E7-B2A3-EAAA88BF6D40}" type="presParOf" srcId="{9370758F-3173-474B-B857-D023B088E8E8}" destId="{D142E34C-C4E0-42CC-9582-E3003226ABD5}" srcOrd="1" destOrd="0" presId="urn:microsoft.com/office/officeart/2005/8/layout/list1"/>
    <dgm:cxn modelId="{93F7250E-FB13-4C6F-816C-7C559D402EA1}" type="presParOf" srcId="{F6533003-46B4-4858-9D47-396E90251BD1}" destId="{E34FD79C-5896-44A1-AB26-9C0B744DCFE1}" srcOrd="5" destOrd="0" presId="urn:microsoft.com/office/officeart/2005/8/layout/list1"/>
    <dgm:cxn modelId="{BFB52DE4-B6CC-4F2B-98C1-D61F226CE3C8}" type="presParOf" srcId="{F6533003-46B4-4858-9D47-396E90251BD1}" destId="{FEBA3768-AAC1-4B04-A693-A53CD4684033}" srcOrd="6" destOrd="0" presId="urn:microsoft.com/office/officeart/2005/8/layout/list1"/>
    <dgm:cxn modelId="{74150E24-0F42-40C5-8E69-61B7DE2AE61F}" type="presParOf" srcId="{F6533003-46B4-4858-9D47-396E90251BD1}" destId="{52AF18EF-746B-4DAC-86F1-9F5A2D802D10}" srcOrd="7" destOrd="0" presId="urn:microsoft.com/office/officeart/2005/8/layout/list1"/>
    <dgm:cxn modelId="{04AB13B3-5905-41CE-91C1-6C18F2FF4DEE}" type="presParOf" srcId="{F6533003-46B4-4858-9D47-396E90251BD1}" destId="{CE73D0CF-9133-4DF0-ABEB-4ABEC2C5A9DC}" srcOrd="8" destOrd="0" presId="urn:microsoft.com/office/officeart/2005/8/layout/list1"/>
    <dgm:cxn modelId="{01F20817-A1D7-488B-963F-EB975D80BAF3}" type="presParOf" srcId="{CE73D0CF-9133-4DF0-ABEB-4ABEC2C5A9DC}" destId="{0F447D7C-254F-43D5-8444-0EA9BEC3569E}" srcOrd="0" destOrd="0" presId="urn:microsoft.com/office/officeart/2005/8/layout/list1"/>
    <dgm:cxn modelId="{279ABEB5-90CA-487B-B51E-D1C25AF87242}" type="presParOf" srcId="{CE73D0CF-9133-4DF0-ABEB-4ABEC2C5A9DC}" destId="{D5754DD7-1524-40EE-936E-BAA0F81ACE6F}" srcOrd="1" destOrd="0" presId="urn:microsoft.com/office/officeart/2005/8/layout/list1"/>
    <dgm:cxn modelId="{84B7DD0D-63E6-4482-A531-E1F4E862591C}" type="presParOf" srcId="{F6533003-46B4-4858-9D47-396E90251BD1}" destId="{9D4A74BB-6D87-46B4-BD99-A64185B85EFD}" srcOrd="9" destOrd="0" presId="urn:microsoft.com/office/officeart/2005/8/layout/list1"/>
    <dgm:cxn modelId="{B8DE5736-5A02-4E99-9C1D-B887A3A68527}" type="presParOf" srcId="{F6533003-46B4-4858-9D47-396E90251BD1}" destId="{08C199B6-84F8-40D7-BD76-17E6BD355F19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3B7E983-975B-4660-85E6-2D10868D5913}" type="doc">
      <dgm:prSet loTypeId="urn:microsoft.com/office/officeart/2005/8/layout/chevron2" loCatId="process" qsTypeId="urn:microsoft.com/office/officeart/2005/8/quickstyle/3d2" qsCatId="3D" csTypeId="urn:microsoft.com/office/officeart/2005/8/colors/accent4_4" csCatId="accent4" phldr="1"/>
      <dgm:spPr/>
      <dgm:t>
        <a:bodyPr/>
        <a:lstStyle/>
        <a:p>
          <a:endParaRPr lang="en-US"/>
        </a:p>
      </dgm:t>
    </dgm:pt>
    <dgm:pt modelId="{9B1BF7DA-B7B3-47D2-9229-2CDAFB8A1D24}">
      <dgm:prSet phldrT="[Text]"/>
      <dgm:spPr/>
      <dgm:t>
        <a:bodyPr/>
        <a:lstStyle/>
        <a:p>
          <a:r>
            <a:rPr lang="en-US" dirty="0" smtClean="0"/>
            <a:t>1</a:t>
          </a:r>
          <a:endParaRPr lang="en-US" dirty="0"/>
        </a:p>
      </dgm:t>
    </dgm:pt>
    <dgm:pt modelId="{2EE2DDAE-F0B4-4ECB-8C8D-DC63FB17A2CB}" type="parTrans" cxnId="{1042D7D1-E67A-442C-B945-C1FFA81F3641}">
      <dgm:prSet/>
      <dgm:spPr/>
      <dgm:t>
        <a:bodyPr/>
        <a:lstStyle/>
        <a:p>
          <a:endParaRPr lang="en-US"/>
        </a:p>
      </dgm:t>
    </dgm:pt>
    <dgm:pt modelId="{B4107AF5-9C4A-4FC7-9A8E-679E16D85626}" type="sibTrans" cxnId="{1042D7D1-E67A-442C-B945-C1FFA81F3641}">
      <dgm:prSet/>
      <dgm:spPr/>
      <dgm:t>
        <a:bodyPr/>
        <a:lstStyle/>
        <a:p>
          <a:endParaRPr lang="en-US"/>
        </a:p>
      </dgm:t>
    </dgm:pt>
    <dgm:pt modelId="{5C700530-068D-41E3-9A77-0352646F83B2}">
      <dgm:prSet phldrT="[Text]" custT="1"/>
      <dgm:spPr>
        <a:solidFill>
          <a:schemeClr val="accent4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n-US" sz="2800" dirty="0" err="1" smtClean="0">
              <a:latin typeface="Comic Sans MS" pitchFamily="66" charset="0"/>
            </a:rPr>
            <a:t>Fakta</a:t>
          </a:r>
          <a:r>
            <a:rPr lang="en-US" sz="2800" dirty="0" smtClean="0">
              <a:latin typeface="Comic Sans MS" pitchFamily="66" charset="0"/>
            </a:rPr>
            <a:t> Indonesia yang </a:t>
          </a:r>
          <a:r>
            <a:rPr lang="en-US" sz="2800" dirty="0" err="1" smtClean="0">
              <a:latin typeface="Comic Sans MS" pitchFamily="66" charset="0"/>
            </a:rPr>
            <a:t>berselimut</a:t>
          </a:r>
          <a:r>
            <a:rPr lang="en-US" sz="2800" dirty="0" smtClean="0">
              <a:latin typeface="Comic Sans MS" pitchFamily="66" charset="0"/>
            </a:rPr>
            <a:t> </a:t>
          </a:r>
          <a:r>
            <a:rPr lang="en-US" sz="2800" dirty="0" err="1" smtClean="0">
              <a:latin typeface="Comic Sans MS" pitchFamily="66" charset="0"/>
            </a:rPr>
            <a:t>dengan</a:t>
          </a:r>
          <a:r>
            <a:rPr lang="en-US" sz="2800" dirty="0" smtClean="0">
              <a:latin typeface="Comic Sans MS" pitchFamily="66" charset="0"/>
            </a:rPr>
            <a:t> </a:t>
          </a:r>
          <a:r>
            <a:rPr lang="en-US" sz="2800" dirty="0" err="1" smtClean="0">
              <a:latin typeface="Comic Sans MS" pitchFamily="66" charset="0"/>
            </a:rPr>
            <a:t>kemiskinan</a:t>
          </a:r>
          <a:r>
            <a:rPr lang="en-US" sz="2800" dirty="0" smtClean="0">
              <a:latin typeface="Comic Sans MS" pitchFamily="66" charset="0"/>
            </a:rPr>
            <a:t> yang </a:t>
          </a:r>
          <a:r>
            <a:rPr lang="en-US" sz="2800" dirty="0" err="1" smtClean="0">
              <a:latin typeface="Comic Sans MS" pitchFamily="66" charset="0"/>
            </a:rPr>
            <a:t>masih</a:t>
          </a:r>
          <a:r>
            <a:rPr lang="en-US" sz="2800" dirty="0" smtClean="0">
              <a:latin typeface="Comic Sans MS" pitchFamily="66" charset="0"/>
            </a:rPr>
            <a:t> </a:t>
          </a:r>
          <a:r>
            <a:rPr lang="en-US" sz="2800" dirty="0" err="1" smtClean="0">
              <a:latin typeface="Comic Sans MS" pitchFamily="66" charset="0"/>
            </a:rPr>
            <a:t>meluas</a:t>
          </a:r>
          <a:r>
            <a:rPr lang="en-US" sz="2800" dirty="0" smtClean="0">
              <a:latin typeface="Comic Sans MS" pitchFamily="66" charset="0"/>
            </a:rPr>
            <a:t>, </a:t>
          </a:r>
          <a:r>
            <a:rPr lang="en-US" sz="2800" dirty="0" err="1" smtClean="0">
              <a:latin typeface="Comic Sans MS" pitchFamily="66" charset="0"/>
            </a:rPr>
            <a:t>kebodohan</a:t>
          </a:r>
          <a:r>
            <a:rPr lang="en-US" sz="2800" dirty="0" smtClean="0">
              <a:latin typeface="Comic Sans MS" pitchFamily="66" charset="0"/>
            </a:rPr>
            <a:t> </a:t>
          </a:r>
          <a:r>
            <a:rPr lang="en-US" sz="2800" dirty="0" err="1" smtClean="0">
              <a:latin typeface="Comic Sans MS" pitchFamily="66" charset="0"/>
            </a:rPr>
            <a:t>dan</a:t>
          </a:r>
          <a:r>
            <a:rPr lang="en-US" sz="2800" dirty="0" smtClean="0">
              <a:latin typeface="Comic Sans MS" pitchFamily="66" charset="0"/>
            </a:rPr>
            <a:t> </a:t>
          </a:r>
          <a:r>
            <a:rPr lang="en-US" sz="2800" dirty="0" err="1" smtClean="0">
              <a:latin typeface="Comic Sans MS" pitchFamily="66" charset="0"/>
            </a:rPr>
            <a:t>indeks</a:t>
          </a:r>
          <a:r>
            <a:rPr lang="en-US" sz="2800" dirty="0" smtClean="0">
              <a:latin typeface="Comic Sans MS" pitchFamily="66" charset="0"/>
            </a:rPr>
            <a:t> </a:t>
          </a:r>
          <a:r>
            <a:rPr lang="en-US" sz="2800" dirty="0" err="1" smtClean="0">
              <a:latin typeface="Comic Sans MS" pitchFamily="66" charset="0"/>
            </a:rPr>
            <a:t>pembangunan</a:t>
          </a:r>
          <a:r>
            <a:rPr lang="en-US" sz="2800" dirty="0" smtClean="0">
              <a:latin typeface="Comic Sans MS" pitchFamily="66" charset="0"/>
            </a:rPr>
            <a:t> </a:t>
          </a:r>
          <a:r>
            <a:rPr lang="en-US" sz="2800" dirty="0" err="1" smtClean="0">
              <a:latin typeface="Comic Sans MS" pitchFamily="66" charset="0"/>
            </a:rPr>
            <a:t>manusia</a:t>
          </a:r>
          <a:r>
            <a:rPr lang="en-US" sz="2800" dirty="0" smtClean="0">
              <a:latin typeface="Comic Sans MS" pitchFamily="66" charset="0"/>
            </a:rPr>
            <a:t> yang </a:t>
          </a:r>
          <a:r>
            <a:rPr lang="en-US" sz="2800" dirty="0" err="1" smtClean="0">
              <a:latin typeface="Comic Sans MS" pitchFamily="66" charset="0"/>
            </a:rPr>
            <a:t>sangat</a:t>
          </a:r>
          <a:r>
            <a:rPr lang="en-US" sz="2800" dirty="0" smtClean="0">
              <a:latin typeface="Comic Sans MS" pitchFamily="66" charset="0"/>
            </a:rPr>
            <a:t> </a:t>
          </a:r>
          <a:r>
            <a:rPr lang="en-US" sz="2800" dirty="0" err="1" smtClean="0">
              <a:latin typeface="Comic Sans MS" pitchFamily="66" charset="0"/>
            </a:rPr>
            <a:t>rendah</a:t>
          </a:r>
          <a:endParaRPr lang="en-US" sz="2800" dirty="0">
            <a:latin typeface="Comic Sans MS" pitchFamily="66" charset="0"/>
          </a:endParaRPr>
        </a:p>
      </dgm:t>
    </dgm:pt>
    <dgm:pt modelId="{60347D73-181C-4A96-A81A-6C979F92B07D}" type="parTrans" cxnId="{AB77E16D-DCE5-42A2-8A3F-DDCCC39647A8}">
      <dgm:prSet/>
      <dgm:spPr/>
      <dgm:t>
        <a:bodyPr/>
        <a:lstStyle/>
        <a:p>
          <a:endParaRPr lang="en-US"/>
        </a:p>
      </dgm:t>
    </dgm:pt>
    <dgm:pt modelId="{FD27A7DB-70D4-4679-B338-467377B3C5C9}" type="sibTrans" cxnId="{AB77E16D-DCE5-42A2-8A3F-DDCCC39647A8}">
      <dgm:prSet/>
      <dgm:spPr/>
      <dgm:t>
        <a:bodyPr/>
        <a:lstStyle/>
        <a:p>
          <a:endParaRPr lang="en-US"/>
        </a:p>
      </dgm:t>
    </dgm:pt>
    <dgm:pt modelId="{9637159D-5610-42B5-8EFE-A98B9DC44772}">
      <dgm:prSet phldrT="[Text]"/>
      <dgm:spPr/>
      <dgm:t>
        <a:bodyPr/>
        <a:lstStyle/>
        <a:p>
          <a:r>
            <a:rPr lang="en-US" dirty="0" smtClean="0"/>
            <a:t>2</a:t>
          </a:r>
          <a:endParaRPr lang="en-US" dirty="0"/>
        </a:p>
      </dgm:t>
    </dgm:pt>
    <dgm:pt modelId="{4BC9D5EC-CA34-4394-B4E4-51ADB48CA6AE}" type="parTrans" cxnId="{1EB5A492-CD80-440B-AA08-18D734244B49}">
      <dgm:prSet/>
      <dgm:spPr/>
      <dgm:t>
        <a:bodyPr/>
        <a:lstStyle/>
        <a:p>
          <a:endParaRPr lang="en-US"/>
        </a:p>
      </dgm:t>
    </dgm:pt>
    <dgm:pt modelId="{CBA433CA-6838-4A78-8938-6E508D0077D7}" type="sibTrans" cxnId="{1EB5A492-CD80-440B-AA08-18D734244B49}">
      <dgm:prSet/>
      <dgm:spPr/>
      <dgm:t>
        <a:bodyPr/>
        <a:lstStyle/>
        <a:p>
          <a:endParaRPr lang="en-US"/>
        </a:p>
      </dgm:t>
    </dgm:pt>
    <dgm:pt modelId="{9533336C-6033-47FE-9E03-94CA65009B18}">
      <dgm:prSet phldrT="[Text]"/>
      <dgm:spPr>
        <a:solidFill>
          <a:schemeClr val="accent4">
            <a:lumMod val="75000"/>
            <a:alpha val="90000"/>
          </a:schemeClr>
        </a:solidFill>
      </dgm:spPr>
      <dgm:t>
        <a:bodyPr/>
        <a:lstStyle/>
        <a:p>
          <a:r>
            <a:rPr lang="en-US" dirty="0" err="1" smtClean="0">
              <a:latin typeface="Comic Sans MS" pitchFamily="66" charset="0"/>
            </a:rPr>
            <a:t>Zakat</a:t>
          </a:r>
          <a:r>
            <a:rPr lang="en-US" dirty="0" smtClean="0">
              <a:latin typeface="Comic Sans MS" pitchFamily="66" charset="0"/>
            </a:rPr>
            <a:t> </a:t>
          </a:r>
          <a:r>
            <a:rPr lang="en-US" dirty="0" err="1" smtClean="0">
              <a:latin typeface="Comic Sans MS" pitchFamily="66" charset="0"/>
            </a:rPr>
            <a:t>diyakini</a:t>
          </a:r>
          <a:r>
            <a:rPr lang="en-US" dirty="0" smtClean="0">
              <a:latin typeface="Comic Sans MS" pitchFamily="66" charset="0"/>
            </a:rPr>
            <a:t> </a:t>
          </a:r>
          <a:r>
            <a:rPr lang="en-US" dirty="0" err="1" smtClean="0">
              <a:latin typeface="Comic Sans MS" pitchFamily="66" charset="0"/>
            </a:rPr>
            <a:t>mampu</a:t>
          </a:r>
          <a:r>
            <a:rPr lang="en-US" dirty="0" smtClean="0">
              <a:latin typeface="Comic Sans MS" pitchFamily="66" charset="0"/>
            </a:rPr>
            <a:t> </a:t>
          </a:r>
          <a:r>
            <a:rPr lang="en-US" dirty="0" err="1" smtClean="0">
              <a:latin typeface="Comic Sans MS" pitchFamily="66" charset="0"/>
            </a:rPr>
            <a:t>bersumbangsih</a:t>
          </a:r>
          <a:r>
            <a:rPr lang="en-US" dirty="0" smtClean="0">
              <a:latin typeface="Comic Sans MS" pitchFamily="66" charset="0"/>
            </a:rPr>
            <a:t> </a:t>
          </a:r>
          <a:r>
            <a:rPr lang="en-US" dirty="0" err="1" smtClean="0">
              <a:latin typeface="Comic Sans MS" pitchFamily="66" charset="0"/>
            </a:rPr>
            <a:t>dalam</a:t>
          </a:r>
          <a:r>
            <a:rPr lang="en-US" dirty="0" smtClean="0">
              <a:latin typeface="Comic Sans MS" pitchFamily="66" charset="0"/>
            </a:rPr>
            <a:t> </a:t>
          </a:r>
          <a:r>
            <a:rPr lang="en-US" dirty="0" err="1" smtClean="0">
              <a:latin typeface="Comic Sans MS" pitchFamily="66" charset="0"/>
            </a:rPr>
            <a:t>mendorong</a:t>
          </a:r>
          <a:r>
            <a:rPr lang="en-US" dirty="0" smtClean="0">
              <a:latin typeface="Comic Sans MS" pitchFamily="66" charset="0"/>
            </a:rPr>
            <a:t> </a:t>
          </a:r>
          <a:r>
            <a:rPr lang="en-US" dirty="0" err="1" smtClean="0">
              <a:latin typeface="Comic Sans MS" pitchFamily="66" charset="0"/>
            </a:rPr>
            <a:t>keadilan</a:t>
          </a:r>
          <a:r>
            <a:rPr lang="en-US" dirty="0" smtClean="0">
              <a:latin typeface="Comic Sans MS" pitchFamily="66" charset="0"/>
            </a:rPr>
            <a:t> </a:t>
          </a:r>
          <a:r>
            <a:rPr lang="en-US" dirty="0" err="1" smtClean="0">
              <a:latin typeface="Comic Sans MS" pitchFamily="66" charset="0"/>
            </a:rPr>
            <a:t>sosial</a:t>
          </a:r>
          <a:r>
            <a:rPr lang="en-US" dirty="0" smtClean="0">
              <a:latin typeface="Comic Sans MS" pitchFamily="66" charset="0"/>
            </a:rPr>
            <a:t>, </a:t>
          </a:r>
          <a:r>
            <a:rPr lang="en-US" dirty="0" err="1" smtClean="0">
              <a:latin typeface="Comic Sans MS" pitchFamily="66" charset="0"/>
            </a:rPr>
            <a:t>pembangunan</a:t>
          </a:r>
          <a:r>
            <a:rPr lang="en-US" dirty="0" smtClean="0">
              <a:latin typeface="Comic Sans MS" pitchFamily="66" charset="0"/>
            </a:rPr>
            <a:t> </a:t>
          </a:r>
          <a:r>
            <a:rPr lang="en-US" dirty="0" err="1" smtClean="0">
              <a:latin typeface="Comic Sans MS" pitchFamily="66" charset="0"/>
            </a:rPr>
            <a:t>manusia</a:t>
          </a:r>
          <a:r>
            <a:rPr lang="en-US" dirty="0" smtClean="0">
              <a:latin typeface="Comic Sans MS" pitchFamily="66" charset="0"/>
            </a:rPr>
            <a:t> </a:t>
          </a:r>
          <a:r>
            <a:rPr lang="en-US" dirty="0" err="1" smtClean="0">
              <a:latin typeface="Comic Sans MS" pitchFamily="66" charset="0"/>
            </a:rPr>
            <a:t>dan</a:t>
          </a:r>
          <a:r>
            <a:rPr lang="en-US" dirty="0" smtClean="0">
              <a:latin typeface="Comic Sans MS" pitchFamily="66" charset="0"/>
            </a:rPr>
            <a:t> </a:t>
          </a:r>
          <a:r>
            <a:rPr lang="en-US" dirty="0" err="1" smtClean="0">
              <a:latin typeface="Comic Sans MS" pitchFamily="66" charset="0"/>
            </a:rPr>
            <a:t>mampu</a:t>
          </a:r>
          <a:r>
            <a:rPr lang="en-US" dirty="0" smtClean="0">
              <a:latin typeface="Comic Sans MS" pitchFamily="66" charset="0"/>
            </a:rPr>
            <a:t> </a:t>
          </a:r>
          <a:r>
            <a:rPr lang="en-US" dirty="0" err="1" smtClean="0">
              <a:latin typeface="Comic Sans MS" pitchFamily="66" charset="0"/>
            </a:rPr>
            <a:t>mengentaskan</a:t>
          </a:r>
          <a:r>
            <a:rPr lang="en-US" dirty="0" smtClean="0">
              <a:latin typeface="Comic Sans MS" pitchFamily="66" charset="0"/>
            </a:rPr>
            <a:t> </a:t>
          </a:r>
          <a:r>
            <a:rPr lang="en-US" dirty="0" err="1" smtClean="0">
              <a:latin typeface="Comic Sans MS" pitchFamily="66" charset="0"/>
            </a:rPr>
            <a:t>kemiskinan</a:t>
          </a:r>
          <a:endParaRPr lang="en-US" dirty="0">
            <a:latin typeface="Comic Sans MS" pitchFamily="66" charset="0"/>
          </a:endParaRPr>
        </a:p>
      </dgm:t>
    </dgm:pt>
    <dgm:pt modelId="{CA77A0C5-09EA-421C-975B-4D241A88D7D0}" type="parTrans" cxnId="{2EB9B727-7D56-47F6-AB9C-8B6776A4FC60}">
      <dgm:prSet/>
      <dgm:spPr/>
      <dgm:t>
        <a:bodyPr/>
        <a:lstStyle/>
        <a:p>
          <a:endParaRPr lang="en-US"/>
        </a:p>
      </dgm:t>
    </dgm:pt>
    <dgm:pt modelId="{15A4D1E4-66A2-45DA-9CEA-36D3BE416961}" type="sibTrans" cxnId="{2EB9B727-7D56-47F6-AB9C-8B6776A4FC60}">
      <dgm:prSet/>
      <dgm:spPr/>
      <dgm:t>
        <a:bodyPr/>
        <a:lstStyle/>
        <a:p>
          <a:endParaRPr lang="en-US"/>
        </a:p>
      </dgm:t>
    </dgm:pt>
    <dgm:pt modelId="{C30FC8DE-59E2-4FA1-911E-957360638410}" type="pres">
      <dgm:prSet presAssocID="{83B7E983-975B-4660-85E6-2D10868D5913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AE376E6-D0C3-48D0-8FA1-2417CC7AB7A0}" type="pres">
      <dgm:prSet presAssocID="{9B1BF7DA-B7B3-47D2-9229-2CDAFB8A1D24}" presName="composite" presStyleCnt="0"/>
      <dgm:spPr/>
    </dgm:pt>
    <dgm:pt modelId="{11525CFF-E3EC-41E7-AA54-0D46F8846C3C}" type="pres">
      <dgm:prSet presAssocID="{9B1BF7DA-B7B3-47D2-9229-2CDAFB8A1D24}" presName="parentText" presStyleLbl="alignNode1" presStyleIdx="0" presStyleCnt="2" custScaleX="8271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1175B2-BD0A-4A85-9B56-12C9B0B93FD1}" type="pres">
      <dgm:prSet presAssocID="{9B1BF7DA-B7B3-47D2-9229-2CDAFB8A1D24}" presName="descendantText" presStyleLbl="alignAcc1" presStyleIdx="0" presStyleCnt="2" custScaleX="10059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9646E6-49E8-4274-90FE-C112023EED9D}" type="pres">
      <dgm:prSet presAssocID="{B4107AF5-9C4A-4FC7-9A8E-679E16D85626}" presName="sp" presStyleCnt="0"/>
      <dgm:spPr/>
    </dgm:pt>
    <dgm:pt modelId="{9132B7DD-A203-46A1-9C35-DE59ECC2D963}" type="pres">
      <dgm:prSet presAssocID="{9637159D-5610-42B5-8EFE-A98B9DC44772}" presName="composite" presStyleCnt="0"/>
      <dgm:spPr/>
    </dgm:pt>
    <dgm:pt modelId="{25632E9F-1AF8-430B-BFA7-E6A699835FA4}" type="pres">
      <dgm:prSet presAssocID="{9637159D-5610-42B5-8EFE-A98B9DC44772}" presName="parentText" presStyleLbl="alignNode1" presStyleIdx="1" presStyleCnt="2" custScaleX="8281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11379A-F521-4C8E-A0CC-AAEFFA470799}" type="pres">
      <dgm:prSet presAssocID="{9637159D-5610-42B5-8EFE-A98B9DC44772}" presName="descendantText" presStyleLbl="alignAcc1" presStyleIdx="1" presStyleCnt="2" custScaleX="10119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F80933F-CC61-42A3-9CA3-907AC28C1509}" type="presOf" srcId="{5C700530-068D-41E3-9A77-0352646F83B2}" destId="{711175B2-BD0A-4A85-9B56-12C9B0B93FD1}" srcOrd="0" destOrd="0" presId="urn:microsoft.com/office/officeart/2005/8/layout/chevron2"/>
    <dgm:cxn modelId="{F7AF3B46-C695-4006-A2E7-08212E86BE02}" type="presOf" srcId="{9637159D-5610-42B5-8EFE-A98B9DC44772}" destId="{25632E9F-1AF8-430B-BFA7-E6A699835FA4}" srcOrd="0" destOrd="0" presId="urn:microsoft.com/office/officeart/2005/8/layout/chevron2"/>
    <dgm:cxn modelId="{781EDCB7-7663-428B-8ACA-D604E0CCA423}" type="presOf" srcId="{83B7E983-975B-4660-85E6-2D10868D5913}" destId="{C30FC8DE-59E2-4FA1-911E-957360638410}" srcOrd="0" destOrd="0" presId="urn:microsoft.com/office/officeart/2005/8/layout/chevron2"/>
    <dgm:cxn modelId="{AB77E16D-DCE5-42A2-8A3F-DDCCC39647A8}" srcId="{9B1BF7DA-B7B3-47D2-9229-2CDAFB8A1D24}" destId="{5C700530-068D-41E3-9A77-0352646F83B2}" srcOrd="0" destOrd="0" parTransId="{60347D73-181C-4A96-A81A-6C979F92B07D}" sibTransId="{FD27A7DB-70D4-4679-B338-467377B3C5C9}"/>
    <dgm:cxn modelId="{D7371FC4-58AD-4523-BAB7-B747D4FF0811}" type="presOf" srcId="{9B1BF7DA-B7B3-47D2-9229-2CDAFB8A1D24}" destId="{11525CFF-E3EC-41E7-AA54-0D46F8846C3C}" srcOrd="0" destOrd="0" presId="urn:microsoft.com/office/officeart/2005/8/layout/chevron2"/>
    <dgm:cxn modelId="{3791C608-A315-4EA8-996B-C37C37B7D334}" type="presOf" srcId="{9533336C-6033-47FE-9E03-94CA65009B18}" destId="{2711379A-F521-4C8E-A0CC-AAEFFA470799}" srcOrd="0" destOrd="0" presId="urn:microsoft.com/office/officeart/2005/8/layout/chevron2"/>
    <dgm:cxn modelId="{1042D7D1-E67A-442C-B945-C1FFA81F3641}" srcId="{83B7E983-975B-4660-85E6-2D10868D5913}" destId="{9B1BF7DA-B7B3-47D2-9229-2CDAFB8A1D24}" srcOrd="0" destOrd="0" parTransId="{2EE2DDAE-F0B4-4ECB-8C8D-DC63FB17A2CB}" sibTransId="{B4107AF5-9C4A-4FC7-9A8E-679E16D85626}"/>
    <dgm:cxn modelId="{1EB5A492-CD80-440B-AA08-18D734244B49}" srcId="{83B7E983-975B-4660-85E6-2D10868D5913}" destId="{9637159D-5610-42B5-8EFE-A98B9DC44772}" srcOrd="1" destOrd="0" parTransId="{4BC9D5EC-CA34-4394-B4E4-51ADB48CA6AE}" sibTransId="{CBA433CA-6838-4A78-8938-6E508D0077D7}"/>
    <dgm:cxn modelId="{2EB9B727-7D56-47F6-AB9C-8B6776A4FC60}" srcId="{9637159D-5610-42B5-8EFE-A98B9DC44772}" destId="{9533336C-6033-47FE-9E03-94CA65009B18}" srcOrd="0" destOrd="0" parTransId="{CA77A0C5-09EA-421C-975B-4D241A88D7D0}" sibTransId="{15A4D1E4-66A2-45DA-9CEA-36D3BE416961}"/>
    <dgm:cxn modelId="{4190856A-3EE2-43EA-B3D1-A8E0114CB876}" type="presParOf" srcId="{C30FC8DE-59E2-4FA1-911E-957360638410}" destId="{EAE376E6-D0C3-48D0-8FA1-2417CC7AB7A0}" srcOrd="0" destOrd="0" presId="urn:microsoft.com/office/officeart/2005/8/layout/chevron2"/>
    <dgm:cxn modelId="{A52B0B1A-EB34-43C8-BA01-79543584FF69}" type="presParOf" srcId="{EAE376E6-D0C3-48D0-8FA1-2417CC7AB7A0}" destId="{11525CFF-E3EC-41E7-AA54-0D46F8846C3C}" srcOrd="0" destOrd="0" presId="urn:microsoft.com/office/officeart/2005/8/layout/chevron2"/>
    <dgm:cxn modelId="{6B8D709A-C7E2-4152-9FF8-7D886D895324}" type="presParOf" srcId="{EAE376E6-D0C3-48D0-8FA1-2417CC7AB7A0}" destId="{711175B2-BD0A-4A85-9B56-12C9B0B93FD1}" srcOrd="1" destOrd="0" presId="urn:microsoft.com/office/officeart/2005/8/layout/chevron2"/>
    <dgm:cxn modelId="{E25C9FB3-C765-4693-8105-11414A627FD2}" type="presParOf" srcId="{C30FC8DE-59E2-4FA1-911E-957360638410}" destId="{8F9646E6-49E8-4274-90FE-C112023EED9D}" srcOrd="1" destOrd="0" presId="urn:microsoft.com/office/officeart/2005/8/layout/chevron2"/>
    <dgm:cxn modelId="{B0E5223B-3CD8-4408-996C-48499004C01B}" type="presParOf" srcId="{C30FC8DE-59E2-4FA1-911E-957360638410}" destId="{9132B7DD-A203-46A1-9C35-DE59ECC2D963}" srcOrd="2" destOrd="0" presId="urn:microsoft.com/office/officeart/2005/8/layout/chevron2"/>
    <dgm:cxn modelId="{710CFD5F-16E7-4333-A055-D4740CE899C4}" type="presParOf" srcId="{9132B7DD-A203-46A1-9C35-DE59ECC2D963}" destId="{25632E9F-1AF8-430B-BFA7-E6A699835FA4}" srcOrd="0" destOrd="0" presId="urn:microsoft.com/office/officeart/2005/8/layout/chevron2"/>
    <dgm:cxn modelId="{2E8C33BA-A48C-4F21-9FB1-54CB9DB2740D}" type="presParOf" srcId="{9132B7DD-A203-46A1-9C35-DE59ECC2D963}" destId="{2711379A-F521-4C8E-A0CC-AAEFFA470799}" srcOrd="1" destOrd="0" presId="urn:microsoft.com/office/officeart/2005/8/layout/chevron2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E80703E-1DFE-44A3-9257-74FA84764743}" type="doc">
      <dgm:prSet loTypeId="urn:microsoft.com/office/officeart/2005/8/layout/vList3" loCatId="list" qsTypeId="urn:microsoft.com/office/officeart/2005/8/quickstyle/3d3" qsCatId="3D" csTypeId="urn:microsoft.com/office/officeart/2005/8/colors/accent2_5" csCatId="accent2" phldr="1"/>
      <dgm:spPr/>
    </dgm:pt>
    <dgm:pt modelId="{84E8097D-D74A-4C9A-90F0-B478E06C35DC}">
      <dgm:prSet phldrT="[Text]" custT="1"/>
      <dgm:spPr/>
      <dgm:t>
        <a:bodyPr/>
        <a:lstStyle/>
        <a:p>
          <a:r>
            <a:rPr lang="en-US" sz="2000" b="1" dirty="0" err="1" smtClean="0">
              <a:solidFill>
                <a:schemeClr val="tx1"/>
              </a:solidFill>
              <a:latin typeface="Comic Sans MS" pitchFamily="66" charset="0"/>
            </a:rPr>
            <a:t>Pemberdayaan</a:t>
          </a:r>
          <a:r>
            <a:rPr lang="en-US" sz="2000" b="1" dirty="0" smtClean="0">
              <a:solidFill>
                <a:schemeClr val="tx1"/>
              </a:solidFill>
              <a:latin typeface="Comic Sans MS" pitchFamily="66" charset="0"/>
            </a:rPr>
            <a:t> </a:t>
          </a:r>
          <a:r>
            <a:rPr lang="en-US" sz="2000" b="1" dirty="0" err="1" smtClean="0">
              <a:solidFill>
                <a:schemeClr val="tx1"/>
              </a:solidFill>
              <a:latin typeface="Comic Sans MS" pitchFamily="66" charset="0"/>
            </a:rPr>
            <a:t>Ekonomi</a:t>
          </a:r>
          <a:r>
            <a:rPr lang="en-US" sz="2000" b="1" dirty="0" smtClean="0">
              <a:solidFill>
                <a:schemeClr val="tx1"/>
              </a:solidFill>
              <a:latin typeface="Comic Sans MS" pitchFamily="66" charset="0"/>
            </a:rPr>
            <a:t> </a:t>
          </a:r>
          <a:r>
            <a:rPr lang="en-US" sz="2000" b="1" dirty="0" err="1" smtClean="0">
              <a:solidFill>
                <a:schemeClr val="tx1"/>
              </a:solidFill>
              <a:latin typeface="Comic Sans MS" pitchFamily="66" charset="0"/>
            </a:rPr>
            <a:t>Masyarakat</a:t>
          </a:r>
          <a:r>
            <a:rPr lang="en-US" sz="2000" b="1" dirty="0" smtClean="0">
              <a:solidFill>
                <a:schemeClr val="tx1"/>
              </a:solidFill>
              <a:latin typeface="Comic Sans MS" pitchFamily="66" charset="0"/>
            </a:rPr>
            <a:t> </a:t>
          </a:r>
          <a:r>
            <a:rPr lang="en-US" sz="2000" b="1" i="1" dirty="0" smtClean="0">
              <a:solidFill>
                <a:schemeClr val="tx1"/>
              </a:solidFill>
              <a:latin typeface="Comic Sans MS" pitchFamily="66" charset="0"/>
            </a:rPr>
            <a:t>(Micro Economic Empowerment)</a:t>
          </a:r>
          <a:endParaRPr lang="en-US" sz="2000" b="1" dirty="0">
            <a:solidFill>
              <a:schemeClr val="tx1"/>
            </a:solidFill>
            <a:latin typeface="Comic Sans MS" pitchFamily="66" charset="0"/>
          </a:endParaRPr>
        </a:p>
      </dgm:t>
    </dgm:pt>
    <dgm:pt modelId="{07EA7490-B54E-467C-86C4-38E29F2E4EF6}" type="parTrans" cxnId="{01ED9922-E122-4129-858C-7B7664A002DE}">
      <dgm:prSet/>
      <dgm:spPr/>
      <dgm:t>
        <a:bodyPr/>
        <a:lstStyle/>
        <a:p>
          <a:endParaRPr lang="en-US"/>
        </a:p>
      </dgm:t>
    </dgm:pt>
    <dgm:pt modelId="{B5E07C44-301D-4E5D-9E3D-366390959F47}" type="sibTrans" cxnId="{01ED9922-E122-4129-858C-7B7664A002DE}">
      <dgm:prSet/>
      <dgm:spPr/>
      <dgm:t>
        <a:bodyPr/>
        <a:lstStyle/>
        <a:p>
          <a:endParaRPr lang="en-US"/>
        </a:p>
      </dgm:t>
    </dgm:pt>
    <dgm:pt modelId="{7C9BC074-28CD-4E4B-8CB2-9F464AF843EE}">
      <dgm:prSet phldrT="[Text]"/>
      <dgm:spPr/>
      <dgm:t>
        <a:bodyPr/>
        <a:lstStyle/>
        <a:p>
          <a:r>
            <a:rPr lang="en-US" b="1" dirty="0" err="1" smtClean="0">
              <a:solidFill>
                <a:schemeClr val="tx1"/>
              </a:solidFill>
              <a:latin typeface="Comic Sans MS" pitchFamily="66" charset="0"/>
            </a:rPr>
            <a:t>Pemberdayaan</a:t>
          </a:r>
          <a:r>
            <a:rPr lang="en-US" b="1" dirty="0" smtClean="0">
              <a:solidFill>
                <a:schemeClr val="tx1"/>
              </a:solidFill>
              <a:latin typeface="Comic Sans MS" pitchFamily="66" charset="0"/>
            </a:rPr>
            <a:t> </a:t>
          </a:r>
          <a:r>
            <a:rPr lang="en-US" b="1" dirty="0" err="1" smtClean="0">
              <a:solidFill>
                <a:schemeClr val="tx1"/>
              </a:solidFill>
              <a:latin typeface="Comic Sans MS" pitchFamily="66" charset="0"/>
            </a:rPr>
            <a:t>Petani</a:t>
          </a:r>
          <a:r>
            <a:rPr lang="en-US" b="1" dirty="0" smtClean="0">
              <a:solidFill>
                <a:schemeClr val="tx1"/>
              </a:solidFill>
              <a:latin typeface="Comic Sans MS" pitchFamily="66" charset="0"/>
            </a:rPr>
            <a:t> </a:t>
          </a:r>
          <a:r>
            <a:rPr lang="en-US" b="1" i="1" dirty="0" smtClean="0">
              <a:solidFill>
                <a:schemeClr val="tx1"/>
              </a:solidFill>
              <a:latin typeface="Comic Sans MS" pitchFamily="66" charset="0"/>
            </a:rPr>
            <a:t> ( Farm &amp; Agriculture Empowerment)</a:t>
          </a:r>
          <a:endParaRPr lang="en-US" b="1" dirty="0">
            <a:solidFill>
              <a:schemeClr val="tx1"/>
            </a:solidFill>
            <a:latin typeface="Comic Sans MS" pitchFamily="66" charset="0"/>
          </a:endParaRPr>
        </a:p>
      </dgm:t>
    </dgm:pt>
    <dgm:pt modelId="{07ADAB86-A554-4694-9557-1C1FB828AB17}" type="parTrans" cxnId="{478BCDB5-CE28-437E-9C99-B3F64619473C}">
      <dgm:prSet/>
      <dgm:spPr/>
      <dgm:t>
        <a:bodyPr/>
        <a:lstStyle/>
        <a:p>
          <a:endParaRPr lang="en-US"/>
        </a:p>
      </dgm:t>
    </dgm:pt>
    <dgm:pt modelId="{2EF4713E-D62C-40CC-9A9D-0AA5E390C4FE}" type="sibTrans" cxnId="{478BCDB5-CE28-437E-9C99-B3F64619473C}">
      <dgm:prSet/>
      <dgm:spPr/>
      <dgm:t>
        <a:bodyPr/>
        <a:lstStyle/>
        <a:p>
          <a:endParaRPr lang="en-US"/>
        </a:p>
      </dgm:t>
    </dgm:pt>
    <dgm:pt modelId="{C118A32C-8D46-4B47-AFD2-1764EAC52F49}" type="pres">
      <dgm:prSet presAssocID="{5E80703E-1DFE-44A3-9257-74FA84764743}" presName="linearFlow" presStyleCnt="0">
        <dgm:presLayoutVars>
          <dgm:dir/>
          <dgm:resizeHandles val="exact"/>
        </dgm:presLayoutVars>
      </dgm:prSet>
      <dgm:spPr/>
    </dgm:pt>
    <dgm:pt modelId="{8D4B83B9-5DE0-4C9B-91B3-BA761D85F181}" type="pres">
      <dgm:prSet presAssocID="{84E8097D-D74A-4C9A-90F0-B478E06C35DC}" presName="composite" presStyleCnt="0"/>
      <dgm:spPr/>
    </dgm:pt>
    <dgm:pt modelId="{B03F13C4-9537-4F4F-B2F5-4984BB044721}" type="pres">
      <dgm:prSet presAssocID="{84E8097D-D74A-4C9A-90F0-B478E06C35DC}" presName="imgShp" presStyleLbl="fgImgPlace1" presStyleIdx="0" presStyleCnt="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30C4FDCA-65E1-4587-8E1A-E75DCC340158}" type="pres">
      <dgm:prSet presAssocID="{84E8097D-D74A-4C9A-90F0-B478E06C35DC}" presName="tx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10BB9C-3B83-40F0-BDFE-142E3829AA70}" type="pres">
      <dgm:prSet presAssocID="{B5E07C44-301D-4E5D-9E3D-366390959F47}" presName="spacing" presStyleCnt="0"/>
      <dgm:spPr/>
    </dgm:pt>
    <dgm:pt modelId="{95DA30FA-5B9C-4D41-B02C-5AE56053AF32}" type="pres">
      <dgm:prSet presAssocID="{7C9BC074-28CD-4E4B-8CB2-9F464AF843EE}" presName="composite" presStyleCnt="0"/>
      <dgm:spPr/>
    </dgm:pt>
    <dgm:pt modelId="{48614266-933E-4891-9674-6E7D29EDA7C6}" type="pres">
      <dgm:prSet presAssocID="{7C9BC074-28CD-4E4B-8CB2-9F464AF843EE}" presName="imgShp" presStyleLbl="fgImgPlace1" presStyleIdx="1" presStyleCnt="2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1A96A347-041B-4FB2-A0AB-6A7D28259075}" type="pres">
      <dgm:prSet presAssocID="{7C9BC074-28CD-4E4B-8CB2-9F464AF843EE}" presName="tx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C6DAF67-A7E8-4CEC-9A52-BC684BD201E9}" type="presOf" srcId="{7C9BC074-28CD-4E4B-8CB2-9F464AF843EE}" destId="{1A96A347-041B-4FB2-A0AB-6A7D28259075}" srcOrd="0" destOrd="0" presId="urn:microsoft.com/office/officeart/2005/8/layout/vList3"/>
    <dgm:cxn modelId="{AE769210-4378-4EA1-AB84-4014E1D5E3A3}" type="presOf" srcId="{5E80703E-1DFE-44A3-9257-74FA84764743}" destId="{C118A32C-8D46-4B47-AFD2-1764EAC52F49}" srcOrd="0" destOrd="0" presId="urn:microsoft.com/office/officeart/2005/8/layout/vList3"/>
    <dgm:cxn modelId="{A48BF36A-A24B-478B-9E6F-5B7FB8170EA1}" type="presOf" srcId="{84E8097D-D74A-4C9A-90F0-B478E06C35DC}" destId="{30C4FDCA-65E1-4587-8E1A-E75DCC340158}" srcOrd="0" destOrd="0" presId="urn:microsoft.com/office/officeart/2005/8/layout/vList3"/>
    <dgm:cxn modelId="{01ED9922-E122-4129-858C-7B7664A002DE}" srcId="{5E80703E-1DFE-44A3-9257-74FA84764743}" destId="{84E8097D-D74A-4C9A-90F0-B478E06C35DC}" srcOrd="0" destOrd="0" parTransId="{07EA7490-B54E-467C-86C4-38E29F2E4EF6}" sibTransId="{B5E07C44-301D-4E5D-9E3D-366390959F47}"/>
    <dgm:cxn modelId="{478BCDB5-CE28-437E-9C99-B3F64619473C}" srcId="{5E80703E-1DFE-44A3-9257-74FA84764743}" destId="{7C9BC074-28CD-4E4B-8CB2-9F464AF843EE}" srcOrd="1" destOrd="0" parTransId="{07ADAB86-A554-4694-9557-1C1FB828AB17}" sibTransId="{2EF4713E-D62C-40CC-9A9D-0AA5E390C4FE}"/>
    <dgm:cxn modelId="{257EFEDA-91AD-43CB-A72C-CC64116D0BD4}" type="presParOf" srcId="{C118A32C-8D46-4B47-AFD2-1764EAC52F49}" destId="{8D4B83B9-5DE0-4C9B-91B3-BA761D85F181}" srcOrd="0" destOrd="0" presId="urn:microsoft.com/office/officeart/2005/8/layout/vList3"/>
    <dgm:cxn modelId="{504B733D-630B-4EB7-872E-98C9586C334F}" type="presParOf" srcId="{8D4B83B9-5DE0-4C9B-91B3-BA761D85F181}" destId="{B03F13C4-9537-4F4F-B2F5-4984BB044721}" srcOrd="0" destOrd="0" presId="urn:microsoft.com/office/officeart/2005/8/layout/vList3"/>
    <dgm:cxn modelId="{0686D870-56D2-4B72-8717-02D67AB8DAC8}" type="presParOf" srcId="{8D4B83B9-5DE0-4C9B-91B3-BA761D85F181}" destId="{30C4FDCA-65E1-4587-8E1A-E75DCC340158}" srcOrd="1" destOrd="0" presId="urn:microsoft.com/office/officeart/2005/8/layout/vList3"/>
    <dgm:cxn modelId="{4836ED5A-D2FB-491B-A446-E24B4ADDFE1D}" type="presParOf" srcId="{C118A32C-8D46-4B47-AFD2-1764EAC52F49}" destId="{7510BB9C-3B83-40F0-BDFE-142E3829AA70}" srcOrd="1" destOrd="0" presId="urn:microsoft.com/office/officeart/2005/8/layout/vList3"/>
    <dgm:cxn modelId="{BFA0172E-B9A2-4C15-9084-006BB677B077}" type="presParOf" srcId="{C118A32C-8D46-4B47-AFD2-1764EAC52F49}" destId="{95DA30FA-5B9C-4D41-B02C-5AE56053AF32}" srcOrd="2" destOrd="0" presId="urn:microsoft.com/office/officeart/2005/8/layout/vList3"/>
    <dgm:cxn modelId="{F7934ECA-6B1E-4D79-95E8-FE3D4B60B70E}" type="presParOf" srcId="{95DA30FA-5B9C-4D41-B02C-5AE56053AF32}" destId="{48614266-933E-4891-9674-6E7D29EDA7C6}" srcOrd="0" destOrd="0" presId="urn:microsoft.com/office/officeart/2005/8/layout/vList3"/>
    <dgm:cxn modelId="{1A8EAFE1-4D13-46DE-A813-6CC700C3FEE0}" type="presParOf" srcId="{95DA30FA-5B9C-4D41-B02C-5AE56053AF32}" destId="{1A96A347-041B-4FB2-A0AB-6A7D28259075}" srcOrd="1" destOrd="0" presId="urn:microsoft.com/office/officeart/2005/8/layout/vList3"/>
  </dgm:cxnLst>
  <dgm:bg/>
  <dgm:whole/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77CC118-7F74-4604-9AF1-85B0653AF7C1}" type="doc">
      <dgm:prSet loTypeId="urn:microsoft.com/office/officeart/2005/8/layout/vList3" loCatId="list" qsTypeId="urn:microsoft.com/office/officeart/2005/8/quickstyle/3d3" qsCatId="3D" csTypeId="urn:microsoft.com/office/officeart/2005/8/colors/accent2_5" csCatId="accent2" phldr="1"/>
      <dgm:spPr/>
    </dgm:pt>
    <dgm:pt modelId="{AC9A4099-5046-4DA0-ABD1-7068D124F94E}">
      <dgm:prSet phldrT="[Text]"/>
      <dgm:spPr/>
      <dgm:t>
        <a:bodyPr/>
        <a:lstStyle/>
        <a:p>
          <a:r>
            <a:rPr lang="en-US" b="1" dirty="0" err="1" smtClean="0">
              <a:solidFill>
                <a:schemeClr val="tx1"/>
              </a:solidFill>
              <a:latin typeface="Comic Sans MS" pitchFamily="66" charset="0"/>
            </a:rPr>
            <a:t>Pengembangan</a:t>
          </a:r>
          <a:r>
            <a:rPr lang="en-US" b="1" dirty="0" smtClean="0">
              <a:solidFill>
                <a:schemeClr val="tx1"/>
              </a:solidFill>
              <a:latin typeface="Comic Sans MS" pitchFamily="66" charset="0"/>
            </a:rPr>
            <a:t> </a:t>
          </a:r>
          <a:r>
            <a:rPr lang="en-US" b="1" dirty="0" err="1" smtClean="0">
              <a:solidFill>
                <a:schemeClr val="tx1"/>
              </a:solidFill>
              <a:latin typeface="Comic Sans MS" pitchFamily="66" charset="0"/>
            </a:rPr>
            <a:t>pendidikan</a:t>
          </a:r>
          <a:r>
            <a:rPr lang="en-US" b="1" dirty="0" smtClean="0">
              <a:solidFill>
                <a:schemeClr val="tx1"/>
              </a:solidFill>
              <a:latin typeface="Comic Sans MS" pitchFamily="66" charset="0"/>
            </a:rPr>
            <a:t> </a:t>
          </a:r>
          <a:r>
            <a:rPr lang="en-US" b="1" i="1" dirty="0" smtClean="0">
              <a:solidFill>
                <a:schemeClr val="tx1"/>
              </a:solidFill>
              <a:latin typeface="Comic Sans MS" pitchFamily="66" charset="0"/>
            </a:rPr>
            <a:t>(Education Development)</a:t>
          </a:r>
          <a:endParaRPr lang="en-US" b="1" dirty="0">
            <a:solidFill>
              <a:schemeClr val="tx1"/>
            </a:solidFill>
            <a:latin typeface="Comic Sans MS" pitchFamily="66" charset="0"/>
          </a:endParaRPr>
        </a:p>
      </dgm:t>
    </dgm:pt>
    <dgm:pt modelId="{7C7F9154-1DC7-406B-BCE5-DE246CDDBC27}" type="parTrans" cxnId="{AF578DDB-6B16-41E1-A9C4-AF599DB4FC87}">
      <dgm:prSet/>
      <dgm:spPr/>
      <dgm:t>
        <a:bodyPr/>
        <a:lstStyle/>
        <a:p>
          <a:endParaRPr lang="en-US"/>
        </a:p>
      </dgm:t>
    </dgm:pt>
    <dgm:pt modelId="{948E466C-9269-4F5D-82CF-A5F2E992D10E}" type="sibTrans" cxnId="{AF578DDB-6B16-41E1-A9C4-AF599DB4FC87}">
      <dgm:prSet/>
      <dgm:spPr/>
      <dgm:t>
        <a:bodyPr/>
        <a:lstStyle/>
        <a:p>
          <a:endParaRPr lang="en-US"/>
        </a:p>
      </dgm:t>
    </dgm:pt>
    <dgm:pt modelId="{34B20BCF-92E6-4544-828E-9E0AD47619BA}">
      <dgm:prSet phldrT="[Text]"/>
      <dgm:spPr/>
      <dgm:t>
        <a:bodyPr/>
        <a:lstStyle/>
        <a:p>
          <a:r>
            <a:rPr lang="en-US" b="1" dirty="0" err="1" smtClean="0">
              <a:solidFill>
                <a:schemeClr val="tx1"/>
              </a:solidFill>
              <a:latin typeface="Comic Sans MS" pitchFamily="66" charset="0"/>
            </a:rPr>
            <a:t>Pelayanan</a:t>
          </a:r>
          <a:r>
            <a:rPr lang="en-US" b="1" dirty="0" smtClean="0">
              <a:solidFill>
                <a:schemeClr val="tx1"/>
              </a:solidFill>
              <a:latin typeface="Comic Sans MS" pitchFamily="66" charset="0"/>
            </a:rPr>
            <a:t> </a:t>
          </a:r>
          <a:r>
            <a:rPr lang="en-US" b="1" dirty="0" err="1" smtClean="0">
              <a:solidFill>
                <a:schemeClr val="tx1"/>
              </a:solidFill>
              <a:latin typeface="Comic Sans MS" pitchFamily="66" charset="0"/>
            </a:rPr>
            <a:t>Sosial</a:t>
          </a:r>
          <a:r>
            <a:rPr lang="en-US" b="1" dirty="0" smtClean="0">
              <a:solidFill>
                <a:schemeClr val="tx1"/>
              </a:solidFill>
              <a:latin typeface="Comic Sans MS" pitchFamily="66" charset="0"/>
            </a:rPr>
            <a:t> </a:t>
          </a:r>
          <a:r>
            <a:rPr lang="en-US" b="1" dirty="0" err="1" smtClean="0">
              <a:solidFill>
                <a:schemeClr val="tx1"/>
              </a:solidFill>
              <a:latin typeface="Comic Sans MS" pitchFamily="66" charset="0"/>
            </a:rPr>
            <a:t>dan</a:t>
          </a:r>
          <a:r>
            <a:rPr lang="en-US" b="1" dirty="0" smtClean="0">
              <a:solidFill>
                <a:schemeClr val="tx1"/>
              </a:solidFill>
              <a:latin typeface="Comic Sans MS" pitchFamily="66" charset="0"/>
            </a:rPr>
            <a:t> </a:t>
          </a:r>
          <a:r>
            <a:rPr lang="en-US" b="1" dirty="0" err="1" smtClean="0">
              <a:solidFill>
                <a:schemeClr val="tx1"/>
              </a:solidFill>
              <a:latin typeface="Comic Sans MS" pitchFamily="66" charset="0"/>
            </a:rPr>
            <a:t>Dakwah</a:t>
          </a:r>
          <a:r>
            <a:rPr lang="en-US" b="1" dirty="0" smtClean="0">
              <a:solidFill>
                <a:schemeClr val="tx1"/>
              </a:solidFill>
              <a:latin typeface="Comic Sans MS" pitchFamily="66" charset="0"/>
            </a:rPr>
            <a:t> </a:t>
          </a:r>
          <a:r>
            <a:rPr lang="en-US" b="1" i="1" dirty="0" smtClean="0">
              <a:solidFill>
                <a:schemeClr val="tx1"/>
              </a:solidFill>
              <a:latin typeface="Comic Sans MS" pitchFamily="66" charset="0"/>
            </a:rPr>
            <a:t>(Social &amp; </a:t>
          </a:r>
          <a:r>
            <a:rPr lang="en-US" b="1" i="1" dirty="0" err="1" smtClean="0">
              <a:solidFill>
                <a:schemeClr val="tx1"/>
              </a:solidFill>
              <a:latin typeface="Comic Sans MS" pitchFamily="66" charset="0"/>
            </a:rPr>
            <a:t>Dakwah</a:t>
          </a:r>
          <a:r>
            <a:rPr lang="en-US" b="1" i="1" dirty="0" smtClean="0">
              <a:solidFill>
                <a:schemeClr val="tx1"/>
              </a:solidFill>
              <a:latin typeface="Comic Sans MS" pitchFamily="66" charset="0"/>
            </a:rPr>
            <a:t> Services)</a:t>
          </a:r>
          <a:endParaRPr lang="en-US" b="1" dirty="0">
            <a:solidFill>
              <a:schemeClr val="tx1"/>
            </a:solidFill>
            <a:latin typeface="Comic Sans MS" pitchFamily="66" charset="0"/>
          </a:endParaRPr>
        </a:p>
      </dgm:t>
    </dgm:pt>
    <dgm:pt modelId="{34EB3A32-7BE1-45AE-8CCE-48ED19D1B865}" type="parTrans" cxnId="{A58E79DD-D56E-4503-BD49-844AABE345E3}">
      <dgm:prSet/>
      <dgm:spPr/>
      <dgm:t>
        <a:bodyPr/>
        <a:lstStyle/>
        <a:p>
          <a:endParaRPr lang="en-US"/>
        </a:p>
      </dgm:t>
    </dgm:pt>
    <dgm:pt modelId="{35982507-6234-4C7C-B287-0E0142CE1B06}" type="sibTrans" cxnId="{A58E79DD-D56E-4503-BD49-844AABE345E3}">
      <dgm:prSet/>
      <dgm:spPr/>
      <dgm:t>
        <a:bodyPr/>
        <a:lstStyle/>
        <a:p>
          <a:endParaRPr lang="en-US"/>
        </a:p>
      </dgm:t>
    </dgm:pt>
    <dgm:pt modelId="{66AB5A8D-7CA2-45EB-A415-6284E538C48B}" type="pres">
      <dgm:prSet presAssocID="{977CC118-7F74-4604-9AF1-85B0653AF7C1}" presName="linearFlow" presStyleCnt="0">
        <dgm:presLayoutVars>
          <dgm:dir/>
          <dgm:resizeHandles val="exact"/>
        </dgm:presLayoutVars>
      </dgm:prSet>
      <dgm:spPr/>
    </dgm:pt>
    <dgm:pt modelId="{52FDD4DC-48E6-4221-A68D-9E489D37DD9A}" type="pres">
      <dgm:prSet presAssocID="{AC9A4099-5046-4DA0-ABD1-7068D124F94E}" presName="composite" presStyleCnt="0"/>
      <dgm:spPr/>
    </dgm:pt>
    <dgm:pt modelId="{787D17AE-B11B-49FA-9CD5-FB780ABF7C7C}" type="pres">
      <dgm:prSet presAssocID="{AC9A4099-5046-4DA0-ABD1-7068D124F94E}" presName="imgShp" presStyleLbl="fgImgPlace1" presStyleIdx="0" presStyleCnt="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BB82CAC3-ADA3-4BB6-8F11-5EA343A49910}" type="pres">
      <dgm:prSet presAssocID="{AC9A4099-5046-4DA0-ABD1-7068D124F94E}" presName="tx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D49925-4977-4BAE-B794-521C9A7F25D7}" type="pres">
      <dgm:prSet presAssocID="{948E466C-9269-4F5D-82CF-A5F2E992D10E}" presName="spacing" presStyleCnt="0"/>
      <dgm:spPr/>
    </dgm:pt>
    <dgm:pt modelId="{E5E25A61-7CE6-4435-A520-2B20F696A64B}" type="pres">
      <dgm:prSet presAssocID="{34B20BCF-92E6-4544-828E-9E0AD47619BA}" presName="composite" presStyleCnt="0"/>
      <dgm:spPr/>
    </dgm:pt>
    <dgm:pt modelId="{52B326A4-E6E8-4BBB-9243-BFB1653EC540}" type="pres">
      <dgm:prSet presAssocID="{34B20BCF-92E6-4544-828E-9E0AD47619BA}" presName="imgShp" presStyleLbl="fgImgPlace1" presStyleIdx="1" presStyleCnt="2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59E1B4E9-28FA-4FB6-AF98-9B6B0731CEC1}" type="pres">
      <dgm:prSet presAssocID="{34B20BCF-92E6-4544-828E-9E0AD47619BA}" presName="tx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0B61A68-4BAA-46BA-A9C3-4A0F310F98D4}" type="presOf" srcId="{977CC118-7F74-4604-9AF1-85B0653AF7C1}" destId="{66AB5A8D-7CA2-45EB-A415-6284E538C48B}" srcOrd="0" destOrd="0" presId="urn:microsoft.com/office/officeart/2005/8/layout/vList3"/>
    <dgm:cxn modelId="{90B37124-3F59-4B6F-9B85-2FCDAE0BDD52}" type="presOf" srcId="{34B20BCF-92E6-4544-828E-9E0AD47619BA}" destId="{59E1B4E9-28FA-4FB6-AF98-9B6B0731CEC1}" srcOrd="0" destOrd="0" presId="urn:microsoft.com/office/officeart/2005/8/layout/vList3"/>
    <dgm:cxn modelId="{AF578DDB-6B16-41E1-A9C4-AF599DB4FC87}" srcId="{977CC118-7F74-4604-9AF1-85B0653AF7C1}" destId="{AC9A4099-5046-4DA0-ABD1-7068D124F94E}" srcOrd="0" destOrd="0" parTransId="{7C7F9154-1DC7-406B-BCE5-DE246CDDBC27}" sibTransId="{948E466C-9269-4F5D-82CF-A5F2E992D10E}"/>
    <dgm:cxn modelId="{92F3ED32-3E9E-4D5C-8D03-4941CAB8FF07}" type="presOf" srcId="{AC9A4099-5046-4DA0-ABD1-7068D124F94E}" destId="{BB82CAC3-ADA3-4BB6-8F11-5EA343A49910}" srcOrd="0" destOrd="0" presId="urn:microsoft.com/office/officeart/2005/8/layout/vList3"/>
    <dgm:cxn modelId="{A58E79DD-D56E-4503-BD49-844AABE345E3}" srcId="{977CC118-7F74-4604-9AF1-85B0653AF7C1}" destId="{34B20BCF-92E6-4544-828E-9E0AD47619BA}" srcOrd="1" destOrd="0" parTransId="{34EB3A32-7BE1-45AE-8CCE-48ED19D1B865}" sibTransId="{35982507-6234-4C7C-B287-0E0142CE1B06}"/>
    <dgm:cxn modelId="{ACC0D89E-C3AB-43DF-B24C-FDF4B557B2A2}" type="presParOf" srcId="{66AB5A8D-7CA2-45EB-A415-6284E538C48B}" destId="{52FDD4DC-48E6-4221-A68D-9E489D37DD9A}" srcOrd="0" destOrd="0" presId="urn:microsoft.com/office/officeart/2005/8/layout/vList3"/>
    <dgm:cxn modelId="{787F6802-05DB-4C70-A735-89EE380864B2}" type="presParOf" srcId="{52FDD4DC-48E6-4221-A68D-9E489D37DD9A}" destId="{787D17AE-B11B-49FA-9CD5-FB780ABF7C7C}" srcOrd="0" destOrd="0" presId="urn:microsoft.com/office/officeart/2005/8/layout/vList3"/>
    <dgm:cxn modelId="{136BC091-A832-4BCA-A1C4-468F08002A90}" type="presParOf" srcId="{52FDD4DC-48E6-4221-A68D-9E489D37DD9A}" destId="{BB82CAC3-ADA3-4BB6-8F11-5EA343A49910}" srcOrd="1" destOrd="0" presId="urn:microsoft.com/office/officeart/2005/8/layout/vList3"/>
    <dgm:cxn modelId="{8F787729-5D04-484D-99A3-D57D2E8952D3}" type="presParOf" srcId="{66AB5A8D-7CA2-45EB-A415-6284E538C48B}" destId="{7FD49925-4977-4BAE-B794-521C9A7F25D7}" srcOrd="1" destOrd="0" presId="urn:microsoft.com/office/officeart/2005/8/layout/vList3"/>
    <dgm:cxn modelId="{CC759906-8819-46FD-8837-249D4B467A72}" type="presParOf" srcId="{66AB5A8D-7CA2-45EB-A415-6284E538C48B}" destId="{E5E25A61-7CE6-4435-A520-2B20F696A64B}" srcOrd="2" destOrd="0" presId="urn:microsoft.com/office/officeart/2005/8/layout/vList3"/>
    <dgm:cxn modelId="{1EC51DED-779A-4662-A495-E8615120D7FA}" type="presParOf" srcId="{E5E25A61-7CE6-4435-A520-2B20F696A64B}" destId="{52B326A4-E6E8-4BBB-9243-BFB1653EC540}" srcOrd="0" destOrd="0" presId="urn:microsoft.com/office/officeart/2005/8/layout/vList3"/>
    <dgm:cxn modelId="{BAFBEC64-E5D9-4FEA-AC1B-851DBF64A0AA}" type="presParOf" srcId="{E5E25A61-7CE6-4435-A520-2B20F696A64B}" destId="{59E1B4E9-28FA-4FB6-AF98-9B6B0731CEC1}" srcOrd="1" destOrd="0" presId="urn:microsoft.com/office/officeart/2005/8/layout/vList3"/>
  </dgm:cxnLst>
  <dgm:bg/>
  <dgm:whole/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BB471FA-0050-4C8E-A04E-CA8F20C36D26}">
      <dsp:nvSpPr>
        <dsp:cNvPr id="0" name=""/>
        <dsp:cNvSpPr/>
      </dsp:nvSpPr>
      <dsp:spPr>
        <a:xfrm>
          <a:off x="762019" y="0"/>
          <a:ext cx="6995160" cy="4754563"/>
        </a:xfrm>
        <a:prstGeom prst="rightArrow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400500" extrusionH="63500" contourW="12700" prstMaterial="matte">
          <a:contourClr>
            <a:schemeClr val="lt1">
              <a:tint val="5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4083B9-9689-4818-A030-C335DD5EF176}">
      <dsp:nvSpPr>
        <dsp:cNvPr id="0" name=""/>
        <dsp:cNvSpPr/>
      </dsp:nvSpPr>
      <dsp:spPr>
        <a:xfrm>
          <a:off x="76199" y="1295409"/>
          <a:ext cx="2572225" cy="1901825"/>
        </a:xfrm>
        <a:prstGeom prst="roundRect">
          <a:avLst/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>
              <a:solidFill>
                <a:srgbClr val="CC0099"/>
              </a:solidFill>
              <a:latin typeface="Comic Sans MS" pitchFamily="66" charset="0"/>
            </a:rPr>
            <a:t>Muslim</a:t>
          </a:r>
          <a:endParaRPr lang="en-US" sz="4000" kern="1200" dirty="0">
            <a:solidFill>
              <a:srgbClr val="CC0099"/>
            </a:solidFill>
            <a:latin typeface="Comic Sans MS" pitchFamily="66" charset="0"/>
          </a:endParaRPr>
        </a:p>
      </dsp:txBody>
      <dsp:txXfrm>
        <a:off x="76199" y="1295409"/>
        <a:ext cx="2572225" cy="1901825"/>
      </dsp:txXfrm>
    </dsp:sp>
    <dsp:sp modelId="{3CBCDBBE-909A-4F77-A0AD-2DC3ED3F4752}">
      <dsp:nvSpPr>
        <dsp:cNvPr id="0" name=""/>
        <dsp:cNvSpPr/>
      </dsp:nvSpPr>
      <dsp:spPr>
        <a:xfrm>
          <a:off x="2819401" y="1371596"/>
          <a:ext cx="2572225" cy="1901825"/>
        </a:xfrm>
        <a:prstGeom prst="roundRect">
          <a:avLst/>
        </a:prstGeom>
        <a:solidFill>
          <a:schemeClr val="accent3">
            <a:shade val="80000"/>
            <a:hueOff val="109454"/>
            <a:satOff val="-716"/>
            <a:lumOff val="12277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err="1" smtClean="0">
              <a:solidFill>
                <a:srgbClr val="CC0099"/>
              </a:solidFill>
              <a:latin typeface="Comic Sans MS" pitchFamily="66" charset="0"/>
            </a:rPr>
            <a:t>Merdeka</a:t>
          </a:r>
          <a:endParaRPr lang="en-US" sz="4000" kern="1200" dirty="0">
            <a:solidFill>
              <a:srgbClr val="CC0099"/>
            </a:solidFill>
            <a:latin typeface="Comic Sans MS" pitchFamily="66" charset="0"/>
          </a:endParaRPr>
        </a:p>
      </dsp:txBody>
      <dsp:txXfrm>
        <a:off x="2819401" y="1371596"/>
        <a:ext cx="2572225" cy="1901825"/>
      </dsp:txXfrm>
    </dsp:sp>
    <dsp:sp modelId="{76A60B20-78B3-46FA-8E7B-5644D11723F5}">
      <dsp:nvSpPr>
        <dsp:cNvPr id="0" name=""/>
        <dsp:cNvSpPr/>
      </dsp:nvSpPr>
      <dsp:spPr>
        <a:xfrm>
          <a:off x="5657374" y="1447802"/>
          <a:ext cx="2572225" cy="1901825"/>
        </a:xfrm>
        <a:prstGeom prst="roundRect">
          <a:avLst/>
        </a:prstGeom>
        <a:solidFill>
          <a:schemeClr val="accent3">
            <a:shade val="80000"/>
            <a:hueOff val="218909"/>
            <a:satOff val="-1431"/>
            <a:lumOff val="24554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err="1" smtClean="0">
              <a:solidFill>
                <a:srgbClr val="CC0099"/>
              </a:solidFill>
              <a:latin typeface="Comic Sans MS" pitchFamily="66" charset="0"/>
            </a:rPr>
            <a:t>Mampu</a:t>
          </a:r>
          <a:endParaRPr lang="en-US" sz="4000" kern="1200" dirty="0">
            <a:solidFill>
              <a:srgbClr val="CC0099"/>
            </a:solidFill>
            <a:latin typeface="Comic Sans MS" pitchFamily="66" charset="0"/>
          </a:endParaRPr>
        </a:p>
      </dsp:txBody>
      <dsp:txXfrm>
        <a:off x="5657374" y="1447802"/>
        <a:ext cx="2572225" cy="1901825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7DF839D-973D-4541-9F57-190FA7BDF428}">
      <dsp:nvSpPr>
        <dsp:cNvPr id="0" name=""/>
        <dsp:cNvSpPr/>
      </dsp:nvSpPr>
      <dsp:spPr>
        <a:xfrm>
          <a:off x="35551" y="152403"/>
          <a:ext cx="3926848" cy="146773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55880" rIns="83820" bIns="5588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 err="1" smtClean="0">
              <a:latin typeface="Elephant" pitchFamily="18" charset="0"/>
            </a:rPr>
            <a:t>Zakat</a:t>
          </a:r>
          <a:r>
            <a:rPr lang="en-US" sz="4400" kern="1200" dirty="0" smtClean="0">
              <a:latin typeface="Elephant" pitchFamily="18" charset="0"/>
            </a:rPr>
            <a:t> </a:t>
          </a:r>
          <a:r>
            <a:rPr lang="en-US" sz="4400" kern="1200" dirty="0" err="1" smtClean="0">
              <a:latin typeface="Elephant" pitchFamily="18" charset="0"/>
            </a:rPr>
            <a:t>Fitrah</a:t>
          </a:r>
          <a:r>
            <a:rPr lang="en-US" sz="4400" kern="1200" dirty="0" smtClean="0">
              <a:latin typeface="Elephant" pitchFamily="18" charset="0"/>
            </a:rPr>
            <a:t> </a:t>
          </a:r>
          <a:endParaRPr lang="en-US" sz="4400" kern="1200" dirty="0">
            <a:latin typeface="Elephant" pitchFamily="18" charset="0"/>
          </a:endParaRPr>
        </a:p>
      </dsp:txBody>
      <dsp:txXfrm>
        <a:off x="35551" y="152403"/>
        <a:ext cx="3926848" cy="1467730"/>
      </dsp:txXfrm>
    </dsp:sp>
    <dsp:sp modelId="{60136804-26F6-4CFD-B7C4-808AB20A9F0C}">
      <dsp:nvSpPr>
        <dsp:cNvPr id="0" name=""/>
        <dsp:cNvSpPr/>
      </dsp:nvSpPr>
      <dsp:spPr>
        <a:xfrm>
          <a:off x="4664324" y="152403"/>
          <a:ext cx="4479675" cy="1380644"/>
        </a:xfrm>
        <a:prstGeom prst="roundRect">
          <a:avLst>
            <a:gd name="adj" fmla="val 1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55880" rIns="83820" bIns="5588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 err="1" smtClean="0">
              <a:latin typeface="GungsuhChe" pitchFamily="49" charset="-127"/>
              <a:ea typeface="GungsuhChe" pitchFamily="49" charset="-127"/>
            </a:rPr>
            <a:t>Zakat</a:t>
          </a:r>
          <a:r>
            <a:rPr lang="en-US" sz="4400" kern="1200" dirty="0" smtClean="0">
              <a:latin typeface="GungsuhChe" pitchFamily="49" charset="-127"/>
              <a:ea typeface="GungsuhChe" pitchFamily="49" charset="-127"/>
            </a:rPr>
            <a:t> </a:t>
          </a:r>
          <a:r>
            <a:rPr lang="en-US" sz="4400" kern="1200" dirty="0" err="1" smtClean="0">
              <a:latin typeface="GungsuhChe" pitchFamily="49" charset="-127"/>
              <a:ea typeface="GungsuhChe" pitchFamily="49" charset="-127"/>
            </a:rPr>
            <a:t>Maal</a:t>
          </a:r>
          <a:r>
            <a:rPr lang="en-US" sz="4400" kern="1200" dirty="0" smtClean="0">
              <a:latin typeface="GungsuhChe" pitchFamily="49" charset="-127"/>
              <a:ea typeface="GungsuhChe" pitchFamily="49" charset="-127"/>
            </a:rPr>
            <a:t> </a:t>
          </a:r>
          <a:endParaRPr lang="en-US" sz="4400" kern="1200" dirty="0">
            <a:latin typeface="GungsuhChe" pitchFamily="49" charset="-127"/>
            <a:ea typeface="GungsuhChe" pitchFamily="49" charset="-127"/>
          </a:endParaRPr>
        </a:p>
      </dsp:txBody>
      <dsp:txXfrm>
        <a:off x="4664324" y="152403"/>
        <a:ext cx="4479675" cy="1380644"/>
      </dsp:txXfrm>
    </dsp:sp>
    <dsp:sp modelId="{93F1DCBE-5F8A-4894-8A69-8DC08CDE3CE7}">
      <dsp:nvSpPr>
        <dsp:cNvPr id="0" name=""/>
        <dsp:cNvSpPr/>
      </dsp:nvSpPr>
      <dsp:spPr>
        <a:xfrm>
          <a:off x="5112292" y="1533048"/>
          <a:ext cx="249451" cy="3595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9563"/>
              </a:lnTo>
              <a:lnTo>
                <a:pt x="249451" y="359563"/>
              </a:lnTo>
            </a:path>
          </a:pathLst>
        </a:custGeom>
        <a:noFill/>
        <a:ln w="38100" cap="flat" cmpd="sng" algn="ctr">
          <a:solidFill>
            <a:schemeClr val="accent6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92B461-A781-4F32-AF6B-696FF2A98C2C}">
      <dsp:nvSpPr>
        <dsp:cNvPr id="0" name=""/>
        <dsp:cNvSpPr/>
      </dsp:nvSpPr>
      <dsp:spPr>
        <a:xfrm>
          <a:off x="5361743" y="1552167"/>
          <a:ext cx="3049433" cy="680888"/>
        </a:xfrm>
        <a:prstGeom prst="roundRect">
          <a:avLst>
            <a:gd name="adj" fmla="val 10000"/>
          </a:avLst>
        </a:prstGeom>
        <a:solidFill>
          <a:schemeClr val="accent6">
            <a:lumMod val="60000"/>
            <a:lumOff val="40000"/>
            <a:alpha val="9000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err="1" smtClean="0">
              <a:latin typeface="Comic Sans MS" pitchFamily="66" charset="0"/>
            </a:rPr>
            <a:t>Zakat</a:t>
          </a:r>
          <a:r>
            <a:rPr lang="en-US" sz="1800" b="1" kern="1200" dirty="0" smtClean="0">
              <a:latin typeface="Comic Sans MS" pitchFamily="66" charset="0"/>
            </a:rPr>
            <a:t> </a:t>
          </a:r>
          <a:r>
            <a:rPr lang="en-US" sz="1800" b="1" kern="1200" dirty="0" err="1" smtClean="0">
              <a:latin typeface="Comic Sans MS" pitchFamily="66" charset="0"/>
            </a:rPr>
            <a:t>Profesi</a:t>
          </a:r>
          <a:r>
            <a:rPr lang="en-US" sz="1800" b="1" kern="1200" dirty="0" smtClean="0">
              <a:latin typeface="Comic Sans MS" pitchFamily="66" charset="0"/>
            </a:rPr>
            <a:t>/</a:t>
          </a:r>
          <a:r>
            <a:rPr lang="en-US" sz="1800" b="1" kern="1200" dirty="0" err="1" smtClean="0">
              <a:latin typeface="Comic Sans MS" pitchFamily="66" charset="0"/>
            </a:rPr>
            <a:t>Penghasilan</a:t>
          </a:r>
          <a:endParaRPr lang="en-US" sz="1800" b="1" kern="1200" dirty="0">
            <a:latin typeface="Comic Sans MS" pitchFamily="66" charset="0"/>
          </a:endParaRPr>
        </a:p>
      </dsp:txBody>
      <dsp:txXfrm>
        <a:off x="5361743" y="1552167"/>
        <a:ext cx="3049433" cy="680888"/>
      </dsp:txXfrm>
    </dsp:sp>
    <dsp:sp modelId="{A89F0A0E-00EB-4DD6-8F87-6833BD3CE16A}">
      <dsp:nvSpPr>
        <dsp:cNvPr id="0" name=""/>
        <dsp:cNvSpPr/>
      </dsp:nvSpPr>
      <dsp:spPr>
        <a:xfrm>
          <a:off x="5112292" y="1533048"/>
          <a:ext cx="249451" cy="12106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10674"/>
              </a:lnTo>
              <a:lnTo>
                <a:pt x="249451" y="1210674"/>
              </a:lnTo>
            </a:path>
          </a:pathLst>
        </a:custGeom>
        <a:noFill/>
        <a:ln w="38100" cap="flat" cmpd="sng" algn="ctr">
          <a:solidFill>
            <a:schemeClr val="accent6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E7B1A5-1DE3-453A-A525-F45A8ADD860F}">
      <dsp:nvSpPr>
        <dsp:cNvPr id="0" name=""/>
        <dsp:cNvSpPr/>
      </dsp:nvSpPr>
      <dsp:spPr>
        <a:xfrm>
          <a:off x="5361743" y="2403278"/>
          <a:ext cx="3067387" cy="680888"/>
        </a:xfrm>
        <a:prstGeom prst="roundRect">
          <a:avLst>
            <a:gd name="adj" fmla="val 10000"/>
          </a:avLst>
        </a:prstGeom>
        <a:solidFill>
          <a:schemeClr val="accent6">
            <a:lumMod val="60000"/>
            <a:lumOff val="40000"/>
            <a:alpha val="90000"/>
          </a:schemeClr>
        </a:solidFill>
        <a:ln w="25400" cap="flat" cmpd="sng" algn="ctr">
          <a:solidFill>
            <a:schemeClr val="accent5">
              <a:hueOff val="-2483469"/>
              <a:satOff val="9953"/>
              <a:lumOff val="215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err="1" smtClean="0">
              <a:latin typeface="Comic Sans MS" pitchFamily="66" charset="0"/>
            </a:rPr>
            <a:t>Zakat</a:t>
          </a:r>
          <a:r>
            <a:rPr lang="en-US" sz="1800" b="1" kern="1200" dirty="0" smtClean="0">
              <a:latin typeface="Comic Sans MS" pitchFamily="66" charset="0"/>
            </a:rPr>
            <a:t> </a:t>
          </a:r>
          <a:r>
            <a:rPr lang="en-US" sz="1800" b="1" kern="1200" dirty="0" err="1" smtClean="0">
              <a:latin typeface="Comic Sans MS" pitchFamily="66" charset="0"/>
            </a:rPr>
            <a:t>Emas</a:t>
          </a:r>
          <a:r>
            <a:rPr lang="en-US" sz="1800" b="1" kern="1200" dirty="0" smtClean="0">
              <a:latin typeface="Comic Sans MS" pitchFamily="66" charset="0"/>
            </a:rPr>
            <a:t>/Perak</a:t>
          </a:r>
          <a:endParaRPr lang="en-US" sz="1800" b="1" kern="1200" dirty="0">
            <a:latin typeface="Comic Sans MS" pitchFamily="66" charset="0"/>
          </a:endParaRPr>
        </a:p>
      </dsp:txBody>
      <dsp:txXfrm>
        <a:off x="5361743" y="2403278"/>
        <a:ext cx="3067387" cy="680888"/>
      </dsp:txXfrm>
    </dsp:sp>
    <dsp:sp modelId="{41962E7C-F879-4642-A21B-268A1C291DF9}">
      <dsp:nvSpPr>
        <dsp:cNvPr id="0" name=""/>
        <dsp:cNvSpPr/>
      </dsp:nvSpPr>
      <dsp:spPr>
        <a:xfrm>
          <a:off x="5112292" y="1533048"/>
          <a:ext cx="297909" cy="20839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83995"/>
              </a:lnTo>
              <a:lnTo>
                <a:pt x="297909" y="2083995"/>
              </a:lnTo>
            </a:path>
          </a:pathLst>
        </a:custGeom>
        <a:noFill/>
        <a:ln w="38100" cap="flat" cmpd="sng" algn="ctr">
          <a:solidFill>
            <a:schemeClr val="accent6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5FA27F-7C8F-41CC-9933-01EBBC22E0FE}">
      <dsp:nvSpPr>
        <dsp:cNvPr id="0" name=""/>
        <dsp:cNvSpPr/>
      </dsp:nvSpPr>
      <dsp:spPr>
        <a:xfrm>
          <a:off x="5410201" y="3276599"/>
          <a:ext cx="2970461" cy="680888"/>
        </a:xfrm>
        <a:prstGeom prst="roundRect">
          <a:avLst>
            <a:gd name="adj" fmla="val 10000"/>
          </a:avLst>
        </a:prstGeom>
        <a:solidFill>
          <a:schemeClr val="accent6">
            <a:lumMod val="60000"/>
            <a:lumOff val="40000"/>
            <a:alpha val="90000"/>
          </a:schemeClr>
        </a:solidFill>
        <a:ln w="25400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err="1" smtClean="0">
              <a:latin typeface="Comic Sans MS" pitchFamily="66" charset="0"/>
            </a:rPr>
            <a:t>Zakat</a:t>
          </a:r>
          <a:r>
            <a:rPr lang="en-US" sz="1800" b="1" kern="1200" dirty="0" smtClean="0">
              <a:latin typeface="Comic Sans MS" pitchFamily="66" charset="0"/>
            </a:rPr>
            <a:t> Tabungan</a:t>
          </a:r>
          <a:endParaRPr lang="en-US" sz="1800" b="1" kern="1200" dirty="0">
            <a:latin typeface="Comic Sans MS" pitchFamily="66" charset="0"/>
          </a:endParaRPr>
        </a:p>
      </dsp:txBody>
      <dsp:txXfrm>
        <a:off x="5410201" y="3276599"/>
        <a:ext cx="2970461" cy="680888"/>
      </dsp:txXfrm>
    </dsp:sp>
    <dsp:sp modelId="{DC961A43-C776-41EB-9241-53EA04FFF3F0}">
      <dsp:nvSpPr>
        <dsp:cNvPr id="0" name=""/>
        <dsp:cNvSpPr/>
      </dsp:nvSpPr>
      <dsp:spPr>
        <a:xfrm>
          <a:off x="5112292" y="1533048"/>
          <a:ext cx="249451" cy="29128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12896"/>
              </a:lnTo>
              <a:lnTo>
                <a:pt x="249451" y="2912896"/>
              </a:lnTo>
            </a:path>
          </a:pathLst>
        </a:custGeom>
        <a:noFill/>
        <a:ln w="38100" cap="flat" cmpd="sng" algn="ctr">
          <a:solidFill>
            <a:schemeClr val="accent6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E3362D-1187-485E-B5E6-2248B827C557}">
      <dsp:nvSpPr>
        <dsp:cNvPr id="0" name=""/>
        <dsp:cNvSpPr/>
      </dsp:nvSpPr>
      <dsp:spPr>
        <a:xfrm>
          <a:off x="5361743" y="4105499"/>
          <a:ext cx="3067376" cy="680888"/>
        </a:xfrm>
        <a:prstGeom prst="roundRect">
          <a:avLst>
            <a:gd name="adj" fmla="val 10000"/>
          </a:avLst>
        </a:prstGeom>
        <a:solidFill>
          <a:schemeClr val="accent6">
            <a:lumMod val="60000"/>
            <a:lumOff val="40000"/>
            <a:alpha val="90000"/>
          </a:schemeClr>
        </a:solidFill>
        <a:ln w="25400" cap="flat" cmpd="sng" algn="ctr">
          <a:solidFill>
            <a:schemeClr val="accent5">
              <a:hueOff val="-7450407"/>
              <a:satOff val="29858"/>
              <a:lumOff val="647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err="1" smtClean="0">
              <a:latin typeface="Comic Sans MS" pitchFamily="66" charset="0"/>
            </a:rPr>
            <a:t>Zakat</a:t>
          </a:r>
          <a:r>
            <a:rPr lang="en-US" sz="1800" b="1" kern="1200" dirty="0" smtClean="0">
              <a:latin typeface="Comic Sans MS" pitchFamily="66" charset="0"/>
            </a:rPr>
            <a:t> </a:t>
          </a:r>
          <a:r>
            <a:rPr lang="en-US" sz="1800" b="1" kern="1200" dirty="0" err="1" smtClean="0">
              <a:latin typeface="Comic Sans MS" pitchFamily="66" charset="0"/>
            </a:rPr>
            <a:t>Investasi</a:t>
          </a:r>
          <a:endParaRPr lang="en-US" sz="1800" b="1" kern="1200" dirty="0">
            <a:latin typeface="Comic Sans MS" pitchFamily="66" charset="0"/>
          </a:endParaRPr>
        </a:p>
      </dsp:txBody>
      <dsp:txXfrm>
        <a:off x="5361743" y="4105499"/>
        <a:ext cx="3067376" cy="680888"/>
      </dsp:txXfrm>
    </dsp:sp>
    <dsp:sp modelId="{CD220721-D662-47D0-9BAF-F865D16B3969}">
      <dsp:nvSpPr>
        <dsp:cNvPr id="0" name=""/>
        <dsp:cNvSpPr/>
      </dsp:nvSpPr>
      <dsp:spPr>
        <a:xfrm>
          <a:off x="5112292" y="1533048"/>
          <a:ext cx="249451" cy="37640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64007"/>
              </a:lnTo>
              <a:lnTo>
                <a:pt x="249451" y="3764007"/>
              </a:lnTo>
            </a:path>
          </a:pathLst>
        </a:custGeom>
        <a:noFill/>
        <a:ln w="38100" cap="flat" cmpd="sng" algn="ctr">
          <a:solidFill>
            <a:schemeClr val="accent6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2A1FF2-111F-4C9D-A098-32F6F5E6125C}">
      <dsp:nvSpPr>
        <dsp:cNvPr id="0" name=""/>
        <dsp:cNvSpPr/>
      </dsp:nvSpPr>
      <dsp:spPr>
        <a:xfrm>
          <a:off x="5361743" y="4956610"/>
          <a:ext cx="3067387" cy="680888"/>
        </a:xfrm>
        <a:prstGeom prst="roundRect">
          <a:avLst>
            <a:gd name="adj" fmla="val 10000"/>
          </a:avLst>
        </a:prstGeom>
        <a:solidFill>
          <a:schemeClr val="accent6">
            <a:lumMod val="60000"/>
            <a:lumOff val="40000"/>
            <a:alpha val="9000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err="1" smtClean="0">
              <a:latin typeface="Comic Sans MS" pitchFamily="66" charset="0"/>
            </a:rPr>
            <a:t>Zakat</a:t>
          </a:r>
          <a:r>
            <a:rPr lang="en-US" sz="1800" b="1" kern="1200" dirty="0" smtClean="0">
              <a:latin typeface="Comic Sans MS" pitchFamily="66" charset="0"/>
            </a:rPr>
            <a:t> </a:t>
          </a:r>
          <a:r>
            <a:rPr lang="en-US" sz="1800" b="1" kern="1200" dirty="0" err="1" smtClean="0">
              <a:latin typeface="Comic Sans MS" pitchFamily="66" charset="0"/>
            </a:rPr>
            <a:t>Perniagaan</a:t>
          </a:r>
          <a:endParaRPr lang="en-US" sz="1800" b="1" kern="1200" dirty="0">
            <a:latin typeface="Comic Sans MS" pitchFamily="66" charset="0"/>
          </a:endParaRPr>
        </a:p>
      </dsp:txBody>
      <dsp:txXfrm>
        <a:off x="5361743" y="4956610"/>
        <a:ext cx="3067387" cy="680888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B66E625-26BB-4D44-9C19-DEC243644FBE}">
      <dsp:nvSpPr>
        <dsp:cNvPr id="0" name=""/>
        <dsp:cNvSpPr/>
      </dsp:nvSpPr>
      <dsp:spPr>
        <a:xfrm>
          <a:off x="0" y="0"/>
          <a:ext cx="6800850" cy="144018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err="1" smtClean="0">
              <a:solidFill>
                <a:schemeClr val="tx1"/>
              </a:solidFill>
              <a:latin typeface="Comic Sans MS" pitchFamily="66" charset="0"/>
            </a:rPr>
            <a:t>Membelanjakan</a:t>
          </a:r>
          <a:r>
            <a:rPr lang="en-US" sz="3600" b="1" kern="1200" dirty="0" smtClean="0">
              <a:solidFill>
                <a:schemeClr val="tx1"/>
              </a:solidFill>
              <a:latin typeface="Comic Sans MS" pitchFamily="66" charset="0"/>
            </a:rPr>
            <a:t> </a:t>
          </a:r>
          <a:r>
            <a:rPr lang="en-US" sz="3600" b="1" kern="1200" dirty="0" err="1" smtClean="0">
              <a:solidFill>
                <a:schemeClr val="tx1"/>
              </a:solidFill>
              <a:latin typeface="Comic Sans MS" pitchFamily="66" charset="0"/>
            </a:rPr>
            <a:t>Harta</a:t>
          </a:r>
          <a:endParaRPr lang="en-US" sz="3600" kern="1200" dirty="0">
            <a:solidFill>
              <a:schemeClr val="tx1"/>
            </a:solidFill>
            <a:latin typeface="Comic Sans MS" pitchFamily="66" charset="0"/>
          </a:endParaRPr>
        </a:p>
      </dsp:txBody>
      <dsp:txXfrm>
        <a:off x="0" y="0"/>
        <a:ext cx="5331146" cy="1440180"/>
      </dsp:txXfrm>
    </dsp:sp>
    <dsp:sp modelId="{A5746395-2F23-4715-BEFF-05C7AF722D4B}">
      <dsp:nvSpPr>
        <dsp:cNvPr id="0" name=""/>
        <dsp:cNvSpPr/>
      </dsp:nvSpPr>
      <dsp:spPr>
        <a:xfrm>
          <a:off x="600074" y="1680210"/>
          <a:ext cx="6800850" cy="144018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shade val="51000"/>
                <a:satMod val="130000"/>
              </a:schemeClr>
            </a:gs>
            <a:gs pos="80000">
              <a:schemeClr val="accent5">
                <a:hueOff val="-4966938"/>
                <a:satOff val="19906"/>
                <a:lumOff val="4314"/>
                <a:alphaOff val="0"/>
                <a:shade val="93000"/>
                <a:satMod val="13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err="1" smtClean="0">
              <a:solidFill>
                <a:schemeClr val="tx1"/>
              </a:solidFill>
              <a:latin typeface="Comic Sans MS" pitchFamily="66" charset="0"/>
            </a:rPr>
            <a:t>Memberi</a:t>
          </a:r>
          <a:r>
            <a:rPr lang="en-US" sz="3600" b="1" kern="1200" dirty="0" smtClean="0">
              <a:solidFill>
                <a:schemeClr val="tx1"/>
              </a:solidFill>
              <a:latin typeface="Comic Sans MS" pitchFamily="66" charset="0"/>
            </a:rPr>
            <a:t> </a:t>
          </a:r>
          <a:r>
            <a:rPr lang="en-US" sz="3600" b="1" kern="1200" dirty="0" err="1" smtClean="0">
              <a:solidFill>
                <a:schemeClr val="tx1"/>
              </a:solidFill>
              <a:latin typeface="Comic Sans MS" pitchFamily="66" charset="0"/>
            </a:rPr>
            <a:t>Nafkah</a:t>
          </a:r>
          <a:endParaRPr lang="en-US" sz="3600" kern="1200" dirty="0">
            <a:solidFill>
              <a:schemeClr val="tx1"/>
            </a:solidFill>
            <a:latin typeface="Comic Sans MS" pitchFamily="66" charset="0"/>
          </a:endParaRPr>
        </a:p>
      </dsp:txBody>
      <dsp:txXfrm>
        <a:off x="600074" y="1680210"/>
        <a:ext cx="5264658" cy="1440179"/>
      </dsp:txXfrm>
    </dsp:sp>
    <dsp:sp modelId="{1C83E817-A51E-447F-9DF3-5BB2A1E9808D}">
      <dsp:nvSpPr>
        <dsp:cNvPr id="0" name=""/>
        <dsp:cNvSpPr/>
      </dsp:nvSpPr>
      <dsp:spPr>
        <a:xfrm>
          <a:off x="1200149" y="3360420"/>
          <a:ext cx="6800850" cy="144018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err="1" smtClean="0">
              <a:solidFill>
                <a:schemeClr val="tx1"/>
              </a:solidFill>
              <a:latin typeface="Comic Sans MS" pitchFamily="66" charset="0"/>
            </a:rPr>
            <a:t>Mengeluarkan</a:t>
          </a:r>
          <a:r>
            <a:rPr lang="en-US" sz="3600" b="1" kern="1200" dirty="0" smtClean="0">
              <a:solidFill>
                <a:schemeClr val="tx1"/>
              </a:solidFill>
              <a:latin typeface="Comic Sans MS" pitchFamily="66" charset="0"/>
            </a:rPr>
            <a:t> </a:t>
          </a:r>
          <a:r>
            <a:rPr lang="en-US" sz="3600" b="1" kern="1200" dirty="0" err="1" smtClean="0">
              <a:solidFill>
                <a:schemeClr val="tx1"/>
              </a:solidFill>
              <a:latin typeface="Comic Sans MS" pitchFamily="66" charset="0"/>
            </a:rPr>
            <a:t>Zakat</a:t>
          </a:r>
          <a:endParaRPr lang="en-US" sz="3600" kern="1200" dirty="0">
            <a:solidFill>
              <a:schemeClr val="tx1"/>
            </a:solidFill>
            <a:latin typeface="Comic Sans MS" pitchFamily="66" charset="0"/>
          </a:endParaRPr>
        </a:p>
      </dsp:txBody>
      <dsp:txXfrm>
        <a:off x="1200149" y="3360420"/>
        <a:ext cx="5264658" cy="1440179"/>
      </dsp:txXfrm>
    </dsp:sp>
    <dsp:sp modelId="{EFBF93E0-C6C2-4866-85C1-1A59C7874636}">
      <dsp:nvSpPr>
        <dsp:cNvPr id="0" name=""/>
        <dsp:cNvSpPr/>
      </dsp:nvSpPr>
      <dsp:spPr>
        <a:xfrm>
          <a:off x="5864733" y="1092136"/>
          <a:ext cx="936117" cy="936117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/>
        </a:p>
      </dsp:txBody>
      <dsp:txXfrm>
        <a:off x="5864733" y="1092136"/>
        <a:ext cx="936117" cy="936117"/>
      </dsp:txXfrm>
    </dsp:sp>
    <dsp:sp modelId="{45B0320F-F83F-4DC3-8679-FD406687EA88}">
      <dsp:nvSpPr>
        <dsp:cNvPr id="0" name=""/>
        <dsp:cNvSpPr/>
      </dsp:nvSpPr>
      <dsp:spPr>
        <a:xfrm>
          <a:off x="6464808" y="2762745"/>
          <a:ext cx="936117" cy="936117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-10740482"/>
            <a:satOff val="48253"/>
            <a:lumOff val="3317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/>
        </a:p>
      </dsp:txBody>
      <dsp:txXfrm>
        <a:off x="6464808" y="2762745"/>
        <a:ext cx="936117" cy="936117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E3EBE3F-D31A-487A-9299-0F99CC48AEFF}">
      <dsp:nvSpPr>
        <dsp:cNvPr id="0" name=""/>
        <dsp:cNvSpPr/>
      </dsp:nvSpPr>
      <dsp:spPr>
        <a:xfrm>
          <a:off x="0" y="464019"/>
          <a:ext cx="7543800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5011AB-205F-489A-8FFD-85049268DAB7}">
      <dsp:nvSpPr>
        <dsp:cNvPr id="0" name=""/>
        <dsp:cNvSpPr/>
      </dsp:nvSpPr>
      <dsp:spPr>
        <a:xfrm>
          <a:off x="377190" y="6459"/>
          <a:ext cx="5280660" cy="915120"/>
        </a:xfrm>
        <a:prstGeom prst="roundRect">
          <a:avLst/>
        </a:prstGeom>
        <a:solidFill>
          <a:schemeClr val="accent6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596" tIns="0" rIns="199596" bIns="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i="0" kern="1200" dirty="0" smtClean="0">
              <a:solidFill>
                <a:schemeClr val="tx1"/>
              </a:solidFill>
              <a:latin typeface="Comic Sans MS" pitchFamily="66" charset="0"/>
            </a:rPr>
            <a:t>Spiritual</a:t>
          </a:r>
          <a:endParaRPr lang="en-US" sz="3600" b="1" i="0" kern="1200" dirty="0">
            <a:solidFill>
              <a:schemeClr val="tx1"/>
            </a:solidFill>
            <a:latin typeface="Comic Sans MS" pitchFamily="66" charset="0"/>
          </a:endParaRPr>
        </a:p>
      </dsp:txBody>
      <dsp:txXfrm>
        <a:off x="377190" y="6459"/>
        <a:ext cx="5280660" cy="915120"/>
      </dsp:txXfrm>
    </dsp:sp>
    <dsp:sp modelId="{FEBA3768-AAC1-4B04-A693-A53CD4684033}">
      <dsp:nvSpPr>
        <dsp:cNvPr id="0" name=""/>
        <dsp:cNvSpPr/>
      </dsp:nvSpPr>
      <dsp:spPr>
        <a:xfrm>
          <a:off x="0" y="1870179"/>
          <a:ext cx="7543800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42E34C-C4E0-42CC-9582-E3003226ABD5}">
      <dsp:nvSpPr>
        <dsp:cNvPr id="0" name=""/>
        <dsp:cNvSpPr/>
      </dsp:nvSpPr>
      <dsp:spPr>
        <a:xfrm>
          <a:off x="377190" y="1412619"/>
          <a:ext cx="5280660" cy="915120"/>
        </a:xfrm>
        <a:prstGeom prst="roundRect">
          <a:avLst/>
        </a:prstGeom>
        <a:solidFill>
          <a:schemeClr val="accent6">
            <a:alpha val="90000"/>
            <a:hueOff val="0"/>
            <a:satOff val="0"/>
            <a:lumOff val="0"/>
            <a:alphaOff val="-2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596" tIns="0" rIns="199596" bIns="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i="0" kern="1200" dirty="0" err="1" smtClean="0">
              <a:solidFill>
                <a:schemeClr val="tx1"/>
              </a:solidFill>
              <a:latin typeface="Comic Sans MS" pitchFamily="66" charset="0"/>
            </a:rPr>
            <a:t>Ekonomi</a:t>
          </a:r>
          <a:endParaRPr lang="en-US" sz="3600" b="1" i="0" kern="1200" dirty="0">
            <a:solidFill>
              <a:schemeClr val="tx1"/>
            </a:solidFill>
            <a:latin typeface="Comic Sans MS" pitchFamily="66" charset="0"/>
          </a:endParaRPr>
        </a:p>
      </dsp:txBody>
      <dsp:txXfrm>
        <a:off x="377190" y="1412619"/>
        <a:ext cx="5280660" cy="915120"/>
      </dsp:txXfrm>
    </dsp:sp>
    <dsp:sp modelId="{08C199B6-84F8-40D7-BD76-17E6BD355F19}">
      <dsp:nvSpPr>
        <dsp:cNvPr id="0" name=""/>
        <dsp:cNvSpPr/>
      </dsp:nvSpPr>
      <dsp:spPr>
        <a:xfrm>
          <a:off x="0" y="3276340"/>
          <a:ext cx="7543800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754DD7-1524-40EE-936E-BAA0F81ACE6F}">
      <dsp:nvSpPr>
        <dsp:cNvPr id="0" name=""/>
        <dsp:cNvSpPr/>
      </dsp:nvSpPr>
      <dsp:spPr>
        <a:xfrm>
          <a:off x="377190" y="2818780"/>
          <a:ext cx="5280660" cy="915120"/>
        </a:xfrm>
        <a:prstGeom prst="roundRect">
          <a:avLst/>
        </a:prstGeom>
        <a:solidFill>
          <a:schemeClr val="accent6">
            <a:alpha val="90000"/>
            <a:hueOff val="0"/>
            <a:satOff val="0"/>
            <a:lumOff val="0"/>
            <a:alphaOff val="-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596" tIns="0" rIns="199596" bIns="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1" i="0" kern="1200" dirty="0" err="1" smtClean="0">
              <a:solidFill>
                <a:schemeClr val="tx1"/>
              </a:solidFill>
              <a:latin typeface="Comic Sans MS" pitchFamily="66" charset="0"/>
            </a:rPr>
            <a:t>Sosial</a:t>
          </a:r>
          <a:endParaRPr lang="en-US" sz="4000" b="1" i="0" kern="1200" dirty="0">
            <a:solidFill>
              <a:schemeClr val="tx1"/>
            </a:solidFill>
            <a:latin typeface="Comic Sans MS" pitchFamily="66" charset="0"/>
          </a:endParaRPr>
        </a:p>
      </dsp:txBody>
      <dsp:txXfrm>
        <a:off x="377190" y="2818780"/>
        <a:ext cx="5280660" cy="9151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9E38E1-CB5D-424B-BF8E-F19BE5CFB154}" type="datetimeFigureOut">
              <a:rPr lang="id-ID" smtClean="0"/>
              <a:pPr/>
              <a:t>30/01/2013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125136-DB51-4479-872A-33FD1BD62606}" type="slidenum">
              <a:rPr lang="id-ID" smtClean="0"/>
              <a:pPr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125136-DB51-4479-872A-33FD1BD62606}" type="slidenum">
              <a:rPr lang="id-ID" smtClean="0"/>
              <a:pPr/>
              <a:t>17</a:t>
            </a:fld>
            <a:endParaRPr lang="id-ID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D0D9F-BF94-4BEB-BCDF-190F4FA62EDD}" type="datetimeFigureOut">
              <a:rPr lang="en-US" smtClean="0"/>
              <a:pPr/>
              <a:t>1/30/2013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4553A-2516-4A86-B5A4-5D07630FF9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D0D9F-BF94-4BEB-BCDF-190F4FA62EDD}" type="datetimeFigureOut">
              <a:rPr lang="en-US" smtClean="0"/>
              <a:pPr/>
              <a:t>1/30/2013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4553A-2516-4A86-B5A4-5D07630FF9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D0D9F-BF94-4BEB-BCDF-190F4FA62EDD}" type="datetimeFigureOut">
              <a:rPr lang="en-US" smtClean="0"/>
              <a:pPr/>
              <a:t>1/30/2013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4553A-2516-4A86-B5A4-5D07630FF9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D0D9F-BF94-4BEB-BCDF-190F4FA62EDD}" type="datetimeFigureOut">
              <a:rPr lang="en-US" smtClean="0"/>
              <a:pPr/>
              <a:t>1/30/2013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4553A-2516-4A86-B5A4-5D07630FF9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D0D9F-BF94-4BEB-BCDF-190F4FA62EDD}" type="datetimeFigureOut">
              <a:rPr lang="en-US" smtClean="0"/>
              <a:pPr/>
              <a:t>1/30/2013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4553A-2516-4A86-B5A4-5D07630FF9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D0D9F-BF94-4BEB-BCDF-190F4FA62EDD}" type="datetimeFigureOut">
              <a:rPr lang="en-US" smtClean="0"/>
              <a:pPr/>
              <a:t>1/30/2013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4553A-2516-4A86-B5A4-5D07630FF9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D0D9F-BF94-4BEB-BCDF-190F4FA62EDD}" type="datetimeFigureOut">
              <a:rPr lang="en-US" smtClean="0"/>
              <a:pPr/>
              <a:t>1/30/2013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4553A-2516-4A86-B5A4-5D07630FF9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D0D9F-BF94-4BEB-BCDF-190F4FA62EDD}" type="datetimeFigureOut">
              <a:rPr lang="en-US" smtClean="0"/>
              <a:pPr/>
              <a:t>1/30/2013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4553A-2516-4A86-B5A4-5D07630FF9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D0D9F-BF94-4BEB-BCDF-190F4FA62EDD}" type="datetimeFigureOut">
              <a:rPr lang="en-US" smtClean="0"/>
              <a:pPr/>
              <a:t>1/30/2013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4553A-2516-4A86-B5A4-5D07630FF9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D0D9F-BF94-4BEB-BCDF-190F4FA62EDD}" type="datetimeFigureOut">
              <a:rPr lang="en-US" smtClean="0"/>
              <a:pPr/>
              <a:t>1/30/2013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4553A-2516-4A86-B5A4-5D07630FF9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D0D9F-BF94-4BEB-BCDF-190F4FA62EDD}" type="datetimeFigureOut">
              <a:rPr lang="en-US" smtClean="0"/>
              <a:pPr/>
              <a:t>1/30/2013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4553A-2516-4A86-B5A4-5D07630FF9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5D0D9F-BF94-4BEB-BCDF-190F4FA62EDD}" type="datetimeFigureOut">
              <a:rPr lang="en-US" smtClean="0"/>
              <a:pPr/>
              <a:t>1/30/2013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F4553A-2516-4A86-B5A4-5D07630FF94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7.xml"/><Relationship Id="rId3" Type="http://schemas.openxmlformats.org/officeDocument/2006/relationships/diagramData" Target="../diagrams/data6.xml"/><Relationship Id="rId7" Type="http://schemas.openxmlformats.org/officeDocument/2006/relationships/diagramData" Target="../diagrams/data7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10" Type="http://schemas.openxmlformats.org/officeDocument/2006/relationships/diagramColors" Target="../diagrams/colors7.xml"/><Relationship Id="rId4" Type="http://schemas.openxmlformats.org/officeDocument/2006/relationships/diagramLayout" Target="../diagrams/layout6.xml"/><Relationship Id="rId9" Type="http://schemas.openxmlformats.org/officeDocument/2006/relationships/diagramQuickStyle" Target="../diagrams/quickStyle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381000"/>
            <a:ext cx="8686800" cy="1470025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  <a:latin typeface="Curlz MT" pitchFamily="82" charset="0"/>
              </a:rPr>
              <a:t>ASSALAMU’ALAIKUM WR. WB.</a:t>
            </a:r>
            <a:endParaRPr lang="en-US" sz="4800" b="1" dirty="0">
              <a:solidFill>
                <a:srgbClr val="FF0000"/>
              </a:solidFill>
              <a:latin typeface="Curlz MT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1981200"/>
            <a:ext cx="7086600" cy="4114800"/>
          </a:xfrm>
        </p:spPr>
        <p:txBody>
          <a:bodyPr>
            <a:noAutofit/>
          </a:bodyPr>
          <a:lstStyle/>
          <a:p>
            <a:endParaRPr lang="en-US" sz="5000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>
              <a:buBlip>
                <a:blip r:embed="rId3"/>
              </a:buBlip>
            </a:pPr>
            <a:r>
              <a:rPr lang="en-US" sz="5000" dirty="0" smtClean="0">
                <a:solidFill>
                  <a:schemeClr val="tx1"/>
                </a:solidFill>
                <a:latin typeface="Comic Sans MS" pitchFamily="66" charset="0"/>
              </a:rPr>
              <a:t>Muhammad </a:t>
            </a:r>
            <a:r>
              <a:rPr lang="en-US" sz="5000" dirty="0" err="1" smtClean="0">
                <a:solidFill>
                  <a:schemeClr val="tx1"/>
                </a:solidFill>
                <a:latin typeface="Comic Sans MS" pitchFamily="66" charset="0"/>
              </a:rPr>
              <a:t>Taufik</a:t>
            </a:r>
            <a:endParaRPr lang="en-US" sz="5000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>
              <a:buBlip>
                <a:blip r:embed="rId3"/>
              </a:buBlip>
            </a:pPr>
            <a:endParaRPr lang="en-US" sz="5000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609600" y="990600"/>
          <a:ext cx="80010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pPr lvl="2" algn="ctr" rtl="0">
              <a:spcBef>
                <a:spcPct val="0"/>
              </a:spcBef>
            </a:pPr>
            <a:r>
              <a:rPr lang="en-US" sz="6000" b="1" dirty="0" smtClean="0">
                <a:solidFill>
                  <a:srgbClr val="FF3300"/>
                </a:solidFill>
                <a:latin typeface="Broadway" pitchFamily="82" charset="0"/>
              </a:rPr>
              <a:t>SHODAQOH</a:t>
            </a:r>
            <a:endParaRPr lang="en-US" sz="6000" dirty="0">
              <a:solidFill>
                <a:srgbClr val="FF3300"/>
              </a:solidFill>
              <a:latin typeface="Broadway" pitchFamily="82" charset="0"/>
            </a:endParaRPr>
          </a:p>
        </p:txBody>
      </p:sp>
      <p:sp>
        <p:nvSpPr>
          <p:cNvPr id="4" name="Folded Corner 3"/>
          <p:cNvSpPr/>
          <p:nvPr/>
        </p:nvSpPr>
        <p:spPr>
          <a:xfrm>
            <a:off x="2438400" y="1371600"/>
            <a:ext cx="5791200" cy="4953000"/>
          </a:xfrm>
          <a:prstGeom prst="foldedCorner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42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algn="ctr"/>
            <a:r>
              <a:rPr lang="en-US" sz="4200" dirty="0" err="1" smtClean="0">
                <a:solidFill>
                  <a:schemeClr val="tx1"/>
                </a:solidFill>
                <a:latin typeface="Comic Sans MS" pitchFamily="66" charset="0"/>
              </a:rPr>
              <a:t>Membelanjakan</a:t>
            </a:r>
            <a:r>
              <a:rPr lang="en-US" sz="4200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4200" dirty="0" err="1">
                <a:solidFill>
                  <a:schemeClr val="tx1"/>
                </a:solidFill>
                <a:latin typeface="Comic Sans MS" pitchFamily="66" charset="0"/>
              </a:rPr>
              <a:t>harta</a:t>
            </a:r>
            <a:r>
              <a:rPr lang="en-US" sz="4200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4200" dirty="0" err="1">
                <a:solidFill>
                  <a:schemeClr val="tx1"/>
                </a:solidFill>
                <a:latin typeface="Comic Sans MS" pitchFamily="66" charset="0"/>
              </a:rPr>
              <a:t>atau</a:t>
            </a:r>
            <a:r>
              <a:rPr lang="en-US" sz="4200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4200" dirty="0" err="1">
                <a:solidFill>
                  <a:schemeClr val="tx1"/>
                </a:solidFill>
                <a:latin typeface="Comic Sans MS" pitchFamily="66" charset="0"/>
              </a:rPr>
              <a:t>mengeluarkan</a:t>
            </a:r>
            <a:r>
              <a:rPr lang="en-US" sz="4200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4200" dirty="0" err="1">
                <a:solidFill>
                  <a:schemeClr val="tx1"/>
                </a:solidFill>
                <a:latin typeface="Comic Sans MS" pitchFamily="66" charset="0"/>
              </a:rPr>
              <a:t>dana</a:t>
            </a:r>
            <a:r>
              <a:rPr lang="en-US" sz="4200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4200" dirty="0" err="1">
                <a:solidFill>
                  <a:schemeClr val="tx1"/>
                </a:solidFill>
                <a:latin typeface="Comic Sans MS" pitchFamily="66" charset="0"/>
              </a:rPr>
              <a:t>dengan</a:t>
            </a:r>
            <a:r>
              <a:rPr lang="en-US" sz="4200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4200" dirty="0" err="1">
                <a:solidFill>
                  <a:schemeClr val="tx1"/>
                </a:solidFill>
                <a:latin typeface="Comic Sans MS" pitchFamily="66" charset="0"/>
              </a:rPr>
              <a:t>tujuan</a:t>
            </a:r>
            <a:r>
              <a:rPr lang="en-US" sz="4200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4200" dirty="0" err="1">
                <a:solidFill>
                  <a:schemeClr val="tx1"/>
                </a:solidFill>
                <a:latin typeface="Comic Sans MS" pitchFamily="66" charset="0"/>
              </a:rPr>
              <a:t>mendekatkan</a:t>
            </a:r>
            <a:r>
              <a:rPr lang="en-US" sz="4200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4200" dirty="0" err="1">
                <a:solidFill>
                  <a:schemeClr val="tx1"/>
                </a:solidFill>
                <a:latin typeface="Comic Sans MS" pitchFamily="66" charset="0"/>
              </a:rPr>
              <a:t>diri</a:t>
            </a:r>
            <a:r>
              <a:rPr lang="en-US" sz="4200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4200" dirty="0" err="1">
                <a:solidFill>
                  <a:schemeClr val="tx1"/>
                </a:solidFill>
                <a:latin typeface="Comic Sans MS" pitchFamily="66" charset="0"/>
              </a:rPr>
              <a:t>kepada</a:t>
            </a:r>
            <a:r>
              <a:rPr lang="en-US" sz="4200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4200" dirty="0" smtClean="0">
                <a:solidFill>
                  <a:schemeClr val="tx1"/>
                </a:solidFill>
                <a:latin typeface="Comic Sans MS" pitchFamily="66" charset="0"/>
              </a:rPr>
              <a:t>Allah</a:t>
            </a:r>
            <a:endParaRPr lang="en-US" sz="4200" dirty="0">
              <a:solidFill>
                <a:schemeClr val="tx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96962"/>
          </a:xfrm>
          <a:blipFill>
            <a:blip r:embed="rId2" cstate="print"/>
            <a:stretch>
              <a:fillRect/>
            </a:stretch>
          </a:blipFill>
        </p:spPr>
        <p:txBody>
          <a:bodyPr>
            <a:normAutofit fontScale="90000"/>
          </a:bodyPr>
          <a:lstStyle/>
          <a:p>
            <a:pPr lvl="0"/>
            <a:r>
              <a:rPr lang="en-US" b="1" dirty="0" err="1" smtClean="0">
                <a:solidFill>
                  <a:srgbClr val="FF3300"/>
                </a:solidFill>
                <a:latin typeface="Broadway" pitchFamily="82" charset="0"/>
              </a:rPr>
              <a:t>Macam-Macam</a:t>
            </a:r>
            <a:r>
              <a:rPr lang="en-US" b="1" dirty="0" smtClean="0">
                <a:solidFill>
                  <a:srgbClr val="FF3300"/>
                </a:solidFill>
                <a:latin typeface="Broadway" pitchFamily="82" charset="0"/>
              </a:rPr>
              <a:t> </a:t>
            </a:r>
            <a:r>
              <a:rPr lang="en-US" b="1" dirty="0" err="1" smtClean="0">
                <a:solidFill>
                  <a:srgbClr val="FF3300"/>
                </a:solidFill>
                <a:latin typeface="Broadway" pitchFamily="82" charset="0"/>
              </a:rPr>
              <a:t>Shadaqah</a:t>
            </a:r>
            <a:endParaRPr lang="en-US" dirty="0">
              <a:solidFill>
                <a:srgbClr val="FF3300"/>
              </a:solidFill>
              <a:latin typeface="Broadway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9144000" cy="5257800"/>
          </a:xfrm>
        </p:spPr>
        <p:txBody>
          <a:bodyPr>
            <a:normAutofit fontScale="92500" lnSpcReduction="10000"/>
          </a:bodyPr>
          <a:lstStyle/>
          <a:p>
            <a:pPr lvl="0">
              <a:buBlip>
                <a:blip r:embed="rId3"/>
              </a:buBlip>
            </a:pPr>
            <a:r>
              <a:rPr lang="en-US" b="1" dirty="0" smtClean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Comic Sans MS" pitchFamily="66" charset="0"/>
              </a:rPr>
              <a:t>Tasbih</a:t>
            </a:r>
            <a:r>
              <a:rPr lang="en-US" b="1" dirty="0">
                <a:solidFill>
                  <a:srgbClr val="FFFF00"/>
                </a:solidFill>
                <a:latin typeface="Comic Sans MS" pitchFamily="66" charset="0"/>
              </a:rPr>
              <a:t>, </a:t>
            </a:r>
            <a:r>
              <a:rPr lang="en-US" b="1" dirty="0" err="1">
                <a:solidFill>
                  <a:srgbClr val="FFFF00"/>
                </a:solidFill>
                <a:latin typeface="Comic Sans MS" pitchFamily="66" charset="0"/>
              </a:rPr>
              <a:t>Tahlil</a:t>
            </a:r>
            <a:r>
              <a:rPr lang="en-US" b="1" dirty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Comic Sans MS" pitchFamily="66" charset="0"/>
              </a:rPr>
              <a:t>dan</a:t>
            </a:r>
            <a:r>
              <a:rPr lang="en-US" b="1" dirty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Comic Sans MS" pitchFamily="66" charset="0"/>
              </a:rPr>
              <a:t>Tahmid</a:t>
            </a:r>
            <a:endParaRPr lang="en-US" b="1" dirty="0">
              <a:solidFill>
                <a:srgbClr val="FFFF00"/>
              </a:solidFill>
              <a:latin typeface="Comic Sans MS" pitchFamily="66" charset="0"/>
            </a:endParaRPr>
          </a:p>
          <a:p>
            <a:pPr lvl="0">
              <a:buBlip>
                <a:blip r:embed="rId3"/>
              </a:buBlip>
            </a:pPr>
            <a:r>
              <a:rPr lang="en-US" b="1" dirty="0" smtClean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en-US" b="1" dirty="0">
                <a:solidFill>
                  <a:srgbClr val="FFFF00"/>
                </a:solidFill>
                <a:latin typeface="Comic Sans MS" pitchFamily="66" charset="0"/>
              </a:rPr>
              <a:t>Amar </a:t>
            </a:r>
            <a:r>
              <a:rPr lang="en-US" b="1" dirty="0" err="1">
                <a:solidFill>
                  <a:srgbClr val="FFFF00"/>
                </a:solidFill>
                <a:latin typeface="Comic Sans MS" pitchFamily="66" charset="0"/>
              </a:rPr>
              <a:t>ma’ruf</a:t>
            </a:r>
            <a:r>
              <a:rPr lang="en-US" b="1" dirty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Comic Sans MS" pitchFamily="66" charset="0"/>
              </a:rPr>
              <a:t>nahi</a:t>
            </a:r>
            <a:r>
              <a:rPr lang="en-US" b="1" dirty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Comic Sans MS" pitchFamily="66" charset="0"/>
              </a:rPr>
              <a:t>mungkar</a:t>
            </a:r>
            <a:endParaRPr lang="en-US" b="1" dirty="0">
              <a:solidFill>
                <a:srgbClr val="FFFF00"/>
              </a:solidFill>
              <a:latin typeface="Comic Sans MS" pitchFamily="66" charset="0"/>
            </a:endParaRPr>
          </a:p>
          <a:p>
            <a:pPr lvl="0">
              <a:buBlip>
                <a:blip r:embed="rId3"/>
              </a:buBlip>
            </a:pPr>
            <a:r>
              <a:rPr lang="en-US" b="1" dirty="0" smtClean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Comic Sans MS" pitchFamily="66" charset="0"/>
              </a:rPr>
              <a:t>Hubungan</a:t>
            </a:r>
            <a:r>
              <a:rPr lang="en-US" b="1" dirty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Comic Sans MS" pitchFamily="66" charset="0"/>
              </a:rPr>
              <a:t>intim</a:t>
            </a:r>
            <a:r>
              <a:rPr lang="en-US" b="1" dirty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Comic Sans MS" pitchFamily="66" charset="0"/>
              </a:rPr>
              <a:t>suami</a:t>
            </a:r>
            <a:r>
              <a:rPr lang="en-US" b="1" dirty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Comic Sans MS" pitchFamily="66" charset="0"/>
              </a:rPr>
              <a:t>istri</a:t>
            </a:r>
            <a:endParaRPr lang="en-US" b="1" dirty="0">
              <a:solidFill>
                <a:srgbClr val="FFFF00"/>
              </a:solidFill>
              <a:latin typeface="Comic Sans MS" pitchFamily="66" charset="0"/>
            </a:endParaRPr>
          </a:p>
          <a:p>
            <a:pPr lvl="0">
              <a:buBlip>
                <a:blip r:embed="rId3"/>
              </a:buBlip>
            </a:pPr>
            <a:r>
              <a:rPr lang="en-US" b="1" dirty="0" smtClean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Comic Sans MS" pitchFamily="66" charset="0"/>
              </a:rPr>
              <a:t>Bekerja</a:t>
            </a:r>
            <a:r>
              <a:rPr lang="en-US" b="1" dirty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Comic Sans MS" pitchFamily="66" charset="0"/>
              </a:rPr>
              <a:t>dan</a:t>
            </a:r>
            <a:r>
              <a:rPr lang="en-US" b="1" dirty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Comic Sans MS" pitchFamily="66" charset="0"/>
              </a:rPr>
              <a:t>memberi</a:t>
            </a:r>
            <a:r>
              <a:rPr lang="en-US" b="1" dirty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Comic Sans MS" pitchFamily="66" charset="0"/>
              </a:rPr>
              <a:t>nafkah</a:t>
            </a:r>
            <a:r>
              <a:rPr lang="en-US" b="1" dirty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Comic Sans MS" pitchFamily="66" charset="0"/>
              </a:rPr>
              <a:t>pada</a:t>
            </a:r>
            <a:r>
              <a:rPr lang="en-US" b="1" dirty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Comic Sans MS" pitchFamily="66" charset="0"/>
              </a:rPr>
              <a:t>sanak</a:t>
            </a:r>
            <a:r>
              <a:rPr lang="en-US" b="1" dirty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Comic Sans MS" pitchFamily="66" charset="0"/>
              </a:rPr>
              <a:t>keluarganya</a:t>
            </a:r>
            <a:endParaRPr lang="en-US" b="1" dirty="0">
              <a:solidFill>
                <a:srgbClr val="FFFF00"/>
              </a:solidFill>
              <a:latin typeface="Comic Sans MS" pitchFamily="66" charset="0"/>
            </a:endParaRPr>
          </a:p>
          <a:p>
            <a:pPr lvl="0">
              <a:buBlip>
                <a:blip r:embed="rId3"/>
              </a:buBlip>
            </a:pPr>
            <a:r>
              <a:rPr lang="en-US" b="1" dirty="0" smtClean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Comic Sans MS" pitchFamily="66" charset="0"/>
              </a:rPr>
              <a:t>Membantu</a:t>
            </a:r>
            <a:r>
              <a:rPr lang="en-US" b="1" dirty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Comic Sans MS" pitchFamily="66" charset="0"/>
              </a:rPr>
              <a:t>urusan</a:t>
            </a:r>
            <a:r>
              <a:rPr lang="en-US" b="1" dirty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Comic Sans MS" pitchFamily="66" charset="0"/>
              </a:rPr>
              <a:t>orang</a:t>
            </a:r>
            <a:r>
              <a:rPr lang="en-US" b="1" dirty="0">
                <a:solidFill>
                  <a:srgbClr val="FFFF00"/>
                </a:solidFill>
                <a:latin typeface="Comic Sans MS" pitchFamily="66" charset="0"/>
              </a:rPr>
              <a:t> lain</a:t>
            </a:r>
          </a:p>
          <a:p>
            <a:pPr lvl="0">
              <a:buBlip>
                <a:blip r:embed="rId3"/>
              </a:buBlip>
            </a:pPr>
            <a:r>
              <a:rPr lang="en-US" b="1" dirty="0" smtClean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Comic Sans MS" pitchFamily="66" charset="0"/>
              </a:rPr>
              <a:t>Mengishlah</a:t>
            </a:r>
            <a:r>
              <a:rPr lang="en-US" b="1" dirty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Comic Sans MS" pitchFamily="66" charset="0"/>
              </a:rPr>
              <a:t>dua</a:t>
            </a:r>
            <a:r>
              <a:rPr lang="en-US" b="1" dirty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Comic Sans MS" pitchFamily="66" charset="0"/>
              </a:rPr>
              <a:t>orang</a:t>
            </a:r>
            <a:r>
              <a:rPr lang="en-US" b="1" dirty="0">
                <a:solidFill>
                  <a:srgbClr val="FFFF00"/>
                </a:solidFill>
                <a:latin typeface="Comic Sans MS" pitchFamily="66" charset="0"/>
              </a:rPr>
              <a:t> yang </a:t>
            </a:r>
            <a:r>
              <a:rPr lang="en-US" b="1" dirty="0" err="1">
                <a:solidFill>
                  <a:srgbClr val="FFFF00"/>
                </a:solidFill>
                <a:latin typeface="Comic Sans MS" pitchFamily="66" charset="0"/>
              </a:rPr>
              <a:t>berselisih</a:t>
            </a:r>
            <a:endParaRPr lang="en-US" b="1" dirty="0">
              <a:solidFill>
                <a:srgbClr val="FFFF00"/>
              </a:solidFill>
              <a:latin typeface="Comic Sans MS" pitchFamily="66" charset="0"/>
            </a:endParaRPr>
          </a:p>
          <a:p>
            <a:pPr lvl="0">
              <a:buBlip>
                <a:blip r:embed="rId3"/>
              </a:buBlip>
            </a:pPr>
            <a:r>
              <a:rPr lang="en-US" b="1" dirty="0" smtClean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Comic Sans MS" pitchFamily="66" charset="0"/>
              </a:rPr>
              <a:t>Menjenguk</a:t>
            </a:r>
            <a:r>
              <a:rPr lang="en-US" b="1" dirty="0" smtClean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Comic Sans MS" pitchFamily="66" charset="0"/>
              </a:rPr>
              <a:t>orang</a:t>
            </a:r>
            <a:r>
              <a:rPr lang="en-US" b="1" dirty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Comic Sans MS" pitchFamily="66" charset="0"/>
              </a:rPr>
              <a:t>sakit</a:t>
            </a:r>
            <a:endParaRPr lang="en-US" b="1" dirty="0">
              <a:solidFill>
                <a:srgbClr val="FFFF00"/>
              </a:solidFill>
              <a:latin typeface="Comic Sans MS" pitchFamily="66" charset="0"/>
            </a:endParaRPr>
          </a:p>
          <a:p>
            <a:pPr lvl="0">
              <a:buBlip>
                <a:blip r:embed="rId3"/>
              </a:buBlip>
            </a:pPr>
            <a:r>
              <a:rPr lang="en-US" b="1" dirty="0" smtClean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Comic Sans MS" pitchFamily="66" charset="0"/>
              </a:rPr>
              <a:t>Berwajah</a:t>
            </a:r>
            <a:r>
              <a:rPr lang="en-US" b="1" dirty="0" smtClean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Comic Sans MS" pitchFamily="66" charset="0"/>
              </a:rPr>
              <a:t>manis</a:t>
            </a:r>
            <a:r>
              <a:rPr lang="en-US" b="1" dirty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Comic Sans MS" pitchFamily="66" charset="0"/>
              </a:rPr>
              <a:t>atau</a:t>
            </a:r>
            <a:r>
              <a:rPr lang="en-US" b="1" dirty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Comic Sans MS" pitchFamily="66" charset="0"/>
              </a:rPr>
              <a:t>memberikan</a:t>
            </a:r>
            <a:r>
              <a:rPr lang="en-US" b="1" dirty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Comic Sans MS" pitchFamily="66" charset="0"/>
              </a:rPr>
              <a:t>senyuman</a:t>
            </a:r>
            <a:endParaRPr lang="en-US" b="1" dirty="0">
              <a:solidFill>
                <a:srgbClr val="FFFF00"/>
              </a:solidFill>
              <a:latin typeface="Comic Sans MS" pitchFamily="66" charset="0"/>
            </a:endParaRPr>
          </a:p>
          <a:p>
            <a:pPr>
              <a:buBlip>
                <a:blip r:embed="rId3"/>
              </a:buBlip>
            </a:pPr>
            <a:r>
              <a:rPr lang="en-US" b="1" dirty="0" smtClean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Comic Sans MS" pitchFamily="66" charset="0"/>
              </a:rPr>
              <a:t>Berlomba-lomba</a:t>
            </a:r>
            <a:r>
              <a:rPr lang="en-US" b="1" dirty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Comic Sans MS" pitchFamily="66" charset="0"/>
              </a:rPr>
              <a:t>dalam</a:t>
            </a:r>
            <a:r>
              <a:rPr lang="en-US" b="1" dirty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Comic Sans MS" pitchFamily="66" charset="0"/>
              </a:rPr>
              <a:t>amalan</a:t>
            </a:r>
            <a:r>
              <a:rPr lang="en-US" b="1" dirty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Comic Sans MS" pitchFamily="66" charset="0"/>
              </a:rPr>
              <a:t>sehari-hari</a:t>
            </a:r>
            <a:endParaRPr lang="en-US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60438"/>
          </a:xfrm>
        </p:spPr>
        <p:txBody>
          <a:bodyPr>
            <a:noAutofit/>
          </a:bodyPr>
          <a:lstStyle/>
          <a:p>
            <a:r>
              <a:rPr lang="id-ID" sz="3600" b="1" dirty="0" smtClean="0">
                <a:latin typeface="Broadway" pitchFamily="82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Broadway" pitchFamily="82" charset="0"/>
              </a:rPr>
              <a:t>Nilai-Nilai</a:t>
            </a:r>
            <a:r>
              <a:rPr lang="en-US" sz="3600" b="1" dirty="0" smtClean="0">
                <a:solidFill>
                  <a:srgbClr val="0000FF"/>
                </a:solidFill>
                <a:latin typeface="Broadway" pitchFamily="82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Broadway" pitchFamily="82" charset="0"/>
              </a:rPr>
              <a:t>Ajaran</a:t>
            </a:r>
            <a:r>
              <a:rPr lang="en-US" sz="3600" b="1" dirty="0" smtClean="0">
                <a:solidFill>
                  <a:srgbClr val="0000FF"/>
                </a:solidFill>
                <a:latin typeface="Broadway" pitchFamily="82" charset="0"/>
              </a:rPr>
              <a:t> Islam </a:t>
            </a:r>
            <a:r>
              <a:rPr lang="en-US" sz="3600" b="1" dirty="0" err="1" smtClean="0">
                <a:solidFill>
                  <a:srgbClr val="0000FF"/>
                </a:solidFill>
                <a:latin typeface="Broadway" pitchFamily="82" charset="0"/>
              </a:rPr>
              <a:t>tentang</a:t>
            </a:r>
            <a:r>
              <a:rPr lang="en-US" sz="3600" b="1" dirty="0" smtClean="0">
                <a:solidFill>
                  <a:srgbClr val="0000FF"/>
                </a:solidFill>
                <a:latin typeface="Broadway" pitchFamily="82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Broadway" pitchFamily="82" charset="0"/>
              </a:rPr>
              <a:t>Zakat</a:t>
            </a:r>
            <a:r>
              <a:rPr lang="en-US" sz="2800" b="1" dirty="0" smtClean="0">
                <a:solidFill>
                  <a:srgbClr val="0000FF"/>
                </a:solidFill>
                <a:latin typeface="Broadway" pitchFamily="82" charset="0"/>
              </a:rPr>
              <a:t>, </a:t>
            </a:r>
            <a:r>
              <a:rPr lang="en-US" sz="2800" b="1" dirty="0" err="1" smtClean="0">
                <a:solidFill>
                  <a:srgbClr val="0000FF"/>
                </a:solidFill>
                <a:latin typeface="Broadway" pitchFamily="82" charset="0"/>
              </a:rPr>
              <a:t>Infaq</a:t>
            </a:r>
            <a:r>
              <a:rPr lang="en-US" sz="2800" b="1" dirty="0" smtClean="0">
                <a:solidFill>
                  <a:srgbClr val="0000FF"/>
                </a:solidFill>
                <a:latin typeface="Broadway" pitchFamily="82" charset="0"/>
              </a:rPr>
              <a:t>, </a:t>
            </a:r>
            <a:r>
              <a:rPr lang="en-US" sz="2800" b="1" dirty="0" err="1" smtClean="0">
                <a:solidFill>
                  <a:srgbClr val="0000FF"/>
                </a:solidFill>
                <a:latin typeface="Broadway" pitchFamily="82" charset="0"/>
              </a:rPr>
              <a:t>dan</a:t>
            </a:r>
            <a:r>
              <a:rPr lang="en-US" sz="2800" b="1" dirty="0" smtClean="0">
                <a:solidFill>
                  <a:srgbClr val="0000FF"/>
                </a:solidFill>
                <a:latin typeface="Broadway" pitchFamily="82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Broadway" pitchFamily="82" charset="0"/>
              </a:rPr>
              <a:t>Shodaqoh</a:t>
            </a:r>
            <a:endParaRPr lang="id-ID" sz="3600" b="1" dirty="0">
              <a:solidFill>
                <a:srgbClr val="0000FF"/>
              </a:solidFill>
              <a:latin typeface="Broadway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/>
          <a:p>
            <a:pPr algn="just"/>
            <a:r>
              <a:rPr lang="en-US" sz="2600" dirty="0" err="1" smtClean="0">
                <a:solidFill>
                  <a:srgbClr val="FF0000"/>
                </a:solidFill>
                <a:latin typeface="Comic Sans MS" pitchFamily="66" charset="0"/>
              </a:rPr>
              <a:t>Menurut</a:t>
            </a:r>
            <a:r>
              <a:rPr lang="fi-FI" sz="2600" dirty="0" smtClean="0">
                <a:solidFill>
                  <a:srgbClr val="FF0000"/>
                </a:solidFill>
                <a:latin typeface="Comic Sans MS" pitchFamily="66" charset="0"/>
              </a:rPr>
              <a:t> pemahaman firman Allah</a:t>
            </a:r>
            <a:r>
              <a:rPr lang="id-ID" sz="2600" dirty="0" smtClean="0">
                <a:solidFill>
                  <a:srgbClr val="FF0000"/>
                </a:solidFill>
                <a:latin typeface="Comic Sans MS" pitchFamily="66" charset="0"/>
              </a:rPr>
              <a:t> Q.S. Almaidah</a:t>
            </a:r>
            <a:r>
              <a:rPr lang="en-US" sz="2600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2600" dirty="0" err="1" smtClean="0">
                <a:solidFill>
                  <a:srgbClr val="FF0000"/>
                </a:solidFill>
                <a:latin typeface="Comic Sans MS" pitchFamily="66" charset="0"/>
              </a:rPr>
              <a:t>ayat</a:t>
            </a:r>
            <a:r>
              <a:rPr lang="id-ID" sz="2600" dirty="0" smtClean="0">
                <a:solidFill>
                  <a:srgbClr val="FF0000"/>
                </a:solidFill>
                <a:latin typeface="Comic Sans MS" pitchFamily="66" charset="0"/>
              </a:rPr>
              <a:t> 3 menunjukkan bahwa Islam merupakan agama yang sempurna di dalamnya mengajarkan nilai-nilai yang menghantarkan umatnya untuk menggapai kebahagiaan dan keridhoaan Allah Tuhan yang Maha Kuasa</a:t>
            </a:r>
            <a:r>
              <a:rPr lang="en-US" sz="2600" dirty="0" smtClean="0">
                <a:solidFill>
                  <a:srgbClr val="FF0000"/>
                </a:solidFill>
                <a:latin typeface="Comic Sans MS" pitchFamily="66" charset="0"/>
              </a:rPr>
              <a:t>.</a:t>
            </a:r>
            <a:r>
              <a:rPr lang="id-ID" sz="2600" dirty="0" smtClean="0">
                <a:solidFill>
                  <a:srgbClr val="FF0000"/>
                </a:solidFill>
                <a:latin typeface="Comic Sans MS" pitchFamily="66" charset="0"/>
              </a:rPr>
              <a:t>  Nilai</a:t>
            </a:r>
            <a:r>
              <a:rPr lang="en-US" sz="2600" dirty="0" smtClean="0">
                <a:solidFill>
                  <a:srgbClr val="FF0000"/>
                </a:solidFill>
                <a:latin typeface="Comic Sans MS" pitchFamily="66" charset="0"/>
              </a:rPr>
              <a:t>-</a:t>
            </a:r>
            <a:r>
              <a:rPr lang="id-ID" sz="2600" dirty="0" smtClean="0">
                <a:solidFill>
                  <a:srgbClr val="FF0000"/>
                </a:solidFill>
                <a:latin typeface="Comic Sans MS" pitchFamily="66" charset="0"/>
              </a:rPr>
              <a:t>nilai yang diajarkan Islam tidak hanya berdemensi keillahiaan akan tetapi juga berdemensi sosial keumatan, hal ini terlihat jelas ketika dalam nilai-nilai keimanan dan keislam</a:t>
            </a:r>
            <a:r>
              <a:rPr lang="en-US" sz="2600" dirty="0" smtClean="0">
                <a:solidFill>
                  <a:srgbClr val="FF0000"/>
                </a:solidFill>
                <a:latin typeface="Comic Sans MS" pitchFamily="66" charset="0"/>
              </a:rPr>
              <a:t>an</a:t>
            </a:r>
            <a:r>
              <a:rPr lang="id-ID" sz="2600" dirty="0" smtClean="0">
                <a:solidFill>
                  <a:srgbClr val="FF0000"/>
                </a:solidFill>
                <a:latin typeface="Comic Sans MS" pitchFamily="66" charset="0"/>
              </a:rPr>
              <a:t>, kewajiban ini dimplementasikan salah satunya dalam bentuk ibadah zakat. </a:t>
            </a:r>
            <a:endParaRPr lang="id-ID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8000" b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1371600"/>
          </a:xfrm>
        </p:spPr>
        <p:txBody>
          <a:bodyPr>
            <a:noAutofit/>
          </a:bodyPr>
          <a:lstStyle/>
          <a:p>
            <a:r>
              <a:rPr lang="en-US" b="1" dirty="0" err="1" smtClean="0">
                <a:latin typeface="Broadway" pitchFamily="82" charset="0"/>
              </a:rPr>
              <a:t>Fungsi</a:t>
            </a:r>
            <a:r>
              <a:rPr lang="en-US" b="1" dirty="0" smtClean="0">
                <a:latin typeface="Broadway" pitchFamily="82" charset="0"/>
              </a:rPr>
              <a:t> </a:t>
            </a:r>
            <a:r>
              <a:rPr lang="en-US" b="1" dirty="0" err="1" smtClean="0">
                <a:latin typeface="Broadway" pitchFamily="82" charset="0"/>
              </a:rPr>
              <a:t>Zakat</a:t>
            </a:r>
            <a:r>
              <a:rPr lang="en-US" b="1" dirty="0" smtClean="0">
                <a:latin typeface="Broadway" pitchFamily="82" charset="0"/>
              </a:rPr>
              <a:t>, </a:t>
            </a:r>
            <a:r>
              <a:rPr lang="en-US" b="1" dirty="0" err="1" smtClean="0">
                <a:latin typeface="Broadway" pitchFamily="82" charset="0"/>
              </a:rPr>
              <a:t>Infaq</a:t>
            </a:r>
            <a:r>
              <a:rPr lang="en-US" b="1" dirty="0" smtClean="0">
                <a:latin typeface="Broadway" pitchFamily="82" charset="0"/>
              </a:rPr>
              <a:t>, </a:t>
            </a:r>
            <a:r>
              <a:rPr lang="en-US" b="1" dirty="0" err="1" smtClean="0">
                <a:latin typeface="Broadway" pitchFamily="82" charset="0"/>
              </a:rPr>
              <a:t>dan</a:t>
            </a:r>
            <a:r>
              <a:rPr lang="en-US" b="1" dirty="0" smtClean="0">
                <a:latin typeface="Broadway" pitchFamily="82" charset="0"/>
              </a:rPr>
              <a:t> </a:t>
            </a:r>
            <a:r>
              <a:rPr lang="en-US" b="1" dirty="0" err="1" smtClean="0">
                <a:latin typeface="Broadway" pitchFamily="82" charset="0"/>
              </a:rPr>
              <a:t>Shodaqoh</a:t>
            </a:r>
            <a:r>
              <a:rPr lang="en-US" b="1" dirty="0" smtClean="0">
                <a:latin typeface="Broadway" pitchFamily="82" charset="0"/>
              </a:rPr>
              <a:t> </a:t>
            </a:r>
            <a:r>
              <a:rPr lang="en-US" b="1" dirty="0" err="1">
                <a:latin typeface="Broadway" pitchFamily="82" charset="0"/>
              </a:rPr>
              <a:t>d</a:t>
            </a:r>
            <a:r>
              <a:rPr lang="en-US" b="1" dirty="0" err="1" smtClean="0">
                <a:latin typeface="Broadway" pitchFamily="82" charset="0"/>
              </a:rPr>
              <a:t>alam</a:t>
            </a:r>
            <a:r>
              <a:rPr lang="en-US" b="1" dirty="0" smtClean="0">
                <a:latin typeface="Broadway" pitchFamily="82" charset="0"/>
              </a:rPr>
              <a:t> Islam</a:t>
            </a:r>
            <a:endParaRPr lang="en-US" b="1" dirty="0">
              <a:latin typeface="Broadway" pitchFamily="82" charset="0"/>
            </a:endParaRPr>
          </a:p>
        </p:txBody>
      </p:sp>
      <p:graphicFrame>
        <p:nvGraphicFramePr>
          <p:cNvPr id="4" name="Diagram 3"/>
          <p:cNvGraphicFramePr/>
          <p:nvPr/>
        </p:nvGraphicFramePr>
        <p:xfrm>
          <a:off x="838200" y="2108200"/>
          <a:ext cx="75438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371600"/>
          </a:xfrm>
        </p:spPr>
        <p:txBody>
          <a:bodyPr>
            <a:noAutofit/>
          </a:bodyPr>
          <a:lstStyle/>
          <a:p>
            <a:r>
              <a:rPr lang="id-ID" sz="3200" b="1" dirty="0" smtClean="0">
                <a:solidFill>
                  <a:srgbClr val="FF3300"/>
                </a:solidFill>
                <a:latin typeface="Broadway" pitchFamily="82" charset="0"/>
              </a:rPr>
              <a:t>Penyebab Ke</a:t>
            </a:r>
            <a:r>
              <a:rPr lang="en-US" sz="3200" b="1" dirty="0" err="1" smtClean="0">
                <a:solidFill>
                  <a:srgbClr val="FF3300"/>
                </a:solidFill>
                <a:latin typeface="Broadway" pitchFamily="82" charset="0"/>
              </a:rPr>
              <a:t>tidak</a:t>
            </a:r>
            <a:r>
              <a:rPr lang="id-ID" sz="3200" b="1" dirty="0" smtClean="0">
                <a:solidFill>
                  <a:srgbClr val="FF3300"/>
                </a:solidFill>
                <a:latin typeface="Broadway" pitchFamily="82" charset="0"/>
              </a:rPr>
              <a:t>sadaran Umat Islam </a:t>
            </a:r>
            <a:r>
              <a:rPr lang="en-US" sz="3200" b="1" dirty="0" smtClean="0">
                <a:solidFill>
                  <a:srgbClr val="FF3300"/>
                </a:solidFill>
                <a:latin typeface="Broadway" pitchFamily="82" charset="0"/>
              </a:rPr>
              <a:t>d</a:t>
            </a:r>
            <a:r>
              <a:rPr lang="id-ID" sz="3200" b="1" dirty="0" smtClean="0">
                <a:solidFill>
                  <a:srgbClr val="FF3300"/>
                </a:solidFill>
                <a:latin typeface="Broadway" pitchFamily="82" charset="0"/>
              </a:rPr>
              <a:t>alam Berzakat, Berinfaq dan </a:t>
            </a:r>
            <a:r>
              <a:rPr lang="en-US" sz="3200" b="1" dirty="0" smtClean="0">
                <a:solidFill>
                  <a:srgbClr val="FF3300"/>
                </a:solidFill>
                <a:latin typeface="Broadway" pitchFamily="82" charset="0"/>
              </a:rPr>
              <a:t>B</a:t>
            </a:r>
            <a:r>
              <a:rPr lang="id-ID" sz="3200" b="1" dirty="0" smtClean="0">
                <a:solidFill>
                  <a:srgbClr val="FF3300"/>
                </a:solidFill>
                <a:latin typeface="Broadway" pitchFamily="82" charset="0"/>
              </a:rPr>
              <a:t>ersodakoh</a:t>
            </a:r>
            <a:endParaRPr lang="en-US" sz="3200" b="1" dirty="0">
              <a:solidFill>
                <a:srgbClr val="FF3300"/>
              </a:solidFill>
              <a:latin typeface="Broadway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9736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800" dirty="0" err="1" smtClean="0">
                <a:solidFill>
                  <a:srgbClr val="FF0000"/>
                </a:solidFill>
                <a:latin typeface="Comic Sans MS" pitchFamily="66" charset="0"/>
              </a:rPr>
              <a:t>Merosotnya</a:t>
            </a:r>
            <a:r>
              <a:rPr lang="en-US" sz="2800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Comic Sans MS" pitchFamily="66" charset="0"/>
              </a:rPr>
              <a:t>aqidah</a:t>
            </a:r>
            <a:r>
              <a:rPr lang="en-US" sz="2800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Comic Sans MS" pitchFamily="66" charset="0"/>
              </a:rPr>
              <a:t>dan</a:t>
            </a:r>
            <a:r>
              <a:rPr lang="en-US" sz="2800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Comic Sans MS" pitchFamily="66" charset="0"/>
              </a:rPr>
              <a:t>akhlaq</a:t>
            </a:r>
            <a:r>
              <a:rPr lang="en-US" sz="2800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Comic Sans MS" pitchFamily="66" charset="0"/>
              </a:rPr>
              <a:t>ummat</a:t>
            </a:r>
            <a:r>
              <a:rPr lang="en-US" sz="2800" dirty="0" smtClean="0">
                <a:solidFill>
                  <a:srgbClr val="FF0000"/>
                </a:solidFill>
                <a:latin typeface="Comic Sans MS" pitchFamily="66" charset="0"/>
              </a:rPr>
              <a:t> Islam</a:t>
            </a:r>
            <a:endParaRPr lang="id-ID" sz="2800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800" dirty="0" err="1" smtClean="0">
                <a:solidFill>
                  <a:srgbClr val="FF0000"/>
                </a:solidFill>
                <a:latin typeface="Comic Sans MS" pitchFamily="66" charset="0"/>
              </a:rPr>
              <a:t>Adanya</a:t>
            </a:r>
            <a:r>
              <a:rPr lang="en-US" sz="2800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Comic Sans MS" pitchFamily="66" charset="0"/>
              </a:rPr>
              <a:t>anggapan</a:t>
            </a:r>
            <a:r>
              <a:rPr lang="en-US" sz="2800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Comic Sans MS" pitchFamily="66" charset="0"/>
              </a:rPr>
              <a:t>bahwa</a:t>
            </a:r>
            <a:r>
              <a:rPr lang="en-US" sz="2800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Comic Sans MS" pitchFamily="66" charset="0"/>
              </a:rPr>
              <a:t>zakat</a:t>
            </a:r>
            <a:r>
              <a:rPr lang="en-US" sz="2800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Comic Sans MS" pitchFamily="66" charset="0"/>
              </a:rPr>
              <a:t>identik</a:t>
            </a:r>
            <a:r>
              <a:rPr lang="en-US" sz="2800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Comic Sans MS" pitchFamily="66" charset="0"/>
              </a:rPr>
              <a:t>dengan</a:t>
            </a:r>
            <a:r>
              <a:rPr lang="en-US" sz="2800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Comic Sans MS" pitchFamily="66" charset="0"/>
              </a:rPr>
              <a:t>pajak</a:t>
            </a:r>
            <a:endParaRPr lang="id-ID" sz="2800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800" dirty="0" err="1" smtClean="0">
                <a:solidFill>
                  <a:srgbClr val="FF0000"/>
                </a:solidFill>
                <a:latin typeface="Comic Sans MS" pitchFamily="66" charset="0"/>
              </a:rPr>
              <a:t>Syariat</a:t>
            </a:r>
            <a:r>
              <a:rPr lang="en-US" sz="2800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Comic Sans MS" pitchFamily="66" charset="0"/>
              </a:rPr>
              <a:t>zakat</a:t>
            </a:r>
            <a:r>
              <a:rPr lang="en-US" sz="2800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Comic Sans MS" pitchFamily="66" charset="0"/>
              </a:rPr>
              <a:t>termasuk</a:t>
            </a:r>
            <a:r>
              <a:rPr lang="en-US" sz="2800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Comic Sans MS" pitchFamily="66" charset="0"/>
              </a:rPr>
              <a:t>kewajiban</a:t>
            </a:r>
            <a:r>
              <a:rPr lang="en-US" sz="2800" dirty="0" smtClean="0">
                <a:solidFill>
                  <a:srgbClr val="FF0000"/>
                </a:solidFill>
                <a:latin typeface="Comic Sans MS" pitchFamily="66" charset="0"/>
              </a:rPr>
              <a:t> yang </a:t>
            </a:r>
            <a:r>
              <a:rPr lang="en-US" sz="2800" dirty="0" err="1" smtClean="0">
                <a:solidFill>
                  <a:srgbClr val="FF0000"/>
                </a:solidFill>
                <a:latin typeface="Comic Sans MS" pitchFamily="66" charset="0"/>
              </a:rPr>
              <a:t>belum</a:t>
            </a:r>
            <a:r>
              <a:rPr lang="en-US" sz="2800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Comic Sans MS" pitchFamily="66" charset="0"/>
              </a:rPr>
              <a:t>dilaksanakan</a:t>
            </a:r>
            <a:r>
              <a:rPr lang="en-US" sz="2800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Comic Sans MS" pitchFamily="66" charset="0"/>
              </a:rPr>
              <a:t>secara</a:t>
            </a:r>
            <a:r>
              <a:rPr lang="en-US" sz="2800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Comic Sans MS" pitchFamily="66" charset="0"/>
              </a:rPr>
              <a:t>baik</a:t>
            </a:r>
            <a:r>
              <a:rPr lang="en-US" sz="2800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Comic Sans MS" pitchFamily="66" charset="0"/>
              </a:rPr>
              <a:t>pada</a:t>
            </a:r>
            <a:r>
              <a:rPr lang="en-US" sz="2800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Comic Sans MS" pitchFamily="66" charset="0"/>
              </a:rPr>
              <a:t>tingkat</a:t>
            </a:r>
            <a:r>
              <a:rPr lang="en-US" sz="2800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Comic Sans MS" pitchFamily="66" charset="0"/>
              </a:rPr>
              <a:t>komunitas</a:t>
            </a:r>
            <a:r>
              <a:rPr lang="en-US" sz="2800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Comic Sans MS" pitchFamily="66" charset="0"/>
              </a:rPr>
              <a:t>ummat</a:t>
            </a:r>
            <a:r>
              <a:rPr lang="en-US" sz="2800" dirty="0" smtClean="0">
                <a:solidFill>
                  <a:srgbClr val="FF0000"/>
                </a:solidFill>
                <a:latin typeface="Comic Sans MS" pitchFamily="66" charset="0"/>
              </a:rPr>
              <a:t>. </a:t>
            </a:r>
            <a:endParaRPr lang="id-ID" sz="2800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Ø"/>
            </a:pPr>
            <a:r>
              <a:rPr lang="id-ID" sz="2800" dirty="0" smtClean="0">
                <a:solidFill>
                  <a:srgbClr val="FF0000"/>
                </a:solidFill>
                <a:latin typeface="Comic Sans MS" pitchFamily="66" charset="0"/>
              </a:rPr>
              <a:t>Pengelolahan dana zakat dalam penyampaian yang masih </a:t>
            </a:r>
            <a:r>
              <a:rPr lang="en-US" sz="2800" dirty="0" err="1" smtClean="0">
                <a:solidFill>
                  <a:srgbClr val="FF0000"/>
                </a:solidFill>
                <a:latin typeface="Comic Sans MS" pitchFamily="66" charset="0"/>
              </a:rPr>
              <a:t>kariatif</a:t>
            </a:r>
            <a:r>
              <a:rPr lang="en-US" sz="2800" dirty="0" smtClean="0">
                <a:solidFill>
                  <a:srgbClr val="FF0000"/>
                </a:solidFill>
                <a:latin typeface="Comic Sans MS" pitchFamily="66" charset="0"/>
              </a:rPr>
              <a:t> (</a:t>
            </a:r>
            <a:r>
              <a:rPr lang="en-US" sz="2800" dirty="0" err="1" smtClean="0">
                <a:solidFill>
                  <a:srgbClr val="FF0000"/>
                </a:solidFill>
                <a:latin typeface="Comic Sans MS" pitchFamily="66" charset="0"/>
              </a:rPr>
              <a:t>kurang</a:t>
            </a:r>
            <a:r>
              <a:rPr lang="en-US" sz="2800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Comic Sans MS" pitchFamily="66" charset="0"/>
              </a:rPr>
              <a:t>mencapai</a:t>
            </a:r>
            <a:r>
              <a:rPr lang="en-US" sz="2800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Comic Sans MS" pitchFamily="66" charset="0"/>
              </a:rPr>
              <a:t>sasaran</a:t>
            </a:r>
            <a:r>
              <a:rPr lang="en-US" sz="2800" dirty="0" smtClean="0">
                <a:solidFill>
                  <a:srgbClr val="FF0000"/>
                </a:solidFill>
                <a:latin typeface="Comic Sans MS" pitchFamily="66" charset="0"/>
              </a:rPr>
              <a:t> yang </a:t>
            </a:r>
            <a:r>
              <a:rPr lang="en-US" sz="2800" dirty="0" err="1" smtClean="0">
                <a:solidFill>
                  <a:srgbClr val="FF0000"/>
                </a:solidFill>
                <a:latin typeface="Comic Sans MS" pitchFamily="66" charset="0"/>
              </a:rPr>
              <a:t>diinginkan</a:t>
            </a:r>
            <a:r>
              <a:rPr lang="en-US" sz="2800" dirty="0" smtClean="0">
                <a:solidFill>
                  <a:srgbClr val="FF0000"/>
                </a:solidFill>
                <a:latin typeface="Comic Sans MS" pitchFamily="66" charset="0"/>
              </a:rPr>
              <a:t>).</a:t>
            </a:r>
            <a:endParaRPr lang="id-ID" dirty="0" smtClean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42000" b="-4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noFill/>
        </p:spPr>
        <p:txBody>
          <a:bodyPr>
            <a:no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Broadway" pitchFamily="82" charset="0"/>
                <a:cs typeface="Consolas" pitchFamily="49" charset="0"/>
              </a:rPr>
              <a:t>Solusi</a:t>
            </a:r>
            <a:r>
              <a:rPr lang="id-ID" sz="3200" b="1" dirty="0" smtClean="0">
                <a:solidFill>
                  <a:srgbClr val="FF0000"/>
                </a:solidFill>
                <a:latin typeface="Broadway" pitchFamily="82" charset="0"/>
                <a:cs typeface="Consolas" pitchFamily="49" charset="0"/>
              </a:rPr>
              <a:t> dalam </a:t>
            </a:r>
            <a:r>
              <a:rPr lang="en-US" sz="3200" b="1" dirty="0" err="1" smtClean="0">
                <a:solidFill>
                  <a:srgbClr val="FF0000"/>
                </a:solidFill>
                <a:latin typeface="Broadway" pitchFamily="82" charset="0"/>
                <a:cs typeface="Consolas" pitchFamily="49" charset="0"/>
              </a:rPr>
              <a:t>menghidupkan</a:t>
            </a:r>
            <a:r>
              <a:rPr lang="en-US" sz="3200" b="1" dirty="0" smtClean="0">
                <a:solidFill>
                  <a:srgbClr val="FF0000"/>
                </a:solidFill>
                <a:latin typeface="Broadway" pitchFamily="82" charset="0"/>
                <a:cs typeface="Consolas" pitchFamily="49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Broadway" pitchFamily="82" charset="0"/>
                <a:cs typeface="Consolas" pitchFamily="49" charset="0"/>
              </a:rPr>
              <a:t>kembali</a:t>
            </a:r>
            <a:r>
              <a:rPr lang="en-US" sz="3200" b="1" dirty="0" smtClean="0">
                <a:solidFill>
                  <a:srgbClr val="FF0000"/>
                </a:solidFill>
                <a:latin typeface="Broadway" pitchFamily="82" charset="0"/>
                <a:cs typeface="Consolas" pitchFamily="49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Broadway" pitchFamily="82" charset="0"/>
                <a:cs typeface="Consolas" pitchFamily="49" charset="0"/>
              </a:rPr>
              <a:t>kesadaran</a:t>
            </a:r>
            <a:r>
              <a:rPr lang="en-US" sz="3200" b="1" dirty="0" smtClean="0">
                <a:solidFill>
                  <a:srgbClr val="FF0000"/>
                </a:solidFill>
                <a:latin typeface="Broadway" pitchFamily="82" charset="0"/>
                <a:cs typeface="Consolas" pitchFamily="49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Broadway" pitchFamily="82" charset="0"/>
                <a:cs typeface="Consolas" pitchFamily="49" charset="0"/>
              </a:rPr>
              <a:t>dan</a:t>
            </a:r>
            <a:r>
              <a:rPr lang="en-US" sz="3200" b="1" dirty="0" smtClean="0">
                <a:solidFill>
                  <a:srgbClr val="FF0000"/>
                </a:solidFill>
                <a:latin typeface="Broadway" pitchFamily="82" charset="0"/>
                <a:cs typeface="Consolas" pitchFamily="49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Broadway" pitchFamily="82" charset="0"/>
                <a:cs typeface="Consolas" pitchFamily="49" charset="0"/>
              </a:rPr>
              <a:t>eksistensi</a:t>
            </a:r>
            <a:r>
              <a:rPr lang="en-US" sz="3200" b="1" dirty="0" smtClean="0">
                <a:solidFill>
                  <a:srgbClr val="FF0000"/>
                </a:solidFill>
                <a:latin typeface="Broadway" pitchFamily="82" charset="0"/>
                <a:cs typeface="Consolas" pitchFamily="49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Broadway" pitchFamily="82" charset="0"/>
                <a:cs typeface="Consolas" pitchFamily="49" charset="0"/>
              </a:rPr>
              <a:t>zakat</a:t>
            </a:r>
            <a:r>
              <a:rPr lang="en-US" sz="3200" b="1" dirty="0" smtClean="0">
                <a:solidFill>
                  <a:srgbClr val="FF0000"/>
                </a:solidFill>
                <a:latin typeface="Broadway" pitchFamily="82" charset="0"/>
                <a:cs typeface="Consolas" pitchFamily="49" charset="0"/>
              </a:rPr>
              <a:t>, </a:t>
            </a:r>
            <a:r>
              <a:rPr lang="en-US" sz="3200" b="1" dirty="0" err="1" smtClean="0">
                <a:solidFill>
                  <a:srgbClr val="FF0000"/>
                </a:solidFill>
                <a:latin typeface="Broadway" pitchFamily="82" charset="0"/>
                <a:cs typeface="Consolas" pitchFamily="49" charset="0"/>
              </a:rPr>
              <a:t>infaq</a:t>
            </a:r>
            <a:r>
              <a:rPr lang="en-US" sz="3200" b="1" dirty="0" smtClean="0">
                <a:solidFill>
                  <a:srgbClr val="FF0000"/>
                </a:solidFill>
                <a:latin typeface="Broadway" pitchFamily="82" charset="0"/>
                <a:cs typeface="Consolas" pitchFamily="49" charset="0"/>
              </a:rPr>
              <a:t>, </a:t>
            </a:r>
            <a:r>
              <a:rPr lang="en-US" sz="3200" b="1" dirty="0" err="1" smtClean="0">
                <a:solidFill>
                  <a:srgbClr val="FF0000"/>
                </a:solidFill>
                <a:latin typeface="Broadway" pitchFamily="82" charset="0"/>
                <a:cs typeface="Consolas" pitchFamily="49" charset="0"/>
              </a:rPr>
              <a:t>dan</a:t>
            </a:r>
            <a:r>
              <a:rPr lang="en-US" sz="3200" b="1" dirty="0" smtClean="0">
                <a:solidFill>
                  <a:srgbClr val="FF0000"/>
                </a:solidFill>
                <a:latin typeface="Broadway" pitchFamily="82" charset="0"/>
                <a:cs typeface="Consolas" pitchFamily="49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Broadway" pitchFamily="82" charset="0"/>
                <a:cs typeface="Consolas" pitchFamily="49" charset="0"/>
              </a:rPr>
              <a:t>shodaqoh</a:t>
            </a:r>
            <a:endParaRPr lang="id-ID" sz="3200" b="1" dirty="0">
              <a:solidFill>
                <a:srgbClr val="FF3300"/>
              </a:solidFill>
              <a:latin typeface="Broadway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28800"/>
            <a:ext cx="7696200" cy="47244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v"/>
            </a:pPr>
            <a:r>
              <a:rPr lang="en-US" dirty="0" err="1" smtClean="0">
                <a:solidFill>
                  <a:srgbClr val="0070C0"/>
                </a:solidFill>
                <a:latin typeface="Comic Sans MS" pitchFamily="66" charset="0"/>
              </a:rPr>
              <a:t>Dengan</a:t>
            </a:r>
            <a:r>
              <a:rPr lang="en-US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Comic Sans MS" pitchFamily="66" charset="0"/>
              </a:rPr>
              <a:t>cara</a:t>
            </a:r>
            <a:r>
              <a:rPr lang="en-US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Comic Sans MS" pitchFamily="66" charset="0"/>
              </a:rPr>
              <a:t>da’wah</a:t>
            </a:r>
            <a:r>
              <a:rPr lang="en-US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Comic Sans MS" pitchFamily="66" charset="0"/>
              </a:rPr>
              <a:t>serta</a:t>
            </a:r>
            <a:r>
              <a:rPr lang="en-US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Comic Sans MS" pitchFamily="66" charset="0"/>
              </a:rPr>
              <a:t>tarbiyah</a:t>
            </a:r>
            <a:r>
              <a:rPr lang="en-US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Comic Sans MS" pitchFamily="66" charset="0"/>
              </a:rPr>
              <a:t>Islamiyah</a:t>
            </a:r>
            <a:r>
              <a:rPr lang="en-US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Comic Sans MS" pitchFamily="66" charset="0"/>
              </a:rPr>
              <a:t>kepada</a:t>
            </a:r>
            <a:r>
              <a:rPr lang="en-US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Comic Sans MS" pitchFamily="66" charset="0"/>
              </a:rPr>
              <a:t>masyarakat</a:t>
            </a:r>
            <a:endParaRPr lang="id-ID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dirty="0" err="1" smtClean="0">
                <a:solidFill>
                  <a:srgbClr val="0070C0"/>
                </a:solidFill>
                <a:latin typeface="Comic Sans MS" pitchFamily="66" charset="0"/>
              </a:rPr>
              <a:t>Membentuk</a:t>
            </a:r>
            <a:r>
              <a:rPr lang="en-US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Comic Sans MS" pitchFamily="66" charset="0"/>
              </a:rPr>
              <a:t>badan</a:t>
            </a:r>
            <a:r>
              <a:rPr lang="en-US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Comic Sans MS" pitchFamily="66" charset="0"/>
              </a:rPr>
              <a:t>amil</a:t>
            </a:r>
            <a:r>
              <a:rPr lang="en-US" dirty="0" smtClean="0">
                <a:solidFill>
                  <a:srgbClr val="0070C0"/>
                </a:solidFill>
                <a:latin typeface="Comic Sans MS" pitchFamily="66" charset="0"/>
              </a:rPr>
              <a:t> yang </a:t>
            </a:r>
            <a:r>
              <a:rPr lang="en-US" dirty="0" err="1" smtClean="0">
                <a:solidFill>
                  <a:srgbClr val="0070C0"/>
                </a:solidFill>
                <a:latin typeface="Comic Sans MS" pitchFamily="66" charset="0"/>
              </a:rPr>
              <a:t>mampu</a:t>
            </a:r>
            <a:r>
              <a:rPr lang="en-US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Comic Sans MS" pitchFamily="66" charset="0"/>
              </a:rPr>
              <a:t>mengoptimalkan</a:t>
            </a:r>
            <a:r>
              <a:rPr lang="en-US" dirty="0" smtClean="0">
                <a:solidFill>
                  <a:srgbClr val="0070C0"/>
                </a:solidFill>
                <a:latin typeface="Comic Sans MS" pitchFamily="66" charset="0"/>
              </a:rPr>
              <a:t> p</a:t>
            </a:r>
            <a:r>
              <a:rPr lang="id-ID" dirty="0" smtClean="0">
                <a:solidFill>
                  <a:srgbClr val="0070C0"/>
                </a:solidFill>
                <a:latin typeface="Comic Sans MS" pitchFamily="66" charset="0"/>
              </a:rPr>
              <a:t>roses pendistribusiannya </a:t>
            </a:r>
          </a:p>
          <a:p>
            <a:pPr>
              <a:buFont typeface="Wingdings" pitchFamily="2" charset="2"/>
              <a:buChar char="v"/>
            </a:pPr>
            <a:r>
              <a:rPr lang="en-US" dirty="0" err="1" smtClean="0">
                <a:solidFill>
                  <a:srgbClr val="0070C0"/>
                </a:solidFill>
                <a:latin typeface="Comic Sans MS" pitchFamily="66" charset="0"/>
              </a:rPr>
              <a:t>Mengeksistensikan</a:t>
            </a:r>
            <a:r>
              <a:rPr lang="en-US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Comic Sans MS" pitchFamily="66" charset="0"/>
              </a:rPr>
              <a:t>zakat</a:t>
            </a:r>
            <a:r>
              <a:rPr lang="en-US" dirty="0" smtClean="0">
                <a:solidFill>
                  <a:srgbClr val="0070C0"/>
                </a:solidFill>
                <a:latin typeface="Comic Sans MS" pitchFamily="66" charset="0"/>
              </a:rPr>
              <a:t>, </a:t>
            </a:r>
            <a:r>
              <a:rPr lang="en-US" dirty="0" err="1" smtClean="0">
                <a:solidFill>
                  <a:srgbClr val="0070C0"/>
                </a:solidFill>
                <a:latin typeface="Comic Sans MS" pitchFamily="66" charset="0"/>
              </a:rPr>
              <a:t>infaq</a:t>
            </a:r>
            <a:r>
              <a:rPr lang="en-US" dirty="0" smtClean="0">
                <a:solidFill>
                  <a:srgbClr val="0070C0"/>
                </a:solidFill>
                <a:latin typeface="Comic Sans MS" pitchFamily="66" charset="0"/>
              </a:rPr>
              <a:t>, </a:t>
            </a:r>
            <a:r>
              <a:rPr lang="en-US" dirty="0" err="1" smtClean="0">
                <a:solidFill>
                  <a:srgbClr val="0070C0"/>
                </a:solidFill>
                <a:latin typeface="Comic Sans MS" pitchFamily="66" charset="0"/>
              </a:rPr>
              <a:t>dan</a:t>
            </a:r>
            <a:r>
              <a:rPr lang="en-US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Comic Sans MS" pitchFamily="66" charset="0"/>
              </a:rPr>
              <a:t>shodaqoh</a:t>
            </a:r>
            <a:r>
              <a:rPr lang="en-US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Comic Sans MS" pitchFamily="66" charset="0"/>
              </a:rPr>
              <a:t>dengan</a:t>
            </a:r>
            <a:r>
              <a:rPr lang="en-US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Comic Sans MS" pitchFamily="66" charset="0"/>
              </a:rPr>
              <a:t>cara</a:t>
            </a:r>
            <a:r>
              <a:rPr lang="en-US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Comic Sans MS" pitchFamily="66" charset="0"/>
              </a:rPr>
              <a:t>mencari</a:t>
            </a:r>
            <a:r>
              <a:rPr lang="en-US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Comic Sans MS" pitchFamily="66" charset="0"/>
              </a:rPr>
              <a:t>dukungan</a:t>
            </a:r>
            <a:r>
              <a:rPr lang="en-US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Comic Sans MS" pitchFamily="66" charset="0"/>
              </a:rPr>
              <a:t>dari</a:t>
            </a:r>
            <a:r>
              <a:rPr lang="en-US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Comic Sans MS" pitchFamily="66" charset="0"/>
              </a:rPr>
              <a:t>kekuatan</a:t>
            </a:r>
            <a:r>
              <a:rPr lang="en-US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Comic Sans MS" pitchFamily="66" charset="0"/>
              </a:rPr>
              <a:t>politik</a:t>
            </a:r>
            <a:r>
              <a:rPr lang="en-US" dirty="0" smtClean="0">
                <a:solidFill>
                  <a:srgbClr val="0070C0"/>
                </a:solidFill>
                <a:latin typeface="Comic Sans MS" pitchFamily="66" charset="0"/>
              </a:rPr>
              <a:t>, </a:t>
            </a:r>
            <a:r>
              <a:rPr lang="en-US" dirty="0" err="1" smtClean="0">
                <a:solidFill>
                  <a:srgbClr val="0070C0"/>
                </a:solidFill>
                <a:latin typeface="Comic Sans MS" pitchFamily="66" charset="0"/>
              </a:rPr>
              <a:t>tokoh</a:t>
            </a:r>
            <a:r>
              <a:rPr lang="en-US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Comic Sans MS" pitchFamily="66" charset="0"/>
              </a:rPr>
              <a:t>masyarakat</a:t>
            </a:r>
            <a:r>
              <a:rPr lang="en-US" dirty="0" smtClean="0">
                <a:solidFill>
                  <a:srgbClr val="0070C0"/>
                </a:solidFill>
                <a:latin typeface="Comic Sans MS" pitchFamily="66" charset="0"/>
              </a:rPr>
              <a:t>, </a:t>
            </a:r>
            <a:r>
              <a:rPr lang="en-US" dirty="0" err="1" smtClean="0">
                <a:solidFill>
                  <a:srgbClr val="0070C0"/>
                </a:solidFill>
                <a:latin typeface="Comic Sans MS" pitchFamily="66" charset="0"/>
              </a:rPr>
              <a:t>lembaga-lembaga</a:t>
            </a:r>
            <a:r>
              <a:rPr lang="en-US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Comic Sans MS" pitchFamily="66" charset="0"/>
              </a:rPr>
              <a:t>masyarakat</a:t>
            </a:r>
            <a:r>
              <a:rPr lang="en-US" dirty="0" smtClean="0">
                <a:solidFill>
                  <a:srgbClr val="0070C0"/>
                </a:solidFill>
                <a:latin typeface="Comic Sans MS" pitchFamily="66" charset="0"/>
              </a:rPr>
              <a:t>, </a:t>
            </a:r>
            <a:r>
              <a:rPr lang="en-US" dirty="0" err="1" smtClean="0">
                <a:solidFill>
                  <a:srgbClr val="0070C0"/>
                </a:solidFill>
                <a:latin typeface="Comic Sans MS" pitchFamily="66" charset="0"/>
              </a:rPr>
              <a:t>serta</a:t>
            </a:r>
            <a:r>
              <a:rPr lang="en-US" dirty="0" smtClean="0">
                <a:solidFill>
                  <a:srgbClr val="0070C0"/>
                </a:solidFill>
                <a:latin typeface="Comic Sans MS" pitchFamily="66" charset="0"/>
              </a:rPr>
              <a:t> media </a:t>
            </a:r>
            <a:r>
              <a:rPr lang="en-US" dirty="0" err="1" smtClean="0">
                <a:solidFill>
                  <a:srgbClr val="0070C0"/>
                </a:solidFill>
                <a:latin typeface="Comic Sans MS" pitchFamily="66" charset="0"/>
              </a:rPr>
              <a:t>massa</a:t>
            </a:r>
            <a:r>
              <a:rPr lang="en-US" dirty="0" smtClean="0">
                <a:solidFill>
                  <a:srgbClr val="0070C0"/>
                </a:solidFill>
                <a:latin typeface="Comic Sans MS" pitchFamily="66" charset="0"/>
              </a:rPr>
              <a:t>.</a:t>
            </a:r>
            <a:endParaRPr lang="id-ID" sz="2800" dirty="0">
              <a:solidFill>
                <a:srgbClr val="0070C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458200" cy="1295400"/>
          </a:xfrm>
        </p:spPr>
        <p:txBody>
          <a:bodyPr>
            <a:normAutofit fontScale="90000"/>
          </a:bodyPr>
          <a:lstStyle/>
          <a:p>
            <a:r>
              <a:rPr lang="id-ID" dirty="0" smtClean="0">
                <a:solidFill>
                  <a:srgbClr val="FF0000"/>
                </a:solidFill>
                <a:latin typeface="Broadway" pitchFamily="82" charset="0"/>
                <a:cs typeface="Aharoni" pitchFamily="2" charset="-79"/>
              </a:rPr>
              <a:t>Hikmah </a:t>
            </a:r>
            <a:r>
              <a:rPr lang="en-US" dirty="0" smtClean="0">
                <a:solidFill>
                  <a:srgbClr val="FF0000"/>
                </a:solidFill>
                <a:latin typeface="Broadway" pitchFamily="82" charset="0"/>
                <a:cs typeface="Aharoni" pitchFamily="2" charset="-79"/>
              </a:rPr>
              <a:t>Z</a:t>
            </a:r>
            <a:r>
              <a:rPr lang="id-ID" dirty="0" smtClean="0">
                <a:solidFill>
                  <a:srgbClr val="FF0000"/>
                </a:solidFill>
                <a:latin typeface="Broadway" pitchFamily="82" charset="0"/>
                <a:cs typeface="Aharoni" pitchFamily="2" charset="-79"/>
              </a:rPr>
              <a:t>akat, </a:t>
            </a:r>
            <a:r>
              <a:rPr lang="en-US" b="1" dirty="0" err="1" smtClean="0">
                <a:solidFill>
                  <a:srgbClr val="FF0000"/>
                </a:solidFill>
                <a:latin typeface="Broadway" pitchFamily="82" charset="0"/>
                <a:cs typeface="Aharoni" pitchFamily="2" charset="-79"/>
              </a:rPr>
              <a:t>Infaq</a:t>
            </a:r>
            <a:r>
              <a:rPr lang="en-US" b="1" dirty="0" smtClean="0">
                <a:solidFill>
                  <a:srgbClr val="FF0000"/>
                </a:solidFill>
                <a:latin typeface="Broadway" pitchFamily="82" charset="0"/>
                <a:cs typeface="Aharoni" pitchFamily="2" charset="-79"/>
              </a:rPr>
              <a:t>, </a:t>
            </a:r>
            <a:r>
              <a:rPr lang="en-US" b="1" dirty="0" err="1" smtClean="0">
                <a:solidFill>
                  <a:srgbClr val="FF0000"/>
                </a:solidFill>
                <a:latin typeface="Broadway" pitchFamily="82" charset="0"/>
                <a:cs typeface="Aharoni" pitchFamily="2" charset="-79"/>
              </a:rPr>
              <a:t>dan</a:t>
            </a:r>
            <a:r>
              <a:rPr lang="en-US" b="1" dirty="0" smtClean="0">
                <a:solidFill>
                  <a:srgbClr val="FF0000"/>
                </a:solidFill>
                <a:latin typeface="Broadway" pitchFamily="82" charset="0"/>
                <a:cs typeface="Aharoni" pitchFamily="2" charset="-79"/>
              </a:rPr>
              <a:t>  </a:t>
            </a:r>
            <a:r>
              <a:rPr lang="en-US" b="1" dirty="0" err="1" smtClean="0">
                <a:solidFill>
                  <a:srgbClr val="FF0000"/>
                </a:solidFill>
                <a:latin typeface="Broadway" pitchFamily="82" charset="0"/>
                <a:cs typeface="Aharoni" pitchFamily="2" charset="-79"/>
              </a:rPr>
              <a:t>Shodaqoh</a:t>
            </a:r>
            <a:endParaRPr lang="id-ID" dirty="0">
              <a:solidFill>
                <a:srgbClr val="FF0000"/>
              </a:solidFill>
              <a:latin typeface="Broadway" pitchFamily="82" charset="0"/>
              <a:cs typeface="Aharoni" pitchFamily="2" charset="-79"/>
            </a:endParaRPr>
          </a:p>
        </p:txBody>
      </p:sp>
      <p:sp>
        <p:nvSpPr>
          <p:cNvPr id="11" name="Vertical Scroll 10"/>
          <p:cNvSpPr/>
          <p:nvPr/>
        </p:nvSpPr>
        <p:spPr>
          <a:xfrm>
            <a:off x="228600" y="1524000"/>
            <a:ext cx="6705600" cy="990600"/>
          </a:xfrm>
          <a:prstGeom prst="verticalScroll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0000" endA="295" endPos="92000" dist="101600" dir="5400000" sy="-100000" algn="bl" rotWithShape="0"/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  <a:cs typeface="Aharoni" pitchFamily="2" charset="-79"/>
              </a:rPr>
              <a:t>Membersihkan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  <a:cs typeface="Aharoni" pitchFamily="2" charset="-79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harta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dan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jiwa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setiap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muslim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 yang </a:t>
            </a:r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taat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terhadap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ajaran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 Islam</a:t>
            </a:r>
            <a:endParaRPr lang="en-US" sz="2400" b="1" dirty="0">
              <a:solidFill>
                <a:schemeClr val="accent6">
                  <a:lumMod val="75000"/>
                </a:schemeClr>
              </a:solidFill>
              <a:latin typeface="Comic Sans MS" pitchFamily="66" charset="0"/>
              <a:cs typeface="Aharoni" pitchFamily="2" charset="-79"/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2819400" y="2819400"/>
            <a:ext cx="6019800" cy="914400"/>
          </a:xfrm>
          <a:prstGeom prst="verticalScroll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0000" endA="295" endPos="92000" dist="101600" dir="5400000" sy="-100000" algn="bl" rotWithShape="0"/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>
            <a:noAutofit/>
          </a:bodyPr>
          <a:lstStyle/>
          <a:p>
            <a:pPr lvl="0" algn="ctr">
              <a:buNone/>
            </a:pPr>
            <a:r>
              <a:rPr lang="en-US" sz="2400" b="1" dirty="0" err="1" smtClean="0">
                <a:latin typeface="Comic Sans MS" pitchFamily="66" charset="0"/>
                <a:cs typeface="Aharoni" pitchFamily="2" charset="-79"/>
              </a:rPr>
              <a:t>Menumbuhkan</a:t>
            </a:r>
            <a:r>
              <a:rPr lang="en-US" sz="2400" b="1" dirty="0" smtClean="0">
                <a:latin typeface="Comic Sans MS" pitchFamily="66" charset="0"/>
                <a:cs typeface="Aharoni" pitchFamily="2" charset="-79"/>
              </a:rPr>
              <a:t> rasa </a:t>
            </a:r>
            <a:r>
              <a:rPr lang="en-US" sz="2400" b="1" dirty="0" err="1" smtClean="0">
                <a:latin typeface="Comic Sans MS" pitchFamily="66" charset="0"/>
                <a:cs typeface="Aharoni" pitchFamily="2" charset="-79"/>
              </a:rPr>
              <a:t>tanggung</a:t>
            </a:r>
            <a:r>
              <a:rPr lang="en-US" sz="2400" b="1" dirty="0" smtClean="0">
                <a:latin typeface="Comic Sans MS" pitchFamily="66" charset="0"/>
                <a:cs typeface="Aharoni" pitchFamily="2" charset="-79"/>
              </a:rPr>
              <a:t> </a:t>
            </a:r>
            <a:r>
              <a:rPr lang="en-US" sz="2400" b="1" dirty="0" err="1" smtClean="0">
                <a:latin typeface="Comic Sans MS" pitchFamily="66" charset="0"/>
                <a:cs typeface="Aharoni" pitchFamily="2" charset="-79"/>
              </a:rPr>
              <a:t>jawab</a:t>
            </a:r>
            <a:r>
              <a:rPr lang="en-US" sz="2400" b="1" dirty="0" smtClean="0">
                <a:latin typeface="Comic Sans MS" pitchFamily="66" charset="0"/>
                <a:cs typeface="Aharoni" pitchFamily="2" charset="-79"/>
              </a:rPr>
              <a:t> </a:t>
            </a:r>
            <a:r>
              <a:rPr lang="en-US" sz="2400" b="1" dirty="0" err="1" smtClean="0">
                <a:latin typeface="Comic Sans MS" pitchFamily="66" charset="0"/>
                <a:cs typeface="Aharoni" pitchFamily="2" charset="-79"/>
              </a:rPr>
              <a:t>sosial</a:t>
            </a:r>
            <a:endParaRPr lang="en-US" sz="2400" b="1" dirty="0">
              <a:solidFill>
                <a:schemeClr val="accent6">
                  <a:lumMod val="75000"/>
                </a:schemeClr>
              </a:solidFill>
              <a:latin typeface="Comic Sans MS" pitchFamily="66" charset="0"/>
              <a:cs typeface="Aharoni" pitchFamily="2" charset="-79"/>
            </a:endParaRPr>
          </a:p>
        </p:txBody>
      </p:sp>
      <p:sp>
        <p:nvSpPr>
          <p:cNvPr id="13" name="Content Placeholder 11"/>
          <p:cNvSpPr txBox="1">
            <a:spLocks/>
          </p:cNvSpPr>
          <p:nvPr/>
        </p:nvSpPr>
        <p:spPr>
          <a:xfrm>
            <a:off x="228600" y="4038600"/>
            <a:ext cx="6019800" cy="914400"/>
          </a:xfrm>
          <a:prstGeom prst="verticalScroll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0000" endA="295" endPos="92000" dist="101600" dir="5400000" sy="-100000" algn="bl" rotWithShape="0"/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342900" lvl="0" indent="-342900" algn="ctr">
              <a:spcBef>
                <a:spcPct val="20000"/>
              </a:spcBef>
            </a:pPr>
            <a:r>
              <a:rPr lang="en-US" sz="2400" b="1" dirty="0" err="1" smtClean="0">
                <a:solidFill>
                  <a:srgbClr val="FF0000"/>
                </a:solidFill>
                <a:latin typeface="Comic Sans MS" pitchFamily="66" charset="0"/>
                <a:cs typeface="Aharoni" pitchFamily="2" charset="-79"/>
              </a:rPr>
              <a:t>Memperkokoh</a:t>
            </a:r>
            <a:r>
              <a:rPr lang="en-US" sz="2400" b="1" dirty="0" smtClean="0">
                <a:solidFill>
                  <a:srgbClr val="FF0000"/>
                </a:solidFill>
                <a:latin typeface="Comic Sans MS" pitchFamily="66" charset="0"/>
                <a:cs typeface="Aharoni" pitchFamily="2" charset="-79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Comic Sans MS" pitchFamily="66" charset="0"/>
                <a:cs typeface="Aharoni" pitchFamily="2" charset="-79"/>
              </a:rPr>
              <a:t>kesempurnaan</a:t>
            </a:r>
            <a:r>
              <a:rPr lang="en-US" sz="2400" b="1" dirty="0" smtClean="0">
                <a:solidFill>
                  <a:srgbClr val="FF0000"/>
                </a:solidFill>
                <a:latin typeface="Comic Sans MS" pitchFamily="66" charset="0"/>
                <a:cs typeface="Aharoni" pitchFamily="2" charset="-79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Comic Sans MS" pitchFamily="66" charset="0"/>
                <a:cs typeface="Aharoni" pitchFamily="2" charset="-79"/>
              </a:rPr>
              <a:t>pribadi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mic Sans MS" pitchFamily="66" charset="0"/>
              <a:cs typeface="Aharoni" pitchFamily="2" charset="-79"/>
            </a:endParaRPr>
          </a:p>
        </p:txBody>
      </p:sp>
      <p:sp>
        <p:nvSpPr>
          <p:cNvPr id="6" name="Content Placeholder 11"/>
          <p:cNvSpPr txBox="1">
            <a:spLocks/>
          </p:cNvSpPr>
          <p:nvPr/>
        </p:nvSpPr>
        <p:spPr>
          <a:xfrm>
            <a:off x="2286000" y="5257800"/>
            <a:ext cx="6553200" cy="1219200"/>
          </a:xfrm>
          <a:prstGeom prst="verticalScroll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0000" endA="295" endPos="92000" dist="101600" dir="5400000" sy="-100000" algn="bl" rotWithShape="0"/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342900" lvl="0" indent="-342900" algn="ctr">
              <a:spcBef>
                <a:spcPct val="20000"/>
              </a:spcBef>
            </a:pPr>
            <a:r>
              <a:rPr lang="en-US" sz="2400" b="1" dirty="0" err="1" smtClean="0">
                <a:solidFill>
                  <a:srgbClr val="7030A0"/>
                </a:solidFill>
                <a:latin typeface="Comic Sans MS" pitchFamily="66" charset="0"/>
              </a:rPr>
              <a:t>Menumbuhkan</a:t>
            </a:r>
            <a:r>
              <a:rPr lang="en-US" sz="2400" b="1" dirty="0" smtClean="0">
                <a:solidFill>
                  <a:srgbClr val="7030A0"/>
                </a:solidFill>
                <a:latin typeface="Comic Sans MS" pitchFamily="66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Comic Sans MS" pitchFamily="66" charset="0"/>
              </a:rPr>
              <a:t>kesadaran</a:t>
            </a:r>
            <a:r>
              <a:rPr lang="en-US" sz="2400" b="1" dirty="0" smtClean="0">
                <a:solidFill>
                  <a:srgbClr val="7030A0"/>
                </a:solidFill>
                <a:latin typeface="Comic Sans MS" pitchFamily="66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Comic Sans MS" pitchFamily="66" charset="0"/>
              </a:rPr>
              <a:t>dalam</a:t>
            </a:r>
            <a:r>
              <a:rPr lang="en-US" sz="2400" b="1" dirty="0" smtClean="0">
                <a:solidFill>
                  <a:srgbClr val="7030A0"/>
                </a:solidFill>
                <a:latin typeface="Comic Sans MS" pitchFamily="66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Comic Sans MS" pitchFamily="66" charset="0"/>
              </a:rPr>
              <a:t>diri</a:t>
            </a:r>
            <a:r>
              <a:rPr lang="en-US" sz="2400" b="1" dirty="0" smtClean="0">
                <a:solidFill>
                  <a:srgbClr val="7030A0"/>
                </a:solidFill>
                <a:latin typeface="Comic Sans MS" pitchFamily="66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Comic Sans MS" pitchFamily="66" charset="0"/>
              </a:rPr>
              <a:t>kita</a:t>
            </a:r>
            <a:r>
              <a:rPr lang="en-US" sz="2400" b="1" dirty="0" smtClean="0">
                <a:solidFill>
                  <a:srgbClr val="7030A0"/>
                </a:solidFill>
                <a:latin typeface="Comic Sans MS" pitchFamily="66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Comic Sans MS" pitchFamily="66" charset="0"/>
              </a:rPr>
              <a:t>bahwa</a:t>
            </a:r>
            <a:r>
              <a:rPr lang="en-US" sz="2400" b="1" dirty="0" smtClean="0">
                <a:solidFill>
                  <a:srgbClr val="7030A0"/>
                </a:solidFill>
                <a:latin typeface="Comic Sans MS" pitchFamily="66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Comic Sans MS" pitchFamily="66" charset="0"/>
              </a:rPr>
              <a:t>harta</a:t>
            </a:r>
            <a:r>
              <a:rPr lang="en-US" sz="2400" b="1" dirty="0" smtClean="0">
                <a:solidFill>
                  <a:srgbClr val="7030A0"/>
                </a:solidFill>
                <a:latin typeface="Comic Sans MS" pitchFamily="66" charset="0"/>
              </a:rPr>
              <a:t> yang </a:t>
            </a:r>
            <a:r>
              <a:rPr lang="en-US" sz="2400" b="1" dirty="0" err="1" smtClean="0">
                <a:solidFill>
                  <a:srgbClr val="7030A0"/>
                </a:solidFill>
                <a:latin typeface="Comic Sans MS" pitchFamily="66" charset="0"/>
              </a:rPr>
              <a:t>dicari</a:t>
            </a:r>
            <a:r>
              <a:rPr lang="en-US" sz="2400" b="1" dirty="0" smtClean="0">
                <a:solidFill>
                  <a:srgbClr val="7030A0"/>
                </a:solidFill>
                <a:latin typeface="Comic Sans MS" pitchFamily="66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Comic Sans MS" pitchFamily="66" charset="0"/>
              </a:rPr>
              <a:t>dan</a:t>
            </a:r>
            <a:r>
              <a:rPr lang="en-US" sz="2400" b="1" dirty="0" smtClean="0">
                <a:solidFill>
                  <a:srgbClr val="7030A0"/>
                </a:solidFill>
                <a:latin typeface="Comic Sans MS" pitchFamily="66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Comic Sans MS" pitchFamily="66" charset="0"/>
              </a:rPr>
              <a:t>dimiliki</a:t>
            </a:r>
            <a:r>
              <a:rPr lang="en-US" sz="2400" b="1" dirty="0" smtClean="0">
                <a:solidFill>
                  <a:srgbClr val="7030A0"/>
                </a:solidFill>
                <a:latin typeface="Comic Sans MS" pitchFamily="66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Comic Sans MS" pitchFamily="66" charset="0"/>
              </a:rPr>
              <a:t>bukanlah</a:t>
            </a:r>
            <a:r>
              <a:rPr lang="en-US" sz="2400" b="1" dirty="0" smtClean="0">
                <a:solidFill>
                  <a:srgbClr val="7030A0"/>
                </a:solidFill>
                <a:latin typeface="Comic Sans MS" pitchFamily="66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Comic Sans MS" pitchFamily="66" charset="0"/>
              </a:rPr>
              <a:t>tujuan</a:t>
            </a:r>
            <a:r>
              <a:rPr lang="en-US" sz="2400" b="1" dirty="0" smtClean="0">
                <a:solidFill>
                  <a:srgbClr val="7030A0"/>
                </a:solidFill>
                <a:latin typeface="Comic Sans MS" pitchFamily="66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Comic Sans MS" pitchFamily="66" charset="0"/>
              </a:rPr>
              <a:t>akhir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omic Sans MS" pitchFamily="66" charset="0"/>
              <a:cs typeface="Aharoni" pitchFamily="2" charset="-79"/>
            </a:endParaRPr>
          </a:p>
        </p:txBody>
      </p:sp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3000" r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85800" y="2133600"/>
            <a:ext cx="6629400" cy="1371600"/>
          </a:xfrm>
          <a:prstGeom prst="verticalScroll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0000" endA="295" endPos="92000" dist="101600" dir="5400000" sy="-100000" algn="bl" rotWithShape="0"/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>
            <a:normAutofit/>
          </a:bodyPr>
          <a:lstStyle/>
          <a:p>
            <a:pPr lvl="0" algn="ctr">
              <a:buNone/>
            </a:pPr>
            <a:r>
              <a:rPr lang="en-US" sz="2400" b="1" dirty="0" err="1" smtClean="0">
                <a:solidFill>
                  <a:srgbClr val="0070C0"/>
                </a:solidFill>
                <a:latin typeface="Comic Sans MS" pitchFamily="66" charset="0"/>
              </a:rPr>
              <a:t>Kesenjangan</a:t>
            </a:r>
            <a:r>
              <a:rPr lang="en-US" sz="2400" b="1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Comic Sans MS" pitchFamily="66" charset="0"/>
              </a:rPr>
              <a:t>sosial</a:t>
            </a:r>
            <a:r>
              <a:rPr lang="en-US" sz="2400" b="1" dirty="0" smtClean="0">
                <a:solidFill>
                  <a:srgbClr val="0070C0"/>
                </a:solidFill>
                <a:latin typeface="Comic Sans MS" pitchFamily="66" charset="0"/>
              </a:rPr>
              <a:t> yang </a:t>
            </a:r>
            <a:r>
              <a:rPr lang="en-US" sz="2400" b="1" dirty="0" err="1" smtClean="0">
                <a:solidFill>
                  <a:srgbClr val="0070C0"/>
                </a:solidFill>
                <a:latin typeface="Comic Sans MS" pitchFamily="66" charset="0"/>
              </a:rPr>
              <a:t>kian</a:t>
            </a:r>
            <a:r>
              <a:rPr lang="en-US" sz="2400" b="1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Comic Sans MS" pitchFamily="66" charset="0"/>
              </a:rPr>
              <a:t>melebar</a:t>
            </a:r>
            <a:r>
              <a:rPr lang="en-US" sz="2400" b="1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Comic Sans MS" pitchFamily="66" charset="0"/>
              </a:rPr>
              <a:t>dapat</a:t>
            </a:r>
            <a:r>
              <a:rPr lang="en-US" sz="2400" b="1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Comic Sans MS" pitchFamily="66" charset="0"/>
              </a:rPr>
              <a:t>diatasi</a:t>
            </a:r>
            <a:endParaRPr lang="en-US" sz="2400" b="1" dirty="0">
              <a:solidFill>
                <a:srgbClr val="0070C0"/>
              </a:solidFill>
              <a:latin typeface="Comic Sans MS" pitchFamily="66" charset="0"/>
              <a:cs typeface="Aharoni" pitchFamily="2" charset="-79"/>
            </a:endParaRP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1066800" y="4114800"/>
            <a:ext cx="7467600" cy="2133600"/>
          </a:xfrm>
          <a:prstGeom prst="verticalScroll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0000" endA="295" endPos="92000" dist="101600" dir="5400000" sy="-100000" algn="bl" rotWithShape="0"/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342900" lvl="0" indent="-342900" algn="ctr">
              <a:spcBef>
                <a:spcPct val="20000"/>
              </a:spcBef>
            </a:pPr>
            <a:r>
              <a:rPr lang="en-US" sz="2000" b="1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Menumbuhkan</a:t>
            </a: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dzikrul</a:t>
            </a: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maut</a:t>
            </a: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, </a:t>
            </a:r>
            <a:r>
              <a:rPr lang="en-US" sz="2000" b="1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atau</a:t>
            </a: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ingat</a:t>
            </a: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akan</a:t>
            </a: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mati</a:t>
            </a: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, </a:t>
            </a:r>
            <a:r>
              <a:rPr lang="en-US" sz="2000" b="1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hal</a:t>
            </a: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ini</a:t>
            </a: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karena</a:t>
            </a: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perintah</a:t>
            </a: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menunaikan</a:t>
            </a: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zakat</a:t>
            </a: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harus</a:t>
            </a: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dilakukan</a:t>
            </a: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sesegera</a:t>
            </a: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mungkin</a:t>
            </a: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bila</a:t>
            </a: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sudah</a:t>
            </a: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waktunya</a:t>
            </a: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, </a:t>
            </a:r>
            <a:r>
              <a:rPr lang="en-US" sz="2000" b="1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jangan</a:t>
            </a: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sampai</a:t>
            </a: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ditunda-tunda</a:t>
            </a: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. 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Comic Sans MS" pitchFamily="66" charset="0"/>
              <a:cs typeface="Aharoni" pitchFamily="2" charset="-79"/>
            </a:endParaRPr>
          </a:p>
        </p:txBody>
      </p:sp>
      <p:sp>
        <p:nvSpPr>
          <p:cNvPr id="6" name="Content Placeholder 11"/>
          <p:cNvSpPr txBox="1">
            <a:spLocks/>
          </p:cNvSpPr>
          <p:nvPr/>
        </p:nvSpPr>
        <p:spPr>
          <a:xfrm>
            <a:off x="228600" y="152400"/>
            <a:ext cx="6629400" cy="1143000"/>
          </a:xfrm>
          <a:prstGeom prst="verticalScroll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0000" endA="295" endPos="92000" dist="101600" dir="5400000" sy="-100000" algn="bl" rotWithShape="0"/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342900" lvl="0" indent="-342900" algn="ctr">
              <a:spcBef>
                <a:spcPct val="20000"/>
              </a:spcBef>
            </a:pPr>
            <a:r>
              <a:rPr lang="en-US" sz="2800" b="1" dirty="0" err="1" smtClean="0">
                <a:solidFill>
                  <a:srgbClr val="FFFF00"/>
                </a:solidFill>
                <a:latin typeface="Comic Sans MS" pitchFamily="66" charset="0"/>
              </a:rPr>
              <a:t>Menumbuhkan</a:t>
            </a:r>
            <a:r>
              <a:rPr lang="en-US" sz="2800" b="1" dirty="0" smtClean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Comic Sans MS" pitchFamily="66" charset="0"/>
              </a:rPr>
              <a:t>sikap</a:t>
            </a:r>
            <a:r>
              <a:rPr lang="en-US" sz="2800" b="1" dirty="0" smtClean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Comic Sans MS" pitchFamily="66" charset="0"/>
              </a:rPr>
              <a:t>tawwakal</a:t>
            </a:r>
            <a:r>
              <a:rPr lang="en-US" sz="2800" b="1" dirty="0" smtClean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Comic Sans MS" pitchFamily="66" charset="0"/>
              </a:rPr>
              <a:t>atau</a:t>
            </a:r>
            <a:r>
              <a:rPr lang="en-US" sz="2800" b="1" dirty="0" smtClean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Comic Sans MS" pitchFamily="66" charset="0"/>
              </a:rPr>
              <a:t>berserah</a:t>
            </a:r>
            <a:r>
              <a:rPr lang="en-US" sz="2800" b="1" dirty="0" smtClean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Comic Sans MS" pitchFamily="66" charset="0"/>
              </a:rPr>
              <a:t>diri</a:t>
            </a:r>
            <a:r>
              <a:rPr lang="en-US" sz="2800" b="1" dirty="0" smtClean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Comic Sans MS" pitchFamily="66" charset="0"/>
              </a:rPr>
              <a:t>kepada</a:t>
            </a:r>
            <a:r>
              <a:rPr lang="en-US" sz="2800" b="1" dirty="0" smtClean="0">
                <a:solidFill>
                  <a:srgbClr val="FFFF00"/>
                </a:solidFill>
                <a:latin typeface="Comic Sans MS" pitchFamily="66" charset="0"/>
              </a:rPr>
              <a:t> Allah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omic Sans MS" pitchFamily="66" charset="0"/>
              <a:cs typeface="Aharoni" pitchFamily="2" charset="-79"/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txBody>
          <a:bodyPr>
            <a:noAutofit/>
          </a:bodyPr>
          <a:lstStyle/>
          <a:p>
            <a:r>
              <a:rPr lang="en-US" sz="3600" b="1" dirty="0" err="1" smtClean="0">
                <a:latin typeface="Broadway" pitchFamily="82" charset="0"/>
              </a:rPr>
              <a:t>Lembaga</a:t>
            </a:r>
            <a:r>
              <a:rPr lang="en-US" sz="3600" b="1" dirty="0" smtClean="0">
                <a:latin typeface="Broadway" pitchFamily="82" charset="0"/>
              </a:rPr>
              <a:t> </a:t>
            </a:r>
            <a:r>
              <a:rPr lang="en-US" sz="3600" b="1" dirty="0" err="1" smtClean="0">
                <a:latin typeface="Broadway" pitchFamily="82" charset="0"/>
              </a:rPr>
              <a:t>Zakat</a:t>
            </a:r>
            <a:r>
              <a:rPr lang="en-US" sz="3600" b="1" dirty="0" smtClean="0">
                <a:latin typeface="Broadway" pitchFamily="82" charset="0"/>
              </a:rPr>
              <a:t>, </a:t>
            </a:r>
            <a:r>
              <a:rPr lang="en-US" sz="3600" b="1" dirty="0" err="1" smtClean="0">
                <a:latin typeface="Broadway" pitchFamily="82" charset="0"/>
              </a:rPr>
              <a:t>Infaq</a:t>
            </a:r>
            <a:r>
              <a:rPr lang="en-US" sz="3600" b="1" dirty="0" smtClean="0">
                <a:latin typeface="Broadway" pitchFamily="82" charset="0"/>
              </a:rPr>
              <a:t>, </a:t>
            </a:r>
            <a:r>
              <a:rPr lang="en-US" sz="3600" b="1" dirty="0" err="1" smtClean="0">
                <a:latin typeface="Broadway" pitchFamily="82" charset="0"/>
              </a:rPr>
              <a:t>Shodaqoh</a:t>
            </a:r>
            <a:r>
              <a:rPr lang="en-US" sz="3600" b="1" dirty="0" smtClean="0">
                <a:latin typeface="Broadway" pitchFamily="82" charset="0"/>
              </a:rPr>
              <a:t> </a:t>
            </a:r>
            <a:r>
              <a:rPr lang="en-US" sz="3600" b="1" dirty="0" err="1" smtClean="0">
                <a:latin typeface="Broadway" pitchFamily="82" charset="0"/>
              </a:rPr>
              <a:t>Muhammadiyah</a:t>
            </a:r>
            <a:r>
              <a:rPr lang="en-US" sz="3600" b="1" dirty="0" smtClean="0">
                <a:latin typeface="Broadway" pitchFamily="82" charset="0"/>
              </a:rPr>
              <a:t> (LAZISMU)</a:t>
            </a:r>
            <a:endParaRPr lang="en-US" sz="3600" dirty="0">
              <a:latin typeface="Broadway" pitchFamily="82" charset="0"/>
            </a:endParaRPr>
          </a:p>
        </p:txBody>
      </p:sp>
      <p:sp>
        <p:nvSpPr>
          <p:cNvPr id="4" name="Folded Corner 3"/>
          <p:cNvSpPr/>
          <p:nvPr/>
        </p:nvSpPr>
        <p:spPr>
          <a:xfrm>
            <a:off x="990600" y="1600200"/>
            <a:ext cx="7162800" cy="4876800"/>
          </a:xfrm>
          <a:prstGeom prst="foldedCorner">
            <a:avLst/>
          </a:prstGeom>
          <a:ln w="76200"/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Comic Sans MS" pitchFamily="66" charset="0"/>
              </a:rPr>
              <a:t>Lembaga</a:t>
            </a:r>
            <a:r>
              <a:rPr lang="en-US" sz="3200" dirty="0" smtClean="0">
                <a:latin typeface="Comic Sans MS" pitchFamily="66" charset="0"/>
              </a:rPr>
              <a:t> </a:t>
            </a:r>
            <a:r>
              <a:rPr lang="en-US" sz="3200" dirty="0" err="1" smtClean="0">
                <a:latin typeface="Comic Sans MS" pitchFamily="66" charset="0"/>
              </a:rPr>
              <a:t>nirlaba</a:t>
            </a:r>
            <a:r>
              <a:rPr lang="en-US" sz="3200" dirty="0" smtClean="0">
                <a:latin typeface="Comic Sans MS" pitchFamily="66" charset="0"/>
              </a:rPr>
              <a:t> </a:t>
            </a:r>
            <a:r>
              <a:rPr lang="en-US" sz="3200" dirty="0" err="1" smtClean="0">
                <a:latin typeface="Comic Sans MS" pitchFamily="66" charset="0"/>
              </a:rPr>
              <a:t>tingkat</a:t>
            </a:r>
            <a:r>
              <a:rPr lang="en-US" sz="3200" dirty="0" smtClean="0">
                <a:latin typeface="Comic Sans MS" pitchFamily="66" charset="0"/>
              </a:rPr>
              <a:t> </a:t>
            </a:r>
            <a:r>
              <a:rPr lang="en-US" sz="3200" dirty="0" err="1" smtClean="0">
                <a:latin typeface="Comic Sans MS" pitchFamily="66" charset="0"/>
              </a:rPr>
              <a:t>nasional</a:t>
            </a:r>
            <a:r>
              <a:rPr lang="en-US" sz="3200" dirty="0" smtClean="0">
                <a:latin typeface="Comic Sans MS" pitchFamily="66" charset="0"/>
              </a:rPr>
              <a:t> yang </a:t>
            </a:r>
            <a:r>
              <a:rPr lang="en-US" sz="3200" dirty="0" err="1" smtClean="0">
                <a:latin typeface="Comic Sans MS" pitchFamily="66" charset="0"/>
              </a:rPr>
              <a:t>berkhidmat</a:t>
            </a:r>
            <a:r>
              <a:rPr lang="en-US" sz="3200" dirty="0" smtClean="0">
                <a:latin typeface="Comic Sans MS" pitchFamily="66" charset="0"/>
              </a:rPr>
              <a:t> </a:t>
            </a:r>
            <a:r>
              <a:rPr lang="en-US" sz="3200" dirty="0" err="1" smtClean="0">
                <a:latin typeface="Comic Sans MS" pitchFamily="66" charset="0"/>
              </a:rPr>
              <a:t>dalam</a:t>
            </a:r>
            <a:r>
              <a:rPr lang="en-US" sz="3200" dirty="0" smtClean="0">
                <a:latin typeface="Comic Sans MS" pitchFamily="66" charset="0"/>
              </a:rPr>
              <a:t> </a:t>
            </a:r>
            <a:r>
              <a:rPr lang="en-US" sz="3200" dirty="0" err="1" smtClean="0">
                <a:latin typeface="Comic Sans MS" pitchFamily="66" charset="0"/>
              </a:rPr>
              <a:t>pemberdayaan</a:t>
            </a:r>
            <a:r>
              <a:rPr lang="en-US" sz="3200" dirty="0" smtClean="0">
                <a:latin typeface="Comic Sans MS" pitchFamily="66" charset="0"/>
              </a:rPr>
              <a:t> </a:t>
            </a:r>
            <a:r>
              <a:rPr lang="en-US" sz="3200" dirty="0" err="1" smtClean="0">
                <a:latin typeface="Comic Sans MS" pitchFamily="66" charset="0"/>
              </a:rPr>
              <a:t>masyarakat</a:t>
            </a:r>
            <a:r>
              <a:rPr lang="en-US" sz="3200" dirty="0" smtClean="0">
                <a:latin typeface="Comic Sans MS" pitchFamily="66" charset="0"/>
              </a:rPr>
              <a:t> </a:t>
            </a:r>
            <a:r>
              <a:rPr lang="en-US" sz="3200" dirty="0" err="1" smtClean="0">
                <a:latin typeface="Comic Sans MS" pitchFamily="66" charset="0"/>
              </a:rPr>
              <a:t>melalui</a:t>
            </a:r>
            <a:r>
              <a:rPr lang="en-US" sz="3200" dirty="0" smtClean="0">
                <a:latin typeface="Comic Sans MS" pitchFamily="66" charset="0"/>
              </a:rPr>
              <a:t> </a:t>
            </a:r>
            <a:r>
              <a:rPr lang="en-US" sz="3200" dirty="0" err="1" smtClean="0">
                <a:latin typeface="Comic Sans MS" pitchFamily="66" charset="0"/>
              </a:rPr>
              <a:t>pendayagunaan</a:t>
            </a:r>
            <a:r>
              <a:rPr lang="en-US" sz="3200" dirty="0" smtClean="0">
                <a:latin typeface="Comic Sans MS" pitchFamily="66" charset="0"/>
              </a:rPr>
              <a:t> </a:t>
            </a:r>
            <a:r>
              <a:rPr lang="en-US" sz="3200" dirty="0" err="1" smtClean="0">
                <a:latin typeface="Comic Sans MS" pitchFamily="66" charset="0"/>
              </a:rPr>
              <a:t>secara</a:t>
            </a:r>
            <a:r>
              <a:rPr lang="en-US" sz="3200" dirty="0" smtClean="0">
                <a:latin typeface="Comic Sans MS" pitchFamily="66" charset="0"/>
              </a:rPr>
              <a:t> </a:t>
            </a:r>
            <a:r>
              <a:rPr lang="en-US" sz="3200" dirty="0" err="1" smtClean="0">
                <a:latin typeface="Comic Sans MS" pitchFamily="66" charset="0"/>
              </a:rPr>
              <a:t>produktif</a:t>
            </a:r>
            <a:r>
              <a:rPr lang="en-US" sz="3200" dirty="0" smtClean="0">
                <a:latin typeface="Comic Sans MS" pitchFamily="66" charset="0"/>
              </a:rPr>
              <a:t> </a:t>
            </a:r>
            <a:r>
              <a:rPr lang="en-US" sz="3200" dirty="0" err="1" smtClean="0">
                <a:latin typeface="Comic Sans MS" pitchFamily="66" charset="0"/>
              </a:rPr>
              <a:t>dana</a:t>
            </a:r>
            <a:r>
              <a:rPr lang="en-US" sz="3200" dirty="0" smtClean="0">
                <a:latin typeface="Comic Sans MS" pitchFamily="66" charset="0"/>
              </a:rPr>
              <a:t> </a:t>
            </a:r>
            <a:r>
              <a:rPr lang="en-US" sz="3200" dirty="0" err="1" smtClean="0">
                <a:latin typeface="Comic Sans MS" pitchFamily="66" charset="0"/>
              </a:rPr>
              <a:t>zakat</a:t>
            </a:r>
            <a:r>
              <a:rPr lang="en-US" sz="3200" dirty="0" smtClean="0">
                <a:latin typeface="Comic Sans MS" pitchFamily="66" charset="0"/>
              </a:rPr>
              <a:t>, </a:t>
            </a:r>
            <a:r>
              <a:rPr lang="en-US" sz="3200" dirty="0" err="1" smtClean="0">
                <a:latin typeface="Comic Sans MS" pitchFamily="66" charset="0"/>
              </a:rPr>
              <a:t>infaq</a:t>
            </a:r>
            <a:r>
              <a:rPr lang="en-US" sz="3200" dirty="0" smtClean="0">
                <a:latin typeface="Comic Sans MS" pitchFamily="66" charset="0"/>
              </a:rPr>
              <a:t>, </a:t>
            </a:r>
            <a:r>
              <a:rPr lang="en-US" sz="3200" dirty="0" err="1" smtClean="0">
                <a:latin typeface="Comic Sans MS" pitchFamily="66" charset="0"/>
              </a:rPr>
              <a:t>wakaf</a:t>
            </a:r>
            <a:r>
              <a:rPr lang="en-US" sz="3200" dirty="0" smtClean="0">
                <a:latin typeface="Comic Sans MS" pitchFamily="66" charset="0"/>
              </a:rPr>
              <a:t> </a:t>
            </a:r>
            <a:r>
              <a:rPr lang="en-US" sz="3200" dirty="0" err="1" smtClean="0">
                <a:latin typeface="Comic Sans MS" pitchFamily="66" charset="0"/>
              </a:rPr>
              <a:t>dan</a:t>
            </a:r>
            <a:r>
              <a:rPr lang="en-US" sz="3200" dirty="0" smtClean="0">
                <a:latin typeface="Comic Sans MS" pitchFamily="66" charset="0"/>
              </a:rPr>
              <a:t> </a:t>
            </a:r>
            <a:r>
              <a:rPr lang="en-US" sz="3200" dirty="0" err="1" smtClean="0">
                <a:latin typeface="Comic Sans MS" pitchFamily="66" charset="0"/>
              </a:rPr>
              <a:t>dana</a:t>
            </a:r>
            <a:r>
              <a:rPr lang="en-US" sz="3200" dirty="0" smtClean="0">
                <a:latin typeface="Comic Sans MS" pitchFamily="66" charset="0"/>
              </a:rPr>
              <a:t> </a:t>
            </a:r>
            <a:r>
              <a:rPr lang="en-US" sz="3200" dirty="0" err="1" smtClean="0">
                <a:latin typeface="Comic Sans MS" pitchFamily="66" charset="0"/>
              </a:rPr>
              <a:t>kedermawanan</a:t>
            </a:r>
            <a:r>
              <a:rPr lang="en-US" sz="3200" dirty="0" smtClean="0">
                <a:latin typeface="Comic Sans MS" pitchFamily="66" charset="0"/>
              </a:rPr>
              <a:t> </a:t>
            </a:r>
            <a:r>
              <a:rPr lang="en-US" sz="3200" dirty="0" err="1" smtClean="0">
                <a:latin typeface="Comic Sans MS" pitchFamily="66" charset="0"/>
              </a:rPr>
              <a:t>lainnya</a:t>
            </a:r>
            <a:r>
              <a:rPr lang="en-US" sz="3200" dirty="0" smtClean="0">
                <a:latin typeface="Comic Sans MS" pitchFamily="66" charset="0"/>
              </a:rPr>
              <a:t> </a:t>
            </a:r>
            <a:r>
              <a:rPr lang="en-US" sz="3200" dirty="0" err="1" smtClean="0">
                <a:latin typeface="Comic Sans MS" pitchFamily="66" charset="0"/>
              </a:rPr>
              <a:t>baik</a:t>
            </a:r>
            <a:r>
              <a:rPr lang="en-US" sz="3200" dirty="0" smtClean="0">
                <a:latin typeface="Comic Sans MS" pitchFamily="66" charset="0"/>
              </a:rPr>
              <a:t> </a:t>
            </a:r>
            <a:r>
              <a:rPr lang="en-US" sz="3200" dirty="0" err="1" smtClean="0">
                <a:latin typeface="Comic Sans MS" pitchFamily="66" charset="0"/>
              </a:rPr>
              <a:t>dari</a:t>
            </a:r>
            <a:r>
              <a:rPr lang="en-US" sz="3200" dirty="0" smtClean="0">
                <a:latin typeface="Comic Sans MS" pitchFamily="66" charset="0"/>
              </a:rPr>
              <a:t> </a:t>
            </a:r>
            <a:r>
              <a:rPr lang="en-US" sz="3200" dirty="0" err="1" smtClean="0">
                <a:latin typeface="Comic Sans MS" pitchFamily="66" charset="0"/>
              </a:rPr>
              <a:t>perseorangan</a:t>
            </a:r>
            <a:r>
              <a:rPr lang="en-US" sz="3200" dirty="0" smtClean="0">
                <a:latin typeface="Comic Sans MS" pitchFamily="66" charset="0"/>
              </a:rPr>
              <a:t>, </a:t>
            </a:r>
            <a:r>
              <a:rPr lang="en-US" sz="3200" dirty="0" err="1" smtClean="0">
                <a:latin typeface="Comic Sans MS" pitchFamily="66" charset="0"/>
              </a:rPr>
              <a:t>lembaga</a:t>
            </a:r>
            <a:r>
              <a:rPr lang="en-US" sz="3200" dirty="0" smtClean="0">
                <a:latin typeface="Comic Sans MS" pitchFamily="66" charset="0"/>
              </a:rPr>
              <a:t>, </a:t>
            </a:r>
            <a:r>
              <a:rPr lang="en-US" sz="3200" dirty="0" err="1" smtClean="0">
                <a:latin typeface="Comic Sans MS" pitchFamily="66" charset="0"/>
              </a:rPr>
              <a:t>perusahaan</a:t>
            </a:r>
            <a:r>
              <a:rPr lang="en-US" sz="3200" dirty="0" smtClean="0">
                <a:latin typeface="Comic Sans MS" pitchFamily="66" charset="0"/>
              </a:rPr>
              <a:t> </a:t>
            </a:r>
            <a:r>
              <a:rPr lang="en-US" sz="3200" dirty="0" err="1" smtClean="0">
                <a:latin typeface="Comic Sans MS" pitchFamily="66" charset="0"/>
              </a:rPr>
              <a:t>dan</a:t>
            </a:r>
            <a:r>
              <a:rPr lang="en-US" sz="3200" dirty="0" smtClean="0">
                <a:latin typeface="Comic Sans MS" pitchFamily="66" charset="0"/>
              </a:rPr>
              <a:t> </a:t>
            </a:r>
            <a:r>
              <a:rPr lang="en-US" sz="3200" dirty="0" err="1" smtClean="0">
                <a:latin typeface="Comic Sans MS" pitchFamily="66" charset="0"/>
              </a:rPr>
              <a:t>instansi</a:t>
            </a:r>
            <a:r>
              <a:rPr lang="en-US" sz="3200" dirty="0" smtClean="0">
                <a:latin typeface="Comic Sans MS" pitchFamily="66" charset="0"/>
              </a:rPr>
              <a:t> </a:t>
            </a:r>
            <a:r>
              <a:rPr lang="en-US" sz="3200" dirty="0" err="1" smtClean="0">
                <a:latin typeface="Comic Sans MS" pitchFamily="66" charset="0"/>
              </a:rPr>
              <a:t>lainnya</a:t>
            </a:r>
            <a:r>
              <a:rPr lang="en-US" sz="3200" dirty="0" smtClean="0">
                <a:latin typeface="Comic Sans MS" pitchFamily="66" charset="0"/>
              </a:rPr>
              <a:t>.</a:t>
            </a:r>
            <a:endParaRPr lang="en-US" sz="3200" dirty="0"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30362"/>
          </a:xfrm>
        </p:spPr>
        <p:txBody>
          <a:bodyPr>
            <a:normAutofit/>
          </a:bodyPr>
          <a:lstStyle/>
          <a:p>
            <a:r>
              <a:rPr lang="en-US" sz="4800" dirty="0" smtClean="0">
                <a:solidFill>
                  <a:srgbClr val="FF0000"/>
                </a:solidFill>
                <a:latin typeface="Comic Sans MS" pitchFamily="66" charset="0"/>
              </a:rPr>
              <a:t>AL-ISLAM DAN KEMUHAMMADIYAHAN</a:t>
            </a:r>
            <a:endParaRPr lang="en-US" sz="48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3124200"/>
            <a:ext cx="8229600" cy="26971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6600" b="1" dirty="0" err="1">
                <a:solidFill>
                  <a:srgbClr val="FF0000"/>
                </a:solidFill>
                <a:latin typeface="Broadway" pitchFamily="82" charset="0"/>
              </a:rPr>
              <a:t>Zakat</a:t>
            </a:r>
            <a:r>
              <a:rPr lang="en-US" sz="6600" b="1" dirty="0">
                <a:solidFill>
                  <a:srgbClr val="FF0000"/>
                </a:solidFill>
                <a:latin typeface="Broadway" pitchFamily="82" charset="0"/>
              </a:rPr>
              <a:t>, </a:t>
            </a:r>
            <a:r>
              <a:rPr lang="en-US" sz="6600" b="1" dirty="0" err="1">
                <a:solidFill>
                  <a:srgbClr val="FF0000"/>
                </a:solidFill>
                <a:latin typeface="Broadway" pitchFamily="82" charset="0"/>
              </a:rPr>
              <a:t>Infaq</a:t>
            </a:r>
            <a:r>
              <a:rPr lang="en-US" sz="6600" b="1" dirty="0">
                <a:solidFill>
                  <a:srgbClr val="FF0000"/>
                </a:solidFill>
                <a:latin typeface="Broadway" pitchFamily="82" charset="0"/>
              </a:rPr>
              <a:t>, </a:t>
            </a:r>
            <a:r>
              <a:rPr lang="en-US" sz="6600" b="1" dirty="0" err="1">
                <a:solidFill>
                  <a:srgbClr val="FF0000"/>
                </a:solidFill>
                <a:latin typeface="Broadway" pitchFamily="82" charset="0"/>
              </a:rPr>
              <a:t>dan</a:t>
            </a:r>
            <a:r>
              <a:rPr lang="en-US" sz="6600" b="1" dirty="0">
                <a:solidFill>
                  <a:srgbClr val="FF0000"/>
                </a:solidFill>
                <a:latin typeface="Broadway" pitchFamily="82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Broadway" pitchFamily="82" charset="0"/>
              </a:rPr>
              <a:t>Shodaqoh</a:t>
            </a:r>
            <a:endParaRPr lang="en-US" sz="6600" dirty="0">
              <a:solidFill>
                <a:srgbClr val="FF0000"/>
              </a:solidFill>
              <a:latin typeface="Broadway" pitchFamily="82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>
            <a:noAutofit/>
          </a:bodyPr>
          <a:lstStyle/>
          <a:p>
            <a:r>
              <a:rPr lang="en-US" dirty="0" err="1" smtClean="0">
                <a:latin typeface="Broadway" pitchFamily="82" charset="0"/>
              </a:rPr>
              <a:t>Latar</a:t>
            </a:r>
            <a:r>
              <a:rPr lang="en-US" dirty="0" smtClean="0">
                <a:latin typeface="Broadway" pitchFamily="82" charset="0"/>
              </a:rPr>
              <a:t> </a:t>
            </a:r>
            <a:r>
              <a:rPr lang="en-US" dirty="0" err="1" smtClean="0">
                <a:latin typeface="Broadway" pitchFamily="82" charset="0"/>
              </a:rPr>
              <a:t>Belakang</a:t>
            </a:r>
            <a:r>
              <a:rPr lang="en-US" dirty="0" smtClean="0">
                <a:latin typeface="Broadway" pitchFamily="82" charset="0"/>
              </a:rPr>
              <a:t> </a:t>
            </a:r>
            <a:r>
              <a:rPr lang="en-US" dirty="0" err="1" smtClean="0">
                <a:latin typeface="Broadway" pitchFamily="82" charset="0"/>
              </a:rPr>
              <a:t>Berdirinya</a:t>
            </a:r>
            <a:r>
              <a:rPr lang="en-US" dirty="0" smtClean="0">
                <a:latin typeface="Broadway" pitchFamily="82" charset="0"/>
              </a:rPr>
              <a:t> LAZISMU</a:t>
            </a:r>
            <a:endParaRPr lang="en-US" dirty="0">
              <a:latin typeface="Broadway" pitchFamily="82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1600200"/>
          <a:ext cx="91440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latin typeface="Broadway" pitchFamily="82" charset="0"/>
              </a:rPr>
              <a:t>Kebijakan</a:t>
            </a:r>
            <a:r>
              <a:rPr lang="en-US" dirty="0" smtClean="0">
                <a:latin typeface="Broadway" pitchFamily="82" charset="0"/>
              </a:rPr>
              <a:t> </a:t>
            </a:r>
            <a:r>
              <a:rPr lang="en-US" dirty="0" err="1" smtClean="0">
                <a:latin typeface="Broadway" pitchFamily="82" charset="0"/>
              </a:rPr>
              <a:t>Strategis</a:t>
            </a:r>
            <a:r>
              <a:rPr lang="en-US" dirty="0" smtClean="0">
                <a:latin typeface="Broadway" pitchFamily="82" charset="0"/>
              </a:rPr>
              <a:t> Program LAZISMU</a:t>
            </a:r>
            <a:endParaRPr lang="en-US" dirty="0">
              <a:latin typeface="Broadway" pitchFamily="82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-228600" y="1295400"/>
          <a:ext cx="5105400" cy="556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Diagram 4"/>
          <p:cNvGraphicFramePr/>
          <p:nvPr/>
        </p:nvGraphicFramePr>
        <p:xfrm>
          <a:off x="4191000" y="990600"/>
          <a:ext cx="5181600" cy="6019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00"/>
            <a:ext cx="7772400" cy="1752599"/>
          </a:xfrm>
        </p:spPr>
        <p:txBody>
          <a:bodyPr>
            <a:normAutofit fontScale="90000"/>
          </a:bodyPr>
          <a:lstStyle/>
          <a:p>
            <a:r>
              <a:rPr lang="id-ID" dirty="0" smtClean="0"/>
              <a:t/>
            </a:r>
            <a:br>
              <a:rPr lang="id-ID" dirty="0" smtClean="0"/>
            </a:br>
            <a:r>
              <a:rPr lang="id-ID" sz="8900" dirty="0" smtClean="0">
                <a:solidFill>
                  <a:srgbClr val="FF0000"/>
                </a:solidFill>
                <a:latin typeface="Arial Black" pitchFamily="34" charset="0"/>
                <a:cs typeface="Traditional Arabic" pitchFamily="18" charset="-78"/>
              </a:rPr>
              <a:t>“Thank you”</a:t>
            </a:r>
            <a:endParaRPr lang="id-ID" sz="8900" dirty="0">
              <a:solidFill>
                <a:srgbClr val="FF0000"/>
              </a:solidFill>
              <a:latin typeface="Arial Black" pitchFamily="34" charset="0"/>
              <a:cs typeface="Traditional Arabic" pitchFamily="18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657600"/>
            <a:ext cx="7239000" cy="1752600"/>
          </a:xfrm>
        </p:spPr>
        <p:txBody>
          <a:bodyPr>
            <a:noAutofit/>
          </a:bodyPr>
          <a:lstStyle/>
          <a:p>
            <a:r>
              <a:rPr lang="id-ID" sz="4800" dirty="0" smtClean="0">
                <a:solidFill>
                  <a:srgbClr val="FF0000"/>
                </a:solidFill>
                <a:latin typeface="Bauhaus 93" pitchFamily="82" charset="0"/>
              </a:rPr>
              <a:t>Wasallamualaikumsalam Wr.Wb</a:t>
            </a:r>
            <a:endParaRPr lang="id-ID" sz="4800" dirty="0">
              <a:solidFill>
                <a:srgbClr val="FF0000"/>
              </a:solidFill>
              <a:latin typeface="Bauhaus 93" pitchFamily="82" charset="0"/>
            </a:endParaRPr>
          </a:p>
        </p:txBody>
      </p:sp>
    </p:spTree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latin typeface="Broadway" pitchFamily="82" charset="0"/>
              </a:rPr>
              <a:t>ZAKAT</a:t>
            </a:r>
            <a:endParaRPr lang="en-US" sz="5400" dirty="0">
              <a:latin typeface="Broadway" pitchFamily="8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85800" y="2514600"/>
            <a:ext cx="3733800" cy="40386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tx1"/>
                </a:solidFill>
                <a:latin typeface="Comic Sans MS" pitchFamily="66" charset="0"/>
              </a:rPr>
              <a:t>Menurut</a:t>
            </a:r>
            <a:r>
              <a:rPr lang="en-US" sz="2400" b="1" dirty="0" smtClean="0">
                <a:solidFill>
                  <a:schemeClr val="tx1"/>
                </a:solidFill>
                <a:latin typeface="Comic Sans MS" pitchFamily="66" charset="0"/>
              </a:rPr>
              <a:t> HR</a:t>
            </a:r>
            <a:r>
              <a:rPr lang="en-US" sz="2400" b="1" dirty="0">
                <a:solidFill>
                  <a:schemeClr val="tx1"/>
                </a:solidFill>
                <a:latin typeface="Comic Sans MS" pitchFamily="66" charset="0"/>
              </a:rPr>
              <a:t>. At-</a:t>
            </a:r>
            <a:r>
              <a:rPr lang="en-US" sz="2400" b="1" dirty="0" err="1">
                <a:solidFill>
                  <a:schemeClr val="tx1"/>
                </a:solidFill>
                <a:latin typeface="Comic Sans MS" pitchFamily="66" charset="0"/>
              </a:rPr>
              <a:t>Tirmidzi</a:t>
            </a:r>
            <a:r>
              <a:rPr lang="en-US" sz="2400" b="1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Comic Sans MS" pitchFamily="66" charset="0"/>
              </a:rPr>
              <a:t>adalah</a:t>
            </a:r>
            <a:r>
              <a:rPr lang="en-US" sz="2400" b="1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Comic Sans MS" pitchFamily="66" charset="0"/>
              </a:rPr>
              <a:t>tumbuh</a:t>
            </a:r>
            <a:r>
              <a:rPr lang="en-US" sz="2400" b="1" dirty="0">
                <a:solidFill>
                  <a:schemeClr val="tx1"/>
                </a:solidFill>
                <a:latin typeface="Comic Sans MS" pitchFamily="66" charset="0"/>
              </a:rPr>
              <a:t>, </a:t>
            </a:r>
            <a:r>
              <a:rPr lang="en-US" sz="2400" b="1" dirty="0" err="1">
                <a:solidFill>
                  <a:schemeClr val="tx1"/>
                </a:solidFill>
                <a:latin typeface="Comic Sans MS" pitchFamily="66" charset="0"/>
              </a:rPr>
              <a:t>berkembang</a:t>
            </a:r>
            <a:r>
              <a:rPr lang="en-US" sz="2400" b="1" dirty="0">
                <a:solidFill>
                  <a:schemeClr val="tx1"/>
                </a:solidFill>
                <a:latin typeface="Comic Sans MS" pitchFamily="66" charset="0"/>
              </a:rPr>
              <a:t>, </a:t>
            </a:r>
            <a:r>
              <a:rPr lang="en-US" sz="2400" b="1" dirty="0" err="1">
                <a:solidFill>
                  <a:schemeClr val="tx1"/>
                </a:solidFill>
                <a:latin typeface="Comic Sans MS" pitchFamily="66" charset="0"/>
              </a:rPr>
              <a:t>kesuburan</a:t>
            </a:r>
            <a:r>
              <a:rPr lang="en-US" sz="2400" b="1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Comic Sans MS" pitchFamily="66" charset="0"/>
              </a:rPr>
              <a:t>atau</a:t>
            </a:r>
            <a:r>
              <a:rPr lang="en-US" sz="2400" b="1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Comic Sans MS" pitchFamily="66" charset="0"/>
              </a:rPr>
              <a:t>bertambah</a:t>
            </a:r>
            <a:r>
              <a:rPr lang="en-US" sz="2400" b="1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Comic Sans MS" pitchFamily="66" charset="0"/>
              </a:rPr>
              <a:t>atau</a:t>
            </a:r>
            <a:r>
              <a:rPr lang="en-US" sz="2400" b="1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omic Sans MS" pitchFamily="66" charset="0"/>
              </a:rPr>
              <a:t>dapat</a:t>
            </a:r>
            <a:r>
              <a:rPr lang="en-US" sz="2400" b="1" dirty="0">
                <a:solidFill>
                  <a:srgbClr val="FF0000"/>
                </a:solidFill>
                <a:latin typeface="Comic Sans MS" pitchFamily="66" charset="0"/>
              </a:rPr>
              <a:t> pula </a:t>
            </a:r>
            <a:r>
              <a:rPr lang="en-US" sz="2400" b="1" dirty="0" err="1">
                <a:solidFill>
                  <a:srgbClr val="FF0000"/>
                </a:solidFill>
                <a:latin typeface="Comic Sans MS" pitchFamily="66" charset="0"/>
              </a:rPr>
              <a:t>berarti</a:t>
            </a:r>
            <a:r>
              <a:rPr lang="en-US" sz="2400" b="1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omic Sans MS" pitchFamily="66" charset="0"/>
              </a:rPr>
              <a:t>membersihkan</a:t>
            </a:r>
            <a:r>
              <a:rPr lang="en-US" sz="2400" b="1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omic Sans MS" pitchFamily="66" charset="0"/>
              </a:rPr>
              <a:t>atau</a:t>
            </a:r>
            <a:r>
              <a:rPr lang="en-US" sz="2400" b="1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omic Sans MS" pitchFamily="66" charset="0"/>
              </a:rPr>
              <a:t>mensucikan</a:t>
            </a:r>
            <a:endParaRPr lang="en-US" sz="2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6" name="Horizontal Scroll 5"/>
          <p:cNvSpPr/>
          <p:nvPr/>
        </p:nvSpPr>
        <p:spPr>
          <a:xfrm>
            <a:off x="1143000" y="1219200"/>
            <a:ext cx="2895600" cy="1295400"/>
          </a:xfrm>
          <a:prstGeom prst="horizontalScroll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  <a:latin typeface="Comic Sans MS" pitchFamily="66" charset="0"/>
              </a:rPr>
              <a:t>Bahasa</a:t>
            </a:r>
            <a:r>
              <a:rPr lang="en-US" sz="2400" b="1" dirty="0">
                <a:solidFill>
                  <a:schemeClr val="tx1"/>
                </a:solidFill>
                <a:latin typeface="Comic Sans MS" pitchFamily="66" charset="0"/>
              </a:rPr>
              <a:t> (</a:t>
            </a:r>
            <a:r>
              <a:rPr lang="en-US" sz="2400" b="1" i="1" dirty="0" err="1">
                <a:solidFill>
                  <a:schemeClr val="tx1"/>
                </a:solidFill>
                <a:latin typeface="Comic Sans MS" pitchFamily="66" charset="0"/>
              </a:rPr>
              <a:t>lughat</a:t>
            </a:r>
            <a:r>
              <a:rPr lang="en-US" sz="2400" b="1" dirty="0">
                <a:solidFill>
                  <a:schemeClr val="tx1"/>
                </a:solidFill>
                <a:latin typeface="Comic Sans MS" pitchFamily="66" charset="0"/>
              </a:rPr>
              <a:t>)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4953000" y="2514600"/>
            <a:ext cx="3733800" cy="40386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err="1">
                <a:solidFill>
                  <a:schemeClr val="tx1"/>
                </a:solidFill>
                <a:latin typeface="Comic Sans MS" pitchFamily="66" charset="0"/>
              </a:rPr>
              <a:t>N</a:t>
            </a:r>
            <a:r>
              <a:rPr lang="en-US" sz="2200" b="1" dirty="0" err="1" smtClean="0">
                <a:solidFill>
                  <a:schemeClr val="tx1"/>
                </a:solidFill>
                <a:latin typeface="Comic Sans MS" pitchFamily="66" charset="0"/>
              </a:rPr>
              <a:t>ama</a:t>
            </a:r>
            <a:r>
              <a:rPr lang="en-US" sz="2200" b="1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2200" b="1" dirty="0" err="1">
                <a:solidFill>
                  <a:schemeClr val="tx1"/>
                </a:solidFill>
                <a:latin typeface="Comic Sans MS" pitchFamily="66" charset="0"/>
              </a:rPr>
              <a:t>dari</a:t>
            </a:r>
            <a:r>
              <a:rPr lang="en-US" sz="2200" b="1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2200" b="1" dirty="0" err="1">
                <a:solidFill>
                  <a:schemeClr val="tx1"/>
                </a:solidFill>
                <a:latin typeface="Comic Sans MS" pitchFamily="66" charset="0"/>
              </a:rPr>
              <a:t>sejumlah</a:t>
            </a:r>
            <a:r>
              <a:rPr lang="en-US" sz="2200" b="1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2200" b="1" dirty="0" err="1">
                <a:solidFill>
                  <a:schemeClr val="tx1"/>
                </a:solidFill>
                <a:latin typeface="Comic Sans MS" pitchFamily="66" charset="0"/>
              </a:rPr>
              <a:t>harta</a:t>
            </a:r>
            <a:r>
              <a:rPr lang="en-US" sz="2200" b="1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2200" b="1" dirty="0" err="1">
                <a:solidFill>
                  <a:schemeClr val="tx1"/>
                </a:solidFill>
                <a:latin typeface="Comic Sans MS" pitchFamily="66" charset="0"/>
              </a:rPr>
              <a:t>tertentu</a:t>
            </a:r>
            <a:r>
              <a:rPr lang="en-US" sz="2200" b="1" dirty="0">
                <a:solidFill>
                  <a:schemeClr val="tx1"/>
                </a:solidFill>
                <a:latin typeface="Comic Sans MS" pitchFamily="66" charset="0"/>
              </a:rPr>
              <a:t> yang </a:t>
            </a:r>
            <a:r>
              <a:rPr lang="en-US" sz="2200" b="1" dirty="0" err="1">
                <a:solidFill>
                  <a:schemeClr val="tx1"/>
                </a:solidFill>
                <a:latin typeface="Comic Sans MS" pitchFamily="66" charset="0"/>
              </a:rPr>
              <a:t>telah</a:t>
            </a:r>
            <a:r>
              <a:rPr lang="en-US" sz="2200" b="1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2200" b="1" dirty="0" err="1">
                <a:solidFill>
                  <a:schemeClr val="tx1"/>
                </a:solidFill>
                <a:latin typeface="Comic Sans MS" pitchFamily="66" charset="0"/>
              </a:rPr>
              <a:t>mencapai</a:t>
            </a:r>
            <a:r>
              <a:rPr lang="en-US" sz="2200" b="1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2200" b="1" dirty="0" err="1">
                <a:solidFill>
                  <a:schemeClr val="tx1"/>
                </a:solidFill>
                <a:latin typeface="Comic Sans MS" pitchFamily="66" charset="0"/>
              </a:rPr>
              <a:t>syarat</a:t>
            </a:r>
            <a:r>
              <a:rPr lang="en-US" sz="2200" b="1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2200" b="1" dirty="0" err="1">
                <a:solidFill>
                  <a:schemeClr val="tx1"/>
                </a:solidFill>
                <a:latin typeface="Comic Sans MS" pitchFamily="66" charset="0"/>
              </a:rPr>
              <a:t>tertentu</a:t>
            </a:r>
            <a:r>
              <a:rPr lang="en-US" sz="2200" b="1" dirty="0">
                <a:solidFill>
                  <a:schemeClr val="tx1"/>
                </a:solidFill>
                <a:latin typeface="Comic Sans MS" pitchFamily="66" charset="0"/>
              </a:rPr>
              <a:t> (</a:t>
            </a:r>
            <a:r>
              <a:rPr lang="en-US" sz="2200" b="1" dirty="0" err="1">
                <a:solidFill>
                  <a:schemeClr val="tx1"/>
                </a:solidFill>
                <a:latin typeface="Comic Sans MS" pitchFamily="66" charset="0"/>
              </a:rPr>
              <a:t>nishab</a:t>
            </a:r>
            <a:r>
              <a:rPr lang="en-US" sz="2200" b="1" dirty="0">
                <a:solidFill>
                  <a:schemeClr val="tx1"/>
                </a:solidFill>
                <a:latin typeface="Comic Sans MS" pitchFamily="66" charset="0"/>
              </a:rPr>
              <a:t>) yang </a:t>
            </a:r>
            <a:r>
              <a:rPr lang="en-US" sz="2200" b="1" dirty="0" err="1">
                <a:solidFill>
                  <a:schemeClr val="tx1"/>
                </a:solidFill>
                <a:latin typeface="Comic Sans MS" pitchFamily="66" charset="0"/>
              </a:rPr>
              <a:t>diwajibkan</a:t>
            </a:r>
            <a:r>
              <a:rPr lang="en-US" sz="2200" b="1" dirty="0">
                <a:solidFill>
                  <a:schemeClr val="tx1"/>
                </a:solidFill>
                <a:latin typeface="Comic Sans MS" pitchFamily="66" charset="0"/>
              </a:rPr>
              <a:t> Allah SWT </a:t>
            </a:r>
            <a:r>
              <a:rPr lang="en-US" sz="2200" b="1" dirty="0" err="1">
                <a:solidFill>
                  <a:schemeClr val="tx1"/>
                </a:solidFill>
                <a:latin typeface="Comic Sans MS" pitchFamily="66" charset="0"/>
              </a:rPr>
              <a:t>untuk</a:t>
            </a:r>
            <a:r>
              <a:rPr lang="en-US" sz="2200" b="1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2200" b="1" dirty="0" err="1">
                <a:solidFill>
                  <a:schemeClr val="tx1"/>
                </a:solidFill>
                <a:latin typeface="Comic Sans MS" pitchFamily="66" charset="0"/>
              </a:rPr>
              <a:t>dikeluarkan</a:t>
            </a:r>
            <a:r>
              <a:rPr lang="en-US" sz="2200" b="1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2200" b="1" dirty="0" err="1">
                <a:solidFill>
                  <a:schemeClr val="tx1"/>
                </a:solidFill>
                <a:latin typeface="Comic Sans MS" pitchFamily="66" charset="0"/>
              </a:rPr>
              <a:t>dan</a:t>
            </a:r>
            <a:r>
              <a:rPr lang="en-US" sz="2200" b="1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2200" b="1" dirty="0" err="1">
                <a:solidFill>
                  <a:schemeClr val="tx1"/>
                </a:solidFill>
                <a:latin typeface="Comic Sans MS" pitchFamily="66" charset="0"/>
              </a:rPr>
              <a:t>diberikan</a:t>
            </a:r>
            <a:r>
              <a:rPr lang="en-US" sz="2200" b="1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2200" b="1" dirty="0" err="1">
                <a:solidFill>
                  <a:schemeClr val="tx1"/>
                </a:solidFill>
                <a:latin typeface="Comic Sans MS" pitchFamily="66" charset="0"/>
              </a:rPr>
              <a:t>kepada</a:t>
            </a:r>
            <a:r>
              <a:rPr lang="en-US" sz="2200" b="1" dirty="0">
                <a:solidFill>
                  <a:schemeClr val="tx1"/>
                </a:solidFill>
                <a:latin typeface="Comic Sans MS" pitchFamily="66" charset="0"/>
              </a:rPr>
              <a:t> yang </a:t>
            </a:r>
            <a:r>
              <a:rPr lang="en-US" sz="2200" b="1" dirty="0" err="1">
                <a:solidFill>
                  <a:schemeClr val="tx1"/>
                </a:solidFill>
                <a:latin typeface="Comic Sans MS" pitchFamily="66" charset="0"/>
              </a:rPr>
              <a:t>berhak</a:t>
            </a:r>
            <a:r>
              <a:rPr lang="en-US" sz="2200" b="1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2200" b="1" dirty="0" err="1">
                <a:solidFill>
                  <a:schemeClr val="tx1"/>
                </a:solidFill>
                <a:latin typeface="Comic Sans MS" pitchFamily="66" charset="0"/>
              </a:rPr>
              <a:t>menerimanya</a:t>
            </a:r>
            <a:r>
              <a:rPr lang="en-US" sz="2200" b="1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2200" b="1" dirty="0" err="1">
                <a:solidFill>
                  <a:schemeClr val="tx1"/>
                </a:solidFill>
                <a:latin typeface="Comic Sans MS" pitchFamily="66" charset="0"/>
              </a:rPr>
              <a:t>dengan</a:t>
            </a:r>
            <a:r>
              <a:rPr lang="en-US" sz="2200" b="1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2200" b="1" dirty="0" err="1">
                <a:solidFill>
                  <a:schemeClr val="tx1"/>
                </a:solidFill>
                <a:latin typeface="Comic Sans MS" pitchFamily="66" charset="0"/>
              </a:rPr>
              <a:t>persyaratan</a:t>
            </a:r>
            <a:r>
              <a:rPr lang="en-US" sz="2200" b="1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2200" b="1" dirty="0" err="1">
                <a:solidFill>
                  <a:schemeClr val="tx1"/>
                </a:solidFill>
                <a:latin typeface="Comic Sans MS" pitchFamily="66" charset="0"/>
              </a:rPr>
              <a:t>tertentu</a:t>
            </a:r>
            <a:r>
              <a:rPr lang="en-US" sz="2200" b="1" dirty="0">
                <a:solidFill>
                  <a:schemeClr val="tx1"/>
                </a:solidFill>
                <a:latin typeface="Comic Sans MS" pitchFamily="66" charset="0"/>
              </a:rPr>
              <a:t> pula</a:t>
            </a:r>
          </a:p>
        </p:txBody>
      </p:sp>
      <p:sp>
        <p:nvSpPr>
          <p:cNvPr id="8" name="Horizontal Scroll 7"/>
          <p:cNvSpPr/>
          <p:nvPr/>
        </p:nvSpPr>
        <p:spPr>
          <a:xfrm>
            <a:off x="5410200" y="1219200"/>
            <a:ext cx="2895600" cy="1295400"/>
          </a:xfrm>
          <a:prstGeom prst="horizontalScroll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tx1"/>
                </a:solidFill>
                <a:latin typeface="Comic Sans MS" pitchFamily="66" charset="0"/>
              </a:rPr>
              <a:t>Hukum</a:t>
            </a:r>
            <a:r>
              <a:rPr lang="en-US" sz="2000" b="1" dirty="0">
                <a:solidFill>
                  <a:schemeClr val="tx1"/>
                </a:solidFill>
                <a:latin typeface="Comic Sans MS" pitchFamily="66" charset="0"/>
              </a:rPr>
              <a:t> Islam (</a:t>
            </a:r>
            <a:r>
              <a:rPr lang="en-US" sz="2000" b="1" dirty="0" err="1">
                <a:solidFill>
                  <a:schemeClr val="tx1"/>
                </a:solidFill>
                <a:latin typeface="Comic Sans MS" pitchFamily="66" charset="0"/>
              </a:rPr>
              <a:t>istilah</a:t>
            </a:r>
            <a:r>
              <a:rPr lang="en-US" sz="2000" b="1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2000" b="1" i="1" dirty="0" err="1">
                <a:solidFill>
                  <a:schemeClr val="tx1"/>
                </a:solidFill>
                <a:latin typeface="Comic Sans MS" pitchFamily="66" charset="0"/>
              </a:rPr>
              <a:t>syara</a:t>
            </a:r>
            <a:r>
              <a:rPr lang="en-US" sz="2000" b="1" i="1" dirty="0">
                <a:solidFill>
                  <a:schemeClr val="tx1"/>
                </a:solidFill>
                <a:latin typeface="Comic Sans MS" pitchFamily="66" charset="0"/>
              </a:rPr>
              <a:t>’</a:t>
            </a:r>
            <a:r>
              <a:rPr lang="en-US" sz="2000" b="1" dirty="0">
                <a:solidFill>
                  <a:schemeClr val="tx1"/>
                </a:solidFill>
                <a:latin typeface="Comic Sans MS" pitchFamily="66" charset="0"/>
              </a:rPr>
              <a:t>)</a:t>
            </a:r>
          </a:p>
        </p:txBody>
      </p:sp>
    </p:spTree>
  </p:cSld>
  <p:clrMapOvr>
    <a:masterClrMapping/>
  </p:clrMapOvr>
  <p:transition spd="slow">
    <p:cut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sz="6000" b="1" dirty="0" err="1">
                <a:solidFill>
                  <a:srgbClr val="0000FF"/>
                </a:solidFill>
                <a:latin typeface="Broadway" pitchFamily="82" charset="0"/>
              </a:rPr>
              <a:t>Hukum</a:t>
            </a:r>
            <a:r>
              <a:rPr lang="en-US" sz="6000" b="1" dirty="0">
                <a:solidFill>
                  <a:srgbClr val="0000FF"/>
                </a:solidFill>
                <a:latin typeface="Broadway" pitchFamily="82" charset="0"/>
              </a:rPr>
              <a:t> </a:t>
            </a:r>
            <a:r>
              <a:rPr lang="en-US" sz="6000" b="1" dirty="0" err="1" smtClean="0">
                <a:solidFill>
                  <a:srgbClr val="0000FF"/>
                </a:solidFill>
                <a:latin typeface="Broadway" pitchFamily="82" charset="0"/>
              </a:rPr>
              <a:t>Zakat</a:t>
            </a:r>
            <a:endParaRPr lang="en-US" sz="6000" dirty="0">
              <a:solidFill>
                <a:srgbClr val="0000FF"/>
              </a:solidFill>
              <a:latin typeface="Broadway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543800" cy="4525963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	</a:t>
            </a:r>
            <a:r>
              <a:rPr lang="en-US" b="1" dirty="0" err="1" smtClean="0">
                <a:solidFill>
                  <a:srgbClr val="FF0000"/>
                </a:solidFill>
                <a:latin typeface="Comic Sans MS" pitchFamily="66" charset="0"/>
              </a:rPr>
              <a:t>Zakat</a:t>
            </a:r>
            <a:r>
              <a:rPr lang="en-US" b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Comic Sans MS" pitchFamily="66" charset="0"/>
              </a:rPr>
              <a:t>merupakan</a:t>
            </a:r>
            <a:r>
              <a:rPr lang="en-US" b="1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Comic Sans MS" pitchFamily="66" charset="0"/>
              </a:rPr>
              <a:t>salah</a:t>
            </a:r>
            <a:r>
              <a:rPr lang="en-US" b="1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Comic Sans MS" pitchFamily="66" charset="0"/>
              </a:rPr>
              <a:t>satu</a:t>
            </a:r>
            <a:r>
              <a:rPr lang="en-US" b="1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Comic Sans MS" pitchFamily="66" charset="0"/>
              </a:rPr>
              <a:t>rukun</a:t>
            </a:r>
            <a:r>
              <a:rPr lang="en-US" b="1" dirty="0">
                <a:solidFill>
                  <a:srgbClr val="FFFF00"/>
                </a:solidFill>
                <a:latin typeface="Comic Sans MS" pitchFamily="66" charset="0"/>
              </a:rPr>
              <a:t> Islam</a:t>
            </a:r>
            <a:r>
              <a:rPr lang="en-US" b="1" dirty="0">
                <a:solidFill>
                  <a:srgbClr val="FF0000"/>
                </a:solidFill>
                <a:latin typeface="Comic Sans MS" pitchFamily="66" charset="0"/>
              </a:rPr>
              <a:t>, </a:t>
            </a:r>
            <a:r>
              <a:rPr lang="en-US" b="1" dirty="0" err="1">
                <a:solidFill>
                  <a:srgbClr val="FF0000"/>
                </a:solidFill>
                <a:latin typeface="Comic Sans MS" pitchFamily="66" charset="0"/>
              </a:rPr>
              <a:t>dan</a:t>
            </a:r>
            <a:r>
              <a:rPr lang="en-US" b="1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Comic Sans MS" pitchFamily="66" charset="0"/>
              </a:rPr>
              <a:t>menjadi</a:t>
            </a:r>
            <a:r>
              <a:rPr lang="en-US" b="1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Comic Sans MS" pitchFamily="66" charset="0"/>
              </a:rPr>
              <a:t>salah</a:t>
            </a:r>
            <a:r>
              <a:rPr lang="en-US" b="1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Comic Sans MS" pitchFamily="66" charset="0"/>
              </a:rPr>
              <a:t>satu</a:t>
            </a:r>
            <a:r>
              <a:rPr lang="en-US" b="1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Comic Sans MS" pitchFamily="66" charset="0"/>
              </a:rPr>
              <a:t>unsur</a:t>
            </a:r>
            <a:r>
              <a:rPr lang="en-US" b="1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Comic Sans MS" pitchFamily="66" charset="0"/>
              </a:rPr>
              <a:t>pokok</a:t>
            </a:r>
            <a:r>
              <a:rPr lang="en-US" b="1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Comic Sans MS" pitchFamily="66" charset="0"/>
              </a:rPr>
              <a:t>bagi</a:t>
            </a:r>
            <a:r>
              <a:rPr lang="en-US" b="1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Comic Sans MS" pitchFamily="66" charset="0"/>
              </a:rPr>
              <a:t>tegaknya</a:t>
            </a:r>
            <a:r>
              <a:rPr lang="en-US" b="1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Comic Sans MS" pitchFamily="66" charset="0"/>
              </a:rPr>
              <a:t>syariat</a:t>
            </a:r>
            <a:r>
              <a:rPr lang="en-US" b="1" dirty="0">
                <a:solidFill>
                  <a:srgbClr val="FF0000"/>
                </a:solidFill>
                <a:latin typeface="Comic Sans MS" pitchFamily="66" charset="0"/>
              </a:rPr>
              <a:t> Islam. </a:t>
            </a:r>
            <a:r>
              <a:rPr lang="en-US" b="1" dirty="0" err="1">
                <a:solidFill>
                  <a:srgbClr val="FF0000"/>
                </a:solidFill>
                <a:latin typeface="Comic Sans MS" pitchFamily="66" charset="0"/>
              </a:rPr>
              <a:t>Oleh</a:t>
            </a:r>
            <a:r>
              <a:rPr lang="en-US" b="1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Comic Sans MS" pitchFamily="66" charset="0"/>
              </a:rPr>
              <a:t>sebab</a:t>
            </a:r>
            <a:r>
              <a:rPr lang="en-US" b="1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Comic Sans MS" pitchFamily="66" charset="0"/>
              </a:rPr>
              <a:t>itu</a:t>
            </a:r>
            <a:r>
              <a:rPr lang="en-US" b="1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Comic Sans MS" pitchFamily="66" charset="0"/>
              </a:rPr>
              <a:t>hukum</a:t>
            </a:r>
            <a:r>
              <a:rPr lang="en-US" b="1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Comic Sans MS" pitchFamily="66" charset="0"/>
              </a:rPr>
              <a:t>zakat</a:t>
            </a:r>
            <a:r>
              <a:rPr lang="en-US" b="1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Comic Sans MS" pitchFamily="66" charset="0"/>
              </a:rPr>
              <a:t>adalah</a:t>
            </a:r>
            <a:r>
              <a:rPr lang="en-US" b="1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Comic Sans MS" pitchFamily="66" charset="0"/>
              </a:rPr>
              <a:t>wajib</a:t>
            </a:r>
            <a:r>
              <a:rPr lang="en-US" b="1" dirty="0">
                <a:solidFill>
                  <a:srgbClr val="FF0000"/>
                </a:solidFill>
                <a:latin typeface="Comic Sans MS" pitchFamily="66" charset="0"/>
              </a:rPr>
              <a:t> (</a:t>
            </a:r>
            <a:r>
              <a:rPr lang="en-US" b="1" i="1" dirty="0" err="1">
                <a:solidFill>
                  <a:srgbClr val="FF0000"/>
                </a:solidFill>
                <a:latin typeface="Comic Sans MS" pitchFamily="66" charset="0"/>
              </a:rPr>
              <a:t>fardhu</a:t>
            </a:r>
            <a:r>
              <a:rPr lang="en-US" b="1" dirty="0">
                <a:solidFill>
                  <a:srgbClr val="FF0000"/>
                </a:solidFill>
                <a:latin typeface="Comic Sans MS" pitchFamily="66" charset="0"/>
              </a:rPr>
              <a:t>) </a:t>
            </a:r>
            <a:r>
              <a:rPr lang="en-US" b="1" dirty="0" err="1">
                <a:solidFill>
                  <a:srgbClr val="FF0000"/>
                </a:solidFill>
                <a:latin typeface="Comic Sans MS" pitchFamily="66" charset="0"/>
              </a:rPr>
              <a:t>atas</a:t>
            </a:r>
            <a:r>
              <a:rPr lang="en-US" b="1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Comic Sans MS" pitchFamily="66" charset="0"/>
              </a:rPr>
              <a:t>setiap</a:t>
            </a:r>
            <a:r>
              <a:rPr lang="en-US" b="1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Comic Sans MS" pitchFamily="66" charset="0"/>
              </a:rPr>
              <a:t>muslim</a:t>
            </a:r>
            <a:r>
              <a:rPr lang="en-US" b="1" dirty="0">
                <a:solidFill>
                  <a:srgbClr val="FF0000"/>
                </a:solidFill>
                <a:latin typeface="Comic Sans MS" pitchFamily="66" charset="0"/>
              </a:rPr>
              <a:t> yang </a:t>
            </a:r>
            <a:r>
              <a:rPr lang="en-US" b="1" dirty="0" err="1">
                <a:solidFill>
                  <a:srgbClr val="FF0000"/>
                </a:solidFill>
                <a:latin typeface="Comic Sans MS" pitchFamily="66" charset="0"/>
              </a:rPr>
              <a:t>telah</a:t>
            </a:r>
            <a:r>
              <a:rPr lang="en-US" b="1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Comic Sans MS" pitchFamily="66" charset="0"/>
              </a:rPr>
              <a:t>memenuhi</a:t>
            </a:r>
            <a:r>
              <a:rPr lang="en-US" b="1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Comic Sans MS" pitchFamily="66" charset="0"/>
              </a:rPr>
              <a:t>syarat-syarat</a:t>
            </a:r>
            <a:r>
              <a:rPr lang="en-US" b="1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Comic Sans MS" pitchFamily="66" charset="0"/>
              </a:rPr>
              <a:t>tertentu</a:t>
            </a:r>
            <a:r>
              <a:rPr lang="en-US" b="1" dirty="0">
                <a:solidFill>
                  <a:srgbClr val="FF0000"/>
                </a:solidFill>
                <a:latin typeface="Comic Sans MS" pitchFamily="66" charset="0"/>
              </a:rPr>
              <a:t>.</a:t>
            </a: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en-US" b="1" dirty="0" err="1">
                <a:latin typeface="Broadway" pitchFamily="82" charset="0"/>
              </a:rPr>
              <a:t>Syarat-Syarat</a:t>
            </a:r>
            <a:r>
              <a:rPr lang="en-US" b="1" dirty="0">
                <a:latin typeface="Broadway" pitchFamily="82" charset="0"/>
              </a:rPr>
              <a:t> </a:t>
            </a:r>
            <a:r>
              <a:rPr lang="en-US" b="1" dirty="0" err="1">
                <a:latin typeface="Broadway" pitchFamily="82" charset="0"/>
              </a:rPr>
              <a:t>Wajib</a:t>
            </a:r>
            <a:r>
              <a:rPr lang="en-US" b="1" dirty="0">
                <a:latin typeface="Broadway" pitchFamily="82" charset="0"/>
              </a:rPr>
              <a:t> </a:t>
            </a:r>
            <a:r>
              <a:rPr lang="en-US" b="1" dirty="0" err="1" smtClean="0">
                <a:latin typeface="Broadway" pitchFamily="82" charset="0"/>
              </a:rPr>
              <a:t>Zakat</a:t>
            </a:r>
            <a:endParaRPr lang="en-US" dirty="0">
              <a:latin typeface="Broadway" pitchFamily="82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371600"/>
          <a:ext cx="8229600" cy="4754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1143000"/>
          </a:xfrm>
        </p:spPr>
        <p:txBody>
          <a:bodyPr>
            <a:normAutofit fontScale="90000"/>
          </a:bodyPr>
          <a:lstStyle/>
          <a:p>
            <a:pPr lvl="0">
              <a:tabLst>
                <a:tab pos="2743200" algn="l"/>
              </a:tabLst>
            </a:pPr>
            <a:r>
              <a:rPr lang="en-US" sz="6000" b="1" dirty="0" err="1" smtClean="0">
                <a:latin typeface="Broadway" pitchFamily="82" charset="0"/>
              </a:rPr>
              <a:t>Macam-Macam</a:t>
            </a:r>
            <a:r>
              <a:rPr lang="en-US" sz="6000" b="1" dirty="0" smtClean="0">
                <a:latin typeface="Broadway" pitchFamily="82" charset="0"/>
              </a:rPr>
              <a:t> </a:t>
            </a:r>
            <a:r>
              <a:rPr lang="en-US" sz="6000" b="1" dirty="0" err="1" smtClean="0">
                <a:latin typeface="Broadway" pitchFamily="82" charset="0"/>
              </a:rPr>
              <a:t>Zakat</a:t>
            </a:r>
            <a:endParaRPr lang="en-US" sz="6000" b="1" dirty="0">
              <a:latin typeface="Broadway" pitchFamily="82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1219200"/>
          <a:ext cx="9144000" cy="563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3000" r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Autofit/>
          </a:bodyPr>
          <a:lstStyle/>
          <a:p>
            <a:pPr lvl="0"/>
            <a:r>
              <a:rPr lang="en-US" b="1" dirty="0" err="1">
                <a:latin typeface="Broadway" pitchFamily="82" charset="0"/>
                <a:cs typeface="Consolas" pitchFamily="49" charset="0"/>
              </a:rPr>
              <a:t>Penerima</a:t>
            </a:r>
            <a:r>
              <a:rPr lang="en-US" b="1" dirty="0">
                <a:latin typeface="Broadway" pitchFamily="82" charset="0"/>
                <a:cs typeface="Consolas" pitchFamily="49" charset="0"/>
              </a:rPr>
              <a:t> </a:t>
            </a:r>
            <a:r>
              <a:rPr lang="en-US" b="1" dirty="0" err="1">
                <a:latin typeface="Broadway" pitchFamily="82" charset="0"/>
                <a:cs typeface="Consolas" pitchFamily="49" charset="0"/>
              </a:rPr>
              <a:t>Zakat</a:t>
            </a:r>
            <a:r>
              <a:rPr lang="en-US" b="1" dirty="0">
                <a:latin typeface="Broadway" pitchFamily="82" charset="0"/>
                <a:cs typeface="Consolas" pitchFamily="49" charset="0"/>
              </a:rPr>
              <a:t> (</a:t>
            </a:r>
            <a:r>
              <a:rPr lang="en-US" b="1" dirty="0" err="1">
                <a:latin typeface="Broadway" pitchFamily="82" charset="0"/>
                <a:cs typeface="Consolas" pitchFamily="49" charset="0"/>
              </a:rPr>
              <a:t>Mustahiq</a:t>
            </a:r>
            <a:r>
              <a:rPr lang="en-US" b="1" dirty="0" smtClean="0">
                <a:latin typeface="Broadway" pitchFamily="82" charset="0"/>
                <a:cs typeface="Consolas" pitchFamily="49" charset="0"/>
              </a:rPr>
              <a:t>)</a:t>
            </a:r>
            <a:endParaRPr lang="en-US" dirty="0">
              <a:latin typeface="Broadway" pitchFamily="82" charset="0"/>
              <a:cs typeface="Consolas" pitchFamily="49" charset="0"/>
            </a:endParaRPr>
          </a:p>
        </p:txBody>
      </p:sp>
      <p:sp>
        <p:nvSpPr>
          <p:cNvPr id="4" name="Vertical Scroll 3"/>
          <p:cNvSpPr/>
          <p:nvPr/>
        </p:nvSpPr>
        <p:spPr>
          <a:xfrm>
            <a:off x="609600" y="1752600"/>
            <a:ext cx="1600200" cy="1676400"/>
          </a:xfrm>
          <a:prstGeom prst="verticalScroll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0000" endA="295" endPos="92000" dist="101600" dir="5400000" sy="-100000" algn="bl" rotWithShape="0"/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2400" b="1" dirty="0" smtClean="0">
                <a:solidFill>
                  <a:srgbClr val="CC0099"/>
                </a:solidFill>
                <a:latin typeface="Comic Sans MS" pitchFamily="66" charset="0"/>
              </a:rPr>
              <a:t>Fakir</a:t>
            </a:r>
            <a:endParaRPr lang="en-US" sz="2400" b="1" dirty="0">
              <a:solidFill>
                <a:srgbClr val="CC0099"/>
              </a:solidFill>
              <a:latin typeface="Comic Sans MS" pitchFamily="66" charset="0"/>
            </a:endParaRPr>
          </a:p>
        </p:txBody>
      </p:sp>
      <p:sp>
        <p:nvSpPr>
          <p:cNvPr id="6" name="Vertical Scroll 5"/>
          <p:cNvSpPr/>
          <p:nvPr/>
        </p:nvSpPr>
        <p:spPr>
          <a:xfrm>
            <a:off x="2514600" y="1752600"/>
            <a:ext cx="1600200" cy="1676400"/>
          </a:xfrm>
          <a:prstGeom prst="verticalScroll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0000" endA="295" endPos="92000" dist="101600" dir="5400000" sy="-100000" algn="bl" rotWithShape="0"/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CC0099"/>
                </a:solidFill>
                <a:latin typeface="Comic Sans MS" pitchFamily="66" charset="0"/>
              </a:rPr>
              <a:t>Miskin</a:t>
            </a:r>
            <a:endParaRPr lang="en-US" sz="2400" b="1" dirty="0">
              <a:solidFill>
                <a:srgbClr val="CC0099"/>
              </a:solidFill>
              <a:latin typeface="Comic Sans MS" pitchFamily="66" charset="0"/>
            </a:endParaRPr>
          </a:p>
        </p:txBody>
      </p:sp>
      <p:sp>
        <p:nvSpPr>
          <p:cNvPr id="7" name="Vertical Scroll 6"/>
          <p:cNvSpPr/>
          <p:nvPr/>
        </p:nvSpPr>
        <p:spPr>
          <a:xfrm>
            <a:off x="4572000" y="1752600"/>
            <a:ext cx="1600200" cy="1676400"/>
          </a:xfrm>
          <a:prstGeom prst="verticalScroll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0000" endA="295" endPos="92000" dist="101600" dir="5400000" sy="-100000" algn="bl" rotWithShape="0"/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2400" b="1" dirty="0" err="1">
                <a:solidFill>
                  <a:srgbClr val="CC0099"/>
                </a:solidFill>
                <a:latin typeface="Comic Sans MS" pitchFamily="66" charset="0"/>
              </a:rPr>
              <a:t>Amil</a:t>
            </a:r>
            <a:r>
              <a:rPr lang="en-US" sz="2400" b="1" dirty="0">
                <a:solidFill>
                  <a:srgbClr val="CC0099"/>
                </a:solidFill>
                <a:latin typeface="Comic Sans MS" pitchFamily="66" charset="0"/>
              </a:rPr>
              <a:t> </a:t>
            </a:r>
            <a:r>
              <a:rPr lang="en-US" sz="2400" b="1" dirty="0" err="1">
                <a:solidFill>
                  <a:srgbClr val="CC0099"/>
                </a:solidFill>
                <a:latin typeface="Comic Sans MS" pitchFamily="66" charset="0"/>
              </a:rPr>
              <a:t>zakat</a:t>
            </a:r>
            <a:r>
              <a:rPr lang="en-US" sz="2400" b="1" dirty="0">
                <a:solidFill>
                  <a:srgbClr val="CC0099"/>
                </a:solidFill>
                <a:latin typeface="Comic Sans MS" pitchFamily="66" charset="0"/>
              </a:rPr>
              <a:t> </a:t>
            </a:r>
          </a:p>
        </p:txBody>
      </p:sp>
      <p:sp>
        <p:nvSpPr>
          <p:cNvPr id="8" name="Vertical Scroll 7"/>
          <p:cNvSpPr/>
          <p:nvPr/>
        </p:nvSpPr>
        <p:spPr>
          <a:xfrm>
            <a:off x="6705600" y="1752600"/>
            <a:ext cx="1676400" cy="1676400"/>
          </a:xfrm>
          <a:prstGeom prst="verticalScroll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0000" endA="295" endPos="92000" dist="101600" dir="5400000" sy="-100000" algn="bl" rotWithShape="0"/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CC0099"/>
                </a:solidFill>
                <a:latin typeface="Comic Sans MS" pitchFamily="66" charset="0"/>
              </a:rPr>
              <a:t>Golongan</a:t>
            </a:r>
            <a:r>
              <a:rPr lang="en-US" sz="2400" b="1" dirty="0" smtClean="0">
                <a:solidFill>
                  <a:srgbClr val="CC0099"/>
                </a:solidFill>
                <a:latin typeface="Comic Sans MS" pitchFamily="66" charset="0"/>
              </a:rPr>
              <a:t> </a:t>
            </a:r>
            <a:r>
              <a:rPr lang="en-US" sz="2400" b="1" dirty="0" err="1" smtClean="0">
                <a:solidFill>
                  <a:srgbClr val="CC0099"/>
                </a:solidFill>
                <a:latin typeface="Comic Sans MS" pitchFamily="66" charset="0"/>
              </a:rPr>
              <a:t>muallaf</a:t>
            </a:r>
            <a:endParaRPr lang="en-US" sz="2400" b="1" dirty="0">
              <a:solidFill>
                <a:srgbClr val="CC0099"/>
              </a:solidFill>
              <a:latin typeface="Comic Sans MS" pitchFamily="66" charset="0"/>
            </a:endParaRPr>
          </a:p>
        </p:txBody>
      </p:sp>
      <p:sp>
        <p:nvSpPr>
          <p:cNvPr id="9" name="Vertical Scroll 8"/>
          <p:cNvSpPr/>
          <p:nvPr/>
        </p:nvSpPr>
        <p:spPr>
          <a:xfrm>
            <a:off x="6629400" y="4419600"/>
            <a:ext cx="1600200" cy="1676400"/>
          </a:xfrm>
          <a:prstGeom prst="verticalScroll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0000" endA="295" endPos="92000" dist="101600" dir="5400000" sy="-100000" algn="bl" rotWithShape="0"/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2400" b="1" dirty="0" err="1" smtClean="0">
                <a:solidFill>
                  <a:srgbClr val="CC0099"/>
                </a:solidFill>
                <a:latin typeface="Comic Sans MS" pitchFamily="66" charset="0"/>
              </a:rPr>
              <a:t>Ibnu</a:t>
            </a:r>
            <a:r>
              <a:rPr lang="en-US" sz="2400" b="1" dirty="0" smtClean="0">
                <a:solidFill>
                  <a:srgbClr val="CC0099"/>
                </a:solidFill>
                <a:latin typeface="Comic Sans MS" pitchFamily="66" charset="0"/>
              </a:rPr>
              <a:t> </a:t>
            </a:r>
            <a:r>
              <a:rPr lang="en-US" sz="2400" b="1" dirty="0" err="1" smtClean="0">
                <a:solidFill>
                  <a:srgbClr val="CC0099"/>
                </a:solidFill>
                <a:latin typeface="Comic Sans MS" pitchFamily="66" charset="0"/>
              </a:rPr>
              <a:t>sabil</a:t>
            </a:r>
            <a:endParaRPr lang="en-US" sz="2400" b="1" dirty="0">
              <a:solidFill>
                <a:srgbClr val="CC0099"/>
              </a:solidFill>
              <a:latin typeface="Comic Sans MS" pitchFamily="66" charset="0"/>
            </a:endParaRPr>
          </a:p>
        </p:txBody>
      </p:sp>
      <p:sp>
        <p:nvSpPr>
          <p:cNvPr id="10" name="Vertical Scroll 9"/>
          <p:cNvSpPr/>
          <p:nvPr/>
        </p:nvSpPr>
        <p:spPr>
          <a:xfrm>
            <a:off x="4572000" y="4419600"/>
            <a:ext cx="1600200" cy="1676400"/>
          </a:xfrm>
          <a:prstGeom prst="verticalScroll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0000" endA="295" endPos="92000" dist="101600" dir="5400000" sy="-100000" algn="bl" rotWithShape="0"/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CC0099"/>
                </a:solidFill>
                <a:latin typeface="Comic Sans MS" pitchFamily="66" charset="0"/>
              </a:rPr>
              <a:t>Mujahidin</a:t>
            </a:r>
            <a:endParaRPr lang="en-US" sz="2400" b="1" dirty="0">
              <a:solidFill>
                <a:srgbClr val="CC0099"/>
              </a:solidFill>
              <a:latin typeface="Comic Sans MS" pitchFamily="66" charset="0"/>
            </a:endParaRPr>
          </a:p>
        </p:txBody>
      </p:sp>
      <p:sp>
        <p:nvSpPr>
          <p:cNvPr id="11" name="Vertical Scroll 10"/>
          <p:cNvSpPr/>
          <p:nvPr/>
        </p:nvSpPr>
        <p:spPr>
          <a:xfrm>
            <a:off x="2514600" y="4419600"/>
            <a:ext cx="1600200" cy="1676400"/>
          </a:xfrm>
          <a:prstGeom prst="verticalScroll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0000" endA="295" endPos="92000" dist="101600" dir="5400000" sy="-100000" algn="bl" rotWithShape="0"/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CC0099"/>
                </a:solidFill>
                <a:latin typeface="Comic Sans MS" pitchFamily="66" charset="0"/>
              </a:rPr>
              <a:t>Gharimun</a:t>
            </a:r>
            <a:endParaRPr lang="en-US" sz="2400" b="1" dirty="0">
              <a:solidFill>
                <a:srgbClr val="CC0099"/>
              </a:solidFill>
              <a:latin typeface="Comic Sans MS" pitchFamily="66" charset="0"/>
            </a:endParaRPr>
          </a:p>
        </p:txBody>
      </p:sp>
      <p:sp>
        <p:nvSpPr>
          <p:cNvPr id="12" name="Vertical Scroll 11"/>
          <p:cNvSpPr/>
          <p:nvPr/>
        </p:nvSpPr>
        <p:spPr>
          <a:xfrm>
            <a:off x="457200" y="4419600"/>
            <a:ext cx="1676400" cy="1676400"/>
          </a:xfrm>
          <a:prstGeom prst="verticalScroll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0000" endA="295" endPos="92000" dist="101600" dir="5400000" sy="-100000" algn="bl" rotWithShape="0"/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2000" b="1" dirty="0" err="1" smtClean="0">
                <a:solidFill>
                  <a:srgbClr val="CC0099"/>
                </a:solidFill>
                <a:latin typeface="Comic Sans MS" pitchFamily="66" charset="0"/>
              </a:rPr>
              <a:t>Memer</a:t>
            </a:r>
            <a:endParaRPr lang="en-US" sz="2000" b="1" dirty="0" smtClean="0">
              <a:solidFill>
                <a:srgbClr val="CC0099"/>
              </a:solidFill>
              <a:latin typeface="Comic Sans MS" pitchFamily="66" charset="0"/>
            </a:endParaRPr>
          </a:p>
          <a:p>
            <a:pPr lvl="0" algn="ctr"/>
            <a:r>
              <a:rPr lang="en-US" sz="2000" b="1" dirty="0" err="1" smtClean="0">
                <a:solidFill>
                  <a:srgbClr val="CC0099"/>
                </a:solidFill>
                <a:latin typeface="Comic Sans MS" pitchFamily="66" charset="0"/>
              </a:rPr>
              <a:t>dekakan</a:t>
            </a:r>
            <a:r>
              <a:rPr lang="en-US" sz="2000" b="1" dirty="0" smtClean="0">
                <a:solidFill>
                  <a:srgbClr val="CC0099"/>
                </a:solidFill>
                <a:latin typeface="Comic Sans MS" pitchFamily="66" charset="0"/>
              </a:rPr>
              <a:t> </a:t>
            </a:r>
            <a:r>
              <a:rPr lang="en-US" sz="2000" b="1" dirty="0" err="1">
                <a:solidFill>
                  <a:srgbClr val="CC0099"/>
                </a:solidFill>
                <a:latin typeface="Comic Sans MS" pitchFamily="66" charset="0"/>
              </a:rPr>
              <a:t>budak</a:t>
            </a:r>
            <a:r>
              <a:rPr lang="en-US" sz="2000" b="1" dirty="0">
                <a:solidFill>
                  <a:srgbClr val="CC0099"/>
                </a:solidFill>
                <a:latin typeface="Comic Sans MS" pitchFamily="66" charset="0"/>
              </a:rPr>
              <a:t> </a:t>
            </a:r>
            <a:r>
              <a:rPr lang="en-US" sz="2000" b="1" dirty="0" err="1" smtClean="0">
                <a:solidFill>
                  <a:srgbClr val="CC0099"/>
                </a:solidFill>
                <a:latin typeface="Comic Sans MS" pitchFamily="66" charset="0"/>
              </a:rPr>
              <a:t>belian</a:t>
            </a:r>
            <a:endParaRPr lang="en-US" sz="2000" b="1" dirty="0">
              <a:solidFill>
                <a:srgbClr val="CC0099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Termasuk golongan apakah ini? </a:t>
            </a:r>
            <a:endParaRPr lang="id-ID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2095500" y="1462881"/>
            <a:ext cx="48768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8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7200" b="1" dirty="0" smtClean="0">
                <a:latin typeface="Broadway" pitchFamily="82" charset="0"/>
              </a:rPr>
              <a:t>INFAQ</a:t>
            </a:r>
            <a:endParaRPr lang="en-US" b="1" dirty="0">
              <a:latin typeface="Broadway" pitchFamily="82" charset="0"/>
            </a:endParaRPr>
          </a:p>
        </p:txBody>
      </p:sp>
      <p:sp>
        <p:nvSpPr>
          <p:cNvPr id="5" name="Up Arrow Callout 4"/>
          <p:cNvSpPr/>
          <p:nvPr/>
        </p:nvSpPr>
        <p:spPr>
          <a:xfrm>
            <a:off x="304800" y="2057400"/>
            <a:ext cx="3962400" cy="3962400"/>
          </a:xfrm>
          <a:prstGeom prst="upArrowCallou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Comic Sans MS" pitchFamily="66" charset="0"/>
              </a:rPr>
              <a:t>Mengeluarkan</a:t>
            </a:r>
            <a:r>
              <a:rPr lang="en-US" sz="2800" b="1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Comic Sans MS" pitchFamily="66" charset="0"/>
              </a:rPr>
              <a:t>sesuatu</a:t>
            </a:r>
            <a:r>
              <a:rPr lang="en-US" sz="2800" b="1" dirty="0">
                <a:solidFill>
                  <a:schemeClr val="tx1"/>
                </a:solidFill>
                <a:latin typeface="Comic Sans MS" pitchFamily="66" charset="0"/>
              </a:rPr>
              <a:t> (</a:t>
            </a:r>
            <a:r>
              <a:rPr lang="en-US" sz="2800" b="1" dirty="0" err="1">
                <a:solidFill>
                  <a:schemeClr val="tx1"/>
                </a:solidFill>
                <a:latin typeface="Comic Sans MS" pitchFamily="66" charset="0"/>
              </a:rPr>
              <a:t>harta</a:t>
            </a:r>
            <a:r>
              <a:rPr lang="en-US" sz="2800" b="1" dirty="0">
                <a:solidFill>
                  <a:schemeClr val="tx1"/>
                </a:solidFill>
                <a:latin typeface="Comic Sans MS" pitchFamily="66" charset="0"/>
              </a:rPr>
              <a:t>) </a:t>
            </a:r>
            <a:r>
              <a:rPr lang="en-US" sz="2800" b="1" dirty="0" err="1">
                <a:solidFill>
                  <a:schemeClr val="tx1"/>
                </a:solidFill>
                <a:latin typeface="Comic Sans MS" pitchFamily="66" charset="0"/>
              </a:rPr>
              <a:t>untuk</a:t>
            </a:r>
            <a:r>
              <a:rPr lang="en-US" sz="2800" b="1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Comic Sans MS" pitchFamily="66" charset="0"/>
              </a:rPr>
              <a:t>kepentingan</a:t>
            </a:r>
            <a:r>
              <a:rPr lang="en-US" sz="2800" b="1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Comic Sans MS" pitchFamily="66" charset="0"/>
              </a:rPr>
              <a:t>sesuatu</a:t>
            </a:r>
            <a:endParaRPr lang="en-US" sz="28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6" name="Up Arrow Callout 5"/>
          <p:cNvSpPr/>
          <p:nvPr/>
        </p:nvSpPr>
        <p:spPr>
          <a:xfrm>
            <a:off x="4953000" y="2057400"/>
            <a:ext cx="3962400" cy="3962400"/>
          </a:xfrm>
          <a:prstGeom prst="upArrowCallou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tx1"/>
                </a:solidFill>
                <a:latin typeface="Comic Sans MS" pitchFamily="66" charset="0"/>
              </a:rPr>
              <a:t>Mengeluarkan</a:t>
            </a:r>
            <a:r>
              <a:rPr lang="en-US" sz="2400" b="1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Comic Sans MS" pitchFamily="66" charset="0"/>
              </a:rPr>
              <a:t>sebagian</a:t>
            </a:r>
            <a:r>
              <a:rPr lang="en-US" sz="2400" b="1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Comic Sans MS" pitchFamily="66" charset="0"/>
              </a:rPr>
              <a:t>dari</a:t>
            </a:r>
            <a:r>
              <a:rPr lang="en-US" sz="2400" b="1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Comic Sans MS" pitchFamily="66" charset="0"/>
              </a:rPr>
              <a:t>harta</a:t>
            </a:r>
            <a:r>
              <a:rPr lang="en-US" sz="2400" b="1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Comic Sans MS" pitchFamily="66" charset="0"/>
              </a:rPr>
              <a:t>atau</a:t>
            </a:r>
            <a:r>
              <a:rPr lang="en-US" sz="2400" b="1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Comic Sans MS" pitchFamily="66" charset="0"/>
              </a:rPr>
              <a:t>pendapatan</a:t>
            </a:r>
            <a:r>
              <a:rPr lang="en-US" sz="2400" b="1" dirty="0">
                <a:solidFill>
                  <a:schemeClr val="tx1"/>
                </a:solidFill>
                <a:latin typeface="Comic Sans MS" pitchFamily="66" charset="0"/>
              </a:rPr>
              <a:t>/</a:t>
            </a:r>
            <a:r>
              <a:rPr lang="en-US" sz="2400" b="1" dirty="0" err="1">
                <a:solidFill>
                  <a:schemeClr val="tx1"/>
                </a:solidFill>
                <a:latin typeface="Comic Sans MS" pitchFamily="66" charset="0"/>
              </a:rPr>
              <a:t>penghasilan</a:t>
            </a:r>
            <a:r>
              <a:rPr lang="en-US" sz="2400" b="1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Comic Sans MS" pitchFamily="66" charset="0"/>
              </a:rPr>
              <a:t>untuk</a:t>
            </a:r>
            <a:r>
              <a:rPr lang="en-US" sz="2400" b="1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Comic Sans MS" pitchFamily="66" charset="0"/>
              </a:rPr>
              <a:t>suatu</a:t>
            </a:r>
            <a:r>
              <a:rPr lang="en-US" sz="2400" b="1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Comic Sans MS" pitchFamily="66" charset="0"/>
              </a:rPr>
              <a:t>kepentingan</a:t>
            </a:r>
            <a:r>
              <a:rPr lang="en-US" sz="2400" b="1" dirty="0">
                <a:solidFill>
                  <a:schemeClr val="tx1"/>
                </a:solidFill>
                <a:latin typeface="Comic Sans MS" pitchFamily="66" charset="0"/>
              </a:rPr>
              <a:t> yang </a:t>
            </a:r>
            <a:r>
              <a:rPr lang="en-US" sz="2400" b="1" dirty="0" err="1">
                <a:solidFill>
                  <a:schemeClr val="tx1"/>
                </a:solidFill>
                <a:latin typeface="Comic Sans MS" pitchFamily="66" charset="0"/>
              </a:rPr>
              <a:t>diperintahkan</a:t>
            </a:r>
            <a:r>
              <a:rPr lang="en-US" sz="2400" b="1" dirty="0">
                <a:solidFill>
                  <a:schemeClr val="tx1"/>
                </a:solidFill>
                <a:latin typeface="Comic Sans MS" pitchFamily="66" charset="0"/>
              </a:rPr>
              <a:t> Islam</a:t>
            </a: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525</TotalTime>
  <Words>581</Words>
  <Application>Microsoft Office PowerPoint</Application>
  <PresentationFormat>On-screen Show (4:3)</PresentationFormat>
  <Paragraphs>92</Paragraphs>
  <Slides>22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ASSALAMU’ALAIKUM WR. WB.</vt:lpstr>
      <vt:lpstr>AL-ISLAM DAN KEMUHAMMADIYAHAN</vt:lpstr>
      <vt:lpstr>ZAKAT</vt:lpstr>
      <vt:lpstr>Hukum Zakat</vt:lpstr>
      <vt:lpstr>Syarat-Syarat Wajib Zakat</vt:lpstr>
      <vt:lpstr>Macam-Macam Zakat</vt:lpstr>
      <vt:lpstr>Penerima Zakat (Mustahiq)</vt:lpstr>
      <vt:lpstr>Termasuk golongan apakah ini? </vt:lpstr>
      <vt:lpstr>INFAQ</vt:lpstr>
      <vt:lpstr>Slide 10</vt:lpstr>
      <vt:lpstr>SHODAQOH</vt:lpstr>
      <vt:lpstr>Macam-Macam Shadaqah</vt:lpstr>
      <vt:lpstr> Nilai-Nilai Ajaran Islam tentang Zakat, Infaq, dan Shodaqoh</vt:lpstr>
      <vt:lpstr>Fungsi Zakat, Infaq, dan Shodaqoh dalam Islam</vt:lpstr>
      <vt:lpstr>Penyebab Ketidaksadaran Umat Islam dalam Berzakat, Berinfaq dan Bersodakoh</vt:lpstr>
      <vt:lpstr>Solusi dalam menghidupkan kembali kesadaran dan eksistensi zakat, infaq, dan shodaqoh</vt:lpstr>
      <vt:lpstr>Hikmah Zakat, Infaq, dan  Shodaqoh</vt:lpstr>
      <vt:lpstr>Slide 18</vt:lpstr>
      <vt:lpstr>Lembaga Zakat, Infaq, Shodaqoh Muhammadiyah (LAZISMU)</vt:lpstr>
      <vt:lpstr>Latar Belakang Berdirinya LAZISMU</vt:lpstr>
      <vt:lpstr>Kebijakan Strategis Program LAZISMU</vt:lpstr>
      <vt:lpstr> “Thank you”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ASSALAMU’ALAIKUM WR. WB.</dc:title>
  <dc:creator>ulfa</dc:creator>
  <cp:lastModifiedBy>user</cp:lastModifiedBy>
  <cp:revision>50</cp:revision>
  <dcterms:created xsi:type="dcterms:W3CDTF">2012-11-29T14:52:33Z</dcterms:created>
  <dcterms:modified xsi:type="dcterms:W3CDTF">2013-01-31T06:15:48Z</dcterms:modified>
</cp:coreProperties>
</file>