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18"/>
  </p:normalViewPr>
  <p:slideViewPr>
    <p:cSldViewPr>
      <p:cViewPr varScale="1">
        <p:scale>
          <a:sx n="88" d="100"/>
          <a:sy n="88" d="100"/>
        </p:scale>
        <p:origin x="2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D35CDA-6D25-4F7D-800B-68AAF69172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616B9-0B44-48D7-80D3-DDF5EA0786B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/>
            </a:lvl1pPr>
          </a:lstStyle>
          <a:p>
            <a:fld id="{D4494D07-107E-4253-AA5C-0AAFE3EA0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C45F-8F5B-42D2-91B7-EC0B6458C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A5C17-A0CF-4B23-997B-42084F5BE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9233-5DE5-4941-B13C-736E80F1C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C792A-C1CA-4869-9E90-927C26C9E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55B69-37EB-453D-A22A-6827D83A5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7F27E-48C4-4B70-B757-E7BD44FCF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987E5-265B-4C59-8D87-620A823E5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0729E-C11F-4385-AD1B-2EF4AE296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E0C3C-DD57-49C3-BD3B-ADE87610C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352D-494A-4897-8CDC-01E2AD688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A9076FF-D57B-45E8-933B-5C6239930A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BALANCE SCORECARD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Chalimatuz</a:t>
            </a:r>
            <a:r>
              <a:rPr lang="en-US" dirty="0"/>
              <a:t> </a:t>
            </a:r>
            <a:r>
              <a:rPr lang="en-US" dirty="0" err="1"/>
              <a:t>Sa’diyah</a:t>
            </a:r>
            <a:r>
              <a:rPr lang="en-US" dirty="0"/>
              <a:t>, SE., MM.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Apa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itu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BSC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Pengukuran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kinerja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modern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mempertimbangan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perspektif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penerjemahan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dicapai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jangka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panjang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diukur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dimonitor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berkelanjutan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Konsep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dikembangkan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Robert S. Kaplan </a:t>
            </a:r>
            <a:r>
              <a:rPr lang="en-US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David P. Norton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Kapan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Munculnya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Balanced Scorecard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pergeseran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persaingan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industrial competition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competition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mengubah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acuan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dipakai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mengukur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kinerjanya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Teknologi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Persaingan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dunia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Mendorong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kebutuhan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Mengakibatkan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persaingan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membantu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ambil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keputusan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Kenapa</a:t>
            </a:r>
            <a:r>
              <a:rPr lang="en-US" dirty="0"/>
              <a:t> “Balance”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Balanced Scorecard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keseimbangan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factor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keseimbangan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keuangan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eksternal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internal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Jangka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pendek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jangka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panjang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n-US" dirty="0" err="1"/>
              <a:t>Perspektif</a:t>
            </a:r>
            <a:r>
              <a:rPr lang="en-US" dirty="0"/>
              <a:t> BSC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i="1" dirty="0">
                <a:solidFill>
                  <a:schemeClr val="tx1"/>
                </a:solidFill>
                <a:latin typeface="+mn-lt"/>
              </a:rPr>
              <a:t>Financial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Berorientasi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para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pemegang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saham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b="1" i="1" dirty="0">
                <a:solidFill>
                  <a:schemeClr val="tx1"/>
                </a:solidFill>
                <a:latin typeface="+mn-lt"/>
              </a:rPr>
              <a:t>Customer </a:t>
            </a:r>
            <a:r>
              <a:rPr lang="en-US" dirty="0">
                <a:solidFill>
                  <a:schemeClr val="tx1"/>
                </a:solidFill>
                <a:latin typeface="+mn-lt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Bagaimana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kita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bisa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supplier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utama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yang paling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bernilai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bagi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para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customer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  <a:latin typeface="+mn-lt"/>
              </a:rPr>
              <a:t>Internal </a:t>
            </a:r>
            <a:r>
              <a:rPr lang="en-US" b="1" i="1" dirty="0" err="1">
                <a:solidFill>
                  <a:schemeClr val="tx1"/>
                </a:solidFill>
                <a:latin typeface="+mn-lt"/>
              </a:rPr>
              <a:t>Bussiness</a:t>
            </a:r>
            <a:r>
              <a:rPr lang="en-US" b="1" i="1" dirty="0">
                <a:solidFill>
                  <a:schemeClr val="tx1"/>
                </a:solidFill>
                <a:latin typeface="+mn-lt"/>
              </a:rPr>
              <a:t> Process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Proses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bisnis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apa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saja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terbaik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harus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kita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lakukan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jangka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panjang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mencapai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financial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kepuasan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konsumen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b="1" i="1" dirty="0">
                <a:solidFill>
                  <a:schemeClr val="tx1"/>
                </a:solidFill>
                <a:latin typeface="+mn-lt"/>
              </a:rPr>
              <a:t>Learning and Growth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Bagaimana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kita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bisa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meningkatkan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menciptakan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value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continue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terutama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hubungannya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kemampuan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motivasi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karyawan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-14778" y="-261609"/>
            <a:ext cx="199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grpSp>
        <p:nvGrpSpPr>
          <p:cNvPr id="7169" name="Group 1"/>
          <p:cNvGrpSpPr>
            <a:grpSpLocks noChangeAspect="1"/>
          </p:cNvGrpSpPr>
          <p:nvPr/>
        </p:nvGrpSpPr>
        <p:grpSpPr bwMode="auto">
          <a:xfrm>
            <a:off x="457200" y="457200"/>
            <a:ext cx="8229600" cy="6019800"/>
            <a:chOff x="3000" y="10087"/>
            <a:chExt cx="10775" cy="6699"/>
          </a:xfrm>
        </p:grpSpPr>
        <p:sp>
          <p:nvSpPr>
            <p:cNvPr id="719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000" y="10087"/>
              <a:ext cx="10775" cy="669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3096" y="10087"/>
              <a:ext cx="2547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Castellar" pitchFamily="18" charset="0"/>
                </a:rPr>
                <a:t>Financial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3000" y="11617"/>
              <a:ext cx="2556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Castellar" pitchFamily="18" charset="0"/>
                </a:rPr>
                <a:t>Customer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096" y="13949"/>
              <a:ext cx="4725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Castellar" pitchFamily="18" charset="0"/>
                </a:rPr>
                <a:t>Internal Bussiness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3096" y="15117"/>
              <a:ext cx="4535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Castellar" pitchFamily="18" charset="0"/>
                </a:rPr>
                <a:t>Learning &amp; Growth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8671" y="10158"/>
              <a:ext cx="3308" cy="6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Profitability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8578" y="11519"/>
              <a:ext cx="3626" cy="6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Customer Loyalty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8578" y="12587"/>
              <a:ext cx="3626" cy="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On Time Delivery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7066" y="13853"/>
              <a:ext cx="2372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Process Quality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10656" y="13853"/>
              <a:ext cx="2919" cy="6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Process Cycle Time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9048" y="15117"/>
              <a:ext cx="2410" cy="5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61265" tIns="30632" rIns="61265" bIns="3063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Employee Skills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10277" y="10840"/>
              <a:ext cx="0" cy="6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10277" y="12200"/>
              <a:ext cx="0" cy="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8293" y="13657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V="1">
              <a:off x="12167" y="13657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8293" y="13657"/>
              <a:ext cx="38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V="1">
              <a:off x="10277" y="13171"/>
              <a:ext cx="0" cy="4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V="1">
              <a:off x="10277" y="14922"/>
              <a:ext cx="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293" y="14922"/>
              <a:ext cx="38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V="1">
              <a:off x="8293" y="14532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1" name="Line 3"/>
            <p:cNvSpPr>
              <a:spLocks noChangeShapeType="1"/>
            </p:cNvSpPr>
            <p:nvPr/>
          </p:nvSpPr>
          <p:spPr bwMode="auto">
            <a:xfrm flipV="1">
              <a:off x="12167" y="14532"/>
              <a:ext cx="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3853" y="15920"/>
              <a:ext cx="954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1265" tIns="30632" rIns="61265" bIns="3063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Gambar 1</a:t>
              </a: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Hubungan antara empat Perspektif dalam Balanced Scorecard</a:t>
              </a: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Pelanggan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Perspektif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Pelanggan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diukur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utama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(Kaplan, 1996)</a:t>
            </a: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Pengukuran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Pangsa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Pasar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Pengukuran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Retention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Pengukuran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Acquisition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Pengukuran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Satisfaction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Pengukuran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Profitability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Bisnis</a:t>
            </a:r>
            <a:r>
              <a:rPr lang="en-US" dirty="0"/>
              <a:t>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Inovasi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penelitian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trepan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penelitian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pengembangan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menitikberatkan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efisiensi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konsistensi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ketepatan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diberikan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konsumen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Purna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= service, </a:t>
            </a:r>
            <a:r>
              <a:rPr lang="en-US" dirty="0" err="1"/>
              <a:t>garansi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Mengukur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Kemampuan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Karyawan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>
              <a:buNone/>
            </a:pPr>
            <a:r>
              <a:rPr lang="en-US" dirty="0"/>
              <a:t>	a.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>
              <a:buNone/>
            </a:pPr>
            <a:r>
              <a:rPr lang="en-US" dirty="0"/>
              <a:t>	b.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>
              <a:buNone/>
            </a:pPr>
            <a:r>
              <a:rPr lang="en-US" dirty="0"/>
              <a:t>	c. </a:t>
            </a:r>
            <a:r>
              <a:rPr lang="en-US" dirty="0" err="1"/>
              <a:t>Produktifitas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wewenang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15944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01159441</Template>
  <TotalTime>133</TotalTime>
  <Words>376</Words>
  <Application>Microsoft Macintosh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01159441</vt:lpstr>
      <vt:lpstr>BALANCE SCORECARD</vt:lpstr>
      <vt:lpstr>Apa itu BSC ?</vt:lpstr>
      <vt:lpstr>Kapan Munculnya Balanced Scorecard ?</vt:lpstr>
      <vt:lpstr>Kenapa “Balance” ?</vt:lpstr>
      <vt:lpstr>4 Perspektif BSC </vt:lpstr>
      <vt:lpstr>PowerPoint Presentation</vt:lpstr>
      <vt:lpstr>Pelanggan</vt:lpstr>
      <vt:lpstr>Bisnis Internal</vt:lpstr>
      <vt:lpstr>Pertumbuhan dan Pembelajaran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SCORECARD</dc:title>
  <dc:creator>PERSONAL</dc:creator>
  <cp:lastModifiedBy>Chalimatuz Sa'diyah</cp:lastModifiedBy>
  <cp:revision>6</cp:revision>
  <dcterms:created xsi:type="dcterms:W3CDTF">2012-05-30T00:30:38Z</dcterms:created>
  <dcterms:modified xsi:type="dcterms:W3CDTF">2021-06-17T08:01:46Z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TC011594411033</vt:lpwstr>
  </property>
</Properties>
</file>