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7720C-FBFA-4EDE-AE81-23C48B0D4FA1}" type="datetimeFigureOut">
              <a:rPr lang="id-ID" smtClean="0"/>
              <a:pPr/>
              <a:t>04/05/2020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8AD7A-D825-4F6E-BAD1-05D15D1392F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Muhammadiyah Sebagai Gerakan Islam yang Berwatak Tajdid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mtClean="0"/>
              <a:t>Sunkanah Hasyim</a:t>
            </a:r>
            <a:endParaRPr lang="id-ID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Pengertian tajdid :tajdid berasal dari kata jaddada yujaddidu tajdidan (</a:t>
            </a:r>
            <a:r>
              <a:rPr lang="ar-SA" dirty="0" smtClean="0"/>
              <a:t>جدد يجدد تجديدا</a:t>
            </a:r>
            <a:r>
              <a:rPr lang="id-ID" dirty="0" smtClean="0"/>
              <a:t>) pembaharuan, </a:t>
            </a:r>
          </a:p>
          <a:p>
            <a:pPr>
              <a:buNone/>
            </a:pPr>
            <a:r>
              <a:rPr lang="id-ID" dirty="0" smtClean="0"/>
              <a:t>Tajdid menurut Muhammadiyah adalah pemurnian (tandziful aqidah al Islamiyyah/ </a:t>
            </a:r>
            <a:r>
              <a:rPr lang="ar-SA" dirty="0" smtClean="0"/>
              <a:t> تنظيف العقيدة الاسلامية</a:t>
            </a:r>
            <a:r>
              <a:rPr lang="id-ID" dirty="0" smtClean="0"/>
              <a:t> ), pembaharuan/</a:t>
            </a:r>
            <a:r>
              <a:rPr lang="ar-SA" dirty="0" smtClean="0"/>
              <a:t>تجديد فى الاسلامية</a:t>
            </a:r>
            <a:r>
              <a:rPr lang="id-ID" dirty="0" smtClean="0"/>
              <a:t>, pengembangan dan da’wah berdasar Al Qur’an dan As Sunnah.</a:t>
            </a:r>
          </a:p>
          <a:p>
            <a:pPr>
              <a:buNone/>
            </a:pPr>
            <a:r>
              <a:rPr lang="id-ID" dirty="0" smtClean="0"/>
              <a:t>Model pembaharuan Muhammadiyah:</a:t>
            </a:r>
          </a:p>
          <a:p>
            <a:pPr marL="624078" indent="-514350">
              <a:buAutoNum type="arabicPeriod"/>
            </a:pPr>
            <a:r>
              <a:rPr lang="id-ID" dirty="0" smtClean="0"/>
              <a:t>Bidang Keagamaan;                 }berdasar </a:t>
            </a:r>
          </a:p>
          <a:p>
            <a:pPr marL="624078" indent="-514350">
              <a:buAutoNum type="arabicPeriod"/>
            </a:pPr>
            <a:r>
              <a:rPr lang="id-ID" dirty="0" smtClean="0"/>
              <a:t>Bidang Pendidikan dan            } Al Qur’an dan</a:t>
            </a:r>
          </a:p>
          <a:p>
            <a:pPr marL="624078" indent="-514350">
              <a:buAutoNum type="arabicPeriod"/>
            </a:pPr>
            <a:r>
              <a:rPr lang="id-ID" dirty="0" smtClean="0"/>
              <a:t>Bidang sosial kemasyarakatan.} As Sunnah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Muhammadiyah sebagai gerakan Tajdid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1. bidang keagamaan:dalam bidang KHA Dahlan berusaha agar umat Islam beraqidah yang benar tidak TBC dan beribadah yang benar sesuai dengan tuntunan/kembali kepada AlQur’an  dan As Sunnah. Diantaranya:</a:t>
            </a:r>
          </a:p>
          <a:p>
            <a:r>
              <a:rPr lang="id-ID" dirty="0" smtClean="0"/>
              <a:t>a. penentuan arah kiblat</a:t>
            </a:r>
          </a:p>
          <a:p>
            <a:r>
              <a:rPr lang="id-ID" dirty="0" smtClean="0"/>
              <a:t>b.penggunaan astronomi untuk menghitung awal bulan qamariyah.</a:t>
            </a:r>
          </a:p>
          <a:p>
            <a:r>
              <a:rPr lang="id-ID" dirty="0" smtClean="0"/>
              <a:t>c.shalat hari raya dilaksanakan di lapangan kecuali dalam kondisi hujan dilaksanakan di masjid.</a:t>
            </a:r>
          </a:p>
          <a:p>
            <a:r>
              <a:rPr lang="id-ID" dirty="0" smtClean="0"/>
              <a:t>d.pengumpulan dan pembagian zakat fitrah dan kurban .</a:t>
            </a:r>
          </a:p>
          <a:p>
            <a:r>
              <a:rPr lang="id-ID" dirty="0" smtClean="0"/>
              <a:t>e. penyampaian khuthbah dalam bahasa Indonesia/daerah.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f. penyederhanaan upacara dan ibadah dalam upacara kelahiran, khitanan, perkawinan dan kematian.</a:t>
            </a:r>
          </a:p>
          <a:p>
            <a:r>
              <a:rPr lang="id-ID" dirty="0" smtClean="0"/>
              <a:t>g. penyederhanaan makam/kuburan.</a:t>
            </a:r>
          </a:p>
          <a:p>
            <a:r>
              <a:rPr lang="id-ID" dirty="0" smtClean="0"/>
              <a:t>h. menghilangkan kebiasaan berziarah ka makam-makam orang suci/wali-wali.</a:t>
            </a:r>
          </a:p>
          <a:p>
            <a:r>
              <a:rPr lang="id-ID" dirty="0" smtClean="0"/>
              <a:t>i. membersihkan anggapan adanya berkah yang bersifat ghaib yang dimiliki oleh kyai tertentu dan pengaruh extrem pemujaan terhadap mereka.</a:t>
            </a:r>
          </a:p>
          <a:p>
            <a:r>
              <a:rPr lang="id-ID" dirty="0" smtClean="0"/>
              <a:t>j. penggunaan kerudung untuk wanita dan pemisahan dalam pertemuan antara laki-laki dan wanita.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Lanjutan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Muhammadiyah Sebagai Gerakan Islam yang Berwatak Tajdid</vt:lpstr>
      <vt:lpstr>Muhammadiyah sebagai gerakan Tajdid</vt:lpstr>
      <vt:lpstr>lanjutan</vt:lpstr>
      <vt:lpstr>Lanjutan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2020-05-04T13:51:49Z</dcterms:created>
  <dcterms:modified xsi:type="dcterms:W3CDTF">2020-05-04T14:15:00Z</dcterms:modified>
</cp:coreProperties>
</file>