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7" r:id="rId3"/>
    <p:sldId id="269" r:id="rId4"/>
    <p:sldId id="289" r:id="rId5"/>
    <p:sldId id="286" r:id="rId6"/>
    <p:sldId id="287" r:id="rId7"/>
    <p:sldId id="288" r:id="rId8"/>
    <p:sldId id="285" r:id="rId9"/>
    <p:sldId id="267" r:id="rId10"/>
    <p:sldId id="27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684E3C-118C-4DAC-A112-6F097BC03CE2}" type="doc">
      <dgm:prSet loTypeId="urn:microsoft.com/office/officeart/2005/8/layout/process2" loCatId="process" qsTypeId="urn:microsoft.com/office/officeart/2005/8/quickstyle/simple2" qsCatId="simple" csTypeId="urn:microsoft.com/office/officeart/2005/8/colors/colorful3" csCatId="colorful" phldr="1"/>
      <dgm:spPr/>
    </dgm:pt>
    <dgm:pt modelId="{02FA68D8-A57C-493E-9671-915B964F4176}">
      <dgm:prSet phldrT="[Text]"/>
      <dgm:spPr/>
      <dgm:t>
        <a:bodyPr/>
        <a:lstStyle/>
        <a:p>
          <a:r>
            <a:rPr lang="en-US" dirty="0" err="1" smtClean="0"/>
            <a:t>Masa</a:t>
          </a:r>
          <a:r>
            <a:rPr lang="en-US" dirty="0" smtClean="0"/>
            <a:t> </a:t>
          </a:r>
          <a:r>
            <a:rPr lang="en-US" dirty="0" err="1" smtClean="0"/>
            <a:t>Rasulullah</a:t>
          </a:r>
          <a:endParaRPr lang="en-US" dirty="0"/>
        </a:p>
      </dgm:t>
    </dgm:pt>
    <dgm:pt modelId="{8AF9EC68-96DF-4635-B8B1-5E6C6AD5C9F3}" type="parTrans" cxnId="{2B98C31C-9F0A-4E71-B0F2-E01534A1DD3F}">
      <dgm:prSet/>
      <dgm:spPr/>
      <dgm:t>
        <a:bodyPr/>
        <a:lstStyle/>
        <a:p>
          <a:endParaRPr lang="en-US"/>
        </a:p>
      </dgm:t>
    </dgm:pt>
    <dgm:pt modelId="{EBCD6790-2F80-401C-9B48-AB3E09E9FA0F}" type="sibTrans" cxnId="{2B98C31C-9F0A-4E71-B0F2-E01534A1DD3F}">
      <dgm:prSet/>
      <dgm:spPr/>
      <dgm:t>
        <a:bodyPr/>
        <a:lstStyle/>
        <a:p>
          <a:endParaRPr lang="en-US"/>
        </a:p>
      </dgm:t>
    </dgm:pt>
    <dgm:pt modelId="{C61594F3-5BB4-4128-A1A7-8EF5CD321ECA}">
      <dgm:prSet phldrT="[Text]"/>
      <dgm:spPr/>
      <dgm:t>
        <a:bodyPr/>
        <a:lstStyle/>
        <a:p>
          <a:r>
            <a:rPr lang="en-US" dirty="0" err="1" smtClean="0"/>
            <a:t>Khulafaur</a:t>
          </a:r>
          <a:r>
            <a:rPr lang="en-US" dirty="0" smtClean="0"/>
            <a:t> </a:t>
          </a:r>
          <a:r>
            <a:rPr lang="en-US" dirty="0" err="1" smtClean="0"/>
            <a:t>Rasyidin</a:t>
          </a:r>
          <a:endParaRPr lang="en-US" dirty="0"/>
        </a:p>
      </dgm:t>
    </dgm:pt>
    <dgm:pt modelId="{7C884F02-31E5-425E-A1E5-6CA51FBD54F7}" type="parTrans" cxnId="{5AD4D2E1-E820-46D0-952B-B4148390E719}">
      <dgm:prSet/>
      <dgm:spPr/>
      <dgm:t>
        <a:bodyPr/>
        <a:lstStyle/>
        <a:p>
          <a:endParaRPr lang="en-US"/>
        </a:p>
      </dgm:t>
    </dgm:pt>
    <dgm:pt modelId="{E5746F78-A794-4490-9392-57332A73719C}" type="sibTrans" cxnId="{5AD4D2E1-E820-46D0-952B-B4148390E719}">
      <dgm:prSet/>
      <dgm:spPr/>
      <dgm:t>
        <a:bodyPr/>
        <a:lstStyle/>
        <a:p>
          <a:endParaRPr lang="en-US"/>
        </a:p>
      </dgm:t>
    </dgm:pt>
    <dgm:pt modelId="{6691F3B4-DED1-40E4-859E-6593367B974D}">
      <dgm:prSet phldrT="[Text]"/>
      <dgm:spPr/>
      <dgm:t>
        <a:bodyPr/>
        <a:lstStyle/>
        <a:p>
          <a:r>
            <a:rPr lang="en-US" dirty="0" err="1" smtClean="0"/>
            <a:t>Bani</a:t>
          </a:r>
          <a:r>
            <a:rPr lang="en-US" dirty="0" smtClean="0"/>
            <a:t> </a:t>
          </a:r>
          <a:r>
            <a:rPr lang="en-US" dirty="0" err="1" smtClean="0"/>
            <a:t>Umayyah</a:t>
          </a:r>
          <a:endParaRPr lang="en-US" dirty="0"/>
        </a:p>
      </dgm:t>
    </dgm:pt>
    <dgm:pt modelId="{C2F45B8B-900D-4F7A-9192-A4A881779997}" type="parTrans" cxnId="{FB6226BA-AECC-4214-8CFE-A2C65FEAD22E}">
      <dgm:prSet/>
      <dgm:spPr/>
      <dgm:t>
        <a:bodyPr/>
        <a:lstStyle/>
        <a:p>
          <a:endParaRPr lang="en-US"/>
        </a:p>
      </dgm:t>
    </dgm:pt>
    <dgm:pt modelId="{31706922-4A8B-4CD6-9B9C-3EE51E75207F}" type="sibTrans" cxnId="{FB6226BA-AECC-4214-8CFE-A2C65FEAD22E}">
      <dgm:prSet/>
      <dgm:spPr/>
      <dgm:t>
        <a:bodyPr/>
        <a:lstStyle/>
        <a:p>
          <a:endParaRPr lang="en-US"/>
        </a:p>
      </dgm:t>
    </dgm:pt>
    <dgm:pt modelId="{97A154D4-7878-4321-88EA-E77FF680C3EE}">
      <dgm:prSet/>
      <dgm:spPr/>
      <dgm:t>
        <a:bodyPr/>
        <a:lstStyle/>
        <a:p>
          <a:r>
            <a:rPr lang="en-US" dirty="0" err="1" smtClean="0"/>
            <a:t>Bani</a:t>
          </a:r>
          <a:r>
            <a:rPr lang="en-US" dirty="0" smtClean="0"/>
            <a:t> </a:t>
          </a:r>
          <a:r>
            <a:rPr lang="en-US" dirty="0" err="1" smtClean="0"/>
            <a:t>Abbasiyah</a:t>
          </a:r>
          <a:endParaRPr lang="en-US" dirty="0"/>
        </a:p>
      </dgm:t>
    </dgm:pt>
    <dgm:pt modelId="{763ED3A6-9055-4821-989A-6F8C31235E18}" type="parTrans" cxnId="{55AA034F-D678-45A6-8D72-12227F7A76A3}">
      <dgm:prSet/>
      <dgm:spPr/>
      <dgm:t>
        <a:bodyPr/>
        <a:lstStyle/>
        <a:p>
          <a:endParaRPr lang="en-US"/>
        </a:p>
      </dgm:t>
    </dgm:pt>
    <dgm:pt modelId="{7E81F5EF-8BF4-4920-A441-88338E4FF692}" type="sibTrans" cxnId="{55AA034F-D678-45A6-8D72-12227F7A76A3}">
      <dgm:prSet/>
      <dgm:spPr/>
      <dgm:t>
        <a:bodyPr/>
        <a:lstStyle/>
        <a:p>
          <a:endParaRPr lang="en-US"/>
        </a:p>
      </dgm:t>
    </dgm:pt>
    <dgm:pt modelId="{D1F25FFF-92FF-4066-BDB6-FD675F85FB28}" type="pres">
      <dgm:prSet presAssocID="{D9684E3C-118C-4DAC-A112-6F097BC03CE2}" presName="linearFlow" presStyleCnt="0">
        <dgm:presLayoutVars>
          <dgm:resizeHandles val="exact"/>
        </dgm:presLayoutVars>
      </dgm:prSet>
      <dgm:spPr/>
    </dgm:pt>
    <dgm:pt modelId="{BD4BCBF8-4F4A-4E50-8479-49F818E69B5C}" type="pres">
      <dgm:prSet presAssocID="{02FA68D8-A57C-493E-9671-915B964F417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31B3E7-6598-4BD1-A79F-A03123A72856}" type="pres">
      <dgm:prSet presAssocID="{EBCD6790-2F80-401C-9B48-AB3E09E9FA0F}" presName="sibTrans" presStyleLbl="sibTrans2D1" presStyleIdx="0" presStyleCnt="3"/>
      <dgm:spPr/>
      <dgm:t>
        <a:bodyPr/>
        <a:lstStyle/>
        <a:p>
          <a:endParaRPr lang="en-US"/>
        </a:p>
      </dgm:t>
    </dgm:pt>
    <dgm:pt modelId="{516697F5-123E-402A-9180-ADF3E4356D51}" type="pres">
      <dgm:prSet presAssocID="{EBCD6790-2F80-401C-9B48-AB3E09E9FA0F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DEE715EA-8311-42BF-BB53-F27316DD320A}" type="pres">
      <dgm:prSet presAssocID="{C61594F3-5BB4-4128-A1A7-8EF5CD321EC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EF3973-F4C5-42A5-93CA-FDD2EFEBB72F}" type="pres">
      <dgm:prSet presAssocID="{E5746F78-A794-4490-9392-57332A73719C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9C173F6-E8B1-404D-AAC3-2D6C9109A391}" type="pres">
      <dgm:prSet presAssocID="{E5746F78-A794-4490-9392-57332A73719C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CEA178AB-3968-4686-A4F7-B524CCB4C0BF}" type="pres">
      <dgm:prSet presAssocID="{6691F3B4-DED1-40E4-859E-6593367B974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B0AD5F-657A-4D6A-908D-C172CF2D7CDD}" type="pres">
      <dgm:prSet presAssocID="{31706922-4A8B-4CD6-9B9C-3EE51E75207F}" presName="sibTrans" presStyleLbl="sibTrans2D1" presStyleIdx="2" presStyleCnt="3"/>
      <dgm:spPr/>
      <dgm:t>
        <a:bodyPr/>
        <a:lstStyle/>
        <a:p>
          <a:endParaRPr lang="en-US"/>
        </a:p>
      </dgm:t>
    </dgm:pt>
    <dgm:pt modelId="{6E029069-8E36-4C61-82B2-0E5A3FFEF158}" type="pres">
      <dgm:prSet presAssocID="{31706922-4A8B-4CD6-9B9C-3EE51E75207F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93A5D4F3-8729-448E-B17C-EBF8D0B3D6F9}" type="pres">
      <dgm:prSet presAssocID="{97A154D4-7878-4321-88EA-E77FF680C3E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D65E66-7230-4029-A07F-6575F8A9AB62}" type="presOf" srcId="{E5746F78-A794-4490-9392-57332A73719C}" destId="{91EF3973-F4C5-42A5-93CA-FDD2EFEBB72F}" srcOrd="0" destOrd="0" presId="urn:microsoft.com/office/officeart/2005/8/layout/process2"/>
    <dgm:cxn modelId="{551F7E26-089F-4EB5-BB7F-1A4160F148EF}" type="presOf" srcId="{31706922-4A8B-4CD6-9B9C-3EE51E75207F}" destId="{6E029069-8E36-4C61-82B2-0E5A3FFEF158}" srcOrd="1" destOrd="0" presId="urn:microsoft.com/office/officeart/2005/8/layout/process2"/>
    <dgm:cxn modelId="{DD17863F-246E-445B-B582-CA34A97BD994}" type="presOf" srcId="{D9684E3C-118C-4DAC-A112-6F097BC03CE2}" destId="{D1F25FFF-92FF-4066-BDB6-FD675F85FB28}" srcOrd="0" destOrd="0" presId="urn:microsoft.com/office/officeart/2005/8/layout/process2"/>
    <dgm:cxn modelId="{E398F29F-997D-4218-89E8-D475B76E8E0A}" type="presOf" srcId="{31706922-4A8B-4CD6-9B9C-3EE51E75207F}" destId="{16B0AD5F-657A-4D6A-908D-C172CF2D7CDD}" srcOrd="0" destOrd="0" presId="urn:microsoft.com/office/officeart/2005/8/layout/process2"/>
    <dgm:cxn modelId="{5AD4D2E1-E820-46D0-952B-B4148390E719}" srcId="{D9684E3C-118C-4DAC-A112-6F097BC03CE2}" destId="{C61594F3-5BB4-4128-A1A7-8EF5CD321ECA}" srcOrd="1" destOrd="0" parTransId="{7C884F02-31E5-425E-A1E5-6CA51FBD54F7}" sibTransId="{E5746F78-A794-4490-9392-57332A73719C}"/>
    <dgm:cxn modelId="{8074426D-D475-42BA-88B9-75F1CA07E212}" type="presOf" srcId="{E5746F78-A794-4490-9392-57332A73719C}" destId="{99C173F6-E8B1-404D-AAC3-2D6C9109A391}" srcOrd="1" destOrd="0" presId="urn:microsoft.com/office/officeart/2005/8/layout/process2"/>
    <dgm:cxn modelId="{6D1E6D58-7BEE-4756-8EBF-A70644C86F9F}" type="presOf" srcId="{EBCD6790-2F80-401C-9B48-AB3E09E9FA0F}" destId="{1531B3E7-6598-4BD1-A79F-A03123A72856}" srcOrd="0" destOrd="0" presId="urn:microsoft.com/office/officeart/2005/8/layout/process2"/>
    <dgm:cxn modelId="{2F35940C-579A-49A8-9BC7-0DFC1A3D38A1}" type="presOf" srcId="{EBCD6790-2F80-401C-9B48-AB3E09E9FA0F}" destId="{516697F5-123E-402A-9180-ADF3E4356D51}" srcOrd="1" destOrd="0" presId="urn:microsoft.com/office/officeart/2005/8/layout/process2"/>
    <dgm:cxn modelId="{77C51B4B-46A9-4E9D-9697-E22EAD62E14E}" type="presOf" srcId="{97A154D4-7878-4321-88EA-E77FF680C3EE}" destId="{93A5D4F3-8729-448E-B17C-EBF8D0B3D6F9}" srcOrd="0" destOrd="0" presId="urn:microsoft.com/office/officeart/2005/8/layout/process2"/>
    <dgm:cxn modelId="{55AA034F-D678-45A6-8D72-12227F7A76A3}" srcId="{D9684E3C-118C-4DAC-A112-6F097BC03CE2}" destId="{97A154D4-7878-4321-88EA-E77FF680C3EE}" srcOrd="3" destOrd="0" parTransId="{763ED3A6-9055-4821-989A-6F8C31235E18}" sibTransId="{7E81F5EF-8BF4-4920-A441-88338E4FF692}"/>
    <dgm:cxn modelId="{3169687C-E719-4326-B7EE-F9892E9C1E74}" type="presOf" srcId="{C61594F3-5BB4-4128-A1A7-8EF5CD321ECA}" destId="{DEE715EA-8311-42BF-BB53-F27316DD320A}" srcOrd="0" destOrd="0" presId="urn:microsoft.com/office/officeart/2005/8/layout/process2"/>
    <dgm:cxn modelId="{2B98C31C-9F0A-4E71-B0F2-E01534A1DD3F}" srcId="{D9684E3C-118C-4DAC-A112-6F097BC03CE2}" destId="{02FA68D8-A57C-493E-9671-915B964F4176}" srcOrd="0" destOrd="0" parTransId="{8AF9EC68-96DF-4635-B8B1-5E6C6AD5C9F3}" sibTransId="{EBCD6790-2F80-401C-9B48-AB3E09E9FA0F}"/>
    <dgm:cxn modelId="{9542F375-CC5C-48D0-8A7F-F997614C9800}" type="presOf" srcId="{02FA68D8-A57C-493E-9671-915B964F4176}" destId="{BD4BCBF8-4F4A-4E50-8479-49F818E69B5C}" srcOrd="0" destOrd="0" presId="urn:microsoft.com/office/officeart/2005/8/layout/process2"/>
    <dgm:cxn modelId="{FAC280B8-FFB4-4A45-B212-DDDB60863FAF}" type="presOf" srcId="{6691F3B4-DED1-40E4-859E-6593367B974D}" destId="{CEA178AB-3968-4686-A4F7-B524CCB4C0BF}" srcOrd="0" destOrd="0" presId="urn:microsoft.com/office/officeart/2005/8/layout/process2"/>
    <dgm:cxn modelId="{FB6226BA-AECC-4214-8CFE-A2C65FEAD22E}" srcId="{D9684E3C-118C-4DAC-A112-6F097BC03CE2}" destId="{6691F3B4-DED1-40E4-859E-6593367B974D}" srcOrd="2" destOrd="0" parTransId="{C2F45B8B-900D-4F7A-9192-A4A881779997}" sibTransId="{31706922-4A8B-4CD6-9B9C-3EE51E75207F}"/>
    <dgm:cxn modelId="{19E5567D-0D06-476D-A817-09F8F623AEAE}" type="presParOf" srcId="{D1F25FFF-92FF-4066-BDB6-FD675F85FB28}" destId="{BD4BCBF8-4F4A-4E50-8479-49F818E69B5C}" srcOrd="0" destOrd="0" presId="urn:microsoft.com/office/officeart/2005/8/layout/process2"/>
    <dgm:cxn modelId="{1ADCDDA8-FA28-4263-9431-67E629B57C2E}" type="presParOf" srcId="{D1F25FFF-92FF-4066-BDB6-FD675F85FB28}" destId="{1531B3E7-6598-4BD1-A79F-A03123A72856}" srcOrd="1" destOrd="0" presId="urn:microsoft.com/office/officeart/2005/8/layout/process2"/>
    <dgm:cxn modelId="{E7FFB9FC-091F-48B3-8B84-E010FC84F859}" type="presParOf" srcId="{1531B3E7-6598-4BD1-A79F-A03123A72856}" destId="{516697F5-123E-402A-9180-ADF3E4356D51}" srcOrd="0" destOrd="0" presId="urn:microsoft.com/office/officeart/2005/8/layout/process2"/>
    <dgm:cxn modelId="{FD8E9F1E-B580-4E9F-912D-682B2FF6B54D}" type="presParOf" srcId="{D1F25FFF-92FF-4066-BDB6-FD675F85FB28}" destId="{DEE715EA-8311-42BF-BB53-F27316DD320A}" srcOrd="2" destOrd="0" presId="urn:microsoft.com/office/officeart/2005/8/layout/process2"/>
    <dgm:cxn modelId="{521B6981-407C-46EF-800B-730B603EFB77}" type="presParOf" srcId="{D1F25FFF-92FF-4066-BDB6-FD675F85FB28}" destId="{91EF3973-F4C5-42A5-93CA-FDD2EFEBB72F}" srcOrd="3" destOrd="0" presId="urn:microsoft.com/office/officeart/2005/8/layout/process2"/>
    <dgm:cxn modelId="{1C596457-0527-4496-9713-F0469354CB8D}" type="presParOf" srcId="{91EF3973-F4C5-42A5-93CA-FDD2EFEBB72F}" destId="{99C173F6-E8B1-404D-AAC3-2D6C9109A391}" srcOrd="0" destOrd="0" presId="urn:microsoft.com/office/officeart/2005/8/layout/process2"/>
    <dgm:cxn modelId="{62DE3344-607E-46EE-83AE-52526A2C3394}" type="presParOf" srcId="{D1F25FFF-92FF-4066-BDB6-FD675F85FB28}" destId="{CEA178AB-3968-4686-A4F7-B524CCB4C0BF}" srcOrd="4" destOrd="0" presId="urn:microsoft.com/office/officeart/2005/8/layout/process2"/>
    <dgm:cxn modelId="{5F9A3412-E39A-4E01-B63B-3C413AD2A393}" type="presParOf" srcId="{D1F25FFF-92FF-4066-BDB6-FD675F85FB28}" destId="{16B0AD5F-657A-4D6A-908D-C172CF2D7CDD}" srcOrd="5" destOrd="0" presId="urn:microsoft.com/office/officeart/2005/8/layout/process2"/>
    <dgm:cxn modelId="{F1FF0F6B-8CD3-45BE-8005-1F8AAF8D96AD}" type="presParOf" srcId="{16B0AD5F-657A-4D6A-908D-C172CF2D7CDD}" destId="{6E029069-8E36-4C61-82B2-0E5A3FFEF158}" srcOrd="0" destOrd="0" presId="urn:microsoft.com/office/officeart/2005/8/layout/process2"/>
    <dgm:cxn modelId="{E634B0D1-5DDA-42B4-B12E-4943B2F17EE1}" type="presParOf" srcId="{D1F25FFF-92FF-4066-BDB6-FD675F85FB28}" destId="{93A5D4F3-8729-448E-B17C-EBF8D0B3D6F9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88DE9E-2BCD-495B-988B-34D3F17C63ED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AEEFE9E-E298-4888-9007-B312929CCCC7}">
      <dgm:prSet phldrT="[Text]"/>
      <dgm:spPr/>
      <dgm:t>
        <a:bodyPr/>
        <a:lstStyle/>
        <a:p>
          <a:r>
            <a:rPr lang="en-US" dirty="0" err="1" smtClean="0"/>
            <a:t>Tiga</a:t>
          </a:r>
          <a:r>
            <a:rPr lang="en-US" dirty="0" smtClean="0"/>
            <a:t> </a:t>
          </a:r>
          <a:r>
            <a:rPr lang="en-US" dirty="0" err="1" smtClean="0"/>
            <a:t>Kerajaan</a:t>
          </a:r>
          <a:r>
            <a:rPr lang="en-US" dirty="0" smtClean="0"/>
            <a:t> </a:t>
          </a:r>
          <a:r>
            <a:rPr lang="en-US" dirty="0" err="1" smtClean="0"/>
            <a:t>Besar</a:t>
          </a:r>
          <a:endParaRPr lang="en-US" dirty="0"/>
        </a:p>
      </dgm:t>
    </dgm:pt>
    <dgm:pt modelId="{EF049FB5-4032-4539-B8CD-13FE8E6BE076}" type="parTrans" cxnId="{1D4D43B7-E79E-4DA3-9B92-3CBD76D204A1}">
      <dgm:prSet/>
      <dgm:spPr/>
      <dgm:t>
        <a:bodyPr/>
        <a:lstStyle/>
        <a:p>
          <a:endParaRPr lang="en-US"/>
        </a:p>
      </dgm:t>
    </dgm:pt>
    <dgm:pt modelId="{E3A101BD-CF5C-4807-A16B-634F7A3E1D99}" type="sibTrans" cxnId="{1D4D43B7-E79E-4DA3-9B92-3CBD76D204A1}">
      <dgm:prSet/>
      <dgm:spPr/>
      <dgm:t>
        <a:bodyPr/>
        <a:lstStyle/>
        <a:p>
          <a:endParaRPr lang="en-US"/>
        </a:p>
      </dgm:t>
    </dgm:pt>
    <dgm:pt modelId="{721A760D-9DE6-4937-BFBC-88DF422EC84B}">
      <dgm:prSet phldrT="[Text]"/>
      <dgm:spPr/>
      <dgm:t>
        <a:bodyPr/>
        <a:lstStyle/>
        <a:p>
          <a:r>
            <a:rPr lang="en-US" dirty="0" err="1" smtClean="0"/>
            <a:t>Turki</a:t>
          </a:r>
          <a:r>
            <a:rPr lang="en-US" dirty="0" smtClean="0"/>
            <a:t> </a:t>
          </a:r>
          <a:r>
            <a:rPr lang="en-US" dirty="0" err="1" smtClean="0"/>
            <a:t>Ustmani</a:t>
          </a:r>
          <a:endParaRPr lang="en-US" dirty="0"/>
        </a:p>
      </dgm:t>
    </dgm:pt>
    <dgm:pt modelId="{D9A80BFC-9C8A-4BDF-8005-EB9E328EFAC2}" type="parTrans" cxnId="{64A4144A-28CB-4CDA-9ABE-94829A81223B}">
      <dgm:prSet/>
      <dgm:spPr/>
      <dgm:t>
        <a:bodyPr/>
        <a:lstStyle/>
        <a:p>
          <a:endParaRPr lang="en-US"/>
        </a:p>
      </dgm:t>
    </dgm:pt>
    <dgm:pt modelId="{02267300-696F-4DFA-8C69-97B5CC27B58B}" type="sibTrans" cxnId="{64A4144A-28CB-4CDA-9ABE-94829A81223B}">
      <dgm:prSet/>
      <dgm:spPr/>
      <dgm:t>
        <a:bodyPr/>
        <a:lstStyle/>
        <a:p>
          <a:endParaRPr lang="en-US"/>
        </a:p>
      </dgm:t>
    </dgm:pt>
    <dgm:pt modelId="{08B7B816-0604-4C56-938E-B363C4687FD1}">
      <dgm:prSet phldrT="[Text]"/>
      <dgm:spPr/>
      <dgm:t>
        <a:bodyPr/>
        <a:lstStyle/>
        <a:p>
          <a:r>
            <a:rPr lang="en-US" dirty="0" err="1" smtClean="0"/>
            <a:t>Safawi</a:t>
          </a:r>
          <a:endParaRPr lang="en-US" dirty="0"/>
        </a:p>
      </dgm:t>
    </dgm:pt>
    <dgm:pt modelId="{5FBAD663-1C21-4725-AF1C-FCB2FC826E5A}" type="parTrans" cxnId="{D5970B14-E215-4B83-AA27-0B68519A36E2}">
      <dgm:prSet/>
      <dgm:spPr/>
      <dgm:t>
        <a:bodyPr/>
        <a:lstStyle/>
        <a:p>
          <a:endParaRPr lang="en-US"/>
        </a:p>
      </dgm:t>
    </dgm:pt>
    <dgm:pt modelId="{E37840CD-1EF2-4F70-A2B9-A5B4FB02837F}" type="sibTrans" cxnId="{D5970B14-E215-4B83-AA27-0B68519A36E2}">
      <dgm:prSet/>
      <dgm:spPr/>
      <dgm:t>
        <a:bodyPr/>
        <a:lstStyle/>
        <a:p>
          <a:endParaRPr lang="en-US"/>
        </a:p>
      </dgm:t>
    </dgm:pt>
    <dgm:pt modelId="{277DFE84-A786-420C-8792-94FEFAEE4C96}">
      <dgm:prSet/>
      <dgm:spPr/>
      <dgm:t>
        <a:bodyPr/>
        <a:lstStyle/>
        <a:p>
          <a:r>
            <a:rPr lang="en-US" dirty="0" smtClean="0"/>
            <a:t>Islam Andalusia</a:t>
          </a:r>
          <a:endParaRPr lang="en-US" dirty="0"/>
        </a:p>
      </dgm:t>
    </dgm:pt>
    <dgm:pt modelId="{986783FF-5C0A-419C-9424-DE02DEFEE81E}" type="parTrans" cxnId="{B6527770-47D8-4A6C-8502-D313C460B164}">
      <dgm:prSet/>
      <dgm:spPr/>
      <dgm:t>
        <a:bodyPr/>
        <a:lstStyle/>
        <a:p>
          <a:endParaRPr lang="en-US"/>
        </a:p>
      </dgm:t>
    </dgm:pt>
    <dgm:pt modelId="{9B6E79EC-9812-49B1-8BD5-CD1C606F1A37}" type="sibTrans" cxnId="{B6527770-47D8-4A6C-8502-D313C460B164}">
      <dgm:prSet/>
      <dgm:spPr/>
      <dgm:t>
        <a:bodyPr/>
        <a:lstStyle/>
        <a:p>
          <a:endParaRPr lang="en-US"/>
        </a:p>
      </dgm:t>
    </dgm:pt>
    <dgm:pt modelId="{DB05B034-7041-436A-B525-51B5C276128D}">
      <dgm:prSet/>
      <dgm:spPr/>
      <dgm:t>
        <a:bodyPr/>
        <a:lstStyle/>
        <a:p>
          <a:r>
            <a:rPr lang="en-US" dirty="0" err="1" smtClean="0"/>
            <a:t>Mughol</a:t>
          </a:r>
          <a:endParaRPr lang="en-US" dirty="0"/>
        </a:p>
      </dgm:t>
    </dgm:pt>
    <dgm:pt modelId="{BBE11952-9697-4ACD-97CC-503A4EEBBE4B}" type="parTrans" cxnId="{14B93EFA-D2BF-4342-BF87-3AF973634285}">
      <dgm:prSet/>
      <dgm:spPr/>
      <dgm:t>
        <a:bodyPr/>
        <a:lstStyle/>
        <a:p>
          <a:endParaRPr lang="en-US"/>
        </a:p>
      </dgm:t>
    </dgm:pt>
    <dgm:pt modelId="{8ACEF4F0-B046-47F8-B662-CEA9CA69FB07}" type="sibTrans" cxnId="{14B93EFA-D2BF-4342-BF87-3AF973634285}">
      <dgm:prSet/>
      <dgm:spPr/>
      <dgm:t>
        <a:bodyPr/>
        <a:lstStyle/>
        <a:p>
          <a:endParaRPr lang="en-US"/>
        </a:p>
      </dgm:t>
    </dgm:pt>
    <dgm:pt modelId="{55095D9A-D80E-4810-95CE-53D93DDDC9F9}" type="pres">
      <dgm:prSet presAssocID="{8788DE9E-2BCD-495B-988B-34D3F17C63E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85106F-75EA-49BD-AE37-4186E78087F4}" type="pres">
      <dgm:prSet presAssocID="{277DFE84-A786-420C-8792-94FEFAEE4C96}" presName="root1" presStyleCnt="0"/>
      <dgm:spPr/>
    </dgm:pt>
    <dgm:pt modelId="{1EFFE0E8-D971-4110-A2CB-0284A7E22CAB}" type="pres">
      <dgm:prSet presAssocID="{277DFE84-A786-420C-8792-94FEFAEE4C96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76220C-0769-4B8E-8057-5A111639C490}" type="pres">
      <dgm:prSet presAssocID="{277DFE84-A786-420C-8792-94FEFAEE4C96}" presName="level2hierChild" presStyleCnt="0"/>
      <dgm:spPr/>
    </dgm:pt>
    <dgm:pt modelId="{5107BA13-5E1C-4CC2-95D6-9FB110C0B840}" type="pres">
      <dgm:prSet presAssocID="{4AEEFE9E-E298-4888-9007-B312929CCCC7}" presName="root1" presStyleCnt="0"/>
      <dgm:spPr/>
    </dgm:pt>
    <dgm:pt modelId="{FD063059-E48E-4609-90DB-20CF84AAEB97}" type="pres">
      <dgm:prSet presAssocID="{4AEEFE9E-E298-4888-9007-B312929CCCC7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198A9F-452C-46E3-B091-DCFC3B0D9251}" type="pres">
      <dgm:prSet presAssocID="{4AEEFE9E-E298-4888-9007-B312929CCCC7}" presName="level2hierChild" presStyleCnt="0"/>
      <dgm:spPr/>
    </dgm:pt>
    <dgm:pt modelId="{6642C18E-99B3-489E-8A04-E392F80D5B81}" type="pres">
      <dgm:prSet presAssocID="{D9A80BFC-9C8A-4BDF-8005-EB9E328EFAC2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E86FA482-AB93-4FE3-ACB7-AB26189285E2}" type="pres">
      <dgm:prSet presAssocID="{D9A80BFC-9C8A-4BDF-8005-EB9E328EFAC2}" presName="connTx" presStyleLbl="parChTrans1D2" presStyleIdx="0" presStyleCnt="3"/>
      <dgm:spPr/>
      <dgm:t>
        <a:bodyPr/>
        <a:lstStyle/>
        <a:p>
          <a:endParaRPr lang="en-US"/>
        </a:p>
      </dgm:t>
    </dgm:pt>
    <dgm:pt modelId="{E04ADB85-FB24-4B81-A934-24C7BBB83176}" type="pres">
      <dgm:prSet presAssocID="{721A760D-9DE6-4937-BFBC-88DF422EC84B}" presName="root2" presStyleCnt="0"/>
      <dgm:spPr/>
    </dgm:pt>
    <dgm:pt modelId="{C7E587AA-F4FB-49CF-816B-297E07713908}" type="pres">
      <dgm:prSet presAssocID="{721A760D-9DE6-4937-BFBC-88DF422EC84B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0CE988-43AC-4035-B58D-EE75B0F5750D}" type="pres">
      <dgm:prSet presAssocID="{721A760D-9DE6-4937-BFBC-88DF422EC84B}" presName="level3hierChild" presStyleCnt="0"/>
      <dgm:spPr/>
    </dgm:pt>
    <dgm:pt modelId="{49D50ADE-1E53-4A7E-BD55-388E2D0D3595}" type="pres">
      <dgm:prSet presAssocID="{5FBAD663-1C21-4725-AF1C-FCB2FC826E5A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5B73168E-F9D0-4155-95C6-1B483899744E}" type="pres">
      <dgm:prSet presAssocID="{5FBAD663-1C21-4725-AF1C-FCB2FC826E5A}" presName="connTx" presStyleLbl="parChTrans1D2" presStyleIdx="1" presStyleCnt="3"/>
      <dgm:spPr/>
      <dgm:t>
        <a:bodyPr/>
        <a:lstStyle/>
        <a:p>
          <a:endParaRPr lang="en-US"/>
        </a:p>
      </dgm:t>
    </dgm:pt>
    <dgm:pt modelId="{32192D8C-82BD-4591-B016-A17E73DC42F9}" type="pres">
      <dgm:prSet presAssocID="{08B7B816-0604-4C56-938E-B363C4687FD1}" presName="root2" presStyleCnt="0"/>
      <dgm:spPr/>
    </dgm:pt>
    <dgm:pt modelId="{88AB1709-2D26-4A7C-8555-D47ADBF4599A}" type="pres">
      <dgm:prSet presAssocID="{08B7B816-0604-4C56-938E-B363C4687FD1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DC8B9D-42F4-4E19-8DCA-D97CCA99E601}" type="pres">
      <dgm:prSet presAssocID="{08B7B816-0604-4C56-938E-B363C4687FD1}" presName="level3hierChild" presStyleCnt="0"/>
      <dgm:spPr/>
    </dgm:pt>
    <dgm:pt modelId="{E29CC119-EE39-41A1-9F99-DF4B0C7F7A5B}" type="pres">
      <dgm:prSet presAssocID="{BBE11952-9697-4ACD-97CC-503A4EEBBE4B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6065891F-4908-40D2-A0BD-151A2EE54ADA}" type="pres">
      <dgm:prSet presAssocID="{BBE11952-9697-4ACD-97CC-503A4EEBBE4B}" presName="connTx" presStyleLbl="parChTrans1D2" presStyleIdx="2" presStyleCnt="3"/>
      <dgm:spPr/>
      <dgm:t>
        <a:bodyPr/>
        <a:lstStyle/>
        <a:p>
          <a:endParaRPr lang="en-US"/>
        </a:p>
      </dgm:t>
    </dgm:pt>
    <dgm:pt modelId="{6DDCFFA8-BF1E-40EC-AF3A-CC46506228C3}" type="pres">
      <dgm:prSet presAssocID="{DB05B034-7041-436A-B525-51B5C276128D}" presName="root2" presStyleCnt="0"/>
      <dgm:spPr/>
    </dgm:pt>
    <dgm:pt modelId="{24830E51-98FF-4EE6-AB7D-032FF3296CFC}" type="pres">
      <dgm:prSet presAssocID="{DB05B034-7041-436A-B525-51B5C276128D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9FE1DD-DB5F-4136-9FF7-543E3A2FA9DF}" type="pres">
      <dgm:prSet presAssocID="{DB05B034-7041-436A-B525-51B5C276128D}" presName="level3hierChild" presStyleCnt="0"/>
      <dgm:spPr/>
    </dgm:pt>
  </dgm:ptLst>
  <dgm:cxnLst>
    <dgm:cxn modelId="{F9AB0674-3304-47B6-883C-A3B87943FD98}" type="presOf" srcId="{D9A80BFC-9C8A-4BDF-8005-EB9E328EFAC2}" destId="{6642C18E-99B3-489E-8A04-E392F80D5B81}" srcOrd="0" destOrd="0" presId="urn:microsoft.com/office/officeart/2005/8/layout/hierarchy2"/>
    <dgm:cxn modelId="{12E0EBEF-A1B5-4422-AF0A-D8FB59E485D9}" type="presOf" srcId="{5FBAD663-1C21-4725-AF1C-FCB2FC826E5A}" destId="{49D50ADE-1E53-4A7E-BD55-388E2D0D3595}" srcOrd="0" destOrd="0" presId="urn:microsoft.com/office/officeart/2005/8/layout/hierarchy2"/>
    <dgm:cxn modelId="{73C481E9-0156-4F9F-B610-7C455E1F9850}" type="presOf" srcId="{4AEEFE9E-E298-4888-9007-B312929CCCC7}" destId="{FD063059-E48E-4609-90DB-20CF84AAEB97}" srcOrd="0" destOrd="0" presId="urn:microsoft.com/office/officeart/2005/8/layout/hierarchy2"/>
    <dgm:cxn modelId="{858C7596-CFCB-4D95-8BBE-4F8B3DE23459}" type="presOf" srcId="{277DFE84-A786-420C-8792-94FEFAEE4C96}" destId="{1EFFE0E8-D971-4110-A2CB-0284A7E22CAB}" srcOrd="0" destOrd="0" presId="urn:microsoft.com/office/officeart/2005/8/layout/hierarchy2"/>
    <dgm:cxn modelId="{D5970B14-E215-4B83-AA27-0B68519A36E2}" srcId="{4AEEFE9E-E298-4888-9007-B312929CCCC7}" destId="{08B7B816-0604-4C56-938E-B363C4687FD1}" srcOrd="1" destOrd="0" parTransId="{5FBAD663-1C21-4725-AF1C-FCB2FC826E5A}" sibTransId="{E37840CD-1EF2-4F70-A2B9-A5B4FB02837F}"/>
    <dgm:cxn modelId="{14B93EFA-D2BF-4342-BF87-3AF973634285}" srcId="{4AEEFE9E-E298-4888-9007-B312929CCCC7}" destId="{DB05B034-7041-436A-B525-51B5C276128D}" srcOrd="2" destOrd="0" parTransId="{BBE11952-9697-4ACD-97CC-503A4EEBBE4B}" sibTransId="{8ACEF4F0-B046-47F8-B662-CEA9CA69FB07}"/>
    <dgm:cxn modelId="{64A4144A-28CB-4CDA-9ABE-94829A81223B}" srcId="{4AEEFE9E-E298-4888-9007-B312929CCCC7}" destId="{721A760D-9DE6-4937-BFBC-88DF422EC84B}" srcOrd="0" destOrd="0" parTransId="{D9A80BFC-9C8A-4BDF-8005-EB9E328EFAC2}" sibTransId="{02267300-696F-4DFA-8C69-97B5CC27B58B}"/>
    <dgm:cxn modelId="{769543A2-3633-4D4F-ABAA-D1EB22367854}" type="presOf" srcId="{BBE11952-9697-4ACD-97CC-503A4EEBBE4B}" destId="{6065891F-4908-40D2-A0BD-151A2EE54ADA}" srcOrd="1" destOrd="0" presId="urn:microsoft.com/office/officeart/2005/8/layout/hierarchy2"/>
    <dgm:cxn modelId="{BC6FD45F-C3CF-4DDA-B491-13A80721D338}" type="presOf" srcId="{BBE11952-9697-4ACD-97CC-503A4EEBBE4B}" destId="{E29CC119-EE39-41A1-9F99-DF4B0C7F7A5B}" srcOrd="0" destOrd="0" presId="urn:microsoft.com/office/officeart/2005/8/layout/hierarchy2"/>
    <dgm:cxn modelId="{726DADCF-FA7B-4CBC-A79A-75712449B8E0}" type="presOf" srcId="{721A760D-9DE6-4937-BFBC-88DF422EC84B}" destId="{C7E587AA-F4FB-49CF-816B-297E07713908}" srcOrd="0" destOrd="0" presId="urn:microsoft.com/office/officeart/2005/8/layout/hierarchy2"/>
    <dgm:cxn modelId="{1DE57710-EE59-4ABE-86C3-F16A5B558FF8}" type="presOf" srcId="{08B7B816-0604-4C56-938E-B363C4687FD1}" destId="{88AB1709-2D26-4A7C-8555-D47ADBF4599A}" srcOrd="0" destOrd="0" presId="urn:microsoft.com/office/officeart/2005/8/layout/hierarchy2"/>
    <dgm:cxn modelId="{EFD85530-D313-4CF2-9BB9-D6D64B6D0F20}" type="presOf" srcId="{5FBAD663-1C21-4725-AF1C-FCB2FC826E5A}" destId="{5B73168E-F9D0-4155-95C6-1B483899744E}" srcOrd="1" destOrd="0" presId="urn:microsoft.com/office/officeart/2005/8/layout/hierarchy2"/>
    <dgm:cxn modelId="{B6527770-47D8-4A6C-8502-D313C460B164}" srcId="{8788DE9E-2BCD-495B-988B-34D3F17C63ED}" destId="{277DFE84-A786-420C-8792-94FEFAEE4C96}" srcOrd="0" destOrd="0" parTransId="{986783FF-5C0A-419C-9424-DE02DEFEE81E}" sibTransId="{9B6E79EC-9812-49B1-8BD5-CD1C606F1A37}"/>
    <dgm:cxn modelId="{4F1FA0B1-B50E-4E22-9FA7-D2FD39ADD1A7}" type="presOf" srcId="{8788DE9E-2BCD-495B-988B-34D3F17C63ED}" destId="{55095D9A-D80E-4810-95CE-53D93DDDC9F9}" srcOrd="0" destOrd="0" presId="urn:microsoft.com/office/officeart/2005/8/layout/hierarchy2"/>
    <dgm:cxn modelId="{B4AFACB0-B875-4C05-AEC3-48F68575F1E1}" type="presOf" srcId="{D9A80BFC-9C8A-4BDF-8005-EB9E328EFAC2}" destId="{E86FA482-AB93-4FE3-ACB7-AB26189285E2}" srcOrd="1" destOrd="0" presId="urn:microsoft.com/office/officeart/2005/8/layout/hierarchy2"/>
    <dgm:cxn modelId="{1D4D43B7-E79E-4DA3-9B92-3CBD76D204A1}" srcId="{8788DE9E-2BCD-495B-988B-34D3F17C63ED}" destId="{4AEEFE9E-E298-4888-9007-B312929CCCC7}" srcOrd="1" destOrd="0" parTransId="{EF049FB5-4032-4539-B8CD-13FE8E6BE076}" sibTransId="{E3A101BD-CF5C-4807-A16B-634F7A3E1D99}"/>
    <dgm:cxn modelId="{1698C4AE-E99D-4BF4-983D-D85C10636AD6}" type="presOf" srcId="{DB05B034-7041-436A-B525-51B5C276128D}" destId="{24830E51-98FF-4EE6-AB7D-032FF3296CFC}" srcOrd="0" destOrd="0" presId="urn:microsoft.com/office/officeart/2005/8/layout/hierarchy2"/>
    <dgm:cxn modelId="{B0A433AB-266D-4F22-8E67-AD3D18FA9B9D}" type="presParOf" srcId="{55095D9A-D80E-4810-95CE-53D93DDDC9F9}" destId="{A585106F-75EA-49BD-AE37-4186E78087F4}" srcOrd="0" destOrd="0" presId="urn:microsoft.com/office/officeart/2005/8/layout/hierarchy2"/>
    <dgm:cxn modelId="{CB64C178-9315-4E44-848F-568BB2D0E76B}" type="presParOf" srcId="{A585106F-75EA-49BD-AE37-4186E78087F4}" destId="{1EFFE0E8-D971-4110-A2CB-0284A7E22CAB}" srcOrd="0" destOrd="0" presId="urn:microsoft.com/office/officeart/2005/8/layout/hierarchy2"/>
    <dgm:cxn modelId="{87B0E56A-FA0C-4CCA-83FD-7E2D1716D89E}" type="presParOf" srcId="{A585106F-75EA-49BD-AE37-4186E78087F4}" destId="{7276220C-0769-4B8E-8057-5A111639C490}" srcOrd="1" destOrd="0" presId="urn:microsoft.com/office/officeart/2005/8/layout/hierarchy2"/>
    <dgm:cxn modelId="{FB587C50-D621-40E8-B6AD-AE40733A0DBB}" type="presParOf" srcId="{55095D9A-D80E-4810-95CE-53D93DDDC9F9}" destId="{5107BA13-5E1C-4CC2-95D6-9FB110C0B840}" srcOrd="1" destOrd="0" presId="urn:microsoft.com/office/officeart/2005/8/layout/hierarchy2"/>
    <dgm:cxn modelId="{39D46235-F8A5-4CC6-813E-521A3C01B977}" type="presParOf" srcId="{5107BA13-5E1C-4CC2-95D6-9FB110C0B840}" destId="{FD063059-E48E-4609-90DB-20CF84AAEB97}" srcOrd="0" destOrd="0" presId="urn:microsoft.com/office/officeart/2005/8/layout/hierarchy2"/>
    <dgm:cxn modelId="{70497599-CDBA-4DB1-B1FA-4209BD2D8818}" type="presParOf" srcId="{5107BA13-5E1C-4CC2-95D6-9FB110C0B840}" destId="{29198A9F-452C-46E3-B091-DCFC3B0D9251}" srcOrd="1" destOrd="0" presId="urn:microsoft.com/office/officeart/2005/8/layout/hierarchy2"/>
    <dgm:cxn modelId="{CA78FB69-3ED3-43A6-ABC1-41AAD1FE984A}" type="presParOf" srcId="{29198A9F-452C-46E3-B091-DCFC3B0D9251}" destId="{6642C18E-99B3-489E-8A04-E392F80D5B81}" srcOrd="0" destOrd="0" presId="urn:microsoft.com/office/officeart/2005/8/layout/hierarchy2"/>
    <dgm:cxn modelId="{7B50CE1E-45CF-470E-A2C2-2F99592B0474}" type="presParOf" srcId="{6642C18E-99B3-489E-8A04-E392F80D5B81}" destId="{E86FA482-AB93-4FE3-ACB7-AB26189285E2}" srcOrd="0" destOrd="0" presId="urn:microsoft.com/office/officeart/2005/8/layout/hierarchy2"/>
    <dgm:cxn modelId="{364397CA-3ED2-4E44-8F40-49DE798CB0C0}" type="presParOf" srcId="{29198A9F-452C-46E3-B091-DCFC3B0D9251}" destId="{E04ADB85-FB24-4B81-A934-24C7BBB83176}" srcOrd="1" destOrd="0" presId="urn:microsoft.com/office/officeart/2005/8/layout/hierarchy2"/>
    <dgm:cxn modelId="{C74B96D7-1120-45A4-AEE1-9F1995759D7A}" type="presParOf" srcId="{E04ADB85-FB24-4B81-A934-24C7BBB83176}" destId="{C7E587AA-F4FB-49CF-816B-297E07713908}" srcOrd="0" destOrd="0" presId="urn:microsoft.com/office/officeart/2005/8/layout/hierarchy2"/>
    <dgm:cxn modelId="{69BB985D-9022-48E5-970B-811994604331}" type="presParOf" srcId="{E04ADB85-FB24-4B81-A934-24C7BBB83176}" destId="{D90CE988-43AC-4035-B58D-EE75B0F5750D}" srcOrd="1" destOrd="0" presId="urn:microsoft.com/office/officeart/2005/8/layout/hierarchy2"/>
    <dgm:cxn modelId="{C5B2039F-0213-4D7F-97B1-E6E2678F6C76}" type="presParOf" srcId="{29198A9F-452C-46E3-B091-DCFC3B0D9251}" destId="{49D50ADE-1E53-4A7E-BD55-388E2D0D3595}" srcOrd="2" destOrd="0" presId="urn:microsoft.com/office/officeart/2005/8/layout/hierarchy2"/>
    <dgm:cxn modelId="{1B73AD94-F9DD-4530-8DEC-2DF3BD3FA5B6}" type="presParOf" srcId="{49D50ADE-1E53-4A7E-BD55-388E2D0D3595}" destId="{5B73168E-F9D0-4155-95C6-1B483899744E}" srcOrd="0" destOrd="0" presId="urn:microsoft.com/office/officeart/2005/8/layout/hierarchy2"/>
    <dgm:cxn modelId="{B7245E8E-7E5A-4B60-AD6E-3B51F3510282}" type="presParOf" srcId="{29198A9F-452C-46E3-B091-DCFC3B0D9251}" destId="{32192D8C-82BD-4591-B016-A17E73DC42F9}" srcOrd="3" destOrd="0" presId="urn:microsoft.com/office/officeart/2005/8/layout/hierarchy2"/>
    <dgm:cxn modelId="{23F8EDBB-DF4A-4EFF-8F65-116A70F8FCD3}" type="presParOf" srcId="{32192D8C-82BD-4591-B016-A17E73DC42F9}" destId="{88AB1709-2D26-4A7C-8555-D47ADBF4599A}" srcOrd="0" destOrd="0" presId="urn:microsoft.com/office/officeart/2005/8/layout/hierarchy2"/>
    <dgm:cxn modelId="{D0B1C8C9-7C51-4AF4-B5C5-702593F92277}" type="presParOf" srcId="{32192D8C-82BD-4591-B016-A17E73DC42F9}" destId="{65DC8B9D-42F4-4E19-8DCA-D97CCA99E601}" srcOrd="1" destOrd="0" presId="urn:microsoft.com/office/officeart/2005/8/layout/hierarchy2"/>
    <dgm:cxn modelId="{24A63830-1326-4922-AE3B-4AC9EADE7A18}" type="presParOf" srcId="{29198A9F-452C-46E3-B091-DCFC3B0D9251}" destId="{E29CC119-EE39-41A1-9F99-DF4B0C7F7A5B}" srcOrd="4" destOrd="0" presId="urn:microsoft.com/office/officeart/2005/8/layout/hierarchy2"/>
    <dgm:cxn modelId="{D85E97FA-E76E-473B-9CC1-C08935A5A78C}" type="presParOf" srcId="{E29CC119-EE39-41A1-9F99-DF4B0C7F7A5B}" destId="{6065891F-4908-40D2-A0BD-151A2EE54ADA}" srcOrd="0" destOrd="0" presId="urn:microsoft.com/office/officeart/2005/8/layout/hierarchy2"/>
    <dgm:cxn modelId="{7FAF42DA-59E9-4CF1-868E-1DBFDC4A2440}" type="presParOf" srcId="{29198A9F-452C-46E3-B091-DCFC3B0D9251}" destId="{6DDCFFA8-BF1E-40EC-AF3A-CC46506228C3}" srcOrd="5" destOrd="0" presId="urn:microsoft.com/office/officeart/2005/8/layout/hierarchy2"/>
    <dgm:cxn modelId="{5CC7D4EB-0951-4C62-BD4E-620942B5EAF7}" type="presParOf" srcId="{6DDCFFA8-BF1E-40EC-AF3A-CC46506228C3}" destId="{24830E51-98FF-4EE6-AB7D-032FF3296CFC}" srcOrd="0" destOrd="0" presId="urn:microsoft.com/office/officeart/2005/8/layout/hierarchy2"/>
    <dgm:cxn modelId="{931D44FD-DD84-413B-9594-A06676C3F958}" type="presParOf" srcId="{6DDCFFA8-BF1E-40EC-AF3A-CC46506228C3}" destId="{0D9FE1DD-DB5F-4136-9FF7-543E3A2FA9D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8F4368-EC94-47C3-ABBC-0A963A04FE45}" type="doc">
      <dgm:prSet loTypeId="urn:microsoft.com/office/officeart/2005/8/layout/cycle3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7172B06-42AB-4007-8EA7-5849662B78AC}">
      <dgm:prSet phldrT="[Text]"/>
      <dgm:spPr/>
      <dgm:t>
        <a:bodyPr/>
        <a:lstStyle/>
        <a:p>
          <a:r>
            <a:rPr lang="en-US" dirty="0" smtClean="0"/>
            <a:t>GUJARAT</a:t>
          </a:r>
        </a:p>
        <a:p>
          <a:r>
            <a:rPr lang="en-US" dirty="0" smtClean="0"/>
            <a:t>(Abad ke-13)</a:t>
          </a:r>
          <a:endParaRPr lang="en-US" dirty="0"/>
        </a:p>
      </dgm:t>
    </dgm:pt>
    <dgm:pt modelId="{0F725855-39D1-4307-AEDC-6C29B15F0895}" type="parTrans" cxnId="{9D7C0191-1819-4C88-87B2-D4ACA37FB89D}">
      <dgm:prSet/>
      <dgm:spPr/>
      <dgm:t>
        <a:bodyPr/>
        <a:lstStyle/>
        <a:p>
          <a:endParaRPr lang="en-US"/>
        </a:p>
      </dgm:t>
    </dgm:pt>
    <dgm:pt modelId="{DFEAD5A6-B7B7-4148-8C10-026A228D11AB}" type="sibTrans" cxnId="{9D7C0191-1819-4C88-87B2-D4ACA37FB89D}">
      <dgm:prSet/>
      <dgm:spPr/>
      <dgm:t>
        <a:bodyPr/>
        <a:lstStyle/>
        <a:p>
          <a:endParaRPr lang="en-US"/>
        </a:p>
      </dgm:t>
    </dgm:pt>
    <dgm:pt modelId="{159AADDB-B268-40F7-B45E-331B60366955}">
      <dgm:prSet phldrT="[Text]"/>
      <dgm:spPr/>
      <dgm:t>
        <a:bodyPr/>
        <a:lstStyle/>
        <a:p>
          <a:r>
            <a:rPr lang="en-US" dirty="0" smtClean="0"/>
            <a:t>MAKKAH</a:t>
          </a:r>
        </a:p>
        <a:p>
          <a:r>
            <a:rPr lang="en-US" dirty="0" smtClean="0"/>
            <a:t>(Abad ke-7)</a:t>
          </a:r>
          <a:endParaRPr lang="en-US" dirty="0"/>
        </a:p>
      </dgm:t>
    </dgm:pt>
    <dgm:pt modelId="{79D5E2DD-E4C4-4311-9C97-BF1B2EE7A465}" type="parTrans" cxnId="{F2DB2A1E-A662-4328-8D0B-F2369C6EB9CB}">
      <dgm:prSet/>
      <dgm:spPr/>
      <dgm:t>
        <a:bodyPr/>
        <a:lstStyle/>
        <a:p>
          <a:endParaRPr lang="en-US"/>
        </a:p>
      </dgm:t>
    </dgm:pt>
    <dgm:pt modelId="{FA932A07-D793-4561-BCEB-991630BD0A1D}" type="sibTrans" cxnId="{F2DB2A1E-A662-4328-8D0B-F2369C6EB9CB}">
      <dgm:prSet/>
      <dgm:spPr/>
      <dgm:t>
        <a:bodyPr/>
        <a:lstStyle/>
        <a:p>
          <a:endParaRPr lang="en-US"/>
        </a:p>
      </dgm:t>
    </dgm:pt>
    <dgm:pt modelId="{E4E30F3E-77A0-4505-A94F-002489423629}">
      <dgm:prSet phldrT="[Text]"/>
      <dgm:spPr/>
      <dgm:t>
        <a:bodyPr/>
        <a:lstStyle/>
        <a:p>
          <a:r>
            <a:rPr lang="en-US" dirty="0" smtClean="0"/>
            <a:t>CINA</a:t>
          </a:r>
          <a:endParaRPr lang="en-US" dirty="0"/>
        </a:p>
      </dgm:t>
    </dgm:pt>
    <dgm:pt modelId="{796980DF-EE1C-4F71-A3EA-840A0B4480A4}" type="parTrans" cxnId="{44D651E8-67BF-4FC9-BC77-F181FED3C7F6}">
      <dgm:prSet/>
      <dgm:spPr/>
      <dgm:t>
        <a:bodyPr/>
        <a:lstStyle/>
        <a:p>
          <a:endParaRPr lang="en-US"/>
        </a:p>
      </dgm:t>
    </dgm:pt>
    <dgm:pt modelId="{2647B52F-942E-445A-AF47-1C10D2866DB8}" type="sibTrans" cxnId="{44D651E8-67BF-4FC9-BC77-F181FED3C7F6}">
      <dgm:prSet/>
      <dgm:spPr/>
      <dgm:t>
        <a:bodyPr/>
        <a:lstStyle/>
        <a:p>
          <a:endParaRPr lang="en-US"/>
        </a:p>
      </dgm:t>
    </dgm:pt>
    <dgm:pt modelId="{1768422D-5135-4D41-957B-483336AF774F}">
      <dgm:prSet phldrT="[Text]"/>
      <dgm:spPr/>
      <dgm:t>
        <a:bodyPr/>
        <a:lstStyle/>
        <a:p>
          <a:r>
            <a:rPr lang="en-US" dirty="0" smtClean="0"/>
            <a:t>SUFI</a:t>
          </a:r>
          <a:endParaRPr lang="en-US" dirty="0"/>
        </a:p>
      </dgm:t>
    </dgm:pt>
    <dgm:pt modelId="{49EC300A-711B-424E-97D6-27EAB5E26EBF}" type="parTrans" cxnId="{0F054265-E369-41AA-9690-57DA4393BE32}">
      <dgm:prSet/>
      <dgm:spPr/>
      <dgm:t>
        <a:bodyPr/>
        <a:lstStyle/>
        <a:p>
          <a:endParaRPr lang="en-US"/>
        </a:p>
      </dgm:t>
    </dgm:pt>
    <dgm:pt modelId="{3C95FD02-8E85-40D3-9223-5701B5EBC2E6}" type="sibTrans" cxnId="{0F054265-E369-41AA-9690-57DA4393BE32}">
      <dgm:prSet/>
      <dgm:spPr/>
      <dgm:t>
        <a:bodyPr/>
        <a:lstStyle/>
        <a:p>
          <a:endParaRPr lang="en-US"/>
        </a:p>
      </dgm:t>
    </dgm:pt>
    <dgm:pt modelId="{2CF20F2B-5BB7-43D8-B4FA-CBDB639432B9}">
      <dgm:prSet phldrT="[Text]"/>
      <dgm:spPr/>
      <dgm:t>
        <a:bodyPr/>
        <a:lstStyle/>
        <a:p>
          <a:r>
            <a:rPr lang="en-US" dirty="0" smtClean="0"/>
            <a:t>PERSIA</a:t>
          </a:r>
        </a:p>
        <a:p>
          <a:r>
            <a:rPr lang="en-US" dirty="0" smtClean="0"/>
            <a:t>(Abad ke-13)</a:t>
          </a:r>
          <a:endParaRPr lang="en-US" dirty="0"/>
        </a:p>
      </dgm:t>
    </dgm:pt>
    <dgm:pt modelId="{0C1ACFBF-36DB-4C8D-909A-1C8AF2C95B39}" type="parTrans" cxnId="{A66F56B5-0D1B-4737-B2B6-D6844C42647A}">
      <dgm:prSet/>
      <dgm:spPr/>
      <dgm:t>
        <a:bodyPr/>
        <a:lstStyle/>
        <a:p>
          <a:endParaRPr lang="en-US"/>
        </a:p>
      </dgm:t>
    </dgm:pt>
    <dgm:pt modelId="{F9F07336-9C38-45AF-97D6-1725DC2720B9}" type="sibTrans" cxnId="{A66F56B5-0D1B-4737-B2B6-D6844C42647A}">
      <dgm:prSet/>
      <dgm:spPr/>
      <dgm:t>
        <a:bodyPr/>
        <a:lstStyle/>
        <a:p>
          <a:endParaRPr lang="en-US"/>
        </a:p>
      </dgm:t>
    </dgm:pt>
    <dgm:pt modelId="{5BF43FF1-3AAD-4319-95B2-E221A154E187}" type="pres">
      <dgm:prSet presAssocID="{438F4368-EC94-47C3-ABBC-0A963A04FE4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30B13D-7CDC-4670-B644-BC54E946FC7B}" type="pres">
      <dgm:prSet presAssocID="{438F4368-EC94-47C3-ABBC-0A963A04FE45}" presName="cycle" presStyleCnt="0"/>
      <dgm:spPr/>
    </dgm:pt>
    <dgm:pt modelId="{58395D30-79CC-41E6-A952-9DA6B5022013}" type="pres">
      <dgm:prSet presAssocID="{37172B06-42AB-4007-8EA7-5849662B78AC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C16922-67FA-411F-AA17-D0550D3EF1E8}" type="pres">
      <dgm:prSet presAssocID="{DFEAD5A6-B7B7-4148-8C10-026A228D11AB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3ADA5779-A065-4B33-969B-DFD266A42BA2}" type="pres">
      <dgm:prSet presAssocID="{159AADDB-B268-40F7-B45E-331B60366955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AA318D-502C-4EE1-8403-329E9D813AC8}" type="pres">
      <dgm:prSet presAssocID="{E4E30F3E-77A0-4505-A94F-002489423629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4CCD40-9896-4835-810F-C1EBCD61CAF9}" type="pres">
      <dgm:prSet presAssocID="{1768422D-5135-4D41-957B-483336AF774F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18BA2D-FE58-4224-A30D-9A2DB5DC699D}" type="pres">
      <dgm:prSet presAssocID="{2CF20F2B-5BB7-43D8-B4FA-CBDB639432B9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F3A6C7-7F35-4C96-975E-4E8D0BDA8A8D}" type="presOf" srcId="{E4E30F3E-77A0-4505-A94F-002489423629}" destId="{65AA318D-502C-4EE1-8403-329E9D813AC8}" srcOrd="0" destOrd="0" presId="urn:microsoft.com/office/officeart/2005/8/layout/cycle3"/>
    <dgm:cxn modelId="{F2DB2A1E-A662-4328-8D0B-F2369C6EB9CB}" srcId="{438F4368-EC94-47C3-ABBC-0A963A04FE45}" destId="{159AADDB-B268-40F7-B45E-331B60366955}" srcOrd="1" destOrd="0" parTransId="{79D5E2DD-E4C4-4311-9C97-BF1B2EE7A465}" sibTransId="{FA932A07-D793-4561-BCEB-991630BD0A1D}"/>
    <dgm:cxn modelId="{5E75A945-961C-4E82-85C6-A7CF1BA3ACFB}" type="presOf" srcId="{1768422D-5135-4D41-957B-483336AF774F}" destId="{2D4CCD40-9896-4835-810F-C1EBCD61CAF9}" srcOrd="0" destOrd="0" presId="urn:microsoft.com/office/officeart/2005/8/layout/cycle3"/>
    <dgm:cxn modelId="{2BE3F0E8-1DA4-4EAC-BE20-7F6FCEAD755A}" type="presOf" srcId="{2CF20F2B-5BB7-43D8-B4FA-CBDB639432B9}" destId="{D918BA2D-FE58-4224-A30D-9A2DB5DC699D}" srcOrd="0" destOrd="0" presId="urn:microsoft.com/office/officeart/2005/8/layout/cycle3"/>
    <dgm:cxn modelId="{A3D7FFA3-E918-480A-9739-774573863D80}" type="presOf" srcId="{438F4368-EC94-47C3-ABBC-0A963A04FE45}" destId="{5BF43FF1-3AAD-4319-95B2-E221A154E187}" srcOrd="0" destOrd="0" presId="urn:microsoft.com/office/officeart/2005/8/layout/cycle3"/>
    <dgm:cxn modelId="{9D7C0191-1819-4C88-87B2-D4ACA37FB89D}" srcId="{438F4368-EC94-47C3-ABBC-0A963A04FE45}" destId="{37172B06-42AB-4007-8EA7-5849662B78AC}" srcOrd="0" destOrd="0" parTransId="{0F725855-39D1-4307-AEDC-6C29B15F0895}" sibTransId="{DFEAD5A6-B7B7-4148-8C10-026A228D11AB}"/>
    <dgm:cxn modelId="{A66F56B5-0D1B-4737-B2B6-D6844C42647A}" srcId="{438F4368-EC94-47C3-ABBC-0A963A04FE45}" destId="{2CF20F2B-5BB7-43D8-B4FA-CBDB639432B9}" srcOrd="4" destOrd="0" parTransId="{0C1ACFBF-36DB-4C8D-909A-1C8AF2C95B39}" sibTransId="{F9F07336-9C38-45AF-97D6-1725DC2720B9}"/>
    <dgm:cxn modelId="{79BB2C7A-F897-42F1-965E-7ADE70F12CDF}" type="presOf" srcId="{DFEAD5A6-B7B7-4148-8C10-026A228D11AB}" destId="{90C16922-67FA-411F-AA17-D0550D3EF1E8}" srcOrd="0" destOrd="0" presId="urn:microsoft.com/office/officeart/2005/8/layout/cycle3"/>
    <dgm:cxn modelId="{FE8E4D13-09F2-4CA5-B710-465EB0486820}" type="presOf" srcId="{37172B06-42AB-4007-8EA7-5849662B78AC}" destId="{58395D30-79CC-41E6-A952-9DA6B5022013}" srcOrd="0" destOrd="0" presId="urn:microsoft.com/office/officeart/2005/8/layout/cycle3"/>
    <dgm:cxn modelId="{42562B87-2957-4631-B945-D879C0CD1688}" type="presOf" srcId="{159AADDB-B268-40F7-B45E-331B60366955}" destId="{3ADA5779-A065-4B33-969B-DFD266A42BA2}" srcOrd="0" destOrd="0" presId="urn:microsoft.com/office/officeart/2005/8/layout/cycle3"/>
    <dgm:cxn modelId="{44D651E8-67BF-4FC9-BC77-F181FED3C7F6}" srcId="{438F4368-EC94-47C3-ABBC-0A963A04FE45}" destId="{E4E30F3E-77A0-4505-A94F-002489423629}" srcOrd="2" destOrd="0" parTransId="{796980DF-EE1C-4F71-A3EA-840A0B4480A4}" sibTransId="{2647B52F-942E-445A-AF47-1C10D2866DB8}"/>
    <dgm:cxn modelId="{0F054265-E369-41AA-9690-57DA4393BE32}" srcId="{438F4368-EC94-47C3-ABBC-0A963A04FE45}" destId="{1768422D-5135-4D41-957B-483336AF774F}" srcOrd="3" destOrd="0" parTransId="{49EC300A-711B-424E-97D6-27EAB5E26EBF}" sibTransId="{3C95FD02-8E85-40D3-9223-5701B5EBC2E6}"/>
    <dgm:cxn modelId="{4A4BF474-AF72-46E5-9A5E-D86E6CF9AFFF}" type="presParOf" srcId="{5BF43FF1-3AAD-4319-95B2-E221A154E187}" destId="{3330B13D-7CDC-4670-B644-BC54E946FC7B}" srcOrd="0" destOrd="0" presId="urn:microsoft.com/office/officeart/2005/8/layout/cycle3"/>
    <dgm:cxn modelId="{4FF01E73-991A-4CA5-AFD9-B788E2A3A478}" type="presParOf" srcId="{3330B13D-7CDC-4670-B644-BC54E946FC7B}" destId="{58395D30-79CC-41E6-A952-9DA6B5022013}" srcOrd="0" destOrd="0" presId="urn:microsoft.com/office/officeart/2005/8/layout/cycle3"/>
    <dgm:cxn modelId="{7EA69BBA-BF44-4740-94FB-6768F0F5DFE5}" type="presParOf" srcId="{3330B13D-7CDC-4670-B644-BC54E946FC7B}" destId="{90C16922-67FA-411F-AA17-D0550D3EF1E8}" srcOrd="1" destOrd="0" presId="urn:microsoft.com/office/officeart/2005/8/layout/cycle3"/>
    <dgm:cxn modelId="{15D0EAFF-35FB-4058-B079-E31F221141B1}" type="presParOf" srcId="{3330B13D-7CDC-4670-B644-BC54E946FC7B}" destId="{3ADA5779-A065-4B33-969B-DFD266A42BA2}" srcOrd="2" destOrd="0" presId="urn:microsoft.com/office/officeart/2005/8/layout/cycle3"/>
    <dgm:cxn modelId="{3F2609BE-FF9A-4005-AF1F-85EDECF2D39E}" type="presParOf" srcId="{3330B13D-7CDC-4670-B644-BC54E946FC7B}" destId="{65AA318D-502C-4EE1-8403-329E9D813AC8}" srcOrd="3" destOrd="0" presId="urn:microsoft.com/office/officeart/2005/8/layout/cycle3"/>
    <dgm:cxn modelId="{BA6A9BEA-5A70-4CD4-AC3C-A84357EA0CB4}" type="presParOf" srcId="{3330B13D-7CDC-4670-B644-BC54E946FC7B}" destId="{2D4CCD40-9896-4835-810F-C1EBCD61CAF9}" srcOrd="4" destOrd="0" presId="urn:microsoft.com/office/officeart/2005/8/layout/cycle3"/>
    <dgm:cxn modelId="{C0E59B23-49D9-4EED-9EC2-B45DCC3AE60D}" type="presParOf" srcId="{3330B13D-7CDC-4670-B644-BC54E946FC7B}" destId="{D918BA2D-FE58-4224-A30D-9A2DB5DC699D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E3408E-FAFD-48DC-90F0-F91CB549BD5A}" type="doc">
      <dgm:prSet loTypeId="urn:microsoft.com/office/officeart/2005/8/layout/pyramid2" loCatId="pyramid" qsTypeId="urn:microsoft.com/office/officeart/2005/8/quickstyle/3d2" qsCatId="3D" csTypeId="urn:microsoft.com/office/officeart/2005/8/colors/colorful2" csCatId="colorful" phldr="1"/>
      <dgm:spPr/>
    </dgm:pt>
    <dgm:pt modelId="{4BBD401F-5D34-410C-A48F-054D659378F5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b="1" dirty="0" err="1" smtClean="0"/>
            <a:t>Islamisasi</a:t>
          </a:r>
          <a:r>
            <a:rPr lang="en-US" sz="1600" b="1" dirty="0" smtClean="0"/>
            <a:t> </a:t>
          </a:r>
          <a:r>
            <a:rPr lang="en-US" sz="1600" b="1" i="1" dirty="0" smtClean="0"/>
            <a:t>ala</a:t>
          </a:r>
          <a:r>
            <a:rPr lang="en-US" sz="1600" b="1" dirty="0" smtClean="0"/>
            <a:t> </a:t>
          </a:r>
          <a:r>
            <a:rPr lang="en-US" sz="1600" b="1" dirty="0" err="1" smtClean="0"/>
            <a:t>Wali</a:t>
          </a:r>
          <a:r>
            <a:rPr lang="en-US" sz="1600" b="1" dirty="0" smtClean="0"/>
            <a:t> </a:t>
          </a:r>
          <a:r>
            <a:rPr lang="en-US" sz="1600" b="1" dirty="0" err="1" smtClean="0"/>
            <a:t>Songo</a:t>
          </a:r>
          <a:r>
            <a:rPr lang="en-US" sz="1600" b="1" dirty="0" smtClean="0"/>
            <a:t> </a:t>
          </a:r>
          <a:r>
            <a:rPr lang="en-US" sz="1600" b="1" dirty="0" err="1" smtClean="0"/>
            <a:t>di</a:t>
          </a:r>
          <a:r>
            <a:rPr lang="en-US" sz="1600" b="1" dirty="0" smtClean="0"/>
            <a:t> </a:t>
          </a:r>
          <a:r>
            <a:rPr lang="en-US" sz="1600" b="1" dirty="0" err="1" smtClean="0"/>
            <a:t>Jawa</a:t>
          </a:r>
          <a:endParaRPr lang="en-US" sz="1600" b="1" dirty="0" smtClean="0"/>
        </a:p>
      </dgm:t>
    </dgm:pt>
    <dgm:pt modelId="{67B65726-0CA1-414A-8803-E602506A4D04}" type="parTrans" cxnId="{967F2342-6C7E-4E01-A066-4F50DA58DF8B}">
      <dgm:prSet/>
      <dgm:spPr/>
      <dgm:t>
        <a:bodyPr/>
        <a:lstStyle/>
        <a:p>
          <a:endParaRPr lang="en-US"/>
        </a:p>
      </dgm:t>
    </dgm:pt>
    <dgm:pt modelId="{20462819-DD1A-459D-8105-335EC6042604}" type="sibTrans" cxnId="{967F2342-6C7E-4E01-A066-4F50DA58DF8B}">
      <dgm:prSet/>
      <dgm:spPr/>
      <dgm:t>
        <a:bodyPr/>
        <a:lstStyle/>
        <a:p>
          <a:endParaRPr lang="en-US"/>
        </a:p>
      </dgm:t>
    </dgm:pt>
    <dgm:pt modelId="{1757143D-6DEA-4934-AEAF-7255FB71731F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b="1" dirty="0" err="1" smtClean="0"/>
            <a:t>Pemurnian</a:t>
          </a:r>
          <a:r>
            <a:rPr lang="en-US" sz="1400" b="1" dirty="0" smtClean="0"/>
            <a:t> Islam</a:t>
          </a:r>
          <a:endParaRPr lang="en-US" sz="1400" b="1" dirty="0"/>
        </a:p>
      </dgm:t>
    </dgm:pt>
    <dgm:pt modelId="{0F1A4C5F-56EC-48F9-9FFD-143CE05D94E5}" type="parTrans" cxnId="{E21CCB0A-4EC7-4804-B0E9-082A642049B5}">
      <dgm:prSet/>
      <dgm:spPr/>
      <dgm:t>
        <a:bodyPr/>
        <a:lstStyle/>
        <a:p>
          <a:endParaRPr lang="en-US"/>
        </a:p>
      </dgm:t>
    </dgm:pt>
    <dgm:pt modelId="{A5601307-ED52-4FC2-A63E-167365B17E3E}" type="sibTrans" cxnId="{E21CCB0A-4EC7-4804-B0E9-082A642049B5}">
      <dgm:prSet/>
      <dgm:spPr/>
      <dgm:t>
        <a:bodyPr/>
        <a:lstStyle/>
        <a:p>
          <a:endParaRPr lang="en-US"/>
        </a:p>
      </dgm:t>
    </dgm:pt>
    <dgm:pt modelId="{5AB77756-C280-4D97-A099-37A460885743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b="1" dirty="0" err="1" smtClean="0"/>
            <a:t>Pelembagaan</a:t>
          </a:r>
          <a:r>
            <a:rPr lang="en-US" sz="1600" b="1" dirty="0" smtClean="0"/>
            <a:t> Islam</a:t>
          </a:r>
          <a:endParaRPr lang="en-US" sz="1600" b="1" dirty="0"/>
        </a:p>
      </dgm:t>
    </dgm:pt>
    <dgm:pt modelId="{3F4C50AE-42BF-4D8F-82D7-22550C252071}" type="parTrans" cxnId="{AEBBF516-D89C-443E-8B99-40FE0D09CCE5}">
      <dgm:prSet/>
      <dgm:spPr/>
      <dgm:t>
        <a:bodyPr/>
        <a:lstStyle/>
        <a:p>
          <a:endParaRPr lang="en-US"/>
        </a:p>
      </dgm:t>
    </dgm:pt>
    <dgm:pt modelId="{8879BC61-05EB-4117-A42A-EB331BE6DABB}" type="sibTrans" cxnId="{AEBBF516-D89C-443E-8B99-40FE0D09CCE5}">
      <dgm:prSet/>
      <dgm:spPr/>
      <dgm:t>
        <a:bodyPr/>
        <a:lstStyle/>
        <a:p>
          <a:endParaRPr lang="en-US"/>
        </a:p>
      </dgm:t>
    </dgm:pt>
    <dgm:pt modelId="{BA8E924E-6BFD-4AD0-8918-F2B4F4F77D47}">
      <dgm:prSet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600" b="1" dirty="0" err="1" smtClean="0"/>
            <a:t>Terbentuknya</a:t>
          </a:r>
          <a:r>
            <a:rPr lang="en-US" sz="1600" b="1" dirty="0" smtClean="0"/>
            <a:t> </a:t>
          </a:r>
          <a:r>
            <a:rPr lang="en-US" sz="1600" b="1" dirty="0" err="1" smtClean="0"/>
            <a:t>Kerajaan</a:t>
          </a:r>
          <a:r>
            <a:rPr lang="en-US" sz="1600" b="1" dirty="0" smtClean="0"/>
            <a:t> Islam</a:t>
          </a:r>
          <a:endParaRPr lang="en-US" sz="1600" b="1" dirty="0"/>
        </a:p>
      </dgm:t>
    </dgm:pt>
    <dgm:pt modelId="{0A224138-8516-4619-9C0E-649F5E9F231E}" type="parTrans" cxnId="{34946AE8-2D55-4A6D-8756-E92CC9C1C33F}">
      <dgm:prSet/>
      <dgm:spPr/>
      <dgm:t>
        <a:bodyPr/>
        <a:lstStyle/>
        <a:p>
          <a:endParaRPr lang="en-US"/>
        </a:p>
      </dgm:t>
    </dgm:pt>
    <dgm:pt modelId="{A2F45803-7B77-47F5-8993-580D5D070550}" type="sibTrans" cxnId="{34946AE8-2D55-4A6D-8756-E92CC9C1C33F}">
      <dgm:prSet/>
      <dgm:spPr/>
      <dgm:t>
        <a:bodyPr/>
        <a:lstStyle/>
        <a:p>
          <a:endParaRPr lang="en-US"/>
        </a:p>
      </dgm:t>
    </dgm:pt>
    <dgm:pt modelId="{AF9466CA-C160-4F6F-9F7E-EE709D69F63F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600" b="1" dirty="0" err="1" smtClean="0"/>
            <a:t>Kehadiran</a:t>
          </a:r>
          <a:r>
            <a:rPr lang="en-US" sz="1600" b="1" dirty="0" smtClean="0"/>
            <a:t> </a:t>
          </a:r>
          <a:r>
            <a:rPr lang="en-US" sz="1600" b="1" dirty="0" err="1" smtClean="0"/>
            <a:t>Pedagang</a:t>
          </a:r>
          <a:r>
            <a:rPr lang="en-US" sz="1600" b="1" dirty="0" smtClean="0"/>
            <a:t> Muslim</a:t>
          </a:r>
          <a:endParaRPr lang="en-US" sz="1600" b="1" dirty="0"/>
        </a:p>
      </dgm:t>
    </dgm:pt>
    <dgm:pt modelId="{C1EA8816-5A41-4ECF-9CB8-931E6B65D197}" type="parTrans" cxnId="{A876A4A5-9731-4027-8FAA-27BB3462AF50}">
      <dgm:prSet/>
      <dgm:spPr/>
      <dgm:t>
        <a:bodyPr/>
        <a:lstStyle/>
        <a:p>
          <a:endParaRPr lang="en-US"/>
        </a:p>
      </dgm:t>
    </dgm:pt>
    <dgm:pt modelId="{522DA50B-3076-4804-AFC1-0B440FF5C34C}" type="sibTrans" cxnId="{A876A4A5-9731-4027-8FAA-27BB3462AF50}">
      <dgm:prSet/>
      <dgm:spPr/>
      <dgm:t>
        <a:bodyPr/>
        <a:lstStyle/>
        <a:p>
          <a:endParaRPr lang="en-US"/>
        </a:p>
      </dgm:t>
    </dgm:pt>
    <dgm:pt modelId="{7E62AB2E-2490-45BF-AEEC-399E1312B0C1}" type="pres">
      <dgm:prSet presAssocID="{02E3408E-FAFD-48DC-90F0-F91CB549BD5A}" presName="compositeShape" presStyleCnt="0">
        <dgm:presLayoutVars>
          <dgm:dir/>
          <dgm:resizeHandles/>
        </dgm:presLayoutVars>
      </dgm:prSet>
      <dgm:spPr/>
    </dgm:pt>
    <dgm:pt modelId="{4EDC9A00-6BD6-47A8-B4D6-6E7F2823B685}" type="pres">
      <dgm:prSet presAssocID="{02E3408E-FAFD-48DC-90F0-F91CB549BD5A}" presName="pyramid" presStyleLbl="node1" presStyleIdx="0" presStyleCnt="1"/>
      <dgm:spPr/>
    </dgm:pt>
    <dgm:pt modelId="{303D3543-1E2B-4842-9D4E-006188C6003C}" type="pres">
      <dgm:prSet presAssocID="{02E3408E-FAFD-48DC-90F0-F91CB549BD5A}" presName="theList" presStyleCnt="0"/>
      <dgm:spPr/>
    </dgm:pt>
    <dgm:pt modelId="{38DB96F9-64BA-403D-986C-85A5912A8708}" type="pres">
      <dgm:prSet presAssocID="{AF9466CA-C160-4F6F-9F7E-EE709D69F63F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AFCD4A-077E-4F2F-A9D0-99B83E66BE8B}" type="pres">
      <dgm:prSet presAssocID="{AF9466CA-C160-4F6F-9F7E-EE709D69F63F}" presName="aSpace" presStyleCnt="0"/>
      <dgm:spPr/>
    </dgm:pt>
    <dgm:pt modelId="{E9030961-4399-425B-BF12-2EE4AD8431B3}" type="pres">
      <dgm:prSet presAssocID="{BA8E924E-6BFD-4AD0-8918-F2B4F4F77D47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178A9F-6C89-4EA0-B86B-FE9D13218A6D}" type="pres">
      <dgm:prSet presAssocID="{BA8E924E-6BFD-4AD0-8918-F2B4F4F77D47}" presName="aSpace" presStyleCnt="0"/>
      <dgm:spPr/>
    </dgm:pt>
    <dgm:pt modelId="{53102E18-B09F-4C98-A9F2-03CCA196320E}" type="pres">
      <dgm:prSet presAssocID="{5AB77756-C280-4D97-A099-37A460885743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2D051-BCD9-4807-96BD-DCD66916597E}" type="pres">
      <dgm:prSet presAssocID="{5AB77756-C280-4D97-A099-37A460885743}" presName="aSpace" presStyleCnt="0"/>
      <dgm:spPr/>
    </dgm:pt>
    <dgm:pt modelId="{E0E4EBB5-C96E-4031-94FC-216C077526E5}" type="pres">
      <dgm:prSet presAssocID="{4BBD401F-5D34-410C-A48F-054D659378F5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E8276F-7F5F-4F00-80CE-DD93B252332E}" type="pres">
      <dgm:prSet presAssocID="{4BBD401F-5D34-410C-A48F-054D659378F5}" presName="aSpace" presStyleCnt="0"/>
      <dgm:spPr/>
    </dgm:pt>
    <dgm:pt modelId="{7CA84BE4-C6DE-4112-B1A7-D5B106E4657A}" type="pres">
      <dgm:prSet presAssocID="{1757143D-6DEA-4934-AEAF-7255FB71731F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99194B-D59A-4A26-8792-917A9B3E2355}" type="pres">
      <dgm:prSet presAssocID="{1757143D-6DEA-4934-AEAF-7255FB71731F}" presName="aSpace" presStyleCnt="0"/>
      <dgm:spPr/>
    </dgm:pt>
  </dgm:ptLst>
  <dgm:cxnLst>
    <dgm:cxn modelId="{967F2342-6C7E-4E01-A066-4F50DA58DF8B}" srcId="{02E3408E-FAFD-48DC-90F0-F91CB549BD5A}" destId="{4BBD401F-5D34-410C-A48F-054D659378F5}" srcOrd="3" destOrd="0" parTransId="{67B65726-0CA1-414A-8803-E602506A4D04}" sibTransId="{20462819-DD1A-459D-8105-335EC6042604}"/>
    <dgm:cxn modelId="{AEBBF516-D89C-443E-8B99-40FE0D09CCE5}" srcId="{02E3408E-FAFD-48DC-90F0-F91CB549BD5A}" destId="{5AB77756-C280-4D97-A099-37A460885743}" srcOrd="2" destOrd="0" parTransId="{3F4C50AE-42BF-4D8F-82D7-22550C252071}" sibTransId="{8879BC61-05EB-4117-A42A-EB331BE6DABB}"/>
    <dgm:cxn modelId="{34946AE8-2D55-4A6D-8756-E92CC9C1C33F}" srcId="{02E3408E-FAFD-48DC-90F0-F91CB549BD5A}" destId="{BA8E924E-6BFD-4AD0-8918-F2B4F4F77D47}" srcOrd="1" destOrd="0" parTransId="{0A224138-8516-4619-9C0E-649F5E9F231E}" sibTransId="{A2F45803-7B77-47F5-8993-580D5D070550}"/>
    <dgm:cxn modelId="{08375E79-46FB-400D-BE4C-6DB8F1B342E4}" type="presOf" srcId="{5AB77756-C280-4D97-A099-37A460885743}" destId="{53102E18-B09F-4C98-A9F2-03CCA196320E}" srcOrd="0" destOrd="0" presId="urn:microsoft.com/office/officeart/2005/8/layout/pyramid2"/>
    <dgm:cxn modelId="{61F043B4-B3BA-4B1D-9E2B-10E33193FF0F}" type="presOf" srcId="{BA8E924E-6BFD-4AD0-8918-F2B4F4F77D47}" destId="{E9030961-4399-425B-BF12-2EE4AD8431B3}" srcOrd="0" destOrd="0" presId="urn:microsoft.com/office/officeart/2005/8/layout/pyramid2"/>
    <dgm:cxn modelId="{0B84D687-002D-416D-AE65-6FF2B561C2F0}" type="presOf" srcId="{AF9466CA-C160-4F6F-9F7E-EE709D69F63F}" destId="{38DB96F9-64BA-403D-986C-85A5912A8708}" srcOrd="0" destOrd="0" presId="urn:microsoft.com/office/officeart/2005/8/layout/pyramid2"/>
    <dgm:cxn modelId="{A442FE94-0BD3-4FBD-9667-A8D946DB7A54}" type="presOf" srcId="{1757143D-6DEA-4934-AEAF-7255FB71731F}" destId="{7CA84BE4-C6DE-4112-B1A7-D5B106E4657A}" srcOrd="0" destOrd="0" presId="urn:microsoft.com/office/officeart/2005/8/layout/pyramid2"/>
    <dgm:cxn modelId="{A876A4A5-9731-4027-8FAA-27BB3462AF50}" srcId="{02E3408E-FAFD-48DC-90F0-F91CB549BD5A}" destId="{AF9466CA-C160-4F6F-9F7E-EE709D69F63F}" srcOrd="0" destOrd="0" parTransId="{C1EA8816-5A41-4ECF-9CB8-931E6B65D197}" sibTransId="{522DA50B-3076-4804-AFC1-0B440FF5C34C}"/>
    <dgm:cxn modelId="{43A4BED4-0C72-422A-896F-A1DD35AEB025}" type="presOf" srcId="{02E3408E-FAFD-48DC-90F0-F91CB549BD5A}" destId="{7E62AB2E-2490-45BF-AEEC-399E1312B0C1}" srcOrd="0" destOrd="0" presId="urn:microsoft.com/office/officeart/2005/8/layout/pyramid2"/>
    <dgm:cxn modelId="{9308E68B-E1E2-4A83-8B71-6768D8A6B57A}" type="presOf" srcId="{4BBD401F-5D34-410C-A48F-054D659378F5}" destId="{E0E4EBB5-C96E-4031-94FC-216C077526E5}" srcOrd="0" destOrd="0" presId="urn:microsoft.com/office/officeart/2005/8/layout/pyramid2"/>
    <dgm:cxn modelId="{E21CCB0A-4EC7-4804-B0E9-082A642049B5}" srcId="{02E3408E-FAFD-48DC-90F0-F91CB549BD5A}" destId="{1757143D-6DEA-4934-AEAF-7255FB71731F}" srcOrd="4" destOrd="0" parTransId="{0F1A4C5F-56EC-48F9-9FFD-143CE05D94E5}" sibTransId="{A5601307-ED52-4FC2-A63E-167365B17E3E}"/>
    <dgm:cxn modelId="{C93C8101-CDD1-4BF3-92C7-72A8F357EBDA}" type="presParOf" srcId="{7E62AB2E-2490-45BF-AEEC-399E1312B0C1}" destId="{4EDC9A00-6BD6-47A8-B4D6-6E7F2823B685}" srcOrd="0" destOrd="0" presId="urn:microsoft.com/office/officeart/2005/8/layout/pyramid2"/>
    <dgm:cxn modelId="{D8A4BF49-8DE2-4900-801F-407E5F29713F}" type="presParOf" srcId="{7E62AB2E-2490-45BF-AEEC-399E1312B0C1}" destId="{303D3543-1E2B-4842-9D4E-006188C6003C}" srcOrd="1" destOrd="0" presId="urn:microsoft.com/office/officeart/2005/8/layout/pyramid2"/>
    <dgm:cxn modelId="{3D616FC1-7637-4964-BA45-449A3CDAB471}" type="presParOf" srcId="{303D3543-1E2B-4842-9D4E-006188C6003C}" destId="{38DB96F9-64BA-403D-986C-85A5912A8708}" srcOrd="0" destOrd="0" presId="urn:microsoft.com/office/officeart/2005/8/layout/pyramid2"/>
    <dgm:cxn modelId="{54240282-FCDB-4086-8370-0CE5654D8F9D}" type="presParOf" srcId="{303D3543-1E2B-4842-9D4E-006188C6003C}" destId="{3DAFCD4A-077E-4F2F-A9D0-99B83E66BE8B}" srcOrd="1" destOrd="0" presId="urn:microsoft.com/office/officeart/2005/8/layout/pyramid2"/>
    <dgm:cxn modelId="{0A14D6AC-2AE2-4DC8-9ECA-9C98A1D6ED0C}" type="presParOf" srcId="{303D3543-1E2B-4842-9D4E-006188C6003C}" destId="{E9030961-4399-425B-BF12-2EE4AD8431B3}" srcOrd="2" destOrd="0" presId="urn:microsoft.com/office/officeart/2005/8/layout/pyramid2"/>
    <dgm:cxn modelId="{4CFB9FFA-45E6-45E2-94F0-178AA0C438C8}" type="presParOf" srcId="{303D3543-1E2B-4842-9D4E-006188C6003C}" destId="{A8178A9F-6C89-4EA0-B86B-FE9D13218A6D}" srcOrd="3" destOrd="0" presId="urn:microsoft.com/office/officeart/2005/8/layout/pyramid2"/>
    <dgm:cxn modelId="{5BE852D5-6AAC-4149-B964-8648F35C47B7}" type="presParOf" srcId="{303D3543-1E2B-4842-9D4E-006188C6003C}" destId="{53102E18-B09F-4C98-A9F2-03CCA196320E}" srcOrd="4" destOrd="0" presId="urn:microsoft.com/office/officeart/2005/8/layout/pyramid2"/>
    <dgm:cxn modelId="{496B8F62-D064-466B-AF3B-DF9789048824}" type="presParOf" srcId="{303D3543-1E2B-4842-9D4E-006188C6003C}" destId="{57E2D051-BCD9-4807-96BD-DCD66916597E}" srcOrd="5" destOrd="0" presId="urn:microsoft.com/office/officeart/2005/8/layout/pyramid2"/>
    <dgm:cxn modelId="{2EA93C10-AA27-415C-9DE7-87B3EB011890}" type="presParOf" srcId="{303D3543-1E2B-4842-9D4E-006188C6003C}" destId="{E0E4EBB5-C96E-4031-94FC-216C077526E5}" srcOrd="6" destOrd="0" presId="urn:microsoft.com/office/officeart/2005/8/layout/pyramid2"/>
    <dgm:cxn modelId="{BB5A560B-A1C6-4609-84AD-CCCAAF5EB67D}" type="presParOf" srcId="{303D3543-1E2B-4842-9D4E-006188C6003C}" destId="{03E8276F-7F5F-4F00-80CE-DD93B252332E}" srcOrd="7" destOrd="0" presId="urn:microsoft.com/office/officeart/2005/8/layout/pyramid2"/>
    <dgm:cxn modelId="{FFE3FB4C-5426-44C1-8158-BF14BD0279D9}" type="presParOf" srcId="{303D3543-1E2B-4842-9D4E-006188C6003C}" destId="{7CA84BE4-C6DE-4112-B1A7-D5B106E4657A}" srcOrd="8" destOrd="0" presId="urn:microsoft.com/office/officeart/2005/8/layout/pyramid2"/>
    <dgm:cxn modelId="{EE400805-34A9-4368-8781-43C5EF85A2D3}" type="presParOf" srcId="{303D3543-1E2B-4842-9D4E-006188C6003C}" destId="{5A99194B-D59A-4A26-8792-917A9B3E2355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ED2FD3-C28A-4D4B-8804-7C799F261D9F}" type="doc">
      <dgm:prSet loTypeId="urn:microsoft.com/office/officeart/2005/8/layout/equation1" loCatId="process" qsTypeId="urn:microsoft.com/office/officeart/2005/8/quickstyle/simple5" qsCatId="simple" csTypeId="urn:microsoft.com/office/officeart/2005/8/colors/colorful1#1" csCatId="colorful" phldr="1"/>
      <dgm:spPr/>
    </dgm:pt>
    <dgm:pt modelId="{92E0E354-BF10-4042-9AB5-1322DF818FFB}">
      <dgm:prSet phldrT="[Text]"/>
      <dgm:spPr/>
      <dgm:t>
        <a:bodyPr/>
        <a:lstStyle/>
        <a:p>
          <a:r>
            <a:rPr lang="en-US" dirty="0" err="1" smtClean="0"/>
            <a:t>Ajaran</a:t>
          </a:r>
          <a:r>
            <a:rPr lang="en-US" dirty="0" smtClean="0"/>
            <a:t> Islam</a:t>
          </a:r>
          <a:endParaRPr lang="en-US" dirty="0"/>
        </a:p>
      </dgm:t>
    </dgm:pt>
    <dgm:pt modelId="{21119E76-7B71-4949-A6B6-F70A72F67247}" type="parTrans" cxnId="{8FBF19C6-1D37-46A6-B92B-57D003ED41EA}">
      <dgm:prSet/>
      <dgm:spPr/>
      <dgm:t>
        <a:bodyPr/>
        <a:lstStyle/>
        <a:p>
          <a:endParaRPr lang="en-US"/>
        </a:p>
      </dgm:t>
    </dgm:pt>
    <dgm:pt modelId="{509EFD3C-9C54-4973-B392-69C14F6E796E}" type="sibTrans" cxnId="{8FBF19C6-1D37-46A6-B92B-57D003ED41EA}">
      <dgm:prSet/>
      <dgm:spPr/>
      <dgm:t>
        <a:bodyPr/>
        <a:lstStyle/>
        <a:p>
          <a:endParaRPr lang="en-US"/>
        </a:p>
      </dgm:t>
    </dgm:pt>
    <dgm:pt modelId="{D5418AF8-8516-484F-9CA6-B3D3DC6760AB}">
      <dgm:prSet phldrT="[Text]"/>
      <dgm:spPr/>
      <dgm:t>
        <a:bodyPr/>
        <a:lstStyle/>
        <a:p>
          <a:r>
            <a:rPr lang="en-US" dirty="0" err="1" smtClean="0"/>
            <a:t>Tradisi</a:t>
          </a:r>
          <a:r>
            <a:rPr lang="en-US" dirty="0" smtClean="0"/>
            <a:t> </a:t>
          </a:r>
          <a:r>
            <a:rPr lang="en-US" dirty="0" err="1" smtClean="0"/>
            <a:t>Lokal</a:t>
          </a:r>
          <a:endParaRPr lang="en-US" dirty="0"/>
        </a:p>
      </dgm:t>
    </dgm:pt>
    <dgm:pt modelId="{F39517D6-4410-4214-AE14-6018F307BEB8}" type="parTrans" cxnId="{AB57ECEB-2984-4F20-B133-59C5DFB5CAE6}">
      <dgm:prSet/>
      <dgm:spPr/>
      <dgm:t>
        <a:bodyPr/>
        <a:lstStyle/>
        <a:p>
          <a:endParaRPr lang="en-US"/>
        </a:p>
      </dgm:t>
    </dgm:pt>
    <dgm:pt modelId="{997159F6-F012-4471-BA3C-F00AC6ED2EAC}" type="sibTrans" cxnId="{AB57ECEB-2984-4F20-B133-59C5DFB5CAE6}">
      <dgm:prSet/>
      <dgm:spPr/>
      <dgm:t>
        <a:bodyPr/>
        <a:lstStyle/>
        <a:p>
          <a:endParaRPr lang="en-US"/>
        </a:p>
      </dgm:t>
    </dgm:pt>
    <dgm:pt modelId="{9727DECA-EF33-45D0-B7F8-85510DA97F02}">
      <dgm:prSet phldrT="[Text]"/>
      <dgm:spPr/>
      <dgm:t>
        <a:bodyPr/>
        <a:lstStyle/>
        <a:p>
          <a:r>
            <a:rPr lang="en-US" dirty="0" smtClean="0"/>
            <a:t>Islam </a:t>
          </a:r>
          <a:r>
            <a:rPr lang="en-US" dirty="0" err="1" smtClean="0"/>
            <a:t>Sinkritik</a:t>
          </a:r>
          <a:endParaRPr lang="en-US" dirty="0"/>
        </a:p>
      </dgm:t>
    </dgm:pt>
    <dgm:pt modelId="{E39D6773-7B28-4993-9E2E-0C8C34E3F5C9}" type="parTrans" cxnId="{AA92F7C2-63CF-40C3-90D0-9D703C23D070}">
      <dgm:prSet/>
      <dgm:spPr/>
      <dgm:t>
        <a:bodyPr/>
        <a:lstStyle/>
        <a:p>
          <a:endParaRPr lang="en-US"/>
        </a:p>
      </dgm:t>
    </dgm:pt>
    <dgm:pt modelId="{A9D76CCB-D0A6-4FB8-B3E2-DA0C8EE6F880}" type="sibTrans" cxnId="{AA92F7C2-63CF-40C3-90D0-9D703C23D070}">
      <dgm:prSet/>
      <dgm:spPr/>
      <dgm:t>
        <a:bodyPr/>
        <a:lstStyle/>
        <a:p>
          <a:endParaRPr lang="en-US"/>
        </a:p>
      </dgm:t>
    </dgm:pt>
    <dgm:pt modelId="{1A03542D-288B-4A76-AEE0-841F9CF0B02C}" type="pres">
      <dgm:prSet presAssocID="{1EED2FD3-C28A-4D4B-8804-7C799F261D9F}" presName="linearFlow" presStyleCnt="0">
        <dgm:presLayoutVars>
          <dgm:dir/>
          <dgm:resizeHandles val="exact"/>
        </dgm:presLayoutVars>
      </dgm:prSet>
      <dgm:spPr/>
    </dgm:pt>
    <dgm:pt modelId="{B2DD563A-24E2-4F71-91F0-54372F123657}" type="pres">
      <dgm:prSet presAssocID="{92E0E354-BF10-4042-9AB5-1322DF818FF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601956-F5BA-4D44-B438-E0A576CF3E4B}" type="pres">
      <dgm:prSet presAssocID="{509EFD3C-9C54-4973-B392-69C14F6E796E}" presName="spacerL" presStyleCnt="0"/>
      <dgm:spPr/>
    </dgm:pt>
    <dgm:pt modelId="{57497C93-E2BB-4EC6-AF0C-1742E193C3FE}" type="pres">
      <dgm:prSet presAssocID="{509EFD3C-9C54-4973-B392-69C14F6E796E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4B17514-8880-43D6-966A-629E35BDA98E}" type="pres">
      <dgm:prSet presAssocID="{509EFD3C-9C54-4973-B392-69C14F6E796E}" presName="spacerR" presStyleCnt="0"/>
      <dgm:spPr/>
    </dgm:pt>
    <dgm:pt modelId="{94950135-981D-40DF-81BB-B8A6101EDB26}" type="pres">
      <dgm:prSet presAssocID="{D5418AF8-8516-484F-9CA6-B3D3DC6760A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597D3C-C741-4BF1-B40E-F1B806C4775F}" type="pres">
      <dgm:prSet presAssocID="{997159F6-F012-4471-BA3C-F00AC6ED2EAC}" presName="spacerL" presStyleCnt="0"/>
      <dgm:spPr/>
    </dgm:pt>
    <dgm:pt modelId="{59CBE1FA-3C6F-47BF-8650-E3700CD17487}" type="pres">
      <dgm:prSet presAssocID="{997159F6-F012-4471-BA3C-F00AC6ED2EAC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7C86BCB-AFB4-4AED-88E0-E0C23E2DEB2E}" type="pres">
      <dgm:prSet presAssocID="{997159F6-F012-4471-BA3C-F00AC6ED2EAC}" presName="spacerR" presStyleCnt="0"/>
      <dgm:spPr/>
    </dgm:pt>
    <dgm:pt modelId="{B2C30A0C-2E3E-4561-A658-62AF516DB216}" type="pres">
      <dgm:prSet presAssocID="{9727DECA-EF33-45D0-B7F8-85510DA97F0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69354B-0545-4229-BFBB-7FDD7370F26F}" type="presOf" srcId="{D5418AF8-8516-484F-9CA6-B3D3DC6760AB}" destId="{94950135-981D-40DF-81BB-B8A6101EDB26}" srcOrd="0" destOrd="0" presId="urn:microsoft.com/office/officeart/2005/8/layout/equation1"/>
    <dgm:cxn modelId="{0D04B4F6-6911-4513-B939-4F5ABFAF9774}" type="presOf" srcId="{997159F6-F012-4471-BA3C-F00AC6ED2EAC}" destId="{59CBE1FA-3C6F-47BF-8650-E3700CD17487}" srcOrd="0" destOrd="0" presId="urn:microsoft.com/office/officeart/2005/8/layout/equation1"/>
    <dgm:cxn modelId="{C5C09D14-5CDC-40A2-B349-911B180772EB}" type="presOf" srcId="{1EED2FD3-C28A-4D4B-8804-7C799F261D9F}" destId="{1A03542D-288B-4A76-AEE0-841F9CF0B02C}" srcOrd="0" destOrd="0" presId="urn:microsoft.com/office/officeart/2005/8/layout/equation1"/>
    <dgm:cxn modelId="{8FBF19C6-1D37-46A6-B92B-57D003ED41EA}" srcId="{1EED2FD3-C28A-4D4B-8804-7C799F261D9F}" destId="{92E0E354-BF10-4042-9AB5-1322DF818FFB}" srcOrd="0" destOrd="0" parTransId="{21119E76-7B71-4949-A6B6-F70A72F67247}" sibTransId="{509EFD3C-9C54-4973-B392-69C14F6E796E}"/>
    <dgm:cxn modelId="{AB57ECEB-2984-4F20-B133-59C5DFB5CAE6}" srcId="{1EED2FD3-C28A-4D4B-8804-7C799F261D9F}" destId="{D5418AF8-8516-484F-9CA6-B3D3DC6760AB}" srcOrd="1" destOrd="0" parTransId="{F39517D6-4410-4214-AE14-6018F307BEB8}" sibTransId="{997159F6-F012-4471-BA3C-F00AC6ED2EAC}"/>
    <dgm:cxn modelId="{FAC1ADEB-F529-4300-9518-E913BD5C1938}" type="presOf" srcId="{92E0E354-BF10-4042-9AB5-1322DF818FFB}" destId="{B2DD563A-24E2-4F71-91F0-54372F123657}" srcOrd="0" destOrd="0" presId="urn:microsoft.com/office/officeart/2005/8/layout/equation1"/>
    <dgm:cxn modelId="{7860F6F7-F210-4721-A625-6C7DA9F2AD19}" type="presOf" srcId="{9727DECA-EF33-45D0-B7F8-85510DA97F02}" destId="{B2C30A0C-2E3E-4561-A658-62AF516DB216}" srcOrd="0" destOrd="0" presId="urn:microsoft.com/office/officeart/2005/8/layout/equation1"/>
    <dgm:cxn modelId="{A5D1F498-8DB3-4D46-ACDA-517DCB52A007}" type="presOf" srcId="{509EFD3C-9C54-4973-B392-69C14F6E796E}" destId="{57497C93-E2BB-4EC6-AF0C-1742E193C3FE}" srcOrd="0" destOrd="0" presId="urn:microsoft.com/office/officeart/2005/8/layout/equation1"/>
    <dgm:cxn modelId="{AA92F7C2-63CF-40C3-90D0-9D703C23D070}" srcId="{1EED2FD3-C28A-4D4B-8804-7C799F261D9F}" destId="{9727DECA-EF33-45D0-B7F8-85510DA97F02}" srcOrd="2" destOrd="0" parTransId="{E39D6773-7B28-4993-9E2E-0C8C34E3F5C9}" sibTransId="{A9D76CCB-D0A6-4FB8-B3E2-DA0C8EE6F880}"/>
    <dgm:cxn modelId="{E7697681-F88A-413B-B070-532BC22A3DD4}" type="presParOf" srcId="{1A03542D-288B-4A76-AEE0-841F9CF0B02C}" destId="{B2DD563A-24E2-4F71-91F0-54372F123657}" srcOrd="0" destOrd="0" presId="urn:microsoft.com/office/officeart/2005/8/layout/equation1"/>
    <dgm:cxn modelId="{227F4024-9893-4757-B6C2-FE675911A9FD}" type="presParOf" srcId="{1A03542D-288B-4A76-AEE0-841F9CF0B02C}" destId="{34601956-F5BA-4D44-B438-E0A576CF3E4B}" srcOrd="1" destOrd="0" presId="urn:microsoft.com/office/officeart/2005/8/layout/equation1"/>
    <dgm:cxn modelId="{E15FBF5E-138B-41BA-BA4D-42E1981294FE}" type="presParOf" srcId="{1A03542D-288B-4A76-AEE0-841F9CF0B02C}" destId="{57497C93-E2BB-4EC6-AF0C-1742E193C3FE}" srcOrd="2" destOrd="0" presId="urn:microsoft.com/office/officeart/2005/8/layout/equation1"/>
    <dgm:cxn modelId="{6A8AFC8C-722F-425B-B36E-5FBDC7992582}" type="presParOf" srcId="{1A03542D-288B-4A76-AEE0-841F9CF0B02C}" destId="{D4B17514-8880-43D6-966A-629E35BDA98E}" srcOrd="3" destOrd="0" presId="urn:microsoft.com/office/officeart/2005/8/layout/equation1"/>
    <dgm:cxn modelId="{0D1026C3-94C3-453D-9F93-FEF32EB481AB}" type="presParOf" srcId="{1A03542D-288B-4A76-AEE0-841F9CF0B02C}" destId="{94950135-981D-40DF-81BB-B8A6101EDB26}" srcOrd="4" destOrd="0" presId="urn:microsoft.com/office/officeart/2005/8/layout/equation1"/>
    <dgm:cxn modelId="{A5854946-3BC6-4228-918F-73617E1872F7}" type="presParOf" srcId="{1A03542D-288B-4A76-AEE0-841F9CF0B02C}" destId="{C0597D3C-C741-4BF1-B40E-F1B806C4775F}" srcOrd="5" destOrd="0" presId="urn:microsoft.com/office/officeart/2005/8/layout/equation1"/>
    <dgm:cxn modelId="{59267472-83DE-4B81-8A3E-3071999742BB}" type="presParOf" srcId="{1A03542D-288B-4A76-AEE0-841F9CF0B02C}" destId="{59CBE1FA-3C6F-47BF-8650-E3700CD17487}" srcOrd="6" destOrd="0" presId="urn:microsoft.com/office/officeart/2005/8/layout/equation1"/>
    <dgm:cxn modelId="{C84F917E-370A-47DA-ABE4-9C33C3A6282A}" type="presParOf" srcId="{1A03542D-288B-4A76-AEE0-841F9CF0B02C}" destId="{67C86BCB-AFB4-4AED-88E0-E0C23E2DEB2E}" srcOrd="7" destOrd="0" presId="urn:microsoft.com/office/officeart/2005/8/layout/equation1"/>
    <dgm:cxn modelId="{B97A743B-B784-4ACC-8EE8-921A966DB8EC}" type="presParOf" srcId="{1A03542D-288B-4A76-AEE0-841F9CF0B02C}" destId="{B2C30A0C-2E3E-4561-A658-62AF516DB216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21315A-A662-42B0-A84A-7AF1A6504D4F}" type="doc">
      <dgm:prSet loTypeId="urn:microsoft.com/office/officeart/2005/8/layout/hierarchy2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FFD7BFD-C5C7-4BBD-895B-28D483972E0E}">
      <dgm:prSet phldrT="[Text]"/>
      <dgm:spPr/>
      <dgm:t>
        <a:bodyPr/>
        <a:lstStyle/>
        <a:p>
          <a:r>
            <a:rPr lang="en-US" dirty="0" smtClean="0"/>
            <a:t>MODEL ISLAMISASI</a:t>
          </a:r>
          <a:endParaRPr lang="en-US" dirty="0"/>
        </a:p>
      </dgm:t>
    </dgm:pt>
    <dgm:pt modelId="{D5FF261F-E7EE-49B1-BD4C-5526E25F1A14}" type="parTrans" cxnId="{F79BD314-1564-4833-90B1-70CA95ADEB90}">
      <dgm:prSet/>
      <dgm:spPr/>
      <dgm:t>
        <a:bodyPr/>
        <a:lstStyle/>
        <a:p>
          <a:endParaRPr lang="en-US"/>
        </a:p>
      </dgm:t>
    </dgm:pt>
    <dgm:pt modelId="{BABE7297-0CBC-47C7-8833-06858862F0BB}" type="sibTrans" cxnId="{F79BD314-1564-4833-90B1-70CA95ADEB90}">
      <dgm:prSet/>
      <dgm:spPr/>
      <dgm:t>
        <a:bodyPr/>
        <a:lstStyle/>
        <a:p>
          <a:endParaRPr lang="en-US"/>
        </a:p>
      </dgm:t>
    </dgm:pt>
    <dgm:pt modelId="{BB06689C-9E31-494D-92E7-E382007FC9F3}">
      <dgm:prSet phldrT="[Text]"/>
      <dgm:spPr/>
      <dgm:t>
        <a:bodyPr/>
        <a:lstStyle/>
        <a:p>
          <a:r>
            <a:rPr lang="en-US" dirty="0" smtClean="0"/>
            <a:t>POLITIK / EKSPANSI</a:t>
          </a:r>
          <a:endParaRPr lang="en-US" dirty="0"/>
        </a:p>
      </dgm:t>
    </dgm:pt>
    <dgm:pt modelId="{D3F60972-3624-49D1-A9E2-00A9CC05D1C5}" type="parTrans" cxnId="{9DC13AB5-9F54-4F68-A3FB-0CFFCC3E5CC1}">
      <dgm:prSet/>
      <dgm:spPr/>
      <dgm:t>
        <a:bodyPr/>
        <a:lstStyle/>
        <a:p>
          <a:endParaRPr lang="en-US"/>
        </a:p>
      </dgm:t>
    </dgm:pt>
    <dgm:pt modelId="{3202345D-44E1-4E98-B051-2E02F4B57991}" type="sibTrans" cxnId="{9DC13AB5-9F54-4F68-A3FB-0CFFCC3E5CC1}">
      <dgm:prSet/>
      <dgm:spPr/>
      <dgm:t>
        <a:bodyPr/>
        <a:lstStyle/>
        <a:p>
          <a:endParaRPr lang="en-US"/>
        </a:p>
      </dgm:t>
    </dgm:pt>
    <dgm:pt modelId="{D6C5564B-2FBE-429C-969F-945BCEEC9229}">
      <dgm:prSet phldrT="[Text]"/>
      <dgm:spPr/>
      <dgm:t>
        <a:bodyPr/>
        <a:lstStyle/>
        <a:p>
          <a:r>
            <a:rPr lang="en-US" dirty="0" err="1" smtClean="0"/>
            <a:t>Penguasaan</a:t>
          </a:r>
          <a:r>
            <a:rPr lang="en-US" dirty="0" smtClean="0"/>
            <a:t> dg </a:t>
          </a:r>
          <a:r>
            <a:rPr lang="en-US" dirty="0" err="1" smtClean="0"/>
            <a:t>Peperangan</a:t>
          </a:r>
          <a:r>
            <a:rPr lang="en-US" dirty="0" smtClean="0"/>
            <a:t> / </a:t>
          </a:r>
          <a:r>
            <a:rPr lang="en-US" dirty="0" err="1" smtClean="0"/>
            <a:t>diplomasi</a:t>
          </a:r>
          <a:r>
            <a:rPr lang="en-US" dirty="0" smtClean="0"/>
            <a:t> </a:t>
          </a:r>
          <a:r>
            <a:rPr lang="en-US" dirty="0" err="1" smtClean="0"/>
            <a:t>damai</a:t>
          </a:r>
          <a:endParaRPr lang="en-US" dirty="0"/>
        </a:p>
      </dgm:t>
    </dgm:pt>
    <dgm:pt modelId="{B1A638E2-BE4A-45CA-9E39-2CCD15A76E5E}" type="parTrans" cxnId="{864B68C8-226D-497D-9C19-624AE3BC2A7B}">
      <dgm:prSet/>
      <dgm:spPr/>
      <dgm:t>
        <a:bodyPr/>
        <a:lstStyle/>
        <a:p>
          <a:endParaRPr lang="en-US"/>
        </a:p>
      </dgm:t>
    </dgm:pt>
    <dgm:pt modelId="{CB00C95C-E51E-440A-A1F5-8E949407F692}" type="sibTrans" cxnId="{864B68C8-226D-497D-9C19-624AE3BC2A7B}">
      <dgm:prSet/>
      <dgm:spPr/>
      <dgm:t>
        <a:bodyPr/>
        <a:lstStyle/>
        <a:p>
          <a:endParaRPr lang="en-US"/>
        </a:p>
      </dgm:t>
    </dgm:pt>
    <dgm:pt modelId="{851E94B5-75C5-4C0B-93D5-959C5DD954C4}">
      <dgm:prSet phldrT="[Text]"/>
      <dgm:spPr/>
      <dgm:t>
        <a:bodyPr/>
        <a:lstStyle/>
        <a:p>
          <a:r>
            <a:rPr lang="en-US" dirty="0" err="1" smtClean="0"/>
            <a:t>Islamisasi</a:t>
          </a:r>
          <a:r>
            <a:rPr lang="en-US" dirty="0" smtClean="0"/>
            <a:t> </a:t>
          </a:r>
          <a:r>
            <a:rPr lang="en-US" dirty="0" err="1" smtClean="0"/>
            <a:t>berjalan</a:t>
          </a:r>
          <a:r>
            <a:rPr lang="en-US" dirty="0" smtClean="0"/>
            <a:t> </a:t>
          </a:r>
          <a:r>
            <a:rPr lang="en-US" dirty="0" err="1" smtClean="0"/>
            <a:t>secara</a:t>
          </a:r>
          <a:r>
            <a:rPr lang="en-US" dirty="0" smtClean="0"/>
            <a:t> </a:t>
          </a:r>
          <a:r>
            <a:rPr lang="en-US" dirty="0" err="1" smtClean="0"/>
            <a:t>cepat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masif</a:t>
          </a:r>
          <a:endParaRPr lang="en-US" dirty="0"/>
        </a:p>
      </dgm:t>
    </dgm:pt>
    <dgm:pt modelId="{18B1AC89-93AF-4482-871D-7CDFE73F95DE}" type="parTrans" cxnId="{81D3F80F-7877-4CC0-9696-4D25CF2AF90A}">
      <dgm:prSet/>
      <dgm:spPr/>
      <dgm:t>
        <a:bodyPr/>
        <a:lstStyle/>
        <a:p>
          <a:endParaRPr lang="en-US"/>
        </a:p>
      </dgm:t>
    </dgm:pt>
    <dgm:pt modelId="{0689A314-F662-4483-9169-0AAE4876C374}" type="sibTrans" cxnId="{81D3F80F-7877-4CC0-9696-4D25CF2AF90A}">
      <dgm:prSet/>
      <dgm:spPr/>
      <dgm:t>
        <a:bodyPr/>
        <a:lstStyle/>
        <a:p>
          <a:endParaRPr lang="en-US"/>
        </a:p>
      </dgm:t>
    </dgm:pt>
    <dgm:pt modelId="{3FEA1C19-98A3-4E40-AA29-9378602EC481}">
      <dgm:prSet phldrT="[Text]"/>
      <dgm:spPr/>
      <dgm:t>
        <a:bodyPr/>
        <a:lstStyle/>
        <a:p>
          <a:r>
            <a:rPr lang="en-US" dirty="0" smtClean="0"/>
            <a:t>KULTURAL</a:t>
          </a:r>
          <a:endParaRPr lang="en-US" dirty="0"/>
        </a:p>
      </dgm:t>
    </dgm:pt>
    <dgm:pt modelId="{5B911F82-244C-4E7C-A944-6C34E56EF982}" type="parTrans" cxnId="{80CAE1DD-164E-4701-A4F3-D19617AE8405}">
      <dgm:prSet/>
      <dgm:spPr/>
      <dgm:t>
        <a:bodyPr/>
        <a:lstStyle/>
        <a:p>
          <a:endParaRPr lang="en-US"/>
        </a:p>
      </dgm:t>
    </dgm:pt>
    <dgm:pt modelId="{230B275B-CB99-4FD4-AF56-56BC4F635DC5}" type="sibTrans" cxnId="{80CAE1DD-164E-4701-A4F3-D19617AE8405}">
      <dgm:prSet/>
      <dgm:spPr/>
      <dgm:t>
        <a:bodyPr/>
        <a:lstStyle/>
        <a:p>
          <a:endParaRPr lang="en-US"/>
        </a:p>
      </dgm:t>
    </dgm:pt>
    <dgm:pt modelId="{6E96ABF0-001D-4715-BD41-1C140F16BC02}">
      <dgm:prSet phldrT="[Text]"/>
      <dgm:spPr/>
      <dgm:t>
        <a:bodyPr/>
        <a:lstStyle/>
        <a:p>
          <a:r>
            <a:rPr lang="en-US" dirty="0" err="1" smtClean="0"/>
            <a:t>Islamisasi</a:t>
          </a:r>
          <a:r>
            <a:rPr lang="en-US" dirty="0" smtClean="0"/>
            <a:t> </a:t>
          </a:r>
          <a:r>
            <a:rPr lang="en-US" dirty="0" err="1" smtClean="0"/>
            <a:t>berjalan</a:t>
          </a:r>
          <a:r>
            <a:rPr lang="en-US" dirty="0" smtClean="0"/>
            <a:t> </a:t>
          </a:r>
          <a:r>
            <a:rPr lang="en-US" dirty="0" err="1" smtClean="0"/>
            <a:t>secara</a:t>
          </a:r>
          <a:r>
            <a:rPr lang="en-US" dirty="0" smtClean="0"/>
            <a:t> </a:t>
          </a:r>
          <a:r>
            <a:rPr lang="en-US" dirty="0" err="1" smtClean="0"/>
            <a:t>evolutif</a:t>
          </a:r>
          <a:endParaRPr lang="en-US" dirty="0"/>
        </a:p>
      </dgm:t>
    </dgm:pt>
    <dgm:pt modelId="{FDF0C5EC-5553-4422-9E4D-9BDC153CAD93}" type="parTrans" cxnId="{BA5EB95F-FF3D-494D-8538-E36F01EDB5DF}">
      <dgm:prSet/>
      <dgm:spPr/>
      <dgm:t>
        <a:bodyPr/>
        <a:lstStyle/>
        <a:p>
          <a:endParaRPr lang="en-US"/>
        </a:p>
      </dgm:t>
    </dgm:pt>
    <dgm:pt modelId="{7B17E9E7-F7E2-41EA-B588-F6EA753F7A31}" type="sibTrans" cxnId="{BA5EB95F-FF3D-494D-8538-E36F01EDB5DF}">
      <dgm:prSet/>
      <dgm:spPr/>
      <dgm:t>
        <a:bodyPr/>
        <a:lstStyle/>
        <a:p>
          <a:endParaRPr lang="en-US"/>
        </a:p>
      </dgm:t>
    </dgm:pt>
    <dgm:pt modelId="{7D6303D0-F43F-48A3-B628-95A5BBF55862}">
      <dgm:prSet/>
      <dgm:spPr/>
      <dgm:t>
        <a:bodyPr/>
        <a:lstStyle/>
        <a:p>
          <a:r>
            <a:rPr lang="en-US" dirty="0" smtClean="0"/>
            <a:t>Islam</a:t>
          </a:r>
        </a:p>
        <a:p>
          <a:r>
            <a:rPr lang="en-US" dirty="0" smtClean="0"/>
            <a:t> </a:t>
          </a:r>
          <a:r>
            <a:rPr lang="en-US" dirty="0" err="1" smtClean="0"/>
            <a:t>mengakar</a:t>
          </a:r>
          <a:r>
            <a:rPr lang="en-US" dirty="0" smtClean="0"/>
            <a:t> </a:t>
          </a:r>
          <a:r>
            <a:rPr lang="en-US" dirty="0" err="1" smtClean="0"/>
            <a:t>kuat</a:t>
          </a:r>
          <a:endParaRPr lang="en-US" dirty="0"/>
        </a:p>
      </dgm:t>
    </dgm:pt>
    <dgm:pt modelId="{4210E600-9AF5-4954-9455-03E5F4FAE95E}" type="parTrans" cxnId="{1ADCAC4B-D759-4128-AD15-8FA77846EE5A}">
      <dgm:prSet/>
      <dgm:spPr/>
      <dgm:t>
        <a:bodyPr/>
        <a:lstStyle/>
        <a:p>
          <a:endParaRPr lang="en-US"/>
        </a:p>
      </dgm:t>
    </dgm:pt>
    <dgm:pt modelId="{C7AED7B7-4F00-4B7D-935E-19BD0F63628D}" type="sibTrans" cxnId="{1ADCAC4B-D759-4128-AD15-8FA77846EE5A}">
      <dgm:prSet/>
      <dgm:spPr/>
      <dgm:t>
        <a:bodyPr/>
        <a:lstStyle/>
        <a:p>
          <a:endParaRPr lang="en-US"/>
        </a:p>
      </dgm:t>
    </dgm:pt>
    <dgm:pt modelId="{9662CDDD-7603-490D-8CD0-B4932DEEA510}">
      <dgm:prSet/>
      <dgm:spPr/>
      <dgm:t>
        <a:bodyPr/>
        <a:lstStyle/>
        <a:p>
          <a:r>
            <a:rPr lang="en-US" dirty="0" err="1" smtClean="0"/>
            <a:t>Bergantung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kekuatan</a:t>
          </a:r>
          <a:r>
            <a:rPr lang="en-US" dirty="0" smtClean="0"/>
            <a:t> </a:t>
          </a:r>
          <a:r>
            <a:rPr lang="en-US" dirty="0" err="1" smtClean="0"/>
            <a:t>politik</a:t>
          </a:r>
          <a:endParaRPr lang="en-US" dirty="0"/>
        </a:p>
      </dgm:t>
    </dgm:pt>
    <dgm:pt modelId="{458EA327-C76A-4182-973D-57AC1CAF69A1}" type="parTrans" cxnId="{577ABF21-4547-4E55-9613-02F2313A437E}">
      <dgm:prSet/>
      <dgm:spPr/>
      <dgm:t>
        <a:bodyPr/>
        <a:lstStyle/>
        <a:p>
          <a:endParaRPr lang="en-US"/>
        </a:p>
      </dgm:t>
    </dgm:pt>
    <dgm:pt modelId="{3A8BBB7D-AFFE-4907-9149-8C43F5B23668}" type="sibTrans" cxnId="{577ABF21-4547-4E55-9613-02F2313A437E}">
      <dgm:prSet/>
      <dgm:spPr/>
      <dgm:t>
        <a:bodyPr/>
        <a:lstStyle/>
        <a:p>
          <a:endParaRPr lang="en-US"/>
        </a:p>
      </dgm:t>
    </dgm:pt>
    <dgm:pt modelId="{1D83EF99-5BB0-4783-92C4-7E9843B7F811}" type="pres">
      <dgm:prSet presAssocID="{BA21315A-A662-42B0-A84A-7AF1A6504D4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2204772-8077-4CC7-A827-9C467512EAF9}" type="pres">
      <dgm:prSet presAssocID="{DFFD7BFD-C5C7-4BBD-895B-28D483972E0E}" presName="root1" presStyleCnt="0"/>
      <dgm:spPr/>
    </dgm:pt>
    <dgm:pt modelId="{E17EC651-2F84-4875-8ADD-B9443FA32D44}" type="pres">
      <dgm:prSet presAssocID="{DFFD7BFD-C5C7-4BBD-895B-28D483972E0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339741-02DC-49F6-B7FC-576C54DF1355}" type="pres">
      <dgm:prSet presAssocID="{DFFD7BFD-C5C7-4BBD-895B-28D483972E0E}" presName="level2hierChild" presStyleCnt="0"/>
      <dgm:spPr/>
    </dgm:pt>
    <dgm:pt modelId="{A1D96270-3143-46E6-883B-8AF7E21AB225}" type="pres">
      <dgm:prSet presAssocID="{D3F60972-3624-49D1-A9E2-00A9CC05D1C5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EFC16C68-B527-4A23-85AB-1B8E48909AB7}" type="pres">
      <dgm:prSet presAssocID="{D3F60972-3624-49D1-A9E2-00A9CC05D1C5}" presName="connTx" presStyleLbl="parChTrans1D2" presStyleIdx="0" presStyleCnt="2"/>
      <dgm:spPr/>
      <dgm:t>
        <a:bodyPr/>
        <a:lstStyle/>
        <a:p>
          <a:endParaRPr lang="en-US"/>
        </a:p>
      </dgm:t>
    </dgm:pt>
    <dgm:pt modelId="{9CCFB7FE-A930-4816-B4A3-BCFBC08D952C}" type="pres">
      <dgm:prSet presAssocID="{BB06689C-9E31-494D-92E7-E382007FC9F3}" presName="root2" presStyleCnt="0"/>
      <dgm:spPr/>
    </dgm:pt>
    <dgm:pt modelId="{9D97D95C-E4EA-4478-B7AD-EB62853F5F00}" type="pres">
      <dgm:prSet presAssocID="{BB06689C-9E31-494D-92E7-E382007FC9F3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944DF8-6818-4188-A1E5-81E001EEEE1D}" type="pres">
      <dgm:prSet presAssocID="{BB06689C-9E31-494D-92E7-E382007FC9F3}" presName="level3hierChild" presStyleCnt="0"/>
      <dgm:spPr/>
    </dgm:pt>
    <dgm:pt modelId="{7C232005-113B-45AE-B2CA-A0C09CA574B9}" type="pres">
      <dgm:prSet presAssocID="{B1A638E2-BE4A-45CA-9E39-2CCD15A76E5E}" presName="conn2-1" presStyleLbl="parChTrans1D3" presStyleIdx="0" presStyleCnt="5"/>
      <dgm:spPr/>
      <dgm:t>
        <a:bodyPr/>
        <a:lstStyle/>
        <a:p>
          <a:endParaRPr lang="en-US"/>
        </a:p>
      </dgm:t>
    </dgm:pt>
    <dgm:pt modelId="{EE1A78A4-CA5F-4B0C-88FF-EBEA7CF39623}" type="pres">
      <dgm:prSet presAssocID="{B1A638E2-BE4A-45CA-9E39-2CCD15A76E5E}" presName="connTx" presStyleLbl="parChTrans1D3" presStyleIdx="0" presStyleCnt="5"/>
      <dgm:spPr/>
      <dgm:t>
        <a:bodyPr/>
        <a:lstStyle/>
        <a:p>
          <a:endParaRPr lang="en-US"/>
        </a:p>
      </dgm:t>
    </dgm:pt>
    <dgm:pt modelId="{CD2ADD96-2911-4343-9B9D-E836076CCE93}" type="pres">
      <dgm:prSet presAssocID="{D6C5564B-2FBE-429C-969F-945BCEEC9229}" presName="root2" presStyleCnt="0"/>
      <dgm:spPr/>
    </dgm:pt>
    <dgm:pt modelId="{C859BA0F-74E0-4D93-B4E9-8D44209D3AF3}" type="pres">
      <dgm:prSet presAssocID="{D6C5564B-2FBE-429C-969F-945BCEEC9229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87F563-D1C5-4956-B277-13754C219163}" type="pres">
      <dgm:prSet presAssocID="{D6C5564B-2FBE-429C-969F-945BCEEC9229}" presName="level3hierChild" presStyleCnt="0"/>
      <dgm:spPr/>
    </dgm:pt>
    <dgm:pt modelId="{7A365577-29F5-4B8D-94FC-9301338273F9}" type="pres">
      <dgm:prSet presAssocID="{18B1AC89-93AF-4482-871D-7CDFE73F95DE}" presName="conn2-1" presStyleLbl="parChTrans1D3" presStyleIdx="1" presStyleCnt="5"/>
      <dgm:spPr/>
      <dgm:t>
        <a:bodyPr/>
        <a:lstStyle/>
        <a:p>
          <a:endParaRPr lang="en-US"/>
        </a:p>
      </dgm:t>
    </dgm:pt>
    <dgm:pt modelId="{9E958B23-FD0A-40A6-8F85-84CB8671CED4}" type="pres">
      <dgm:prSet presAssocID="{18B1AC89-93AF-4482-871D-7CDFE73F95DE}" presName="connTx" presStyleLbl="parChTrans1D3" presStyleIdx="1" presStyleCnt="5"/>
      <dgm:spPr/>
      <dgm:t>
        <a:bodyPr/>
        <a:lstStyle/>
        <a:p>
          <a:endParaRPr lang="en-US"/>
        </a:p>
      </dgm:t>
    </dgm:pt>
    <dgm:pt modelId="{97090E2F-5546-4123-AD68-6637D8DC5170}" type="pres">
      <dgm:prSet presAssocID="{851E94B5-75C5-4C0B-93D5-959C5DD954C4}" presName="root2" presStyleCnt="0"/>
      <dgm:spPr/>
    </dgm:pt>
    <dgm:pt modelId="{55703BFD-0CEA-41E0-A495-80A9BDF37D3F}" type="pres">
      <dgm:prSet presAssocID="{851E94B5-75C5-4C0B-93D5-959C5DD954C4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2A51A5-D000-454B-8E1E-FE73C2DBFC77}" type="pres">
      <dgm:prSet presAssocID="{851E94B5-75C5-4C0B-93D5-959C5DD954C4}" presName="level3hierChild" presStyleCnt="0"/>
      <dgm:spPr/>
    </dgm:pt>
    <dgm:pt modelId="{6CFEEA36-FBDA-4572-96E7-276460D9FFF2}" type="pres">
      <dgm:prSet presAssocID="{458EA327-C76A-4182-973D-57AC1CAF69A1}" presName="conn2-1" presStyleLbl="parChTrans1D3" presStyleIdx="2" presStyleCnt="5"/>
      <dgm:spPr/>
      <dgm:t>
        <a:bodyPr/>
        <a:lstStyle/>
        <a:p>
          <a:endParaRPr lang="en-US"/>
        </a:p>
      </dgm:t>
    </dgm:pt>
    <dgm:pt modelId="{B16DC415-E632-4CC0-9211-4BBE997BE62B}" type="pres">
      <dgm:prSet presAssocID="{458EA327-C76A-4182-973D-57AC1CAF69A1}" presName="connTx" presStyleLbl="parChTrans1D3" presStyleIdx="2" presStyleCnt="5"/>
      <dgm:spPr/>
      <dgm:t>
        <a:bodyPr/>
        <a:lstStyle/>
        <a:p>
          <a:endParaRPr lang="en-US"/>
        </a:p>
      </dgm:t>
    </dgm:pt>
    <dgm:pt modelId="{6588D1C5-9657-4C17-B1B5-01BC71D7A4F3}" type="pres">
      <dgm:prSet presAssocID="{9662CDDD-7603-490D-8CD0-B4932DEEA510}" presName="root2" presStyleCnt="0"/>
      <dgm:spPr/>
    </dgm:pt>
    <dgm:pt modelId="{1BA4BE47-0F77-462F-8584-BFE6DF237A43}" type="pres">
      <dgm:prSet presAssocID="{9662CDDD-7603-490D-8CD0-B4932DEEA510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5E4E8-8805-4477-9AFD-7925D2C2D3C2}" type="pres">
      <dgm:prSet presAssocID="{9662CDDD-7603-490D-8CD0-B4932DEEA510}" presName="level3hierChild" presStyleCnt="0"/>
      <dgm:spPr/>
    </dgm:pt>
    <dgm:pt modelId="{61543508-EA26-4352-880C-A1DA254ECC29}" type="pres">
      <dgm:prSet presAssocID="{5B911F82-244C-4E7C-A944-6C34E56EF982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B4981767-2FE2-4625-ACE2-960912DE0BEA}" type="pres">
      <dgm:prSet presAssocID="{5B911F82-244C-4E7C-A944-6C34E56EF982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B1D6378-249C-48C1-BEFD-6CE71FB1F10E}" type="pres">
      <dgm:prSet presAssocID="{3FEA1C19-98A3-4E40-AA29-9378602EC481}" presName="root2" presStyleCnt="0"/>
      <dgm:spPr/>
    </dgm:pt>
    <dgm:pt modelId="{B12E2BE0-C96A-4319-8E5F-373658019F61}" type="pres">
      <dgm:prSet presAssocID="{3FEA1C19-98A3-4E40-AA29-9378602EC48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CE4821-5BB5-4E56-A471-873877D166EE}" type="pres">
      <dgm:prSet presAssocID="{3FEA1C19-98A3-4E40-AA29-9378602EC481}" presName="level3hierChild" presStyleCnt="0"/>
      <dgm:spPr/>
    </dgm:pt>
    <dgm:pt modelId="{A9F4A90A-5802-493F-83C5-4A7A71CC021B}" type="pres">
      <dgm:prSet presAssocID="{FDF0C5EC-5553-4422-9E4D-9BDC153CAD93}" presName="conn2-1" presStyleLbl="parChTrans1D3" presStyleIdx="3" presStyleCnt="5"/>
      <dgm:spPr/>
      <dgm:t>
        <a:bodyPr/>
        <a:lstStyle/>
        <a:p>
          <a:endParaRPr lang="en-US"/>
        </a:p>
      </dgm:t>
    </dgm:pt>
    <dgm:pt modelId="{A20A12AB-8CAE-449D-9D88-4102FFB5891F}" type="pres">
      <dgm:prSet presAssocID="{FDF0C5EC-5553-4422-9E4D-9BDC153CAD93}" presName="connTx" presStyleLbl="parChTrans1D3" presStyleIdx="3" presStyleCnt="5"/>
      <dgm:spPr/>
      <dgm:t>
        <a:bodyPr/>
        <a:lstStyle/>
        <a:p>
          <a:endParaRPr lang="en-US"/>
        </a:p>
      </dgm:t>
    </dgm:pt>
    <dgm:pt modelId="{1C3F3D7D-8667-456A-8638-A3908F0CB32D}" type="pres">
      <dgm:prSet presAssocID="{6E96ABF0-001D-4715-BD41-1C140F16BC02}" presName="root2" presStyleCnt="0"/>
      <dgm:spPr/>
    </dgm:pt>
    <dgm:pt modelId="{AFF5BB2C-1CE9-46F2-8E94-68E831FF7C9C}" type="pres">
      <dgm:prSet presAssocID="{6E96ABF0-001D-4715-BD41-1C140F16BC02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687E71-9E3F-482E-963D-526528256611}" type="pres">
      <dgm:prSet presAssocID="{6E96ABF0-001D-4715-BD41-1C140F16BC02}" presName="level3hierChild" presStyleCnt="0"/>
      <dgm:spPr/>
    </dgm:pt>
    <dgm:pt modelId="{00F7D5A9-8EE2-4106-BDB3-48438969C41C}" type="pres">
      <dgm:prSet presAssocID="{4210E600-9AF5-4954-9455-03E5F4FAE95E}" presName="conn2-1" presStyleLbl="parChTrans1D3" presStyleIdx="4" presStyleCnt="5"/>
      <dgm:spPr/>
      <dgm:t>
        <a:bodyPr/>
        <a:lstStyle/>
        <a:p>
          <a:endParaRPr lang="en-US"/>
        </a:p>
      </dgm:t>
    </dgm:pt>
    <dgm:pt modelId="{1BF5B816-A65D-4E11-B4EB-FA38F1B938A7}" type="pres">
      <dgm:prSet presAssocID="{4210E600-9AF5-4954-9455-03E5F4FAE95E}" presName="connTx" presStyleLbl="parChTrans1D3" presStyleIdx="4" presStyleCnt="5"/>
      <dgm:spPr/>
      <dgm:t>
        <a:bodyPr/>
        <a:lstStyle/>
        <a:p>
          <a:endParaRPr lang="en-US"/>
        </a:p>
      </dgm:t>
    </dgm:pt>
    <dgm:pt modelId="{4094BEF1-D348-4699-9D53-1B2D18E183B6}" type="pres">
      <dgm:prSet presAssocID="{7D6303D0-F43F-48A3-B628-95A5BBF55862}" presName="root2" presStyleCnt="0"/>
      <dgm:spPr/>
    </dgm:pt>
    <dgm:pt modelId="{CA5AFC90-0E16-4C19-B8DF-3C5970A4B7F6}" type="pres">
      <dgm:prSet presAssocID="{7D6303D0-F43F-48A3-B628-95A5BBF55862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C297BC-2615-4E5D-A282-DCE30A90579E}" type="pres">
      <dgm:prSet presAssocID="{7D6303D0-F43F-48A3-B628-95A5BBF55862}" presName="level3hierChild" presStyleCnt="0"/>
      <dgm:spPr/>
    </dgm:pt>
  </dgm:ptLst>
  <dgm:cxnLst>
    <dgm:cxn modelId="{B271ADD9-9B3A-420F-BB69-86B64F733D50}" type="presOf" srcId="{B1A638E2-BE4A-45CA-9E39-2CCD15A76E5E}" destId="{EE1A78A4-CA5F-4B0C-88FF-EBEA7CF39623}" srcOrd="1" destOrd="0" presId="urn:microsoft.com/office/officeart/2005/8/layout/hierarchy2"/>
    <dgm:cxn modelId="{DF7DA419-04A4-4A6F-A830-28C111A812C3}" type="presOf" srcId="{7D6303D0-F43F-48A3-B628-95A5BBF55862}" destId="{CA5AFC90-0E16-4C19-B8DF-3C5970A4B7F6}" srcOrd="0" destOrd="0" presId="urn:microsoft.com/office/officeart/2005/8/layout/hierarchy2"/>
    <dgm:cxn modelId="{1E29AEA1-B7A8-4CF5-99C9-720FAB0A2FE6}" type="presOf" srcId="{D3F60972-3624-49D1-A9E2-00A9CC05D1C5}" destId="{A1D96270-3143-46E6-883B-8AF7E21AB225}" srcOrd="0" destOrd="0" presId="urn:microsoft.com/office/officeart/2005/8/layout/hierarchy2"/>
    <dgm:cxn modelId="{81D3F80F-7877-4CC0-9696-4D25CF2AF90A}" srcId="{BB06689C-9E31-494D-92E7-E382007FC9F3}" destId="{851E94B5-75C5-4C0B-93D5-959C5DD954C4}" srcOrd="1" destOrd="0" parTransId="{18B1AC89-93AF-4482-871D-7CDFE73F95DE}" sibTransId="{0689A314-F662-4483-9169-0AAE4876C374}"/>
    <dgm:cxn modelId="{971BEA77-6544-4232-94B6-89C2AC9039CE}" type="presOf" srcId="{4210E600-9AF5-4954-9455-03E5F4FAE95E}" destId="{1BF5B816-A65D-4E11-B4EB-FA38F1B938A7}" srcOrd="1" destOrd="0" presId="urn:microsoft.com/office/officeart/2005/8/layout/hierarchy2"/>
    <dgm:cxn modelId="{80CAE1DD-164E-4701-A4F3-D19617AE8405}" srcId="{DFFD7BFD-C5C7-4BBD-895B-28D483972E0E}" destId="{3FEA1C19-98A3-4E40-AA29-9378602EC481}" srcOrd="1" destOrd="0" parTransId="{5B911F82-244C-4E7C-A944-6C34E56EF982}" sibTransId="{230B275B-CB99-4FD4-AF56-56BC4F635DC5}"/>
    <dgm:cxn modelId="{864B68C8-226D-497D-9C19-624AE3BC2A7B}" srcId="{BB06689C-9E31-494D-92E7-E382007FC9F3}" destId="{D6C5564B-2FBE-429C-969F-945BCEEC9229}" srcOrd="0" destOrd="0" parTransId="{B1A638E2-BE4A-45CA-9E39-2CCD15A76E5E}" sibTransId="{CB00C95C-E51E-440A-A1F5-8E949407F692}"/>
    <dgm:cxn modelId="{3AC0A7A4-AF1B-492B-8F9C-E194B307EB8E}" type="presOf" srcId="{18B1AC89-93AF-4482-871D-7CDFE73F95DE}" destId="{9E958B23-FD0A-40A6-8F85-84CB8671CED4}" srcOrd="1" destOrd="0" presId="urn:microsoft.com/office/officeart/2005/8/layout/hierarchy2"/>
    <dgm:cxn modelId="{82E9D2E4-AFC8-4CE9-8C11-0FA4F09015E2}" type="presOf" srcId="{FDF0C5EC-5553-4422-9E4D-9BDC153CAD93}" destId="{A20A12AB-8CAE-449D-9D88-4102FFB5891F}" srcOrd="1" destOrd="0" presId="urn:microsoft.com/office/officeart/2005/8/layout/hierarchy2"/>
    <dgm:cxn modelId="{92F7EF93-D705-485A-AE56-18542AF76F17}" type="presOf" srcId="{BA21315A-A662-42B0-A84A-7AF1A6504D4F}" destId="{1D83EF99-5BB0-4783-92C4-7E9843B7F811}" srcOrd="0" destOrd="0" presId="urn:microsoft.com/office/officeart/2005/8/layout/hierarchy2"/>
    <dgm:cxn modelId="{8DF11E2D-9B2D-490E-B2C7-E29B95B536C0}" type="presOf" srcId="{DFFD7BFD-C5C7-4BBD-895B-28D483972E0E}" destId="{E17EC651-2F84-4875-8ADD-B9443FA32D44}" srcOrd="0" destOrd="0" presId="urn:microsoft.com/office/officeart/2005/8/layout/hierarchy2"/>
    <dgm:cxn modelId="{577ABF21-4547-4E55-9613-02F2313A437E}" srcId="{BB06689C-9E31-494D-92E7-E382007FC9F3}" destId="{9662CDDD-7603-490D-8CD0-B4932DEEA510}" srcOrd="2" destOrd="0" parTransId="{458EA327-C76A-4182-973D-57AC1CAF69A1}" sibTransId="{3A8BBB7D-AFFE-4907-9149-8C43F5B23668}"/>
    <dgm:cxn modelId="{D25C520B-F0D0-442B-AB0E-A03000B456D2}" type="presOf" srcId="{FDF0C5EC-5553-4422-9E4D-9BDC153CAD93}" destId="{A9F4A90A-5802-493F-83C5-4A7A71CC021B}" srcOrd="0" destOrd="0" presId="urn:microsoft.com/office/officeart/2005/8/layout/hierarchy2"/>
    <dgm:cxn modelId="{6BAF1C96-E44B-4D76-8FEB-FD2015A37E3F}" type="presOf" srcId="{5B911F82-244C-4E7C-A944-6C34E56EF982}" destId="{B4981767-2FE2-4625-ACE2-960912DE0BEA}" srcOrd="1" destOrd="0" presId="urn:microsoft.com/office/officeart/2005/8/layout/hierarchy2"/>
    <dgm:cxn modelId="{8113DE70-D732-4032-AA5E-296CB21B5CC9}" type="presOf" srcId="{5B911F82-244C-4E7C-A944-6C34E56EF982}" destId="{61543508-EA26-4352-880C-A1DA254ECC29}" srcOrd="0" destOrd="0" presId="urn:microsoft.com/office/officeart/2005/8/layout/hierarchy2"/>
    <dgm:cxn modelId="{99E2DB56-02EE-4AC0-A7C1-ADAB4D0DEDEB}" type="presOf" srcId="{D6C5564B-2FBE-429C-969F-945BCEEC9229}" destId="{C859BA0F-74E0-4D93-B4E9-8D44209D3AF3}" srcOrd="0" destOrd="0" presId="urn:microsoft.com/office/officeart/2005/8/layout/hierarchy2"/>
    <dgm:cxn modelId="{FEF4C6C0-1653-4787-BDCE-52C042D4B1F3}" type="presOf" srcId="{D3F60972-3624-49D1-A9E2-00A9CC05D1C5}" destId="{EFC16C68-B527-4A23-85AB-1B8E48909AB7}" srcOrd="1" destOrd="0" presId="urn:microsoft.com/office/officeart/2005/8/layout/hierarchy2"/>
    <dgm:cxn modelId="{40803BCE-B4A4-4F59-AC9D-EB00AE99B886}" type="presOf" srcId="{851E94B5-75C5-4C0B-93D5-959C5DD954C4}" destId="{55703BFD-0CEA-41E0-A495-80A9BDF37D3F}" srcOrd="0" destOrd="0" presId="urn:microsoft.com/office/officeart/2005/8/layout/hierarchy2"/>
    <dgm:cxn modelId="{BA5EB95F-FF3D-494D-8538-E36F01EDB5DF}" srcId="{3FEA1C19-98A3-4E40-AA29-9378602EC481}" destId="{6E96ABF0-001D-4715-BD41-1C140F16BC02}" srcOrd="0" destOrd="0" parTransId="{FDF0C5EC-5553-4422-9E4D-9BDC153CAD93}" sibTransId="{7B17E9E7-F7E2-41EA-B588-F6EA753F7A31}"/>
    <dgm:cxn modelId="{0D38AD85-4245-4124-A9BF-712D2A1A445F}" type="presOf" srcId="{3FEA1C19-98A3-4E40-AA29-9378602EC481}" destId="{B12E2BE0-C96A-4319-8E5F-373658019F61}" srcOrd="0" destOrd="0" presId="urn:microsoft.com/office/officeart/2005/8/layout/hierarchy2"/>
    <dgm:cxn modelId="{0FD587E3-4107-453E-88C5-3D342DE83C34}" type="presOf" srcId="{458EA327-C76A-4182-973D-57AC1CAF69A1}" destId="{6CFEEA36-FBDA-4572-96E7-276460D9FFF2}" srcOrd="0" destOrd="0" presId="urn:microsoft.com/office/officeart/2005/8/layout/hierarchy2"/>
    <dgm:cxn modelId="{9DC13AB5-9F54-4F68-A3FB-0CFFCC3E5CC1}" srcId="{DFFD7BFD-C5C7-4BBD-895B-28D483972E0E}" destId="{BB06689C-9E31-494D-92E7-E382007FC9F3}" srcOrd="0" destOrd="0" parTransId="{D3F60972-3624-49D1-A9E2-00A9CC05D1C5}" sibTransId="{3202345D-44E1-4E98-B051-2E02F4B57991}"/>
    <dgm:cxn modelId="{1ADCAC4B-D759-4128-AD15-8FA77846EE5A}" srcId="{3FEA1C19-98A3-4E40-AA29-9378602EC481}" destId="{7D6303D0-F43F-48A3-B628-95A5BBF55862}" srcOrd="1" destOrd="0" parTransId="{4210E600-9AF5-4954-9455-03E5F4FAE95E}" sibTransId="{C7AED7B7-4F00-4B7D-935E-19BD0F63628D}"/>
    <dgm:cxn modelId="{CAAF649D-689B-4B37-A363-BDC40E32E354}" type="presOf" srcId="{18B1AC89-93AF-4482-871D-7CDFE73F95DE}" destId="{7A365577-29F5-4B8D-94FC-9301338273F9}" srcOrd="0" destOrd="0" presId="urn:microsoft.com/office/officeart/2005/8/layout/hierarchy2"/>
    <dgm:cxn modelId="{349B2757-8F3A-4E16-ADD6-C27F94496166}" type="presOf" srcId="{458EA327-C76A-4182-973D-57AC1CAF69A1}" destId="{B16DC415-E632-4CC0-9211-4BBE997BE62B}" srcOrd="1" destOrd="0" presId="urn:microsoft.com/office/officeart/2005/8/layout/hierarchy2"/>
    <dgm:cxn modelId="{13B233A4-0095-40C5-ACA7-273FBDFE6B95}" type="presOf" srcId="{6E96ABF0-001D-4715-BD41-1C140F16BC02}" destId="{AFF5BB2C-1CE9-46F2-8E94-68E831FF7C9C}" srcOrd="0" destOrd="0" presId="urn:microsoft.com/office/officeart/2005/8/layout/hierarchy2"/>
    <dgm:cxn modelId="{21BC3364-4C7F-432A-B304-B12C359DE85F}" type="presOf" srcId="{B1A638E2-BE4A-45CA-9E39-2CCD15A76E5E}" destId="{7C232005-113B-45AE-B2CA-A0C09CA574B9}" srcOrd="0" destOrd="0" presId="urn:microsoft.com/office/officeart/2005/8/layout/hierarchy2"/>
    <dgm:cxn modelId="{F79BD314-1564-4833-90B1-70CA95ADEB90}" srcId="{BA21315A-A662-42B0-A84A-7AF1A6504D4F}" destId="{DFFD7BFD-C5C7-4BBD-895B-28D483972E0E}" srcOrd="0" destOrd="0" parTransId="{D5FF261F-E7EE-49B1-BD4C-5526E25F1A14}" sibTransId="{BABE7297-0CBC-47C7-8833-06858862F0BB}"/>
    <dgm:cxn modelId="{23A5FDDC-585A-4B41-B3C2-DFC108F21029}" type="presOf" srcId="{4210E600-9AF5-4954-9455-03E5F4FAE95E}" destId="{00F7D5A9-8EE2-4106-BDB3-48438969C41C}" srcOrd="0" destOrd="0" presId="urn:microsoft.com/office/officeart/2005/8/layout/hierarchy2"/>
    <dgm:cxn modelId="{1F989A5F-26FB-485E-BBBD-D2A64BE33D5E}" type="presOf" srcId="{BB06689C-9E31-494D-92E7-E382007FC9F3}" destId="{9D97D95C-E4EA-4478-B7AD-EB62853F5F00}" srcOrd="0" destOrd="0" presId="urn:microsoft.com/office/officeart/2005/8/layout/hierarchy2"/>
    <dgm:cxn modelId="{8241E42F-7045-4194-B2BC-CA9CC04D56A8}" type="presOf" srcId="{9662CDDD-7603-490D-8CD0-B4932DEEA510}" destId="{1BA4BE47-0F77-462F-8584-BFE6DF237A43}" srcOrd="0" destOrd="0" presId="urn:microsoft.com/office/officeart/2005/8/layout/hierarchy2"/>
    <dgm:cxn modelId="{01B664C7-F817-47CC-BE54-16E35DEB7223}" type="presParOf" srcId="{1D83EF99-5BB0-4783-92C4-7E9843B7F811}" destId="{A2204772-8077-4CC7-A827-9C467512EAF9}" srcOrd="0" destOrd="0" presId="urn:microsoft.com/office/officeart/2005/8/layout/hierarchy2"/>
    <dgm:cxn modelId="{220B47E8-55EC-47AD-A512-D686C287D6AD}" type="presParOf" srcId="{A2204772-8077-4CC7-A827-9C467512EAF9}" destId="{E17EC651-2F84-4875-8ADD-B9443FA32D44}" srcOrd="0" destOrd="0" presId="urn:microsoft.com/office/officeart/2005/8/layout/hierarchy2"/>
    <dgm:cxn modelId="{77EAFA16-80A6-4553-B20F-72F0771333AA}" type="presParOf" srcId="{A2204772-8077-4CC7-A827-9C467512EAF9}" destId="{EC339741-02DC-49F6-B7FC-576C54DF1355}" srcOrd="1" destOrd="0" presId="urn:microsoft.com/office/officeart/2005/8/layout/hierarchy2"/>
    <dgm:cxn modelId="{DCFF49FB-B6FC-4DC6-B77F-C071B4EA7739}" type="presParOf" srcId="{EC339741-02DC-49F6-B7FC-576C54DF1355}" destId="{A1D96270-3143-46E6-883B-8AF7E21AB225}" srcOrd="0" destOrd="0" presId="urn:microsoft.com/office/officeart/2005/8/layout/hierarchy2"/>
    <dgm:cxn modelId="{7A5930F4-6DE0-4627-BD91-BD571892223E}" type="presParOf" srcId="{A1D96270-3143-46E6-883B-8AF7E21AB225}" destId="{EFC16C68-B527-4A23-85AB-1B8E48909AB7}" srcOrd="0" destOrd="0" presId="urn:microsoft.com/office/officeart/2005/8/layout/hierarchy2"/>
    <dgm:cxn modelId="{CBD4E0E8-BB43-4FA4-9230-5778CFDAA736}" type="presParOf" srcId="{EC339741-02DC-49F6-B7FC-576C54DF1355}" destId="{9CCFB7FE-A930-4816-B4A3-BCFBC08D952C}" srcOrd="1" destOrd="0" presId="urn:microsoft.com/office/officeart/2005/8/layout/hierarchy2"/>
    <dgm:cxn modelId="{CBD6DCE7-1FAC-4267-98A8-C12EB7DBCCC7}" type="presParOf" srcId="{9CCFB7FE-A930-4816-B4A3-BCFBC08D952C}" destId="{9D97D95C-E4EA-4478-B7AD-EB62853F5F00}" srcOrd="0" destOrd="0" presId="urn:microsoft.com/office/officeart/2005/8/layout/hierarchy2"/>
    <dgm:cxn modelId="{23943AF3-5E58-4BF5-B1C6-79EDE8188B12}" type="presParOf" srcId="{9CCFB7FE-A930-4816-B4A3-BCFBC08D952C}" destId="{A5944DF8-6818-4188-A1E5-81E001EEEE1D}" srcOrd="1" destOrd="0" presId="urn:microsoft.com/office/officeart/2005/8/layout/hierarchy2"/>
    <dgm:cxn modelId="{34C41E6A-5E6F-411A-A698-7E15AA962B92}" type="presParOf" srcId="{A5944DF8-6818-4188-A1E5-81E001EEEE1D}" destId="{7C232005-113B-45AE-B2CA-A0C09CA574B9}" srcOrd="0" destOrd="0" presId="urn:microsoft.com/office/officeart/2005/8/layout/hierarchy2"/>
    <dgm:cxn modelId="{FB4B864B-978F-4FB2-AC4D-10F21570239C}" type="presParOf" srcId="{7C232005-113B-45AE-B2CA-A0C09CA574B9}" destId="{EE1A78A4-CA5F-4B0C-88FF-EBEA7CF39623}" srcOrd="0" destOrd="0" presId="urn:microsoft.com/office/officeart/2005/8/layout/hierarchy2"/>
    <dgm:cxn modelId="{D79E7F5E-0217-4D97-A55C-FA8C857B4B7D}" type="presParOf" srcId="{A5944DF8-6818-4188-A1E5-81E001EEEE1D}" destId="{CD2ADD96-2911-4343-9B9D-E836076CCE93}" srcOrd="1" destOrd="0" presId="urn:microsoft.com/office/officeart/2005/8/layout/hierarchy2"/>
    <dgm:cxn modelId="{CEA5AC2C-813F-4300-B467-A2CB749E7653}" type="presParOf" srcId="{CD2ADD96-2911-4343-9B9D-E836076CCE93}" destId="{C859BA0F-74E0-4D93-B4E9-8D44209D3AF3}" srcOrd="0" destOrd="0" presId="urn:microsoft.com/office/officeart/2005/8/layout/hierarchy2"/>
    <dgm:cxn modelId="{126D88AD-81BF-4CB2-AFCA-060E85176E72}" type="presParOf" srcId="{CD2ADD96-2911-4343-9B9D-E836076CCE93}" destId="{5187F563-D1C5-4956-B277-13754C219163}" srcOrd="1" destOrd="0" presId="urn:microsoft.com/office/officeart/2005/8/layout/hierarchy2"/>
    <dgm:cxn modelId="{F7277A83-DFBD-4F4B-BCD7-F6EF2E3EB39C}" type="presParOf" srcId="{A5944DF8-6818-4188-A1E5-81E001EEEE1D}" destId="{7A365577-29F5-4B8D-94FC-9301338273F9}" srcOrd="2" destOrd="0" presId="urn:microsoft.com/office/officeart/2005/8/layout/hierarchy2"/>
    <dgm:cxn modelId="{1669B83C-34E8-48D3-8702-CDF2B5A1FB16}" type="presParOf" srcId="{7A365577-29F5-4B8D-94FC-9301338273F9}" destId="{9E958B23-FD0A-40A6-8F85-84CB8671CED4}" srcOrd="0" destOrd="0" presId="urn:microsoft.com/office/officeart/2005/8/layout/hierarchy2"/>
    <dgm:cxn modelId="{E11431C0-C272-483C-BB64-FF77A08C4175}" type="presParOf" srcId="{A5944DF8-6818-4188-A1E5-81E001EEEE1D}" destId="{97090E2F-5546-4123-AD68-6637D8DC5170}" srcOrd="3" destOrd="0" presId="urn:microsoft.com/office/officeart/2005/8/layout/hierarchy2"/>
    <dgm:cxn modelId="{12EACF27-6E23-49F1-840C-F7D2991F20E8}" type="presParOf" srcId="{97090E2F-5546-4123-AD68-6637D8DC5170}" destId="{55703BFD-0CEA-41E0-A495-80A9BDF37D3F}" srcOrd="0" destOrd="0" presId="urn:microsoft.com/office/officeart/2005/8/layout/hierarchy2"/>
    <dgm:cxn modelId="{67147B18-634F-43A2-AA1D-850A0E711186}" type="presParOf" srcId="{97090E2F-5546-4123-AD68-6637D8DC5170}" destId="{972A51A5-D000-454B-8E1E-FE73C2DBFC77}" srcOrd="1" destOrd="0" presId="urn:microsoft.com/office/officeart/2005/8/layout/hierarchy2"/>
    <dgm:cxn modelId="{8122286A-E044-463C-883C-FB0DC1F86360}" type="presParOf" srcId="{A5944DF8-6818-4188-A1E5-81E001EEEE1D}" destId="{6CFEEA36-FBDA-4572-96E7-276460D9FFF2}" srcOrd="4" destOrd="0" presId="urn:microsoft.com/office/officeart/2005/8/layout/hierarchy2"/>
    <dgm:cxn modelId="{DD4457A1-2D39-465F-A865-60FFCDFDDE02}" type="presParOf" srcId="{6CFEEA36-FBDA-4572-96E7-276460D9FFF2}" destId="{B16DC415-E632-4CC0-9211-4BBE997BE62B}" srcOrd="0" destOrd="0" presId="urn:microsoft.com/office/officeart/2005/8/layout/hierarchy2"/>
    <dgm:cxn modelId="{110934A1-6576-42FF-ACCF-9D99C6AE9F95}" type="presParOf" srcId="{A5944DF8-6818-4188-A1E5-81E001EEEE1D}" destId="{6588D1C5-9657-4C17-B1B5-01BC71D7A4F3}" srcOrd="5" destOrd="0" presId="urn:microsoft.com/office/officeart/2005/8/layout/hierarchy2"/>
    <dgm:cxn modelId="{0B8E700F-6823-4C80-A512-C1290E2042C5}" type="presParOf" srcId="{6588D1C5-9657-4C17-B1B5-01BC71D7A4F3}" destId="{1BA4BE47-0F77-462F-8584-BFE6DF237A43}" srcOrd="0" destOrd="0" presId="urn:microsoft.com/office/officeart/2005/8/layout/hierarchy2"/>
    <dgm:cxn modelId="{5AFE3DE4-9DAB-4AC5-8423-70ED1CAF9182}" type="presParOf" srcId="{6588D1C5-9657-4C17-B1B5-01BC71D7A4F3}" destId="{5F85E4E8-8805-4477-9AFD-7925D2C2D3C2}" srcOrd="1" destOrd="0" presId="urn:microsoft.com/office/officeart/2005/8/layout/hierarchy2"/>
    <dgm:cxn modelId="{CAB0E0AB-7F39-4C38-8171-A9D9BF2F5EBD}" type="presParOf" srcId="{EC339741-02DC-49F6-B7FC-576C54DF1355}" destId="{61543508-EA26-4352-880C-A1DA254ECC29}" srcOrd="2" destOrd="0" presId="urn:microsoft.com/office/officeart/2005/8/layout/hierarchy2"/>
    <dgm:cxn modelId="{3C56374E-BBF2-4A58-BB2D-E82E4A81C6EF}" type="presParOf" srcId="{61543508-EA26-4352-880C-A1DA254ECC29}" destId="{B4981767-2FE2-4625-ACE2-960912DE0BEA}" srcOrd="0" destOrd="0" presId="urn:microsoft.com/office/officeart/2005/8/layout/hierarchy2"/>
    <dgm:cxn modelId="{CD318E3B-BF0D-451E-8DF3-7EBBFCD9EFED}" type="presParOf" srcId="{EC339741-02DC-49F6-B7FC-576C54DF1355}" destId="{FB1D6378-249C-48C1-BEFD-6CE71FB1F10E}" srcOrd="3" destOrd="0" presId="urn:microsoft.com/office/officeart/2005/8/layout/hierarchy2"/>
    <dgm:cxn modelId="{9AF023C1-F883-4B76-9B54-98AD423082D3}" type="presParOf" srcId="{FB1D6378-249C-48C1-BEFD-6CE71FB1F10E}" destId="{B12E2BE0-C96A-4319-8E5F-373658019F61}" srcOrd="0" destOrd="0" presId="urn:microsoft.com/office/officeart/2005/8/layout/hierarchy2"/>
    <dgm:cxn modelId="{EC62D3C4-3418-47AE-91F1-4DF39DF106A9}" type="presParOf" srcId="{FB1D6378-249C-48C1-BEFD-6CE71FB1F10E}" destId="{C1CE4821-5BB5-4E56-A471-873877D166EE}" srcOrd="1" destOrd="0" presId="urn:microsoft.com/office/officeart/2005/8/layout/hierarchy2"/>
    <dgm:cxn modelId="{0F8DD75B-52C1-4A46-AFBA-40929ACB0FD1}" type="presParOf" srcId="{C1CE4821-5BB5-4E56-A471-873877D166EE}" destId="{A9F4A90A-5802-493F-83C5-4A7A71CC021B}" srcOrd="0" destOrd="0" presId="urn:microsoft.com/office/officeart/2005/8/layout/hierarchy2"/>
    <dgm:cxn modelId="{B99C8108-9704-49E9-8198-6306BE5000CF}" type="presParOf" srcId="{A9F4A90A-5802-493F-83C5-4A7A71CC021B}" destId="{A20A12AB-8CAE-449D-9D88-4102FFB5891F}" srcOrd="0" destOrd="0" presId="urn:microsoft.com/office/officeart/2005/8/layout/hierarchy2"/>
    <dgm:cxn modelId="{8B19C88E-7987-484F-98C5-39A920CC2FFF}" type="presParOf" srcId="{C1CE4821-5BB5-4E56-A471-873877D166EE}" destId="{1C3F3D7D-8667-456A-8638-A3908F0CB32D}" srcOrd="1" destOrd="0" presId="urn:microsoft.com/office/officeart/2005/8/layout/hierarchy2"/>
    <dgm:cxn modelId="{EC727BB1-9012-45DC-9335-403083A39117}" type="presParOf" srcId="{1C3F3D7D-8667-456A-8638-A3908F0CB32D}" destId="{AFF5BB2C-1CE9-46F2-8E94-68E831FF7C9C}" srcOrd="0" destOrd="0" presId="urn:microsoft.com/office/officeart/2005/8/layout/hierarchy2"/>
    <dgm:cxn modelId="{8CE6BB91-32D3-4658-8985-2BAB7C2F7ACD}" type="presParOf" srcId="{1C3F3D7D-8667-456A-8638-A3908F0CB32D}" destId="{C3687E71-9E3F-482E-963D-526528256611}" srcOrd="1" destOrd="0" presId="urn:microsoft.com/office/officeart/2005/8/layout/hierarchy2"/>
    <dgm:cxn modelId="{93BC3BAE-74B2-4860-A534-657233F29EF4}" type="presParOf" srcId="{C1CE4821-5BB5-4E56-A471-873877D166EE}" destId="{00F7D5A9-8EE2-4106-BDB3-48438969C41C}" srcOrd="2" destOrd="0" presId="urn:microsoft.com/office/officeart/2005/8/layout/hierarchy2"/>
    <dgm:cxn modelId="{DADF1D35-1015-45D6-B94E-3FAE8611BF53}" type="presParOf" srcId="{00F7D5A9-8EE2-4106-BDB3-48438969C41C}" destId="{1BF5B816-A65D-4E11-B4EB-FA38F1B938A7}" srcOrd="0" destOrd="0" presId="urn:microsoft.com/office/officeart/2005/8/layout/hierarchy2"/>
    <dgm:cxn modelId="{E54792C1-4868-4ADE-821D-0392944D539D}" type="presParOf" srcId="{C1CE4821-5BB5-4E56-A471-873877D166EE}" destId="{4094BEF1-D348-4699-9D53-1B2D18E183B6}" srcOrd="3" destOrd="0" presId="urn:microsoft.com/office/officeart/2005/8/layout/hierarchy2"/>
    <dgm:cxn modelId="{E2F375DD-9210-4BCC-9AC3-8764878F1458}" type="presParOf" srcId="{4094BEF1-D348-4699-9D53-1B2D18E183B6}" destId="{CA5AFC90-0E16-4C19-B8DF-3C5970A4B7F6}" srcOrd="0" destOrd="0" presId="urn:microsoft.com/office/officeart/2005/8/layout/hierarchy2"/>
    <dgm:cxn modelId="{D28B4605-0E35-42E0-A5A9-3CEE9429C152}" type="presParOf" srcId="{4094BEF1-D348-4699-9D53-1B2D18E183B6}" destId="{A4C297BC-2615-4E5D-A282-DCE30A90579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4BCBF8-4F4A-4E50-8479-49F818E69B5C}">
      <dsp:nvSpPr>
        <dsp:cNvPr id="0" name=""/>
        <dsp:cNvSpPr/>
      </dsp:nvSpPr>
      <dsp:spPr>
        <a:xfrm>
          <a:off x="758056" y="1984"/>
          <a:ext cx="1379487" cy="7381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Masa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Rasulullah</a:t>
          </a:r>
          <a:endParaRPr lang="en-US" sz="1800" kern="1200" dirty="0"/>
        </a:p>
      </dsp:txBody>
      <dsp:txXfrm>
        <a:off x="779677" y="23605"/>
        <a:ext cx="1336245" cy="694945"/>
      </dsp:txXfrm>
    </dsp:sp>
    <dsp:sp modelId="{1531B3E7-6598-4BD1-A79F-A03123A72856}">
      <dsp:nvSpPr>
        <dsp:cNvPr id="0" name=""/>
        <dsp:cNvSpPr/>
      </dsp:nvSpPr>
      <dsp:spPr>
        <a:xfrm rot="5400000">
          <a:off x="1309389" y="758626"/>
          <a:ext cx="276820" cy="3321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-5400000">
        <a:off x="1348144" y="786308"/>
        <a:ext cx="199310" cy="193774"/>
      </dsp:txXfrm>
    </dsp:sp>
    <dsp:sp modelId="{DEE715EA-8311-42BF-BB53-F27316DD320A}">
      <dsp:nvSpPr>
        <dsp:cNvPr id="0" name=""/>
        <dsp:cNvSpPr/>
      </dsp:nvSpPr>
      <dsp:spPr>
        <a:xfrm>
          <a:off x="758056" y="1109265"/>
          <a:ext cx="1379487" cy="738187"/>
        </a:xfrm>
        <a:prstGeom prst="roundRect">
          <a:avLst>
            <a:gd name="adj" fmla="val 10000"/>
          </a:avLst>
        </a:prstGeom>
        <a:solidFill>
          <a:schemeClr val="accent3">
            <a:hueOff val="-1860324"/>
            <a:satOff val="-10190"/>
            <a:lumOff val="313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Khulafaur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Rasyidin</a:t>
          </a:r>
          <a:endParaRPr lang="en-US" sz="1800" kern="1200" dirty="0"/>
        </a:p>
      </dsp:txBody>
      <dsp:txXfrm>
        <a:off x="779677" y="1130886"/>
        <a:ext cx="1336245" cy="694945"/>
      </dsp:txXfrm>
    </dsp:sp>
    <dsp:sp modelId="{91EF3973-F4C5-42A5-93CA-FDD2EFEBB72F}">
      <dsp:nvSpPr>
        <dsp:cNvPr id="0" name=""/>
        <dsp:cNvSpPr/>
      </dsp:nvSpPr>
      <dsp:spPr>
        <a:xfrm rot="5400000">
          <a:off x="1309389" y="1865907"/>
          <a:ext cx="276820" cy="3321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2790486"/>
            <a:satOff val="-15286"/>
            <a:lumOff val="4706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-5400000">
        <a:off x="1348144" y="1893589"/>
        <a:ext cx="199310" cy="193774"/>
      </dsp:txXfrm>
    </dsp:sp>
    <dsp:sp modelId="{CEA178AB-3968-4686-A4F7-B524CCB4C0BF}">
      <dsp:nvSpPr>
        <dsp:cNvPr id="0" name=""/>
        <dsp:cNvSpPr/>
      </dsp:nvSpPr>
      <dsp:spPr>
        <a:xfrm>
          <a:off x="758056" y="2216546"/>
          <a:ext cx="1379487" cy="738187"/>
        </a:xfrm>
        <a:prstGeom prst="roundRect">
          <a:avLst>
            <a:gd name="adj" fmla="val 10000"/>
          </a:avLst>
        </a:prstGeom>
        <a:solidFill>
          <a:schemeClr val="accent3">
            <a:hueOff val="-3720648"/>
            <a:satOff val="-20381"/>
            <a:lumOff val="627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Bani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Umayyah</a:t>
          </a:r>
          <a:endParaRPr lang="en-US" sz="1800" kern="1200" dirty="0"/>
        </a:p>
      </dsp:txBody>
      <dsp:txXfrm>
        <a:off x="779677" y="2238167"/>
        <a:ext cx="1336245" cy="694945"/>
      </dsp:txXfrm>
    </dsp:sp>
    <dsp:sp modelId="{16B0AD5F-657A-4D6A-908D-C172CF2D7CDD}">
      <dsp:nvSpPr>
        <dsp:cNvPr id="0" name=""/>
        <dsp:cNvSpPr/>
      </dsp:nvSpPr>
      <dsp:spPr>
        <a:xfrm rot="5400000">
          <a:off x="1309389" y="2973189"/>
          <a:ext cx="276820" cy="3321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5580972"/>
            <a:satOff val="-30571"/>
            <a:lumOff val="9412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-5400000">
        <a:off x="1348144" y="3000871"/>
        <a:ext cx="199310" cy="193774"/>
      </dsp:txXfrm>
    </dsp:sp>
    <dsp:sp modelId="{93A5D4F3-8729-448E-B17C-EBF8D0B3D6F9}">
      <dsp:nvSpPr>
        <dsp:cNvPr id="0" name=""/>
        <dsp:cNvSpPr/>
      </dsp:nvSpPr>
      <dsp:spPr>
        <a:xfrm>
          <a:off x="758056" y="3323828"/>
          <a:ext cx="1379487" cy="738187"/>
        </a:xfrm>
        <a:prstGeom prst="roundRect">
          <a:avLst>
            <a:gd name="adj" fmla="val 10000"/>
          </a:avLst>
        </a:prstGeom>
        <a:solidFill>
          <a:schemeClr val="accent3">
            <a:hueOff val="-5580972"/>
            <a:satOff val="-30571"/>
            <a:lumOff val="941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Bani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Abbasiyah</a:t>
          </a:r>
          <a:endParaRPr lang="en-US" sz="1800" kern="1200" dirty="0"/>
        </a:p>
      </dsp:txBody>
      <dsp:txXfrm>
        <a:off x="779677" y="3345449"/>
        <a:ext cx="1336245" cy="6949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FFE0E8-D971-4110-A2CB-0284A7E22CAB}">
      <dsp:nvSpPr>
        <dsp:cNvPr id="0" name=""/>
        <dsp:cNvSpPr/>
      </dsp:nvSpPr>
      <dsp:spPr>
        <a:xfrm>
          <a:off x="691157" y="1302"/>
          <a:ext cx="1614785" cy="807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Islam Andalusia</a:t>
          </a:r>
          <a:endParaRPr lang="en-US" sz="1700" kern="1200" dirty="0"/>
        </a:p>
      </dsp:txBody>
      <dsp:txXfrm>
        <a:off x="714805" y="24950"/>
        <a:ext cx="1567489" cy="760096"/>
      </dsp:txXfrm>
    </dsp:sp>
    <dsp:sp modelId="{FD063059-E48E-4609-90DB-20CF84AAEB97}">
      <dsp:nvSpPr>
        <dsp:cNvPr id="0" name=""/>
        <dsp:cNvSpPr/>
      </dsp:nvSpPr>
      <dsp:spPr>
        <a:xfrm>
          <a:off x="691157" y="929803"/>
          <a:ext cx="1614785" cy="807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Tiga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Kerajaan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Besar</a:t>
          </a:r>
          <a:endParaRPr lang="en-US" sz="1700" kern="1200" dirty="0"/>
        </a:p>
      </dsp:txBody>
      <dsp:txXfrm>
        <a:off x="714805" y="953451"/>
        <a:ext cx="1567489" cy="760096"/>
      </dsp:txXfrm>
    </dsp:sp>
    <dsp:sp modelId="{6642C18E-99B3-489E-8A04-E392F80D5B81}">
      <dsp:nvSpPr>
        <dsp:cNvPr id="0" name=""/>
        <dsp:cNvSpPr/>
      </dsp:nvSpPr>
      <dsp:spPr>
        <a:xfrm rot="18289469">
          <a:off x="2063364" y="842003"/>
          <a:ext cx="113107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131070" y="27246"/>
              </a:lnTo>
            </a:path>
          </a:pathLst>
        </a:custGeom>
        <a:noFill/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00623" y="840972"/>
        <a:ext cx="56553" cy="56553"/>
      </dsp:txXfrm>
    </dsp:sp>
    <dsp:sp modelId="{C7E587AA-F4FB-49CF-816B-297E07713908}">
      <dsp:nvSpPr>
        <dsp:cNvPr id="0" name=""/>
        <dsp:cNvSpPr/>
      </dsp:nvSpPr>
      <dsp:spPr>
        <a:xfrm>
          <a:off x="2951857" y="1302"/>
          <a:ext cx="1614785" cy="8073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Turki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Ustmani</a:t>
          </a:r>
          <a:endParaRPr lang="en-US" sz="1700" kern="1200" dirty="0"/>
        </a:p>
      </dsp:txBody>
      <dsp:txXfrm>
        <a:off x="2975505" y="24950"/>
        <a:ext cx="1567489" cy="760096"/>
      </dsp:txXfrm>
    </dsp:sp>
    <dsp:sp modelId="{49D50ADE-1E53-4A7E-BD55-388E2D0D3595}">
      <dsp:nvSpPr>
        <dsp:cNvPr id="0" name=""/>
        <dsp:cNvSpPr/>
      </dsp:nvSpPr>
      <dsp:spPr>
        <a:xfrm>
          <a:off x="2305942" y="1306253"/>
          <a:ext cx="64591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645914" y="27246"/>
              </a:lnTo>
            </a:path>
          </a:pathLst>
        </a:custGeom>
        <a:noFill/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12752" y="1317352"/>
        <a:ext cx="32295" cy="32295"/>
      </dsp:txXfrm>
    </dsp:sp>
    <dsp:sp modelId="{88AB1709-2D26-4A7C-8555-D47ADBF4599A}">
      <dsp:nvSpPr>
        <dsp:cNvPr id="0" name=""/>
        <dsp:cNvSpPr/>
      </dsp:nvSpPr>
      <dsp:spPr>
        <a:xfrm>
          <a:off x="2951857" y="929803"/>
          <a:ext cx="1614785" cy="8073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Safawi</a:t>
          </a:r>
          <a:endParaRPr lang="en-US" sz="1700" kern="1200" dirty="0"/>
        </a:p>
      </dsp:txBody>
      <dsp:txXfrm>
        <a:off x="2975505" y="953451"/>
        <a:ext cx="1567489" cy="760096"/>
      </dsp:txXfrm>
    </dsp:sp>
    <dsp:sp modelId="{E29CC119-EE39-41A1-9F99-DF4B0C7F7A5B}">
      <dsp:nvSpPr>
        <dsp:cNvPr id="0" name=""/>
        <dsp:cNvSpPr/>
      </dsp:nvSpPr>
      <dsp:spPr>
        <a:xfrm rot="3310531">
          <a:off x="2063364" y="1770504"/>
          <a:ext cx="113107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131070" y="27246"/>
              </a:lnTo>
            </a:path>
          </a:pathLst>
        </a:custGeom>
        <a:noFill/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00623" y="1769473"/>
        <a:ext cx="56553" cy="56553"/>
      </dsp:txXfrm>
    </dsp:sp>
    <dsp:sp modelId="{24830E51-98FF-4EE6-AB7D-032FF3296CFC}">
      <dsp:nvSpPr>
        <dsp:cNvPr id="0" name=""/>
        <dsp:cNvSpPr/>
      </dsp:nvSpPr>
      <dsp:spPr>
        <a:xfrm>
          <a:off x="2951857" y="1858305"/>
          <a:ext cx="1614785" cy="8073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Mughol</a:t>
          </a:r>
          <a:endParaRPr lang="en-US" sz="1700" kern="1200" dirty="0"/>
        </a:p>
      </dsp:txBody>
      <dsp:txXfrm>
        <a:off x="2975505" y="1881953"/>
        <a:ext cx="1567489" cy="7600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16922-67FA-411F-AA17-D0550D3EF1E8}">
      <dsp:nvSpPr>
        <dsp:cNvPr id="0" name=""/>
        <dsp:cNvSpPr/>
      </dsp:nvSpPr>
      <dsp:spPr>
        <a:xfrm>
          <a:off x="1020730" y="-22083"/>
          <a:ext cx="4054539" cy="4054539"/>
        </a:xfrm>
        <a:prstGeom prst="circularArrow">
          <a:avLst>
            <a:gd name="adj1" fmla="val 5544"/>
            <a:gd name="adj2" fmla="val 330680"/>
            <a:gd name="adj3" fmla="val 13815233"/>
            <a:gd name="adj4" fmla="val 17362087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395D30-79CC-41E6-A952-9DA6B5022013}">
      <dsp:nvSpPr>
        <dsp:cNvPr id="0" name=""/>
        <dsp:cNvSpPr/>
      </dsp:nvSpPr>
      <dsp:spPr>
        <a:xfrm>
          <a:off x="2114847" y="1515"/>
          <a:ext cx="1866304" cy="93315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GUJARAT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(Abad ke-13)</a:t>
          </a:r>
          <a:endParaRPr lang="en-US" sz="1900" kern="1200" dirty="0"/>
        </a:p>
      </dsp:txBody>
      <dsp:txXfrm>
        <a:off x="2160400" y="47068"/>
        <a:ext cx="1775198" cy="842046"/>
      </dsp:txXfrm>
    </dsp:sp>
    <dsp:sp modelId="{3ADA5779-A065-4B33-969B-DFD266A42BA2}">
      <dsp:nvSpPr>
        <dsp:cNvPr id="0" name=""/>
        <dsp:cNvSpPr/>
      </dsp:nvSpPr>
      <dsp:spPr>
        <a:xfrm>
          <a:off x="3759238" y="1196235"/>
          <a:ext cx="1866304" cy="933152"/>
        </a:xfrm>
        <a:prstGeom prst="roundRect">
          <a:avLst/>
        </a:prstGeom>
        <a:gradFill rotWithShape="0">
          <a:gsLst>
            <a:gs pos="0">
              <a:schemeClr val="accent2">
                <a:hueOff val="-2266801"/>
                <a:satOff val="1309"/>
                <a:lumOff val="-2402"/>
                <a:alphaOff val="0"/>
                <a:shade val="45000"/>
                <a:satMod val="155000"/>
              </a:schemeClr>
            </a:gs>
            <a:gs pos="60000">
              <a:schemeClr val="accent2">
                <a:hueOff val="-2266801"/>
                <a:satOff val="1309"/>
                <a:lumOff val="-2402"/>
                <a:alphaOff val="0"/>
                <a:shade val="95000"/>
                <a:satMod val="150000"/>
              </a:schemeClr>
            </a:gs>
            <a:gs pos="100000">
              <a:schemeClr val="accent2">
                <a:hueOff val="-2266801"/>
                <a:satOff val="1309"/>
                <a:lumOff val="-2402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MAKKAH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(Abad ke-7)</a:t>
          </a:r>
          <a:endParaRPr lang="en-US" sz="1900" kern="1200" dirty="0"/>
        </a:p>
      </dsp:txBody>
      <dsp:txXfrm>
        <a:off x="3804791" y="1241788"/>
        <a:ext cx="1775198" cy="842046"/>
      </dsp:txXfrm>
    </dsp:sp>
    <dsp:sp modelId="{65AA318D-502C-4EE1-8403-329E9D813AC8}">
      <dsp:nvSpPr>
        <dsp:cNvPr id="0" name=""/>
        <dsp:cNvSpPr/>
      </dsp:nvSpPr>
      <dsp:spPr>
        <a:xfrm>
          <a:off x="3131137" y="3129332"/>
          <a:ext cx="1866304" cy="933152"/>
        </a:xfrm>
        <a:prstGeom prst="roundRect">
          <a:avLst/>
        </a:prstGeom>
        <a:gradFill rotWithShape="0">
          <a:gsLst>
            <a:gs pos="0">
              <a:schemeClr val="accent2">
                <a:hueOff val="-4533602"/>
                <a:satOff val="2618"/>
                <a:lumOff val="-4804"/>
                <a:alphaOff val="0"/>
                <a:shade val="45000"/>
                <a:satMod val="155000"/>
              </a:schemeClr>
            </a:gs>
            <a:gs pos="60000">
              <a:schemeClr val="accent2">
                <a:hueOff val="-4533602"/>
                <a:satOff val="2618"/>
                <a:lumOff val="-4804"/>
                <a:alphaOff val="0"/>
                <a:shade val="95000"/>
                <a:satMod val="150000"/>
              </a:schemeClr>
            </a:gs>
            <a:gs pos="100000">
              <a:schemeClr val="accent2">
                <a:hueOff val="-4533602"/>
                <a:satOff val="2618"/>
                <a:lumOff val="-4804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CINA</a:t>
          </a:r>
          <a:endParaRPr lang="en-US" sz="1900" kern="1200" dirty="0"/>
        </a:p>
      </dsp:txBody>
      <dsp:txXfrm>
        <a:off x="3176690" y="3174885"/>
        <a:ext cx="1775198" cy="842046"/>
      </dsp:txXfrm>
    </dsp:sp>
    <dsp:sp modelId="{2D4CCD40-9896-4835-810F-C1EBCD61CAF9}">
      <dsp:nvSpPr>
        <dsp:cNvPr id="0" name=""/>
        <dsp:cNvSpPr/>
      </dsp:nvSpPr>
      <dsp:spPr>
        <a:xfrm>
          <a:off x="1098558" y="3129332"/>
          <a:ext cx="1866304" cy="933152"/>
        </a:xfrm>
        <a:prstGeom prst="roundRect">
          <a:avLst/>
        </a:prstGeom>
        <a:gradFill rotWithShape="0">
          <a:gsLst>
            <a:gs pos="0">
              <a:schemeClr val="accent2">
                <a:hueOff val="-6800403"/>
                <a:satOff val="3927"/>
                <a:lumOff val="-7205"/>
                <a:alphaOff val="0"/>
                <a:shade val="45000"/>
                <a:satMod val="155000"/>
              </a:schemeClr>
            </a:gs>
            <a:gs pos="60000">
              <a:schemeClr val="accent2">
                <a:hueOff val="-6800403"/>
                <a:satOff val="3927"/>
                <a:lumOff val="-7205"/>
                <a:alphaOff val="0"/>
                <a:shade val="95000"/>
                <a:satMod val="150000"/>
              </a:schemeClr>
            </a:gs>
            <a:gs pos="100000">
              <a:schemeClr val="accent2">
                <a:hueOff val="-6800403"/>
                <a:satOff val="3927"/>
                <a:lumOff val="-7205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SUFI</a:t>
          </a:r>
          <a:endParaRPr lang="en-US" sz="1900" kern="1200" dirty="0"/>
        </a:p>
      </dsp:txBody>
      <dsp:txXfrm>
        <a:off x="1144111" y="3174885"/>
        <a:ext cx="1775198" cy="842046"/>
      </dsp:txXfrm>
    </dsp:sp>
    <dsp:sp modelId="{D918BA2D-FE58-4224-A30D-9A2DB5DC699D}">
      <dsp:nvSpPr>
        <dsp:cNvPr id="0" name=""/>
        <dsp:cNvSpPr/>
      </dsp:nvSpPr>
      <dsp:spPr>
        <a:xfrm>
          <a:off x="470456" y="1196235"/>
          <a:ext cx="1866304" cy="933152"/>
        </a:xfrm>
        <a:prstGeom prst="roundRect">
          <a:avLst/>
        </a:prstGeom>
        <a:gradFill rotWithShape="0">
          <a:gsLst>
            <a:gs pos="0">
              <a:schemeClr val="accent2">
                <a:hueOff val="-9067203"/>
                <a:satOff val="5236"/>
                <a:lumOff val="-9607"/>
                <a:alphaOff val="0"/>
                <a:shade val="45000"/>
                <a:satMod val="155000"/>
              </a:schemeClr>
            </a:gs>
            <a:gs pos="60000">
              <a:schemeClr val="accent2">
                <a:hueOff val="-9067203"/>
                <a:satOff val="5236"/>
                <a:lumOff val="-9607"/>
                <a:alphaOff val="0"/>
                <a:shade val="95000"/>
                <a:satMod val="150000"/>
              </a:schemeClr>
            </a:gs>
            <a:gs pos="100000">
              <a:schemeClr val="accent2">
                <a:hueOff val="-9067203"/>
                <a:satOff val="5236"/>
                <a:lumOff val="-9607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PERSIA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(Abad ke-13)</a:t>
          </a:r>
          <a:endParaRPr lang="en-US" sz="1900" kern="1200" dirty="0"/>
        </a:p>
      </dsp:txBody>
      <dsp:txXfrm>
        <a:off x="516009" y="1241788"/>
        <a:ext cx="1775198" cy="8420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9B2C0B7-3976-4E8A-B5CB-DFFC7033FEA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3D739A9-73D7-45AE-B604-8D020E59F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3.jpeg"/><Relationship Id="rId7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" Target="slide2.xml"/><Relationship Id="rId11" Type="http://schemas.openxmlformats.org/officeDocument/2006/relationships/image" Target="../media/image7.jpeg"/><Relationship Id="rId5" Type="http://schemas.openxmlformats.org/officeDocument/2006/relationships/image" Target="../media/image5.gif"/><Relationship Id="rId10" Type="http://schemas.openxmlformats.org/officeDocument/2006/relationships/audio" Target="../media/audio2.wav"/><Relationship Id="rId4" Type="http://schemas.openxmlformats.org/officeDocument/2006/relationships/image" Target="../media/image4.jpe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audio" Target="../media/audio1.wav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B24A829-09FD-4354-BE63-19D913D86D16}" type="datetime1">
              <a:rPr lang="id-ID"/>
              <a:pPr/>
              <a:t>13/10/2021</a:t>
            </a:fld>
            <a:endParaRPr lang="id-ID"/>
          </a:p>
        </p:txBody>
      </p:sp>
      <p:sp>
        <p:nvSpPr>
          <p:cNvPr id="16392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03782158-E17D-417B-9C06-5848C95CC438}" type="slidenum">
              <a:rPr lang="id-ID"/>
              <a:pPr/>
              <a:t>1</a:t>
            </a:fld>
            <a:endParaRPr lang="id-ID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>
                <a:latin typeface="+mj-lt"/>
                <a:ea typeface="+mj-ea"/>
                <a:cs typeface="+mj-cs"/>
              </a:rPr>
              <a:t>Click to edit Master title style</a:t>
            </a:r>
            <a:endParaRPr lang="id-ID" sz="4400"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Click to edit Master text styles</a:t>
            </a:r>
          </a:p>
          <a:p>
            <a:pPr lvl="1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Second level</a:t>
            </a:r>
          </a:p>
          <a:p>
            <a:pPr lvl="2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Third level</a:t>
            </a:r>
          </a:p>
          <a:p>
            <a:pPr lvl="3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Fourth level</a:t>
            </a:r>
          </a:p>
          <a:p>
            <a:pPr lvl="4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Fifth level</a:t>
            </a:r>
            <a:endParaRPr lang="id-ID" sz="20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" name="Oval 23"/>
          <p:cNvSpPr>
            <a:spLocks noChangeArrowheads="1"/>
          </p:cNvSpPr>
          <p:nvPr/>
        </p:nvSpPr>
        <p:spPr bwMode="gray">
          <a:xfrm>
            <a:off x="-20638" y="-285750"/>
            <a:ext cx="6235701" cy="610235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38100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rgbClr val="000000">
                <a:alpha val="19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16394" name="Picture 70" descr="100_04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41925" y="3932238"/>
            <a:ext cx="3902075" cy="292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5" name="Freeform 60"/>
          <p:cNvSpPr>
            <a:spLocks/>
          </p:cNvSpPr>
          <p:nvPr/>
        </p:nvSpPr>
        <p:spPr bwMode="grayWhite">
          <a:xfrm>
            <a:off x="2251075" y="-285750"/>
            <a:ext cx="6924675" cy="7156450"/>
          </a:xfrm>
          <a:custGeom>
            <a:avLst/>
            <a:gdLst>
              <a:gd name="T0" fmla="*/ 2147483647 w 4362"/>
              <a:gd name="T1" fmla="*/ 2147483647 h 4335"/>
              <a:gd name="T2" fmla="*/ 2147483647 w 4362"/>
              <a:gd name="T3" fmla="*/ 2147483647 h 4335"/>
              <a:gd name="T4" fmla="*/ 2147483647 w 4362"/>
              <a:gd name="T5" fmla="*/ 2147483647 h 4335"/>
              <a:gd name="T6" fmla="*/ 2147483647 w 4362"/>
              <a:gd name="T7" fmla="*/ 2147483647 h 4335"/>
              <a:gd name="T8" fmla="*/ 2147483647 w 4362"/>
              <a:gd name="T9" fmla="*/ 2147483647 h 4335"/>
              <a:gd name="T10" fmla="*/ 2147483647 w 4362"/>
              <a:gd name="T11" fmla="*/ 2147483647 h 4335"/>
              <a:gd name="T12" fmla="*/ 0 w 4362"/>
              <a:gd name="T13" fmla="*/ 2147483647 h 4335"/>
              <a:gd name="T14" fmla="*/ 2147483647 w 4362"/>
              <a:gd name="T15" fmla="*/ 2147483647 h 4335"/>
              <a:gd name="T16" fmla="*/ 2147483647 w 4362"/>
              <a:gd name="T17" fmla="*/ 0 h 4335"/>
              <a:gd name="T18" fmla="*/ 2147483647 w 4362"/>
              <a:gd name="T19" fmla="*/ 2147483647 h 433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362"/>
              <a:gd name="T31" fmla="*/ 0 h 4335"/>
              <a:gd name="T32" fmla="*/ 4362 w 4362"/>
              <a:gd name="T33" fmla="*/ 4335 h 433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362" h="4335">
                <a:moveTo>
                  <a:pt x="189" y="5"/>
                </a:moveTo>
                <a:lnTo>
                  <a:pt x="561" y="186"/>
                </a:lnTo>
                <a:lnTo>
                  <a:pt x="943" y="494"/>
                </a:lnTo>
                <a:lnTo>
                  <a:pt x="1221" y="960"/>
                </a:lnTo>
                <a:lnTo>
                  <a:pt x="1413" y="1623"/>
                </a:lnTo>
                <a:lnTo>
                  <a:pt x="1290" y="2653"/>
                </a:lnTo>
                <a:lnTo>
                  <a:pt x="0" y="4335"/>
                </a:lnTo>
                <a:lnTo>
                  <a:pt x="4349" y="4335"/>
                </a:lnTo>
                <a:lnTo>
                  <a:pt x="4362" y="0"/>
                </a:lnTo>
                <a:lnTo>
                  <a:pt x="189" y="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" name="Rectangle 62"/>
          <p:cNvSpPr>
            <a:spLocks noChangeArrowheads="1"/>
          </p:cNvSpPr>
          <p:nvPr/>
        </p:nvSpPr>
        <p:spPr bwMode="grayWhite">
          <a:xfrm>
            <a:off x="4284663" y="3933825"/>
            <a:ext cx="4875212" cy="4318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57647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397" name="Line 63"/>
          <p:cNvSpPr>
            <a:spLocks noChangeShapeType="1"/>
          </p:cNvSpPr>
          <p:nvPr/>
        </p:nvSpPr>
        <p:spPr bwMode="grayWhite">
          <a:xfrm>
            <a:off x="4284663" y="3933825"/>
            <a:ext cx="4859337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Line 64"/>
          <p:cNvSpPr>
            <a:spLocks noChangeShapeType="1"/>
          </p:cNvSpPr>
          <p:nvPr/>
        </p:nvSpPr>
        <p:spPr bwMode="grayWhite">
          <a:xfrm>
            <a:off x="4284663" y="4365625"/>
            <a:ext cx="4859337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Rectangle 3"/>
          <p:cNvSpPr txBox="1">
            <a:spLocks noChangeArrowheads="1"/>
          </p:cNvSpPr>
          <p:nvPr/>
        </p:nvSpPr>
        <p:spPr bwMode="black">
          <a:xfrm>
            <a:off x="4724400" y="3276600"/>
            <a:ext cx="419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alibri" pitchFamily="34" charset="0"/>
              </a:rPr>
              <a:t>AIK III </a:t>
            </a:r>
          </a:p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alibri" pitchFamily="34" charset="0"/>
              </a:rPr>
              <a:t>UNIVERSITAS MUHAMMADIYAH MALANG</a:t>
            </a:r>
            <a:endParaRPr lang="en-US" sz="1600" b="1" dirty="0">
              <a:latin typeface="Calibri" pitchFamily="34" charset="0"/>
            </a:endParaRPr>
          </a:p>
        </p:txBody>
      </p:sp>
      <p:pic>
        <p:nvPicPr>
          <p:cNvPr id="16400" name="Picture 80" descr="100_036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0" y="4338638"/>
            <a:ext cx="6000750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Freeform 58"/>
          <p:cNvSpPr>
            <a:spLocks/>
          </p:cNvSpPr>
          <p:nvPr/>
        </p:nvSpPr>
        <p:spPr bwMode="gray">
          <a:xfrm>
            <a:off x="0" y="4483100"/>
            <a:ext cx="4122738" cy="2368550"/>
          </a:xfrm>
          <a:custGeom>
            <a:avLst/>
            <a:gdLst/>
            <a:ahLst/>
            <a:cxnLst>
              <a:cxn ang="0">
                <a:pos x="0" y="489"/>
              </a:cxn>
              <a:cxn ang="0">
                <a:pos x="1328" y="840"/>
              </a:cxn>
              <a:cxn ang="0">
                <a:pos x="2488" y="0"/>
              </a:cxn>
              <a:cxn ang="0">
                <a:pos x="1712" y="1124"/>
              </a:cxn>
              <a:cxn ang="0">
                <a:pos x="636" y="1492"/>
              </a:cxn>
              <a:cxn ang="0">
                <a:pos x="1" y="1492"/>
              </a:cxn>
              <a:cxn ang="0">
                <a:pos x="0" y="489"/>
              </a:cxn>
            </a:cxnLst>
            <a:rect l="0" t="0" r="r" b="b"/>
            <a:pathLst>
              <a:path w="2597" h="1492">
                <a:moveTo>
                  <a:pt x="0" y="489"/>
                </a:moveTo>
                <a:cubicBezTo>
                  <a:pt x="247" y="671"/>
                  <a:pt x="632" y="920"/>
                  <a:pt x="1328" y="840"/>
                </a:cubicBezTo>
                <a:cubicBezTo>
                  <a:pt x="2024" y="760"/>
                  <a:pt x="2360" y="131"/>
                  <a:pt x="2488" y="0"/>
                </a:cubicBezTo>
                <a:cubicBezTo>
                  <a:pt x="2597" y="53"/>
                  <a:pt x="1792" y="1068"/>
                  <a:pt x="1712" y="1124"/>
                </a:cubicBezTo>
                <a:cubicBezTo>
                  <a:pt x="1632" y="1180"/>
                  <a:pt x="921" y="1431"/>
                  <a:pt x="636" y="1492"/>
                </a:cubicBezTo>
                <a:lnTo>
                  <a:pt x="1" y="1492"/>
                </a:lnTo>
                <a:lnTo>
                  <a:pt x="0" y="489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Freeform 59"/>
          <p:cNvSpPr>
            <a:spLocks/>
          </p:cNvSpPr>
          <p:nvPr/>
        </p:nvSpPr>
        <p:spPr bwMode="gray">
          <a:xfrm>
            <a:off x="-12700" y="4149725"/>
            <a:ext cx="4152900" cy="2708275"/>
          </a:xfrm>
          <a:custGeom>
            <a:avLst/>
            <a:gdLst/>
            <a:ahLst/>
            <a:cxnLst>
              <a:cxn ang="0">
                <a:pos x="0" y="1688"/>
              </a:cxn>
              <a:cxn ang="0">
                <a:pos x="0" y="1112"/>
              </a:cxn>
              <a:cxn ang="0">
                <a:pos x="2576" y="0"/>
              </a:cxn>
              <a:cxn ang="0">
                <a:pos x="2135" y="826"/>
              </a:cxn>
              <a:cxn ang="0">
                <a:pos x="635" y="1688"/>
              </a:cxn>
              <a:cxn ang="0">
                <a:pos x="0" y="1688"/>
              </a:cxn>
            </a:cxnLst>
            <a:rect l="0" t="0" r="r" b="b"/>
            <a:pathLst>
              <a:path w="2576" h="1688">
                <a:moveTo>
                  <a:pt x="0" y="1688"/>
                </a:moveTo>
                <a:lnTo>
                  <a:pt x="0" y="1112"/>
                </a:lnTo>
                <a:cubicBezTo>
                  <a:pt x="1960" y="1464"/>
                  <a:pt x="2419" y="304"/>
                  <a:pt x="2576" y="0"/>
                </a:cubicBezTo>
                <a:lnTo>
                  <a:pt x="2135" y="826"/>
                </a:lnTo>
                <a:cubicBezTo>
                  <a:pt x="1618" y="1315"/>
                  <a:pt x="1286" y="1456"/>
                  <a:pt x="635" y="1688"/>
                </a:cubicBezTo>
                <a:lnTo>
                  <a:pt x="0" y="168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" name="Freeform 61"/>
          <p:cNvSpPr>
            <a:spLocks/>
          </p:cNvSpPr>
          <p:nvPr/>
        </p:nvSpPr>
        <p:spPr bwMode="gray">
          <a:xfrm>
            <a:off x="965200" y="-285750"/>
            <a:ext cx="3822700" cy="7156450"/>
          </a:xfrm>
          <a:custGeom>
            <a:avLst/>
            <a:gdLst/>
            <a:ahLst/>
            <a:cxnLst>
              <a:cxn ang="0">
                <a:pos x="858" y="0"/>
              </a:cxn>
              <a:cxn ang="0">
                <a:pos x="1984" y="2583"/>
              </a:cxn>
              <a:cxn ang="0">
                <a:pos x="0" y="4327"/>
              </a:cxn>
              <a:cxn ang="0">
                <a:pos x="1208" y="4335"/>
              </a:cxn>
              <a:cxn ang="0">
                <a:pos x="2272" y="2567"/>
              </a:cxn>
              <a:cxn ang="0">
                <a:pos x="998" y="3"/>
              </a:cxn>
              <a:cxn ang="0">
                <a:pos x="858" y="0"/>
              </a:cxn>
            </a:cxnLst>
            <a:rect l="0" t="0" r="r" b="b"/>
            <a:pathLst>
              <a:path w="2408" h="4335">
                <a:moveTo>
                  <a:pt x="858" y="0"/>
                </a:moveTo>
                <a:cubicBezTo>
                  <a:pt x="2020" y="270"/>
                  <a:pt x="2408" y="1631"/>
                  <a:pt x="1984" y="2583"/>
                </a:cubicBezTo>
                <a:cubicBezTo>
                  <a:pt x="1560" y="3535"/>
                  <a:pt x="880" y="3976"/>
                  <a:pt x="0" y="4327"/>
                </a:cubicBezTo>
                <a:lnTo>
                  <a:pt x="1208" y="4335"/>
                </a:lnTo>
                <a:cubicBezTo>
                  <a:pt x="1520" y="4079"/>
                  <a:pt x="2144" y="3343"/>
                  <a:pt x="2272" y="2567"/>
                </a:cubicBezTo>
                <a:cubicBezTo>
                  <a:pt x="2400" y="1791"/>
                  <a:pt x="2278" y="419"/>
                  <a:pt x="998" y="3"/>
                </a:cubicBezTo>
                <a:lnTo>
                  <a:pt x="858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1" name="Oval 84"/>
          <p:cNvSpPr>
            <a:spLocks noChangeArrowheads="1"/>
          </p:cNvSpPr>
          <p:nvPr/>
        </p:nvSpPr>
        <p:spPr bwMode="gray">
          <a:xfrm>
            <a:off x="2184400" y="3933825"/>
            <a:ext cx="2027238" cy="204787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2" name="Oval 85"/>
          <p:cNvSpPr>
            <a:spLocks noChangeArrowheads="1"/>
          </p:cNvSpPr>
          <p:nvPr/>
        </p:nvSpPr>
        <p:spPr bwMode="gray">
          <a:xfrm>
            <a:off x="2184400" y="3933825"/>
            <a:ext cx="2027238" cy="2047875"/>
          </a:xfrm>
          <a:prstGeom prst="ellipse">
            <a:avLst/>
          </a:prstGeom>
          <a:gradFill rotWithShape="1">
            <a:gsLst>
              <a:gs pos="0">
                <a:schemeClr val="accent1">
                  <a:alpha val="32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3" name="Oval 86"/>
          <p:cNvSpPr>
            <a:spLocks noChangeArrowheads="1"/>
          </p:cNvSpPr>
          <p:nvPr/>
        </p:nvSpPr>
        <p:spPr bwMode="gray">
          <a:xfrm>
            <a:off x="2316163" y="4067175"/>
            <a:ext cx="1763712" cy="178117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5411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4" name="Oval 87"/>
          <p:cNvSpPr>
            <a:spLocks noChangeArrowheads="1"/>
          </p:cNvSpPr>
          <p:nvPr/>
        </p:nvSpPr>
        <p:spPr bwMode="gray">
          <a:xfrm>
            <a:off x="2317750" y="4070350"/>
            <a:ext cx="1762125" cy="178117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63529"/>
                  <a:invGamma/>
                </a:schemeClr>
              </a:gs>
              <a:gs pos="100000">
                <a:schemeClr val="accent1">
                  <a:alpha val="0"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1026" name="Picture 2" descr="J:\wallpaper\wallpaper Islam\Kaba-Mecca-Makkah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4143367"/>
            <a:ext cx="1571636" cy="1571648"/>
          </a:xfrm>
          <a:prstGeom prst="ellipse">
            <a:avLst/>
          </a:prstGeom>
          <a:noFill/>
        </p:spPr>
      </p:pic>
      <p:sp>
        <p:nvSpPr>
          <p:cNvPr id="30" name="Oval 29">
            <a:hlinkClick r:id="rId6" action="ppaction://hlinksldjump"/>
          </p:cNvPr>
          <p:cNvSpPr/>
          <p:nvPr/>
        </p:nvSpPr>
        <p:spPr>
          <a:xfrm>
            <a:off x="2195513" y="3948113"/>
            <a:ext cx="2000250" cy="200025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786314" y="838200"/>
            <a:ext cx="4129086" cy="255454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MATERI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spc="50" dirty="0" smtClean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“ISLAMISASI NUSANTARA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&amp;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IMPLIKASINYA TERHADAP PERKEMBANGAN ISLAM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n-US" sz="20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6411" name="Picture 7">
            <a:hlinkClick r:id="rId7" action="ppaction://hlinksldjump" highlightClick="1">
              <a:snd r:embed="rId8" name="click.wav"/>
            </a:hlinkClick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253413" y="-128588"/>
            <a:ext cx="849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Multiply 37">
            <a:hlinkClick r:id="" action="ppaction://hlinkshowjump?jump=endshow" highlightClick="1">
              <a:snd r:embed="rId10" name="chimes.wav"/>
            </a:hlinkClick>
          </p:cNvPr>
          <p:cNvSpPr/>
          <p:nvPr/>
        </p:nvSpPr>
        <p:spPr>
          <a:xfrm>
            <a:off x="7543800" y="0"/>
            <a:ext cx="485804" cy="480994"/>
          </a:xfrm>
          <a:prstGeom prst="mathMultiply">
            <a:avLst/>
          </a:prstGeom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4" name="Oval 33"/>
          <p:cNvSpPr/>
          <p:nvPr/>
        </p:nvSpPr>
        <p:spPr>
          <a:xfrm>
            <a:off x="3505200" y="6172200"/>
            <a:ext cx="1066800" cy="4572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/>
              <a:t>Teori</a:t>
            </a:r>
            <a:endParaRPr lang="en-US" sz="1200" b="1" dirty="0"/>
          </a:p>
        </p:txBody>
      </p:sp>
      <p:sp>
        <p:nvSpPr>
          <p:cNvPr id="36" name="Oval 35"/>
          <p:cNvSpPr/>
          <p:nvPr/>
        </p:nvSpPr>
        <p:spPr>
          <a:xfrm>
            <a:off x="5105400" y="6172200"/>
            <a:ext cx="1066800" cy="4572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/>
              <a:t>Tahapan</a:t>
            </a:r>
            <a:endParaRPr lang="en-US" sz="1200" b="1" dirty="0"/>
          </a:p>
        </p:txBody>
      </p:sp>
      <p:sp>
        <p:nvSpPr>
          <p:cNvPr id="37" name="Oval 36"/>
          <p:cNvSpPr/>
          <p:nvPr/>
        </p:nvSpPr>
        <p:spPr>
          <a:xfrm>
            <a:off x="6553200" y="6172200"/>
            <a:ext cx="1066800" cy="457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err="1" smtClean="0"/>
              <a:t>Corak</a:t>
            </a:r>
            <a:endParaRPr lang="en-US" sz="900" b="1" dirty="0"/>
          </a:p>
        </p:txBody>
      </p:sp>
      <p:sp>
        <p:nvSpPr>
          <p:cNvPr id="39" name="Oval 38"/>
          <p:cNvSpPr/>
          <p:nvPr/>
        </p:nvSpPr>
        <p:spPr>
          <a:xfrm>
            <a:off x="8077200" y="6172200"/>
            <a:ext cx="1066800" cy="4572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err="1" smtClean="0"/>
              <a:t>Implikasi</a:t>
            </a:r>
            <a:endParaRPr lang="en-US" sz="900" b="1" dirty="0"/>
          </a:p>
        </p:txBody>
      </p:sp>
      <p:pic>
        <p:nvPicPr>
          <p:cNvPr id="2" name="Picture 2" descr="D:\Logo\Aneka Logo\Logo_umm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241648" y="3962400"/>
            <a:ext cx="1873152" cy="18329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457200"/>
            <a:ext cx="67810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PERIODISASI PERKEMBANGAN ISLAM</a:t>
            </a:r>
            <a:endParaRPr lang="en-US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183380" y="5927360"/>
            <a:ext cx="609600" cy="609600"/>
            <a:chOff x="6400800" y="3352800"/>
            <a:chExt cx="609600" cy="609600"/>
          </a:xfrm>
        </p:grpSpPr>
        <p:sp>
          <p:nvSpPr>
            <p:cNvPr id="5" name="Oval 4">
              <a:hlinkClick r:id="" action="ppaction://hlinkshowjump?jump=endshow" highlightClick="1">
                <a:snd r:embed="rId2" name="click.wav"/>
              </a:hlinkClick>
            </p:cNvPr>
            <p:cNvSpPr/>
            <p:nvPr/>
          </p:nvSpPr>
          <p:spPr>
            <a:xfrm>
              <a:off x="6400800" y="3352800"/>
              <a:ext cx="609600" cy="6096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>
                  <a:alpha val="7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Isosceles Triangle 5">
              <a:hlinkClick r:id="" action="ppaction://hlinkshowjump?jump=endshow" highlightClick="1">
                <a:snd r:embed="rId2" name="click.wav"/>
              </a:hlinkClick>
            </p:cNvPr>
            <p:cNvSpPr/>
            <p:nvPr/>
          </p:nvSpPr>
          <p:spPr>
            <a:xfrm rot="5221111">
              <a:off x="6560340" y="3470146"/>
              <a:ext cx="373228" cy="368594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7370070" y="6000690"/>
            <a:ext cx="85953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Next</a:t>
            </a:r>
            <a:endParaRPr lang="en-US" sz="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533400" y="990600"/>
          <a:ext cx="2895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4038600" y="3200400"/>
          <a:ext cx="52578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3" name="Right Arrow 12"/>
          <p:cNvSpPr/>
          <p:nvPr/>
        </p:nvSpPr>
        <p:spPr>
          <a:xfrm>
            <a:off x="2743200" y="4572000"/>
            <a:ext cx="1600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352800" y="1764268"/>
            <a:ext cx="475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Pembentukan</a:t>
            </a:r>
            <a:r>
              <a:rPr lang="en-US" dirty="0" smtClean="0"/>
              <a:t>, </a:t>
            </a:r>
            <a:r>
              <a:rPr lang="en-US" dirty="0" err="1" smtClean="0"/>
              <a:t>Penguatan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Ekspansi</a:t>
            </a:r>
            <a:endParaRPr lang="en-US" dirty="0"/>
          </a:p>
        </p:txBody>
      </p:sp>
      <p:sp>
        <p:nvSpPr>
          <p:cNvPr id="16" name="Right Brace 15"/>
          <p:cNvSpPr/>
          <p:nvPr/>
        </p:nvSpPr>
        <p:spPr>
          <a:xfrm>
            <a:off x="2743200" y="1371600"/>
            <a:ext cx="381000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905000" y="5421868"/>
            <a:ext cx="4480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Puncak</a:t>
            </a:r>
            <a:r>
              <a:rPr lang="en-US" dirty="0" smtClean="0"/>
              <a:t> </a:t>
            </a:r>
            <a:r>
              <a:rPr lang="en-US" dirty="0" err="1" smtClean="0"/>
              <a:t>Kejayaan</a:t>
            </a:r>
            <a:r>
              <a:rPr lang="en-US" dirty="0" smtClean="0"/>
              <a:t> Islam [Golden age]</a:t>
            </a:r>
          </a:p>
          <a:p>
            <a:r>
              <a:rPr lang="en-US" dirty="0" err="1" smtClean="0"/>
              <a:t>Kemunduran</a:t>
            </a:r>
            <a:r>
              <a:rPr lang="en-US" dirty="0" smtClean="0"/>
              <a:t> Islam</a:t>
            </a:r>
            <a:endParaRPr lang="en-US" dirty="0"/>
          </a:p>
        </p:txBody>
      </p:sp>
      <p:sp>
        <p:nvSpPr>
          <p:cNvPr id="18" name="Left Brace 17"/>
          <p:cNvSpPr/>
          <p:nvPr/>
        </p:nvSpPr>
        <p:spPr>
          <a:xfrm>
            <a:off x="914400" y="3581400"/>
            <a:ext cx="228600" cy="1295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hape 19"/>
          <p:cNvCxnSpPr>
            <a:endCxn id="17" idx="1"/>
          </p:cNvCxnSpPr>
          <p:nvPr/>
        </p:nvCxnSpPr>
        <p:spPr>
          <a:xfrm rot="16200000" flipH="1">
            <a:off x="594583" y="4434617"/>
            <a:ext cx="1477834" cy="114300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457200"/>
            <a:ext cx="76386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TEORI ISLAMISASI NUSANTARA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8183380" y="5927360"/>
            <a:ext cx="609600" cy="609600"/>
            <a:chOff x="6400800" y="3352800"/>
            <a:chExt cx="609600" cy="609600"/>
          </a:xfrm>
        </p:grpSpPr>
        <p:sp>
          <p:nvSpPr>
            <p:cNvPr id="5" name="Oval 4">
              <a:hlinkClick r:id="" action="ppaction://hlinkshowjump?jump=endshow" highlightClick="1">
                <a:snd r:embed="rId2" name="click.wav"/>
              </a:hlinkClick>
            </p:cNvPr>
            <p:cNvSpPr/>
            <p:nvPr/>
          </p:nvSpPr>
          <p:spPr>
            <a:xfrm>
              <a:off x="6400800" y="3352800"/>
              <a:ext cx="609600" cy="6096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>
                  <a:alpha val="7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Isosceles Triangle 5">
              <a:hlinkClick r:id="" action="ppaction://hlinkshowjump?jump=endshow" highlightClick="1">
                <a:snd r:embed="rId2" name="click.wav"/>
              </a:hlinkClick>
            </p:cNvPr>
            <p:cNvSpPr/>
            <p:nvPr/>
          </p:nvSpPr>
          <p:spPr>
            <a:xfrm rot="5221111">
              <a:off x="6560340" y="3470146"/>
              <a:ext cx="373228" cy="368594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7370070" y="6000690"/>
            <a:ext cx="85953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Next</a:t>
            </a:r>
            <a:endParaRPr lang="en-US" sz="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457200"/>
            <a:ext cx="67489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IMPLIKASI TEORI GUJARAT 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8183380" y="5927360"/>
            <a:ext cx="609600" cy="609600"/>
            <a:chOff x="6400800" y="3352800"/>
            <a:chExt cx="609600" cy="609600"/>
          </a:xfrm>
        </p:grpSpPr>
        <p:sp>
          <p:nvSpPr>
            <p:cNvPr id="5" name="Oval 4">
              <a:hlinkClick r:id="" action="ppaction://hlinkshowjump?jump=endshow" highlightClick="1">
                <a:snd r:embed="rId2" name="click.wav"/>
              </a:hlinkClick>
            </p:cNvPr>
            <p:cNvSpPr/>
            <p:nvPr/>
          </p:nvSpPr>
          <p:spPr>
            <a:xfrm>
              <a:off x="6400800" y="3352800"/>
              <a:ext cx="609600" cy="6096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>
                  <a:alpha val="7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Isosceles Triangle 5">
              <a:hlinkClick r:id="" action="ppaction://hlinkshowjump?jump=endshow" highlightClick="1">
                <a:snd r:embed="rId2" name="click.wav"/>
              </a:hlinkClick>
            </p:cNvPr>
            <p:cNvSpPr/>
            <p:nvPr/>
          </p:nvSpPr>
          <p:spPr>
            <a:xfrm rot="5221111">
              <a:off x="6560340" y="3470146"/>
              <a:ext cx="373228" cy="368594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7370070" y="6000690"/>
            <a:ext cx="85953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Next</a:t>
            </a:r>
            <a:endParaRPr lang="en-US" sz="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1447800"/>
            <a:ext cx="7924800" cy="434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err="1" smtClean="0"/>
              <a:t>Teori</a:t>
            </a:r>
            <a:r>
              <a:rPr lang="en-US" sz="3200" dirty="0" smtClean="0"/>
              <a:t> Gujarat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menonjolkan</a:t>
            </a:r>
            <a:r>
              <a:rPr lang="en-US" sz="3200" dirty="0" smtClean="0"/>
              <a:t> </a:t>
            </a:r>
            <a:r>
              <a:rPr lang="en-US" sz="3200" dirty="0" smtClean="0"/>
              <a:t>India</a:t>
            </a:r>
            <a:r>
              <a:rPr lang="en-US" sz="3200" dirty="0" smtClean="0"/>
              <a:t> </a:t>
            </a:r>
            <a:r>
              <a:rPr lang="en-US" sz="3200" dirty="0" err="1" smtClean="0"/>
              <a:t>Sentris</a:t>
            </a:r>
            <a:r>
              <a:rPr lang="en-US" sz="3200" dirty="0" smtClean="0"/>
              <a:t>, </a:t>
            </a:r>
            <a:r>
              <a:rPr lang="en-US" sz="3200" dirty="0" err="1" smtClean="0"/>
              <a:t>seakan-akan</a:t>
            </a:r>
            <a:r>
              <a:rPr lang="en-US" sz="3200" dirty="0" smtClean="0"/>
              <a:t> </a:t>
            </a:r>
            <a:r>
              <a:rPr lang="en-US" sz="3200" dirty="0" err="1" smtClean="0"/>
              <a:t>segala</a:t>
            </a:r>
            <a:r>
              <a:rPr lang="en-US" sz="3200" dirty="0" smtClean="0"/>
              <a:t> </a:t>
            </a:r>
            <a:r>
              <a:rPr lang="en-US" sz="3200" dirty="0" err="1" smtClean="0"/>
              <a:t>perubahan</a:t>
            </a:r>
            <a:r>
              <a:rPr lang="en-US" sz="3200" dirty="0" smtClean="0"/>
              <a:t> </a:t>
            </a:r>
            <a:r>
              <a:rPr lang="en-US" sz="3200" dirty="0" err="1" smtClean="0"/>
              <a:t>sosial</a:t>
            </a:r>
            <a:r>
              <a:rPr lang="en-US" sz="3200" dirty="0" smtClean="0"/>
              <a:t>, </a:t>
            </a:r>
            <a:r>
              <a:rPr lang="en-US" sz="3200" dirty="0" err="1" smtClean="0"/>
              <a:t>politik</a:t>
            </a:r>
            <a:r>
              <a:rPr lang="en-US" sz="3200" dirty="0" smtClean="0"/>
              <a:t>, </a:t>
            </a:r>
            <a:r>
              <a:rPr lang="en-US" sz="3200" dirty="0" err="1" smtClean="0"/>
              <a:t>ekonomi</a:t>
            </a:r>
            <a:r>
              <a:rPr lang="en-US" sz="3200" dirty="0" smtClean="0"/>
              <a:t>, </a:t>
            </a:r>
            <a:r>
              <a:rPr lang="en-US" sz="3200" dirty="0" err="1" smtClean="0"/>
              <a:t>budaya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agama di Nusantara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err="1" smtClean="0"/>
              <a:t>dilepaskan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pengaruh</a:t>
            </a:r>
            <a:r>
              <a:rPr lang="en-US" sz="3200" dirty="0" smtClean="0"/>
              <a:t> India. </a:t>
            </a:r>
            <a:r>
              <a:rPr lang="en-US" sz="3200" dirty="0" err="1" smtClean="0"/>
              <a:t>Dampaknya</a:t>
            </a:r>
            <a:r>
              <a:rPr lang="en-US" sz="3200" dirty="0" smtClean="0"/>
              <a:t> </a:t>
            </a:r>
            <a:r>
              <a:rPr lang="en-US" sz="3200" dirty="0" err="1" smtClean="0"/>
              <a:t>teori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hilangnya</a:t>
            </a:r>
            <a:r>
              <a:rPr lang="en-US" sz="3200" dirty="0" smtClean="0"/>
              <a:t> </a:t>
            </a:r>
            <a:r>
              <a:rPr lang="en-US" sz="3200" dirty="0" err="1" smtClean="0"/>
              <a:t>peranan</a:t>
            </a:r>
            <a:r>
              <a:rPr lang="en-US" sz="3200" dirty="0" smtClean="0"/>
              <a:t> Arab </a:t>
            </a:r>
            <a:r>
              <a:rPr lang="en-US" sz="3200" dirty="0" err="1" smtClean="0"/>
              <a:t>atas</a:t>
            </a:r>
            <a:r>
              <a:rPr lang="en-US" sz="3200" dirty="0" smtClean="0"/>
              <a:t> </a:t>
            </a:r>
            <a:r>
              <a:rPr lang="en-US" sz="3200" dirty="0" err="1" smtClean="0"/>
              <a:t>islamisasi</a:t>
            </a:r>
            <a:r>
              <a:rPr lang="en-US" sz="3200" dirty="0" smtClean="0"/>
              <a:t> Nusantara…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457200"/>
            <a:ext cx="661751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IMPLIKASI TEORI MAKKAH 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8183380" y="5927360"/>
            <a:ext cx="609600" cy="609600"/>
            <a:chOff x="6400800" y="3352800"/>
            <a:chExt cx="609600" cy="609600"/>
          </a:xfrm>
        </p:grpSpPr>
        <p:sp>
          <p:nvSpPr>
            <p:cNvPr id="5" name="Oval 4">
              <a:hlinkClick r:id="" action="ppaction://hlinkshowjump?jump=endshow" highlightClick="1">
                <a:snd r:embed="rId2" name="click.wav"/>
              </a:hlinkClick>
            </p:cNvPr>
            <p:cNvSpPr/>
            <p:nvPr/>
          </p:nvSpPr>
          <p:spPr>
            <a:xfrm>
              <a:off x="6400800" y="3352800"/>
              <a:ext cx="609600" cy="6096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>
                  <a:alpha val="7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Isosceles Triangle 5">
              <a:hlinkClick r:id="" action="ppaction://hlinkshowjump?jump=endshow" highlightClick="1">
                <a:snd r:embed="rId2" name="click.wav"/>
              </a:hlinkClick>
            </p:cNvPr>
            <p:cNvSpPr/>
            <p:nvPr/>
          </p:nvSpPr>
          <p:spPr>
            <a:xfrm rot="5221111">
              <a:off x="6560340" y="3470146"/>
              <a:ext cx="373228" cy="368594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7370070" y="6000690"/>
            <a:ext cx="85953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Next</a:t>
            </a:r>
            <a:endParaRPr lang="en-US" sz="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1447800"/>
            <a:ext cx="7924800" cy="434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antitesis</a:t>
            </a:r>
            <a:r>
              <a:rPr lang="en-US" sz="3200" dirty="0" smtClean="0"/>
              <a:t> </a:t>
            </a:r>
            <a:r>
              <a:rPr lang="en-US" sz="3200" dirty="0" err="1" smtClean="0"/>
              <a:t>teori</a:t>
            </a:r>
            <a:r>
              <a:rPr lang="en-US" sz="3200" dirty="0" smtClean="0"/>
              <a:t> Gujarat</a:t>
            </a:r>
          </a:p>
          <a:p>
            <a:pPr marL="514350" indent="-514350">
              <a:buAutoNum type="arabicPeriod"/>
            </a:pP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menghubungkan</a:t>
            </a:r>
            <a:r>
              <a:rPr lang="en-US" sz="3200" dirty="0" smtClean="0"/>
              <a:t> </a:t>
            </a:r>
            <a:r>
              <a:rPr lang="en-US" sz="3200" dirty="0" err="1" smtClean="0"/>
              <a:t>kembali</a:t>
            </a:r>
            <a:r>
              <a:rPr lang="en-US" sz="3200" dirty="0" smtClean="0"/>
              <a:t> </a:t>
            </a:r>
            <a:r>
              <a:rPr lang="en-US" sz="3200" dirty="0" err="1" smtClean="0"/>
              <a:t>antara</a:t>
            </a:r>
            <a:r>
              <a:rPr lang="en-US" sz="3200" dirty="0" smtClean="0"/>
              <a:t> Islam Indonesia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Makkah</a:t>
            </a:r>
            <a:r>
              <a:rPr lang="en-US" sz="3200" dirty="0" smtClean="0"/>
              <a:t>-Arab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sumber</a:t>
            </a:r>
            <a:r>
              <a:rPr lang="en-US" sz="3200" dirty="0" smtClean="0"/>
              <a:t> </a:t>
            </a:r>
            <a:r>
              <a:rPr lang="en-US" sz="3200" dirty="0" err="1" smtClean="0"/>
              <a:t>utama</a:t>
            </a:r>
            <a:r>
              <a:rPr lang="en-US" sz="3200" smtClean="0"/>
              <a:t> agama Islam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457200"/>
            <a:ext cx="63530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IMPLIKASI TEORI PERSIA 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8183380" y="5927360"/>
            <a:ext cx="609600" cy="609600"/>
            <a:chOff x="6400800" y="3352800"/>
            <a:chExt cx="609600" cy="609600"/>
          </a:xfrm>
        </p:grpSpPr>
        <p:sp>
          <p:nvSpPr>
            <p:cNvPr id="5" name="Oval 4">
              <a:hlinkClick r:id="" action="ppaction://hlinkshowjump?jump=endshow" highlightClick="1">
                <a:snd r:embed="rId2" name="click.wav"/>
              </a:hlinkClick>
            </p:cNvPr>
            <p:cNvSpPr/>
            <p:nvPr/>
          </p:nvSpPr>
          <p:spPr>
            <a:xfrm>
              <a:off x="6400800" y="3352800"/>
              <a:ext cx="609600" cy="6096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>
                  <a:alpha val="7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Isosceles Triangle 5">
              <a:hlinkClick r:id="" action="ppaction://hlinkshowjump?jump=endshow" highlightClick="1">
                <a:snd r:embed="rId2" name="click.wav"/>
              </a:hlinkClick>
            </p:cNvPr>
            <p:cNvSpPr/>
            <p:nvPr/>
          </p:nvSpPr>
          <p:spPr>
            <a:xfrm rot="5221111">
              <a:off x="6560340" y="3470146"/>
              <a:ext cx="373228" cy="368594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7370070" y="6000690"/>
            <a:ext cx="85953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Next</a:t>
            </a:r>
            <a:endParaRPr lang="en-US" sz="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1447800"/>
            <a:ext cx="7924800" cy="434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/>
            <a:r>
              <a:rPr lang="en-US" sz="3200" dirty="0" smtClean="0"/>
              <a:t>	</a:t>
            </a:r>
            <a:r>
              <a:rPr lang="en-US" sz="3200" dirty="0" err="1" smtClean="0"/>
              <a:t>Legitimasi</a:t>
            </a:r>
            <a:r>
              <a:rPr lang="en-US" sz="3200" dirty="0" smtClean="0"/>
              <a:t> </a:t>
            </a:r>
            <a:r>
              <a:rPr lang="en-US" sz="3200" dirty="0" err="1" smtClean="0"/>
              <a:t>keberadaan</a:t>
            </a:r>
            <a:r>
              <a:rPr lang="en-US" sz="3200" dirty="0" smtClean="0"/>
              <a:t> </a:t>
            </a:r>
            <a:r>
              <a:rPr lang="en-US" sz="3200" dirty="0" err="1" smtClean="0"/>
              <a:t>ajaran</a:t>
            </a:r>
            <a:r>
              <a:rPr lang="en-US" sz="3200" dirty="0" smtClean="0"/>
              <a:t> </a:t>
            </a:r>
            <a:r>
              <a:rPr lang="en-US" sz="3200" dirty="0" err="1" smtClean="0"/>
              <a:t>Syi’ah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smtClean="0"/>
              <a:t> Indonesia:</a:t>
            </a:r>
            <a:endParaRPr lang="en-US" sz="3200" dirty="0" smtClean="0"/>
          </a:p>
          <a:p>
            <a:pPr marL="514350" indent="-514350">
              <a:buAutoNum type="arabicPeriod"/>
            </a:pPr>
            <a:r>
              <a:rPr lang="en-US" sz="3200" dirty="0" err="1" smtClean="0"/>
              <a:t>Peringatan</a:t>
            </a:r>
            <a:r>
              <a:rPr lang="en-US" sz="3200" dirty="0" smtClean="0"/>
              <a:t> 10 Muharram (</a:t>
            </a:r>
            <a:r>
              <a:rPr lang="en-US" sz="3200" i="1" dirty="0" err="1" smtClean="0"/>
              <a:t>Assyuro</a:t>
            </a:r>
            <a:r>
              <a:rPr lang="en-US" sz="3200" dirty="0" smtClean="0"/>
              <a:t>)</a:t>
            </a:r>
          </a:p>
          <a:p>
            <a:pPr marL="514350" indent="-514350">
              <a:buAutoNum type="arabicPeriod"/>
            </a:pPr>
            <a:r>
              <a:rPr lang="en-US" sz="3200" dirty="0" err="1" smtClean="0"/>
              <a:t>Ajaran</a:t>
            </a:r>
            <a:r>
              <a:rPr lang="en-US" sz="3200" dirty="0" smtClean="0"/>
              <a:t> </a:t>
            </a:r>
            <a:r>
              <a:rPr lang="en-US" sz="3200" dirty="0" err="1" smtClean="0"/>
              <a:t>Syaikh</a:t>
            </a:r>
            <a:r>
              <a:rPr lang="en-US" sz="3200" dirty="0" smtClean="0"/>
              <a:t> </a:t>
            </a:r>
            <a:r>
              <a:rPr lang="en-US" sz="3200" dirty="0" err="1" smtClean="0"/>
              <a:t>Siti</a:t>
            </a:r>
            <a:r>
              <a:rPr lang="en-US" sz="3200" dirty="0" smtClean="0"/>
              <a:t> </a:t>
            </a:r>
            <a:r>
              <a:rPr lang="en-US" sz="3200" dirty="0" err="1" smtClean="0"/>
              <a:t>Jenar</a:t>
            </a:r>
            <a:r>
              <a:rPr lang="en-US" sz="3200" dirty="0" smtClean="0"/>
              <a:t> </a:t>
            </a:r>
            <a:r>
              <a:rPr lang="en-US" sz="3200" dirty="0" err="1" smtClean="0"/>
              <a:t>sama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ajaran</a:t>
            </a:r>
            <a:r>
              <a:rPr lang="en-US" sz="3200" dirty="0" smtClean="0"/>
              <a:t> al-</a:t>
            </a:r>
            <a:r>
              <a:rPr lang="en-US" sz="3200" dirty="0" err="1" smtClean="0"/>
              <a:t>Hallaj</a:t>
            </a:r>
            <a:r>
              <a:rPr lang="en-US" sz="3200" dirty="0" smtClean="0"/>
              <a:t> </a:t>
            </a:r>
            <a:r>
              <a:rPr lang="en-US" sz="3200" dirty="0" err="1" smtClean="0"/>
              <a:t>seorang</a:t>
            </a:r>
            <a:r>
              <a:rPr lang="en-US" sz="3200" dirty="0" smtClean="0"/>
              <a:t> </a:t>
            </a:r>
            <a:r>
              <a:rPr lang="en-US" sz="3200" dirty="0" err="1" smtClean="0"/>
              <a:t>sufi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Iran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533400" y="1676400"/>
          <a:ext cx="6096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685800" y="457200"/>
            <a:ext cx="80506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TAHAPAN PERKEMBANGAN ISLAM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183380" y="5927360"/>
            <a:ext cx="609600" cy="609600"/>
            <a:chOff x="6400800" y="3352800"/>
            <a:chExt cx="609600" cy="609600"/>
          </a:xfrm>
        </p:grpSpPr>
        <p:sp>
          <p:nvSpPr>
            <p:cNvPr id="5" name="Oval 4">
              <a:hlinkClick r:id="" action="ppaction://hlinkshowjump?jump=endshow" highlightClick="1">
                <a:snd r:embed="rId7" name="click.wav"/>
              </a:hlinkClick>
            </p:cNvPr>
            <p:cNvSpPr/>
            <p:nvPr/>
          </p:nvSpPr>
          <p:spPr>
            <a:xfrm>
              <a:off x="6400800" y="3352800"/>
              <a:ext cx="609600" cy="6096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>
                  <a:alpha val="7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Isosceles Triangle 5">
              <a:hlinkClick r:id="" action="ppaction://hlinkshowjump?jump=endshow" highlightClick="1">
                <a:snd r:embed="rId7" name="click.wav"/>
              </a:hlinkClick>
            </p:cNvPr>
            <p:cNvSpPr/>
            <p:nvPr/>
          </p:nvSpPr>
          <p:spPr>
            <a:xfrm rot="5221111">
              <a:off x="6560340" y="3470146"/>
              <a:ext cx="373228" cy="368594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7370070" y="6000690"/>
            <a:ext cx="85953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Next</a:t>
            </a:r>
            <a:endParaRPr lang="en-US" sz="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4" name="Right Brace 13"/>
          <p:cNvSpPr/>
          <p:nvPr/>
        </p:nvSpPr>
        <p:spPr>
          <a:xfrm>
            <a:off x="5943600" y="2362200"/>
            <a:ext cx="914400" cy="2286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7010400" y="2819400"/>
            <a:ext cx="1600200" cy="14478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dirty="0" err="1" smtClean="0"/>
              <a:t>Akulturasi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457200"/>
            <a:ext cx="72106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CORAK ISLAM NUSANTARA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183380" y="5927360"/>
            <a:ext cx="609600" cy="609600"/>
            <a:chOff x="6400800" y="3352800"/>
            <a:chExt cx="609600" cy="609600"/>
          </a:xfrm>
        </p:grpSpPr>
        <p:sp>
          <p:nvSpPr>
            <p:cNvPr id="6" name="Oval 5">
              <a:hlinkClick r:id="" action="ppaction://hlinkshowjump?jump=endshow" highlightClick="1">
                <a:snd r:embed="rId2" name="click.wav"/>
              </a:hlinkClick>
            </p:cNvPr>
            <p:cNvSpPr/>
            <p:nvPr/>
          </p:nvSpPr>
          <p:spPr>
            <a:xfrm>
              <a:off x="6400800" y="3352800"/>
              <a:ext cx="609600" cy="6096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>
                  <a:alpha val="7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Isosceles Triangle 6">
              <a:hlinkClick r:id="" action="ppaction://hlinkshowjump?jump=endshow" highlightClick="1">
                <a:snd r:embed="rId2" name="click.wav"/>
              </a:hlinkClick>
            </p:cNvPr>
            <p:cNvSpPr/>
            <p:nvPr/>
          </p:nvSpPr>
          <p:spPr>
            <a:xfrm rot="5221111">
              <a:off x="6560340" y="3470146"/>
              <a:ext cx="373228" cy="368594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/>
          <p:cNvSpPr/>
          <p:nvPr/>
        </p:nvSpPr>
        <p:spPr>
          <a:xfrm>
            <a:off x="7370070" y="6000690"/>
            <a:ext cx="85953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Next</a:t>
            </a:r>
            <a:endParaRPr lang="en-US" sz="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8183380" y="5927360"/>
            <a:ext cx="609600" cy="609600"/>
            <a:chOff x="6400800" y="3352800"/>
            <a:chExt cx="609600" cy="609600"/>
          </a:xfrm>
        </p:grpSpPr>
        <p:sp>
          <p:nvSpPr>
            <p:cNvPr id="5" name="Oval 4">
              <a:hlinkClick r:id="" action="ppaction://hlinkshowjump?jump=endshow" highlightClick="1">
                <a:snd r:embed="rId2" name="click.wav"/>
              </a:hlinkClick>
            </p:cNvPr>
            <p:cNvSpPr/>
            <p:nvPr/>
          </p:nvSpPr>
          <p:spPr>
            <a:xfrm>
              <a:off x="6400800" y="3352800"/>
              <a:ext cx="609600" cy="6096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bg1">
                  <a:alpha val="7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Isosceles Triangle 5">
              <a:hlinkClick r:id="" action="ppaction://hlinkshowjump?jump=endshow" highlightClick="1">
                <a:snd r:embed="rId2" name="click.wav"/>
              </a:hlinkClick>
            </p:cNvPr>
            <p:cNvSpPr/>
            <p:nvPr/>
          </p:nvSpPr>
          <p:spPr>
            <a:xfrm rot="5221111">
              <a:off x="6560340" y="3470146"/>
              <a:ext cx="373228" cy="368594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7370070" y="6000690"/>
            <a:ext cx="85953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Next</a:t>
            </a:r>
            <a:endParaRPr lang="en-US" sz="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533400"/>
            <a:ext cx="650691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IMPLIKASI TEORITIK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533400" y="1397000"/>
          <a:ext cx="8001000" cy="439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770</TotalTime>
  <Words>232</Words>
  <Application>Microsoft Office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Verdana</vt:lpstr>
      <vt:lpstr>Wingdings</vt:lpstr>
      <vt:lpstr>Wingdings 2</vt:lpstr>
      <vt:lpstr>Office Theme</vt:lpstr>
      <vt:lpstr>Aspect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ERIK</dc:creator>
  <cp:lastModifiedBy>ERIK BUDIANTO</cp:lastModifiedBy>
  <cp:revision>118</cp:revision>
  <dcterms:created xsi:type="dcterms:W3CDTF">2012-05-02T06:59:05Z</dcterms:created>
  <dcterms:modified xsi:type="dcterms:W3CDTF">2021-10-12T23:59:03Z</dcterms:modified>
</cp:coreProperties>
</file>