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4" r:id="rId4"/>
    <p:sldId id="265" r:id="rId5"/>
    <p:sldId id="266" r:id="rId6"/>
    <p:sldId id="267" r:id="rId7"/>
    <p:sldId id="280" r:id="rId8"/>
    <p:sldId id="281" r:id="rId9"/>
    <p:sldId id="283" r:id="rId10"/>
    <p:sldId id="284" r:id="rId11"/>
    <p:sldId id="285" r:id="rId12"/>
    <p:sldId id="270" r:id="rId13"/>
    <p:sldId id="271" r:id="rId14"/>
    <p:sldId id="272" r:id="rId15"/>
    <p:sldId id="273" r:id="rId16"/>
    <p:sldId id="274" r:id="rId17"/>
    <p:sldId id="275" r:id="rId18"/>
    <p:sldId id="276" r:id="rId19"/>
    <p:sldId id="277" r:id="rId20"/>
    <p:sldId id="278" r:id="rId21"/>
    <p:sldId id="279" r:id="rId22"/>
    <p:sldId id="286" r:id="rId23"/>
    <p:sldId id="287" r:id="rId2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91A382AF-D23C-4EB5-B3E0-07E51FA2DF13}"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1A382AF-D23C-4EB5-B3E0-07E51FA2DF13}"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1A382AF-D23C-4EB5-B3E0-07E51FA2DF13}"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1A382AF-D23C-4EB5-B3E0-07E51FA2DF13}"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1A382AF-D23C-4EB5-B3E0-07E51FA2DF13}"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1A382AF-D23C-4EB5-B3E0-07E51FA2DF13}"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1A382AF-D23C-4EB5-B3E0-07E51FA2DF13}"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1A382AF-D23C-4EB5-B3E0-07E51FA2DF13}"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1A382AF-D23C-4EB5-B3E0-07E51FA2DF13}"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1A382AF-D23C-4EB5-B3E0-07E51FA2DF13}"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0A74C8-3A95-43EF-AD91-7F35C24B0DB4}" type="datetimeFigureOut">
              <a:rPr lang="id-ID" smtClean="0"/>
              <a:pPr/>
              <a:t>13/10/2021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91A382AF-D23C-4EB5-B3E0-07E51FA2DF13}"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60A74C8-3A95-43EF-AD91-7F35C24B0DB4}" type="datetimeFigureOut">
              <a:rPr lang="id-ID" smtClean="0"/>
              <a:pPr/>
              <a:t>13/10/2021</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A382AF-D23C-4EB5-B3E0-07E51FA2DF13}"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endParaRPr lang="id-ID" dirty="0" smtClean="0"/>
          </a:p>
          <a:p>
            <a:r>
              <a:rPr lang="id-ID" dirty="0" smtClean="0"/>
              <a:t>         </a:t>
            </a:r>
          </a:p>
          <a:p>
            <a:r>
              <a:rPr lang="id-ID" smtClean="0"/>
              <a:t>         GERAKAN ISLAMISASI NUSANTARA.</a:t>
            </a:r>
            <a:endParaRPr lang="id-ID" dirty="0" smtClean="0"/>
          </a:p>
          <a:p>
            <a:r>
              <a:rPr lang="id-ID" dirty="0"/>
              <a:t> </a:t>
            </a:r>
            <a:r>
              <a:rPr lang="id-ID" dirty="0" smtClean="0"/>
              <a:t>    </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Pada </a:t>
            </a:r>
            <a:r>
              <a:rPr lang="id-ID" dirty="0" smtClean="0"/>
              <a:t>abad </a:t>
            </a:r>
            <a:r>
              <a:rPr lang="id-ID" dirty="0" smtClean="0"/>
              <a:t>ke 13 terdapat kekuatan politik </a:t>
            </a:r>
            <a:r>
              <a:rPr lang="id-ID" dirty="0" smtClean="0"/>
              <a:t>Islam </a:t>
            </a:r>
            <a:r>
              <a:rPr lang="id-ID" dirty="0" smtClean="0"/>
              <a:t>sudah tentu masuknya Islam jauh sebelum abad tersebut</a:t>
            </a:r>
          </a:p>
          <a:p>
            <a:r>
              <a:rPr lang="id-ID" dirty="0" smtClean="0"/>
              <a:t>Pada tahun 674 m terdapat perkampungan Arab  Islam di Sumatra Barat yang bersumber dari berita Cina timbulnya perkampungan Arab ini karena didukung oleh </a:t>
            </a:r>
            <a:r>
              <a:rPr lang="id-ID" dirty="0" smtClean="0"/>
              <a:t>kekuatan </a:t>
            </a:r>
            <a:r>
              <a:rPr lang="id-ID" dirty="0" smtClean="0"/>
              <a:t>laut Arab. </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Hamka berargumen lain membuat dia yakin akan pandangannya bahwa </a:t>
            </a:r>
            <a:r>
              <a:rPr lang="id-ID" dirty="0" smtClean="0"/>
              <a:t>Islam </a:t>
            </a:r>
            <a:r>
              <a:rPr lang="id-ID" dirty="0" smtClean="0"/>
              <a:t>masuk ke Nusantara berasal dari daerah asalnya pengamatan pada mazhab Syafi’i  mazhab yang berpengaruh begitu besar di Timur tengah</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 3.Teori Persia</a:t>
            </a:r>
          </a:p>
          <a:p>
            <a:r>
              <a:rPr lang="id-ID" dirty="0" smtClean="0"/>
              <a:t>Teori ini dikemukakkan P.A Husen Jayadiningrat Teori ini menjelaskan bahwa Agama Islam yang masuk keNusantara berasal dari Persia,singgah di Gujarat Sedangkan waktunya sekitar abad ke 13 M</a:t>
            </a:r>
          </a:p>
          <a:p>
            <a:r>
              <a:rPr lang="id-ID" dirty="0" smtClean="0"/>
              <a:t>Pandangan Teori ini Teori ini menitik beratkan pada tinjauan pada kebudayaan</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Kebudayaan yang hidup dimasyarakat Islam Indonesia  yang dirasakan memiliki persamaan dengan Persia.</a:t>
            </a:r>
          </a:p>
          <a:p>
            <a:r>
              <a:rPr lang="id-ID" dirty="0" smtClean="0"/>
              <a:t>Persamaan itu antara lain.</a:t>
            </a:r>
          </a:p>
          <a:p>
            <a:r>
              <a:rPr lang="id-ID" dirty="0" smtClean="0"/>
              <a:t>A. Peringatan 10 Muharram  atau Asyura sebagai hari peringatan Syiah atas syahidnya Husen bin Ali peringatan ini berbentuk pembuatan bubur Syura.</a:t>
            </a:r>
          </a:p>
          <a:p>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Di Minangkabau dikenal Peringatan  bulan Muharram disebut  bulan Hasan dan Husen.</a:t>
            </a:r>
          </a:p>
          <a:p>
            <a:r>
              <a:rPr lang="id-ID" dirty="0" smtClean="0"/>
              <a:t>DiSumatera  Barat disebut tabut, Tabut dan diperingati dengan mengarak Keranda Husen untuk dilemparkan ke sungai  Keranda tersebut disebut Tabut diambil dari bahasa Arab.</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b.Adanya kesamaan ajaran syech siti Jennar dengan  ajaran sufi Iran Al-Hallaj  sekalipun Al-Hallaj telah meninggal pada tahun  310 H atau 922 M ajaran berkembang terus dalam bentuk puisi  sehingga memungkinkan Syech siti Jennar yang hidup pada abad ke 16 M dapat mempelajarinya </a:t>
            </a:r>
          </a:p>
          <a:p>
            <a:r>
              <a:rPr lang="id-ID" dirty="0" smtClean="0"/>
              <a:t>c.Penggunaan  istilah bahasa Iran dalam sistem mengeja Huruf Arab</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Untuk tanda-tanda bunyi harakat dinisan makam Malik Shaleh 1297 M dan makam malik Ibrahim diGersik 1419 diGersik dipesan dari Gujarat. Namun teori ini dikritik oleh  Saifuddin Zuhri  sulit untuk diterima  pendapat yang mengatakan bahwa Islam datang dari persia  Alasan bila kita berpedoman pada Islam masuk ke Nusantara</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 Islam masuk ke Indonesia pada abad ke 7 m berarti masa itu adalah masa kekuasaan Bani Umayah (Muawiyah bin Abu Soffan ) kepemimpinan Islam dibidang politik,ekonomi dan kebudayan berada ditangan bangsa Ara,bukan bangsa Persia (iran. ) Sedangkan pusat pergerakan berada di Mekkah,Madinah dan Damaskus serta Mesir.</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4.Teori China.</a:t>
            </a:r>
          </a:p>
          <a:p>
            <a:r>
              <a:rPr lang="id-ID" dirty="0" smtClean="0"/>
              <a:t>Islam dichina banyak mendapat pengaruh dari Persia yang dikenal dengan  Bangsa  Hui</a:t>
            </a:r>
          </a:p>
          <a:p>
            <a:r>
              <a:rPr lang="id-ID" dirty="0" smtClean="0"/>
              <a:t>Seiring dengan perkembangan perdagangan dan alur, jalur sutera sangat memungkinkan terjadi interaksi pedagang cina muslim dengan pedagang Nusantara Seorang musafir cina  bernama Ichang</a:t>
            </a:r>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Pada tahun 671 M telah melakukan perjalanan dari Canton menuju ke Sumatra dengan menumpang kapal Iran</a:t>
            </a:r>
          </a:p>
          <a:p>
            <a:r>
              <a:rPr lang="id-ID" dirty="0" smtClean="0"/>
              <a:t>Dalam catatan perjalanan Mahuan yang melakukan perjalan pada tahun  1313 </a:t>
            </a:r>
            <a:r>
              <a:rPr lang="id-ID" dirty="0" smtClean="0"/>
              <a:t>dan</a:t>
            </a:r>
          </a:p>
          <a:p>
            <a:r>
              <a:rPr lang="id-ID" dirty="0" smtClean="0"/>
              <a:t>1415 </a:t>
            </a:r>
            <a:r>
              <a:rPr lang="id-ID" dirty="0" smtClean="0"/>
              <a:t>M yang dituangkan dalam bukunya  “Ying Yai shengyan “ disebutkan bahwa terdapat tiga macam penduduk di jawa </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A.Beberapa teori menjelaskan bahwa Agama Islam masuk </a:t>
            </a:r>
            <a:r>
              <a:rPr lang="id-ID" dirty="0" smtClean="0"/>
              <a:t>diNusantara </a:t>
            </a:r>
            <a:r>
              <a:rPr lang="id-ID" dirty="0" smtClean="0"/>
              <a:t>sekitar abad ke 7 M/1 H tetapi baru tersebar luas sekitar abad ke 13 M Hal ini ditandai dengan berdirinya kerajaan </a:t>
            </a:r>
            <a:r>
              <a:rPr lang="id-ID" dirty="0" smtClean="0"/>
              <a:t>Islam </a:t>
            </a:r>
            <a:r>
              <a:rPr lang="id-ID" dirty="0" smtClean="0"/>
              <a:t>Nusantara yang tertua </a:t>
            </a:r>
            <a:endParaRPr lang="id-ID" dirty="0"/>
          </a:p>
          <a:p>
            <a:r>
              <a:rPr lang="id-ID" dirty="0" smtClean="0"/>
              <a:t>Yakni Perlak 1292 dan Samudra Pasai  </a:t>
            </a:r>
            <a:r>
              <a:rPr lang="id-ID" dirty="0" smtClean="0"/>
              <a:t>di Aceh </a:t>
            </a:r>
            <a:r>
              <a:rPr lang="id-ID" dirty="0" smtClean="0"/>
              <a:t>1297 )</a:t>
            </a: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 Yaitu orang-orang muslim dan barat dan orang china yang diantaranya beragama Islam dan penduduk jawa  yang menyembah berhala.Para Ahli Sejarah juga berpendapat bahwa agama Islam itu dibawa dari Cina oleh pedagang muslim china  yang bermazhab sunni Syafi’i yaitu mazhab yang dianut oleh pedagang pedagang muslim yang berdiam dijalur sutera</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Argumen lain mengatakan bahwa Islam datang dari cina yaitu ketika terjadi ekspedisi Mongol yang menghukum raja jawa yaitu Kertanegara</a:t>
            </a:r>
          </a:p>
          <a:p>
            <a:r>
              <a:rPr lang="id-ID" dirty="0" smtClean="0"/>
              <a:t>Dari uraian teori kedatangan Islam tersebut  dapat disimpulkan bahwa Islam masuk </a:t>
            </a:r>
            <a:r>
              <a:rPr lang="id-ID" dirty="0" smtClean="0"/>
              <a:t>keIndonesia </a:t>
            </a:r>
            <a:r>
              <a:rPr lang="id-ID" dirty="0" smtClean="0"/>
              <a:t>dengan jalan damai pada abad ke 7 M Pemegang peran adalah bangsa Arab, Persia dan Gujarat.</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B.TAHAP-TAHAP PERKEMBANGAN Islam di Nusantara.</a:t>
            </a:r>
          </a:p>
          <a:p>
            <a:r>
              <a:rPr lang="id-ID" dirty="0" smtClean="0"/>
              <a:t>1.Melalui Jalur Perdagangan</a:t>
            </a:r>
          </a:p>
          <a:p>
            <a:r>
              <a:rPr lang="id-ID" dirty="0" smtClean="0"/>
              <a:t>2.Melalui Pondok Pesantren</a:t>
            </a:r>
          </a:p>
          <a:p>
            <a:r>
              <a:rPr lang="id-ID" dirty="0" smtClean="0"/>
              <a:t>3.Melalui Para Wali songo</a:t>
            </a:r>
          </a:p>
          <a:p>
            <a:r>
              <a:rPr lang="id-ID" dirty="0" smtClean="0"/>
              <a:t>4.Melalui Kesenian</a:t>
            </a:r>
          </a:p>
          <a:p>
            <a:r>
              <a:rPr lang="id-ID" dirty="0" smtClean="0"/>
              <a:t>5.Melalui Thasauf</a:t>
            </a:r>
          </a:p>
          <a:p>
            <a:endParaRPr lang="id-ID" dirty="0"/>
          </a:p>
        </p:txBody>
      </p:sp>
    </p:spTree>
    <p:extLst>
      <p:ext uri="{BB962C8B-B14F-4D97-AF65-F5344CB8AC3E}">
        <p14:creationId xmlns:p14="http://schemas.microsoft.com/office/powerpoint/2010/main" val="571542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C.CORAK ISLAM DINUSANTARA.</a:t>
            </a:r>
          </a:p>
          <a:p>
            <a:r>
              <a:rPr lang="id-ID" dirty="0" smtClean="0"/>
              <a:t>1.Islam Tradisional</a:t>
            </a:r>
          </a:p>
          <a:p>
            <a:r>
              <a:rPr lang="id-ID" dirty="0" smtClean="0"/>
              <a:t>2.Islam Muhammadiyah</a:t>
            </a:r>
          </a:p>
          <a:p>
            <a:r>
              <a:rPr lang="id-ID" dirty="0" smtClean="0"/>
              <a:t>3.Islam Nahdatul Ulama</a:t>
            </a:r>
          </a:p>
          <a:p>
            <a:r>
              <a:rPr lang="id-ID" dirty="0" smtClean="0"/>
              <a:t>4.IslamPerti</a:t>
            </a:r>
          </a:p>
          <a:p>
            <a:r>
              <a:rPr lang="id-ID" dirty="0" smtClean="0"/>
              <a:t>5.Islam HMI</a:t>
            </a:r>
          </a:p>
          <a:p>
            <a:r>
              <a:rPr lang="id-ID" dirty="0" smtClean="0"/>
              <a:t>6.Islam PMI</a:t>
            </a:r>
          </a:p>
          <a:p>
            <a:r>
              <a:rPr lang="id-ID" dirty="0" smtClean="0"/>
              <a:t>7.Islam FPI 8.Islam Jamaah Tabligh dan 9. Islam HTI</a:t>
            </a:r>
            <a:endParaRPr lang="id-ID" dirty="0"/>
          </a:p>
        </p:txBody>
      </p:sp>
    </p:spTree>
    <p:extLst>
      <p:ext uri="{BB962C8B-B14F-4D97-AF65-F5344CB8AC3E}">
        <p14:creationId xmlns:p14="http://schemas.microsoft.com/office/powerpoint/2010/main" val="2037663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r>
              <a:rPr lang="id-ID" dirty="0"/>
              <a:t>S</a:t>
            </a:r>
            <a:r>
              <a:rPr lang="id-ID" dirty="0" smtClean="0"/>
              <a:t>elanjutnya berkembang lah pusat-pusat perdagangan didaerah pantai sumatera utara  lalu menyebar kepulau Jawa kemudian menyebar ke Indonesia bagian Timur.</a:t>
            </a:r>
            <a:endParaRPr lang="id-ID" dirty="0"/>
          </a:p>
          <a:p>
            <a:r>
              <a:rPr lang="id-ID" dirty="0" smtClean="0"/>
              <a:t>Ada kalangan mengatakan bahwa Islam masuk ke Indonsia sekitar abad k7  M/1 H kemudian berkembang dan memiliki kekuatan sekitar abad ke 13 M</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Seminar tentang asal usul Islam </a:t>
            </a:r>
            <a:r>
              <a:rPr lang="id-ID" dirty="0" smtClean="0"/>
              <a:t>di-Nusantara </a:t>
            </a:r>
            <a:r>
              <a:rPr lang="id-ID" dirty="0" smtClean="0"/>
              <a:t>telah dilakukan pada tanggal  17-20 Maret 1964  di Aceh dan berkesimpulan bahwa</a:t>
            </a:r>
          </a:p>
          <a:p>
            <a:r>
              <a:rPr lang="id-ID" dirty="0" smtClean="0"/>
              <a:t>Islam telah masuk ke Indonesia sekitar abad ke 7/8 atau 1 H langsung dari Arab saudi sebagai pusat </a:t>
            </a:r>
            <a:r>
              <a:rPr lang="id-ID" dirty="0" smtClean="0"/>
              <a:t>Islam </a:t>
            </a:r>
            <a:r>
              <a:rPr lang="id-ID" dirty="0" smtClean="0"/>
              <a:t>dan pusat kekuatan </a:t>
            </a:r>
            <a:r>
              <a:rPr lang="id-ID" dirty="0" smtClean="0"/>
              <a:t>Islam </a:t>
            </a:r>
            <a:r>
              <a:rPr lang="id-ID" dirty="0" smtClean="0"/>
              <a:t>pada abad tersebut.</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Ada beberapa teori yang mencoba menganalisa memberi kepastian tentang asal usul kedatangan Agama </a:t>
            </a:r>
            <a:r>
              <a:rPr lang="id-ID" dirty="0" smtClean="0"/>
              <a:t>Islam </a:t>
            </a:r>
            <a:r>
              <a:rPr lang="id-ID" dirty="0" smtClean="0"/>
              <a:t>di Nusantara.</a:t>
            </a:r>
          </a:p>
          <a:p>
            <a:r>
              <a:rPr lang="id-ID" dirty="0" smtClean="0"/>
              <a:t>1.Teori India</a:t>
            </a:r>
          </a:p>
          <a:p>
            <a:r>
              <a:rPr lang="id-ID" dirty="0"/>
              <a:t> </a:t>
            </a:r>
            <a:r>
              <a:rPr lang="id-ID" dirty="0" smtClean="0"/>
              <a:t>Teori ini menyatakan bahwa Islam </a:t>
            </a:r>
            <a:r>
              <a:rPr lang="id-ID" dirty="0" smtClean="0"/>
              <a:t>di-Indonesia </a:t>
            </a:r>
            <a:r>
              <a:rPr lang="id-ID" dirty="0" smtClean="0"/>
              <a:t>itu datang dari India yaitu Gujarat dan Malabar.</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Pendapat ini dipelopori oleh  pijnapel  yang menelusuri Islam di Indonesia  melalui pengikut Mazhab Syafi’i dari Gujarat dan Malabar.Apabila  kawasan ini  sering disebut dalam sejarah purbakala  dan diikuti oleh ilmuwan  WF Stuterheim  dan YC Van leur  dan didukung oleh para ahli Sejarah dari Belanda </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Sejumlah sarjana Belanda memegang teori bahwa asal muasal Islam adalah anak benua India bukan persia dan bukan pula Arab.Moquette </a:t>
            </a:r>
            <a:r>
              <a:rPr lang="id-ID" smtClean="0"/>
              <a:t>satjana </a:t>
            </a:r>
            <a:r>
              <a:rPr lang="id-ID" smtClean="0"/>
              <a:t>Belanda </a:t>
            </a:r>
            <a:r>
              <a:rPr lang="id-ID" dirty="0" smtClean="0"/>
              <a:t>berkesimpulan bahwa tempat asal </a:t>
            </a:r>
            <a:r>
              <a:rPr lang="id-ID" smtClean="0"/>
              <a:t>Islam diNusantara </a:t>
            </a:r>
            <a:r>
              <a:rPr lang="id-ID" dirty="0" smtClean="0"/>
              <a:t>adalah  Gujarat  ia mendapat kesimpulan ini setelah mengamati  bentuk batu Nisan di pasai kawasan sumatera khususnya </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Khususnya tertanggal 17  Dzul Hijjah  831 H  27 September  1428 M </a:t>
            </a:r>
            <a:r>
              <a:rPr lang="id-ID" dirty="0"/>
              <a:t>B</a:t>
            </a:r>
            <a:r>
              <a:rPr lang="id-ID" dirty="0" smtClean="0"/>
              <a:t>atu Nisan </a:t>
            </a:r>
            <a:r>
              <a:rPr lang="id-ID" dirty="0" smtClean="0"/>
              <a:t>itu  kelihatan mirip dengan batu Nisan dimakam maulana Malik Ibrahim  di Gersik 1419 M sama dengan batu Nisan di Cambay dengan mengimpor batu Nisan dari Gujarat berarti juga  mengambil agama </a:t>
            </a:r>
            <a:r>
              <a:rPr lang="id-ID" dirty="0" smtClean="0"/>
              <a:t>Islam </a:t>
            </a:r>
            <a:r>
              <a:rPr lang="id-ID" dirty="0" smtClean="0"/>
              <a:t>dari Gujarat.</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2.Teori Mekkah</a:t>
            </a:r>
          </a:p>
          <a:p>
            <a:r>
              <a:rPr lang="id-ID" dirty="0" smtClean="0"/>
              <a:t>Lebih menekan bahwa peran bangsa Arab  sebagai pembawa agama </a:t>
            </a:r>
            <a:r>
              <a:rPr lang="id-ID" dirty="0" smtClean="0"/>
              <a:t>Islam </a:t>
            </a:r>
            <a:r>
              <a:rPr lang="id-ID" dirty="0" smtClean="0"/>
              <a:t>ke Indonesia  kemudian diikuti orang-orang persia dan Gujarat.dan Gujarat dinyatakan sebagai tempat singgah semata.Mekkah sebagai pusat dan Mesir sebagai  pengambilan ajaran </a:t>
            </a:r>
            <a:r>
              <a:rPr lang="id-ID" dirty="0" smtClean="0"/>
              <a:t>Islam</a:t>
            </a:r>
            <a:r>
              <a:rPr lang="id-ID" dirty="0" smtClean="0"/>
              <a:t>.</a:t>
            </a:r>
          </a:p>
          <a:p>
            <a:r>
              <a:rPr lang="id-ID" dirty="0" smtClean="0"/>
              <a:t>Hamka menolak bahwa </a:t>
            </a:r>
            <a:r>
              <a:rPr lang="id-ID" dirty="0" smtClean="0"/>
              <a:t>Islam </a:t>
            </a:r>
            <a:r>
              <a:rPr lang="id-ID" dirty="0" smtClean="0"/>
              <a:t>masuk pada abad ke 13 karena kenyataan pada abad </a:t>
            </a:r>
            <a:endParaRPr lang="id-ID"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324</TotalTime>
  <Words>925</Words>
  <Application>Microsoft Office PowerPoint</Application>
  <PresentationFormat>On-screen Show (4:3)</PresentationFormat>
  <Paragraphs>58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Constantia</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XP</dc:creator>
  <cp:lastModifiedBy>SEVEN</cp:lastModifiedBy>
  <cp:revision>81</cp:revision>
  <dcterms:created xsi:type="dcterms:W3CDTF">2017-09-15T09:29:54Z</dcterms:created>
  <dcterms:modified xsi:type="dcterms:W3CDTF">2021-10-13T03:44:25Z</dcterms:modified>
</cp:coreProperties>
</file>