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Economica"/>
      <p:regular r:id="rId17"/>
      <p:bold r:id="rId18"/>
      <p:italic r:id="rId19"/>
      <p:boldItalic r:id="rId20"/>
    </p:embeddedFont>
    <p:embeddedFont>
      <p:font typeface="Open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5" roundtripDataSignature="AMtx7miSmGDvtQkPsQPiiK3nURYs6/j6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Economica-boldItalic.fntdata"/><Relationship Id="rId22" Type="http://schemas.openxmlformats.org/officeDocument/2006/relationships/font" Target="fonts/OpenSans-bold.fntdata"/><Relationship Id="rId21" Type="http://schemas.openxmlformats.org/officeDocument/2006/relationships/font" Target="fonts/OpenSans-regular.fntdata"/><Relationship Id="rId24" Type="http://schemas.openxmlformats.org/officeDocument/2006/relationships/font" Target="fonts/OpenSans-boldItalic.fntdata"/><Relationship Id="rId23" Type="http://schemas.openxmlformats.org/officeDocument/2006/relationships/font" Target="fonts/OpenSans-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Economica-regular.fntdata"/><Relationship Id="rId16" Type="http://schemas.openxmlformats.org/officeDocument/2006/relationships/slide" Target="slides/slide11.xml"/><Relationship Id="rId19" Type="http://schemas.openxmlformats.org/officeDocument/2006/relationships/font" Target="fonts/Economica-italic.fntdata"/><Relationship Id="rId18" Type="http://schemas.openxmlformats.org/officeDocument/2006/relationships/font" Target="fonts/Economica-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4" name="Google Shape;11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0" name="Google Shape;12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ebcf58b22c52f0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ebcf58b22c52f0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3"/>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13"/>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13"/>
          <p:cNvSpPr txBox="1"/>
          <p:nvPr>
            <p:ph type="ctrTitle"/>
          </p:nvPr>
        </p:nvSpPr>
        <p:spPr>
          <a:xfrm>
            <a:off x="3044700" y="1444255"/>
            <a:ext cx="3054600" cy="15372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a:lvl1pPr>
            <a:lvl2pPr lvl="1" algn="ctr">
              <a:lnSpc>
                <a:spcPct val="100000"/>
              </a:lnSpc>
              <a:spcBef>
                <a:spcPts val="0"/>
              </a:spcBef>
              <a:spcAft>
                <a:spcPts val="0"/>
              </a:spcAft>
              <a:buSzPts val="4200"/>
              <a:buNone/>
              <a:defRPr/>
            </a:lvl2pPr>
            <a:lvl3pPr lvl="2" algn="ctr">
              <a:lnSpc>
                <a:spcPct val="100000"/>
              </a:lnSpc>
              <a:spcBef>
                <a:spcPts val="0"/>
              </a:spcBef>
              <a:spcAft>
                <a:spcPts val="0"/>
              </a:spcAft>
              <a:buSzPts val="4200"/>
              <a:buNone/>
              <a:defRPr/>
            </a:lvl3pPr>
            <a:lvl4pPr lvl="3" algn="ctr">
              <a:lnSpc>
                <a:spcPct val="100000"/>
              </a:lnSpc>
              <a:spcBef>
                <a:spcPts val="0"/>
              </a:spcBef>
              <a:spcAft>
                <a:spcPts val="0"/>
              </a:spcAft>
              <a:buSzPts val="4200"/>
              <a:buNone/>
              <a:defRPr/>
            </a:lvl4pPr>
            <a:lvl5pPr lvl="4" algn="ctr">
              <a:lnSpc>
                <a:spcPct val="100000"/>
              </a:lnSpc>
              <a:spcBef>
                <a:spcPts val="0"/>
              </a:spcBef>
              <a:spcAft>
                <a:spcPts val="0"/>
              </a:spcAft>
              <a:buSzPts val="4200"/>
              <a:buNone/>
              <a:defRPr/>
            </a:lvl5pPr>
            <a:lvl6pPr lvl="5" algn="ctr">
              <a:lnSpc>
                <a:spcPct val="100000"/>
              </a:lnSpc>
              <a:spcBef>
                <a:spcPts val="0"/>
              </a:spcBef>
              <a:spcAft>
                <a:spcPts val="0"/>
              </a:spcAft>
              <a:buSzPts val="4200"/>
              <a:buNone/>
              <a:defRPr/>
            </a:lvl6pPr>
            <a:lvl7pPr lvl="6" algn="ctr">
              <a:lnSpc>
                <a:spcPct val="100000"/>
              </a:lnSpc>
              <a:spcBef>
                <a:spcPts val="0"/>
              </a:spcBef>
              <a:spcAft>
                <a:spcPts val="0"/>
              </a:spcAft>
              <a:buSzPts val="4200"/>
              <a:buNone/>
              <a:defRPr/>
            </a:lvl7pPr>
            <a:lvl8pPr lvl="7" algn="ctr">
              <a:lnSpc>
                <a:spcPct val="100000"/>
              </a:lnSpc>
              <a:spcBef>
                <a:spcPts val="0"/>
              </a:spcBef>
              <a:spcAft>
                <a:spcPts val="0"/>
              </a:spcAft>
              <a:buSzPts val="4200"/>
              <a:buNone/>
              <a:defRPr/>
            </a:lvl8pPr>
            <a:lvl9pPr lvl="8" algn="ctr">
              <a:lnSpc>
                <a:spcPct val="100000"/>
              </a:lnSpc>
              <a:spcBef>
                <a:spcPts val="0"/>
              </a:spcBef>
              <a:spcAft>
                <a:spcPts val="0"/>
              </a:spcAft>
              <a:buSzPts val="4200"/>
              <a:buNone/>
              <a:defRPr/>
            </a:lvl9pPr>
          </a:lstStyle>
          <a:p/>
        </p:txBody>
      </p:sp>
      <p:sp>
        <p:nvSpPr>
          <p:cNvPr id="13" name="Google Shape;13;p13"/>
          <p:cNvSpPr txBox="1"/>
          <p:nvPr>
            <p:ph idx="1" type="subTitle"/>
          </p:nvPr>
        </p:nvSpPr>
        <p:spPr>
          <a:xfrm>
            <a:off x="3044700" y="3116580"/>
            <a:ext cx="3054600" cy="7014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2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22"/>
          <p:cNvSpPr txBox="1"/>
          <p:nvPr>
            <p:ph hasCustomPrompt="1" type="title"/>
          </p:nvPr>
        </p:nvSpPr>
        <p:spPr>
          <a:xfrm>
            <a:off x="311700" y="957125"/>
            <a:ext cx="8520600" cy="2128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lt2"/>
              </a:buClr>
              <a:buSzPts val="16000"/>
              <a:buNone/>
              <a:defRPr sz="16000">
                <a:solidFill>
                  <a:schemeClr val="lt2"/>
                </a:solidFill>
              </a:defRPr>
            </a:lvl1pPr>
            <a:lvl2pPr lvl="1" algn="ctr">
              <a:lnSpc>
                <a:spcPct val="100000"/>
              </a:lnSpc>
              <a:spcBef>
                <a:spcPts val="0"/>
              </a:spcBef>
              <a:spcAft>
                <a:spcPts val="0"/>
              </a:spcAft>
              <a:buClr>
                <a:schemeClr val="lt2"/>
              </a:buClr>
              <a:buSzPts val="16000"/>
              <a:buNone/>
              <a:defRPr sz="16000">
                <a:solidFill>
                  <a:schemeClr val="lt2"/>
                </a:solidFill>
              </a:defRPr>
            </a:lvl2pPr>
            <a:lvl3pPr lvl="2" algn="ctr">
              <a:lnSpc>
                <a:spcPct val="100000"/>
              </a:lnSpc>
              <a:spcBef>
                <a:spcPts val="0"/>
              </a:spcBef>
              <a:spcAft>
                <a:spcPts val="0"/>
              </a:spcAft>
              <a:buClr>
                <a:schemeClr val="lt2"/>
              </a:buClr>
              <a:buSzPts val="16000"/>
              <a:buNone/>
              <a:defRPr sz="16000">
                <a:solidFill>
                  <a:schemeClr val="lt2"/>
                </a:solidFill>
              </a:defRPr>
            </a:lvl3pPr>
            <a:lvl4pPr lvl="3" algn="ctr">
              <a:lnSpc>
                <a:spcPct val="100000"/>
              </a:lnSpc>
              <a:spcBef>
                <a:spcPts val="0"/>
              </a:spcBef>
              <a:spcAft>
                <a:spcPts val="0"/>
              </a:spcAft>
              <a:buClr>
                <a:schemeClr val="lt2"/>
              </a:buClr>
              <a:buSzPts val="16000"/>
              <a:buNone/>
              <a:defRPr sz="16000">
                <a:solidFill>
                  <a:schemeClr val="lt2"/>
                </a:solidFill>
              </a:defRPr>
            </a:lvl4pPr>
            <a:lvl5pPr lvl="4" algn="ctr">
              <a:lnSpc>
                <a:spcPct val="100000"/>
              </a:lnSpc>
              <a:spcBef>
                <a:spcPts val="0"/>
              </a:spcBef>
              <a:spcAft>
                <a:spcPts val="0"/>
              </a:spcAft>
              <a:buClr>
                <a:schemeClr val="lt2"/>
              </a:buClr>
              <a:buSzPts val="16000"/>
              <a:buNone/>
              <a:defRPr sz="16000">
                <a:solidFill>
                  <a:schemeClr val="lt2"/>
                </a:solidFill>
              </a:defRPr>
            </a:lvl5pPr>
            <a:lvl6pPr lvl="5" algn="ctr">
              <a:lnSpc>
                <a:spcPct val="100000"/>
              </a:lnSpc>
              <a:spcBef>
                <a:spcPts val="0"/>
              </a:spcBef>
              <a:spcAft>
                <a:spcPts val="0"/>
              </a:spcAft>
              <a:buClr>
                <a:schemeClr val="lt2"/>
              </a:buClr>
              <a:buSzPts val="16000"/>
              <a:buNone/>
              <a:defRPr sz="16000">
                <a:solidFill>
                  <a:schemeClr val="lt2"/>
                </a:solidFill>
              </a:defRPr>
            </a:lvl6pPr>
            <a:lvl7pPr lvl="6" algn="ctr">
              <a:lnSpc>
                <a:spcPct val="100000"/>
              </a:lnSpc>
              <a:spcBef>
                <a:spcPts val="0"/>
              </a:spcBef>
              <a:spcAft>
                <a:spcPts val="0"/>
              </a:spcAft>
              <a:buClr>
                <a:schemeClr val="lt2"/>
              </a:buClr>
              <a:buSzPts val="16000"/>
              <a:buNone/>
              <a:defRPr sz="16000">
                <a:solidFill>
                  <a:schemeClr val="lt2"/>
                </a:solidFill>
              </a:defRPr>
            </a:lvl7pPr>
            <a:lvl8pPr lvl="7" algn="ctr">
              <a:lnSpc>
                <a:spcPct val="100000"/>
              </a:lnSpc>
              <a:spcBef>
                <a:spcPts val="0"/>
              </a:spcBef>
              <a:spcAft>
                <a:spcPts val="0"/>
              </a:spcAft>
              <a:buClr>
                <a:schemeClr val="lt2"/>
              </a:buClr>
              <a:buSzPts val="16000"/>
              <a:buNone/>
              <a:defRPr sz="16000">
                <a:solidFill>
                  <a:schemeClr val="lt2"/>
                </a:solidFill>
              </a:defRPr>
            </a:lvl8pPr>
            <a:lvl9pPr lvl="8" algn="ctr">
              <a:lnSpc>
                <a:spcPct val="100000"/>
              </a:lnSpc>
              <a:spcBef>
                <a:spcPts val="0"/>
              </a:spcBef>
              <a:spcAft>
                <a:spcPts val="0"/>
              </a:spcAft>
              <a:buClr>
                <a:schemeClr val="lt2"/>
              </a:buClr>
              <a:buSzPts val="16000"/>
              <a:buNone/>
              <a:defRPr sz="16000">
                <a:solidFill>
                  <a:schemeClr val="lt2"/>
                </a:solidFill>
              </a:defRPr>
            </a:lvl9pPr>
          </a:lstStyle>
          <a:p>
            <a:r>
              <a:t>xx%</a:t>
            </a:r>
          </a:p>
        </p:txBody>
      </p:sp>
      <p:sp>
        <p:nvSpPr>
          <p:cNvPr id="54" name="Google Shape;54;p22"/>
          <p:cNvSpPr txBox="1"/>
          <p:nvPr>
            <p:ph idx="1" type="body"/>
          </p:nvPr>
        </p:nvSpPr>
        <p:spPr>
          <a:xfrm>
            <a:off x="311700" y="3162000"/>
            <a:ext cx="8520600" cy="10716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5" name="Google Shape;55;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5" name="Shape 15"/>
        <p:cNvGrpSpPr/>
        <p:nvPr/>
      </p:nvGrpSpPr>
      <p:grpSpPr>
        <a:xfrm>
          <a:off x="0" y="0"/>
          <a:ext cx="0" cy="0"/>
          <a:chOff x="0" y="0"/>
          <a:chExt cx="0" cy="0"/>
        </a:xfrm>
      </p:grpSpPr>
      <p:sp>
        <p:nvSpPr>
          <p:cNvPr id="16" name="Google Shape;16;p1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4"/>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18" name="Google Shape;18;p14"/>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9" name="Google Shape;19;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5"/>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22" name="Google Shape;22;p15"/>
          <p:cNvSpPr txBox="1"/>
          <p:nvPr>
            <p:ph idx="1" type="body"/>
          </p:nvPr>
        </p:nvSpPr>
        <p:spPr>
          <a:xfrm>
            <a:off x="311700" y="1225225"/>
            <a:ext cx="3999900" cy="3354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5"/>
          <p:cNvSpPr txBox="1"/>
          <p:nvPr>
            <p:ph idx="2" type="body"/>
          </p:nvPr>
        </p:nvSpPr>
        <p:spPr>
          <a:xfrm>
            <a:off x="4832400" y="1225225"/>
            <a:ext cx="3999900" cy="3354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16"/>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27" name="Google Shape;27;p16"/>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28" name="Google Shape;28;p16"/>
          <p:cNvSpPr txBox="1"/>
          <p:nvPr>
            <p:ph type="title"/>
          </p:nvPr>
        </p:nvSpPr>
        <p:spPr>
          <a:xfrm>
            <a:off x="773700" y="1806450"/>
            <a:ext cx="7596600" cy="15306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4200"/>
              <a:buNone/>
              <a:defRPr/>
            </a:lvl1pPr>
            <a:lvl2pPr lvl="1" algn="ctr">
              <a:lnSpc>
                <a:spcPct val="100000"/>
              </a:lnSpc>
              <a:spcBef>
                <a:spcPts val="0"/>
              </a:spcBef>
              <a:spcAft>
                <a:spcPts val="0"/>
              </a:spcAft>
              <a:buSzPts val="4200"/>
              <a:buNone/>
              <a:defRPr/>
            </a:lvl2pPr>
            <a:lvl3pPr lvl="2" algn="ctr">
              <a:lnSpc>
                <a:spcPct val="100000"/>
              </a:lnSpc>
              <a:spcBef>
                <a:spcPts val="0"/>
              </a:spcBef>
              <a:spcAft>
                <a:spcPts val="0"/>
              </a:spcAft>
              <a:buSzPts val="4200"/>
              <a:buNone/>
              <a:defRPr/>
            </a:lvl3pPr>
            <a:lvl4pPr lvl="3" algn="ctr">
              <a:lnSpc>
                <a:spcPct val="100000"/>
              </a:lnSpc>
              <a:spcBef>
                <a:spcPts val="0"/>
              </a:spcBef>
              <a:spcAft>
                <a:spcPts val="0"/>
              </a:spcAft>
              <a:buSzPts val="4200"/>
              <a:buNone/>
              <a:defRPr/>
            </a:lvl4pPr>
            <a:lvl5pPr lvl="4" algn="ctr">
              <a:lnSpc>
                <a:spcPct val="100000"/>
              </a:lnSpc>
              <a:spcBef>
                <a:spcPts val="0"/>
              </a:spcBef>
              <a:spcAft>
                <a:spcPts val="0"/>
              </a:spcAft>
              <a:buSzPts val="4200"/>
              <a:buNone/>
              <a:defRPr/>
            </a:lvl5pPr>
            <a:lvl6pPr lvl="5" algn="ctr">
              <a:lnSpc>
                <a:spcPct val="100000"/>
              </a:lnSpc>
              <a:spcBef>
                <a:spcPts val="0"/>
              </a:spcBef>
              <a:spcAft>
                <a:spcPts val="0"/>
              </a:spcAft>
              <a:buSzPts val="4200"/>
              <a:buNone/>
              <a:defRPr/>
            </a:lvl6pPr>
            <a:lvl7pPr lvl="6" algn="ctr">
              <a:lnSpc>
                <a:spcPct val="100000"/>
              </a:lnSpc>
              <a:spcBef>
                <a:spcPts val="0"/>
              </a:spcBef>
              <a:spcAft>
                <a:spcPts val="0"/>
              </a:spcAft>
              <a:buSzPts val="4200"/>
              <a:buNone/>
              <a:defRPr/>
            </a:lvl7pPr>
            <a:lvl8pPr lvl="7" algn="ctr">
              <a:lnSpc>
                <a:spcPct val="100000"/>
              </a:lnSpc>
              <a:spcBef>
                <a:spcPts val="0"/>
              </a:spcBef>
              <a:spcAft>
                <a:spcPts val="0"/>
              </a:spcAft>
              <a:buSzPts val="4200"/>
              <a:buNone/>
              <a:defRPr/>
            </a:lvl8pPr>
            <a:lvl9pPr lvl="8" algn="ctr">
              <a:lnSpc>
                <a:spcPct val="100000"/>
              </a:lnSpc>
              <a:spcBef>
                <a:spcPts val="0"/>
              </a:spcBef>
              <a:spcAft>
                <a:spcPts val="0"/>
              </a:spcAft>
              <a:buSzPts val="4200"/>
              <a:buNone/>
              <a:defRPr/>
            </a:lvl9pPr>
          </a:lstStyle>
          <a:p/>
        </p:txBody>
      </p:sp>
      <p:sp>
        <p:nvSpPr>
          <p:cNvPr id="29" name="Google Shape;29;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0" name="Shape 30"/>
        <p:cNvGrpSpPr/>
        <p:nvPr/>
      </p:nvGrpSpPr>
      <p:grpSpPr>
        <a:xfrm>
          <a:off x="0" y="0"/>
          <a:ext cx="0" cy="0"/>
          <a:chOff x="0" y="0"/>
          <a:chExt cx="0" cy="0"/>
        </a:xfrm>
      </p:grpSpPr>
      <p:sp>
        <p:nvSpPr>
          <p:cNvPr id="31" name="Google Shape;31;p17"/>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32" name="Google Shape;32;p17"/>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33" name="Google Shape;33;p17"/>
          <p:cNvSpPr txBox="1"/>
          <p:nvPr>
            <p:ph type="title"/>
          </p:nvPr>
        </p:nvSpPr>
        <p:spPr>
          <a:xfrm>
            <a:off x="265500" y="929275"/>
            <a:ext cx="4045200" cy="17862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lt2"/>
              </a:buClr>
              <a:buSzPts val="4200"/>
              <a:buNone/>
              <a:defRPr>
                <a:solidFill>
                  <a:schemeClr val="lt2"/>
                </a:solidFill>
              </a:defRPr>
            </a:lvl1pPr>
            <a:lvl2pPr lvl="1" algn="ctr">
              <a:lnSpc>
                <a:spcPct val="100000"/>
              </a:lnSpc>
              <a:spcBef>
                <a:spcPts val="0"/>
              </a:spcBef>
              <a:spcAft>
                <a:spcPts val="0"/>
              </a:spcAft>
              <a:buClr>
                <a:schemeClr val="lt2"/>
              </a:buClr>
              <a:buSzPts val="4200"/>
              <a:buNone/>
              <a:defRPr>
                <a:solidFill>
                  <a:schemeClr val="lt2"/>
                </a:solidFill>
              </a:defRPr>
            </a:lvl2pPr>
            <a:lvl3pPr lvl="2" algn="ctr">
              <a:lnSpc>
                <a:spcPct val="100000"/>
              </a:lnSpc>
              <a:spcBef>
                <a:spcPts val="0"/>
              </a:spcBef>
              <a:spcAft>
                <a:spcPts val="0"/>
              </a:spcAft>
              <a:buClr>
                <a:schemeClr val="lt2"/>
              </a:buClr>
              <a:buSzPts val="4200"/>
              <a:buNone/>
              <a:defRPr>
                <a:solidFill>
                  <a:schemeClr val="lt2"/>
                </a:solidFill>
              </a:defRPr>
            </a:lvl3pPr>
            <a:lvl4pPr lvl="3" algn="ctr">
              <a:lnSpc>
                <a:spcPct val="100000"/>
              </a:lnSpc>
              <a:spcBef>
                <a:spcPts val="0"/>
              </a:spcBef>
              <a:spcAft>
                <a:spcPts val="0"/>
              </a:spcAft>
              <a:buClr>
                <a:schemeClr val="lt2"/>
              </a:buClr>
              <a:buSzPts val="4200"/>
              <a:buNone/>
              <a:defRPr>
                <a:solidFill>
                  <a:schemeClr val="lt2"/>
                </a:solidFill>
              </a:defRPr>
            </a:lvl4pPr>
            <a:lvl5pPr lvl="4" algn="ctr">
              <a:lnSpc>
                <a:spcPct val="100000"/>
              </a:lnSpc>
              <a:spcBef>
                <a:spcPts val="0"/>
              </a:spcBef>
              <a:spcAft>
                <a:spcPts val="0"/>
              </a:spcAft>
              <a:buClr>
                <a:schemeClr val="lt2"/>
              </a:buClr>
              <a:buSzPts val="4200"/>
              <a:buNone/>
              <a:defRPr>
                <a:solidFill>
                  <a:schemeClr val="lt2"/>
                </a:solidFill>
              </a:defRPr>
            </a:lvl5pPr>
            <a:lvl6pPr lvl="5" algn="ctr">
              <a:lnSpc>
                <a:spcPct val="100000"/>
              </a:lnSpc>
              <a:spcBef>
                <a:spcPts val="0"/>
              </a:spcBef>
              <a:spcAft>
                <a:spcPts val="0"/>
              </a:spcAft>
              <a:buClr>
                <a:schemeClr val="lt2"/>
              </a:buClr>
              <a:buSzPts val="4200"/>
              <a:buNone/>
              <a:defRPr>
                <a:solidFill>
                  <a:schemeClr val="lt2"/>
                </a:solidFill>
              </a:defRPr>
            </a:lvl6pPr>
            <a:lvl7pPr lvl="6" algn="ctr">
              <a:lnSpc>
                <a:spcPct val="100000"/>
              </a:lnSpc>
              <a:spcBef>
                <a:spcPts val="0"/>
              </a:spcBef>
              <a:spcAft>
                <a:spcPts val="0"/>
              </a:spcAft>
              <a:buClr>
                <a:schemeClr val="lt2"/>
              </a:buClr>
              <a:buSzPts val="4200"/>
              <a:buNone/>
              <a:defRPr>
                <a:solidFill>
                  <a:schemeClr val="lt2"/>
                </a:solidFill>
              </a:defRPr>
            </a:lvl7pPr>
            <a:lvl8pPr lvl="7" algn="ctr">
              <a:lnSpc>
                <a:spcPct val="100000"/>
              </a:lnSpc>
              <a:spcBef>
                <a:spcPts val="0"/>
              </a:spcBef>
              <a:spcAft>
                <a:spcPts val="0"/>
              </a:spcAft>
              <a:buClr>
                <a:schemeClr val="lt2"/>
              </a:buClr>
              <a:buSzPts val="4200"/>
              <a:buNone/>
              <a:defRPr>
                <a:solidFill>
                  <a:schemeClr val="lt2"/>
                </a:solidFill>
              </a:defRPr>
            </a:lvl8pPr>
            <a:lvl9pPr lvl="8" algn="ctr">
              <a:lnSpc>
                <a:spcPct val="100000"/>
              </a:lnSpc>
              <a:spcBef>
                <a:spcPts val="0"/>
              </a:spcBef>
              <a:spcAft>
                <a:spcPts val="0"/>
              </a:spcAft>
              <a:buClr>
                <a:schemeClr val="lt2"/>
              </a:buClr>
              <a:buSzPts val="4200"/>
              <a:buNone/>
              <a:defRPr>
                <a:solidFill>
                  <a:schemeClr val="lt2"/>
                </a:solidFill>
              </a:defRPr>
            </a:lvl9pPr>
          </a:lstStyle>
          <a:p/>
        </p:txBody>
      </p:sp>
      <p:sp>
        <p:nvSpPr>
          <p:cNvPr id="34" name="Google Shape;34;p17"/>
          <p:cNvSpPr txBox="1"/>
          <p:nvPr>
            <p:ph idx="1" type="subTitle"/>
          </p:nvPr>
        </p:nvSpPr>
        <p:spPr>
          <a:xfrm>
            <a:off x="265500" y="2769001"/>
            <a:ext cx="4045200" cy="1574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35" name="Google Shape;35;p17"/>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0"/>
              </a:spcBef>
              <a:spcAft>
                <a:spcPts val="0"/>
              </a:spcAft>
              <a:buClr>
                <a:schemeClr val="lt1"/>
              </a:buClr>
              <a:buSzPts val="1400"/>
              <a:buChar char="○"/>
              <a:defRPr>
                <a:solidFill>
                  <a:schemeClr val="lt1"/>
                </a:solidFill>
              </a:defRPr>
            </a:lvl2pPr>
            <a:lvl3pPr indent="-317500" lvl="2" marL="1371600" algn="l">
              <a:lnSpc>
                <a:spcPct val="115000"/>
              </a:lnSpc>
              <a:spcBef>
                <a:spcPts val="0"/>
              </a:spcBef>
              <a:spcAft>
                <a:spcPts val="0"/>
              </a:spcAft>
              <a:buClr>
                <a:schemeClr val="lt1"/>
              </a:buClr>
              <a:buSzPts val="1400"/>
              <a:buChar char="■"/>
              <a:defRPr>
                <a:solidFill>
                  <a:schemeClr val="lt1"/>
                </a:solidFill>
              </a:defRPr>
            </a:lvl3pPr>
            <a:lvl4pPr indent="-317500" lvl="3" marL="1828800" algn="l">
              <a:lnSpc>
                <a:spcPct val="115000"/>
              </a:lnSpc>
              <a:spcBef>
                <a:spcPts val="0"/>
              </a:spcBef>
              <a:spcAft>
                <a:spcPts val="0"/>
              </a:spcAft>
              <a:buClr>
                <a:schemeClr val="lt1"/>
              </a:buClr>
              <a:buSzPts val="1400"/>
              <a:buChar char="●"/>
              <a:defRPr>
                <a:solidFill>
                  <a:schemeClr val="lt1"/>
                </a:solidFill>
              </a:defRPr>
            </a:lvl4pPr>
            <a:lvl5pPr indent="-317500" lvl="4" marL="2286000" algn="l">
              <a:lnSpc>
                <a:spcPct val="115000"/>
              </a:lnSpc>
              <a:spcBef>
                <a:spcPts val="0"/>
              </a:spcBef>
              <a:spcAft>
                <a:spcPts val="0"/>
              </a:spcAft>
              <a:buClr>
                <a:schemeClr val="lt1"/>
              </a:buClr>
              <a:buSzPts val="1400"/>
              <a:buChar char="○"/>
              <a:defRPr>
                <a:solidFill>
                  <a:schemeClr val="lt1"/>
                </a:solidFill>
              </a:defRPr>
            </a:lvl5pPr>
            <a:lvl6pPr indent="-317500" lvl="5" marL="2743200" algn="l">
              <a:lnSpc>
                <a:spcPct val="115000"/>
              </a:lnSpc>
              <a:spcBef>
                <a:spcPts val="0"/>
              </a:spcBef>
              <a:spcAft>
                <a:spcPts val="0"/>
              </a:spcAft>
              <a:buClr>
                <a:schemeClr val="lt1"/>
              </a:buClr>
              <a:buSzPts val="1400"/>
              <a:buChar char="■"/>
              <a:defRPr>
                <a:solidFill>
                  <a:schemeClr val="lt1"/>
                </a:solidFill>
              </a:defRPr>
            </a:lvl6pPr>
            <a:lvl7pPr indent="-317500" lvl="6" marL="3200400" algn="l">
              <a:lnSpc>
                <a:spcPct val="115000"/>
              </a:lnSpc>
              <a:spcBef>
                <a:spcPts val="0"/>
              </a:spcBef>
              <a:spcAft>
                <a:spcPts val="0"/>
              </a:spcAft>
              <a:buClr>
                <a:schemeClr val="lt1"/>
              </a:buClr>
              <a:buSzPts val="1400"/>
              <a:buChar char="●"/>
              <a:defRPr>
                <a:solidFill>
                  <a:schemeClr val="lt1"/>
                </a:solidFill>
              </a:defRPr>
            </a:lvl7pPr>
            <a:lvl8pPr indent="-317500" lvl="7" marL="3657600" algn="l">
              <a:lnSpc>
                <a:spcPct val="115000"/>
              </a:lnSpc>
              <a:spcBef>
                <a:spcPts val="0"/>
              </a:spcBef>
              <a:spcAft>
                <a:spcPts val="0"/>
              </a:spcAft>
              <a:buClr>
                <a:schemeClr val="lt1"/>
              </a:buClr>
              <a:buSzPts val="1400"/>
              <a:buChar char="○"/>
              <a:defRPr>
                <a:solidFill>
                  <a:schemeClr val="lt1"/>
                </a:solidFill>
              </a:defRPr>
            </a:lvl8pPr>
            <a:lvl9pPr indent="-317500" lvl="8" marL="4114800" algn="l">
              <a:lnSpc>
                <a:spcPct val="115000"/>
              </a:lnSpc>
              <a:spcBef>
                <a:spcPts val="0"/>
              </a:spcBef>
              <a:spcAft>
                <a:spcPts val="0"/>
              </a:spcAft>
              <a:buClr>
                <a:schemeClr val="lt1"/>
              </a:buClr>
              <a:buSzPts val="1400"/>
              <a:buChar char="■"/>
              <a:defRPr>
                <a:solidFill>
                  <a:schemeClr val="lt1"/>
                </a:solidFill>
              </a:defRPr>
            </a:lvl9pPr>
          </a:lstStyle>
          <a:p/>
        </p:txBody>
      </p:sp>
      <p:sp>
        <p:nvSpPr>
          <p:cNvPr id="36" name="Google Shape;36;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18"/>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4200"/>
              <a:buNone/>
              <a:defRPr/>
            </a:lvl1pPr>
            <a:lvl2pPr lvl="1" algn="l">
              <a:lnSpc>
                <a:spcPct val="100000"/>
              </a:lnSpc>
              <a:spcBef>
                <a:spcPts val="0"/>
              </a:spcBef>
              <a:spcAft>
                <a:spcPts val="0"/>
              </a:spcAft>
              <a:buSzPts val="4200"/>
              <a:buNone/>
              <a:defRPr/>
            </a:lvl2pPr>
            <a:lvl3pPr lvl="2" algn="l">
              <a:lnSpc>
                <a:spcPct val="100000"/>
              </a:lnSpc>
              <a:spcBef>
                <a:spcPts val="0"/>
              </a:spcBef>
              <a:spcAft>
                <a:spcPts val="0"/>
              </a:spcAft>
              <a:buSzPts val="4200"/>
              <a:buNone/>
              <a:defRPr/>
            </a:lvl3pPr>
            <a:lvl4pPr lvl="3" algn="l">
              <a:lnSpc>
                <a:spcPct val="100000"/>
              </a:lnSpc>
              <a:spcBef>
                <a:spcPts val="0"/>
              </a:spcBef>
              <a:spcAft>
                <a:spcPts val="0"/>
              </a:spcAft>
              <a:buSzPts val="4200"/>
              <a:buNone/>
              <a:defRPr/>
            </a:lvl4pPr>
            <a:lvl5pPr lvl="4" algn="l">
              <a:lnSpc>
                <a:spcPct val="100000"/>
              </a:lnSpc>
              <a:spcBef>
                <a:spcPts val="0"/>
              </a:spcBef>
              <a:spcAft>
                <a:spcPts val="0"/>
              </a:spcAft>
              <a:buSzPts val="4200"/>
              <a:buNone/>
              <a:defRPr/>
            </a:lvl5pPr>
            <a:lvl6pPr lvl="5" algn="l">
              <a:lnSpc>
                <a:spcPct val="100000"/>
              </a:lnSpc>
              <a:spcBef>
                <a:spcPts val="0"/>
              </a:spcBef>
              <a:spcAft>
                <a:spcPts val="0"/>
              </a:spcAft>
              <a:buSzPts val="4200"/>
              <a:buNone/>
              <a:defRPr/>
            </a:lvl6pPr>
            <a:lvl7pPr lvl="6" algn="l">
              <a:lnSpc>
                <a:spcPct val="100000"/>
              </a:lnSpc>
              <a:spcBef>
                <a:spcPts val="0"/>
              </a:spcBef>
              <a:spcAft>
                <a:spcPts val="0"/>
              </a:spcAft>
              <a:buSzPts val="4200"/>
              <a:buNone/>
              <a:defRPr/>
            </a:lvl7pPr>
            <a:lvl8pPr lvl="7" algn="l">
              <a:lnSpc>
                <a:spcPct val="100000"/>
              </a:lnSpc>
              <a:spcBef>
                <a:spcPts val="0"/>
              </a:spcBef>
              <a:spcAft>
                <a:spcPts val="0"/>
              </a:spcAft>
              <a:buSzPts val="4200"/>
              <a:buNone/>
              <a:defRPr/>
            </a:lvl8pPr>
            <a:lvl9pPr lvl="8" algn="l">
              <a:lnSpc>
                <a:spcPct val="100000"/>
              </a:lnSpc>
              <a:spcBef>
                <a:spcPts val="0"/>
              </a:spcBef>
              <a:spcAft>
                <a:spcPts val="0"/>
              </a:spcAft>
              <a:buSzPts val="4200"/>
              <a:buNone/>
              <a:defRPr/>
            </a:lvl9pPr>
          </a:lstStyle>
          <a:p/>
        </p:txBody>
      </p:sp>
      <p:sp>
        <p:nvSpPr>
          <p:cNvPr id="39" name="Google Shape;39;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0" name="Shape 40"/>
        <p:cNvGrpSpPr/>
        <p:nvPr/>
      </p:nvGrpSpPr>
      <p:grpSpPr>
        <a:xfrm>
          <a:off x="0" y="0"/>
          <a:ext cx="0" cy="0"/>
          <a:chOff x="0" y="0"/>
          <a:chExt cx="0" cy="0"/>
        </a:xfrm>
      </p:grpSpPr>
      <p:sp>
        <p:nvSpPr>
          <p:cNvPr id="41" name="Google Shape;41;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42" name="Google Shape;42;p19"/>
          <p:cNvSpPr txBox="1"/>
          <p:nvPr>
            <p:ph idx="1" type="body"/>
          </p:nvPr>
        </p:nvSpPr>
        <p:spPr>
          <a:xfrm>
            <a:off x="311700" y="1399400"/>
            <a:ext cx="2808000" cy="27849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43" name="Google Shape;43;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4" name="Shape 44"/>
        <p:cNvGrpSpPr/>
        <p:nvPr/>
      </p:nvGrpSpPr>
      <p:grpSpPr>
        <a:xfrm>
          <a:off x="0" y="0"/>
          <a:ext cx="0" cy="0"/>
          <a:chOff x="0" y="0"/>
          <a:chExt cx="0" cy="0"/>
        </a:xfrm>
      </p:grpSpPr>
      <p:sp>
        <p:nvSpPr>
          <p:cNvPr id="45" name="Google Shape;45;p20"/>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20"/>
          <p:cNvSpPr txBox="1"/>
          <p:nvPr>
            <p:ph type="title"/>
          </p:nvPr>
        </p:nvSpPr>
        <p:spPr>
          <a:xfrm>
            <a:off x="490250" y="450150"/>
            <a:ext cx="5878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7" name="Google Shape;47;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21"/>
          <p:cNvSpPr txBox="1"/>
          <p:nvPr>
            <p:ph idx="1" type="body"/>
          </p:nvPr>
        </p:nvSpPr>
        <p:spPr>
          <a:xfrm>
            <a:off x="319500" y="4218925"/>
            <a:ext cx="5998800" cy="5988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1pPr>
            <a:lvl2pPr lvl="1"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2pPr>
            <a:lvl3pPr lvl="2"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3pPr>
            <a:lvl4pPr lvl="3"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4pPr>
            <a:lvl5pPr lvl="4"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5pPr>
            <a:lvl6pPr lvl="5"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6pPr>
            <a:lvl7pPr lvl="6"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7pPr>
            <a:lvl8pPr lvl="7"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8pPr>
            <a:lvl9pPr lvl="8" marR="0" rtl="0" algn="l">
              <a:lnSpc>
                <a:spcPct val="100000"/>
              </a:lnSpc>
              <a:spcBef>
                <a:spcPts val="0"/>
              </a:spcBef>
              <a:spcAft>
                <a:spcPts val="0"/>
              </a:spcAft>
              <a:buClr>
                <a:schemeClr val="dk1"/>
              </a:buClr>
              <a:buSzPts val="4200"/>
              <a:buFont typeface="Economica"/>
              <a:buNone/>
              <a:defRPr b="0" i="0" sz="4200" u="none" cap="none" strike="noStrike">
                <a:solidFill>
                  <a:schemeClr val="dk1"/>
                </a:solidFill>
                <a:latin typeface="Economica"/>
                <a:ea typeface="Economica"/>
                <a:cs typeface="Economica"/>
                <a:sym typeface="Economica"/>
              </a:defRPr>
            </a:lvl9pPr>
          </a:lstStyle>
          <a:p/>
        </p:txBody>
      </p:sp>
      <p:sp>
        <p:nvSpPr>
          <p:cNvPr id="7" name="Google Shape;7;p12"/>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1"/>
              </a:buClr>
              <a:buSzPts val="1800"/>
              <a:buFont typeface="Open Sans"/>
              <a:buChar char="●"/>
              <a:defRPr b="0" i="0" sz="1800" u="none" cap="none" strike="noStrike">
                <a:solidFill>
                  <a:schemeClr val="dk1"/>
                </a:solidFill>
                <a:latin typeface="Open Sans"/>
                <a:ea typeface="Open Sans"/>
                <a:cs typeface="Open Sans"/>
                <a:sym typeface="Open Sans"/>
              </a:defRPr>
            </a:lvl1pPr>
            <a:lvl2pPr indent="-317500" lvl="1" marL="9144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2pPr>
            <a:lvl3pPr indent="-317500" lvl="2" marL="13716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3pPr>
            <a:lvl4pPr indent="-317500" lvl="3" marL="18288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4pPr>
            <a:lvl5pPr indent="-317500" lvl="4" marL="22860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5pPr>
            <a:lvl6pPr indent="-317500" lvl="5" marL="27432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6pPr>
            <a:lvl7pPr indent="-317500" lvl="6" marL="32004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7pPr>
            <a:lvl8pPr indent="-317500" lvl="7" marL="36576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8pPr>
            <a:lvl9pPr indent="-317500" lvl="8" marL="4114800" marR="0" rtl="0" algn="l">
              <a:lnSpc>
                <a:spcPct val="115000"/>
              </a:lnSpc>
              <a:spcBef>
                <a:spcPts val="0"/>
              </a:spcBef>
              <a:spcAft>
                <a:spcPts val="0"/>
              </a:spcAft>
              <a:buClr>
                <a:schemeClr val="dk1"/>
              </a:buClr>
              <a:buSzPts val="1400"/>
              <a:buFont typeface="Open Sans"/>
              <a:buChar char="■"/>
              <a:defRPr b="0" i="0" sz="1400" u="none" cap="none" strike="noStrike">
                <a:solidFill>
                  <a:schemeClr val="dk1"/>
                </a:solidFill>
                <a:latin typeface="Open Sans"/>
                <a:ea typeface="Open Sans"/>
                <a:cs typeface="Open Sans"/>
                <a:sym typeface="Open Sans"/>
              </a:defRPr>
            </a:lvl9pPr>
          </a:lstStyle>
          <a:p/>
        </p:txBody>
      </p:sp>
      <p:sp>
        <p:nvSpPr>
          <p:cNvPr id="8" name="Google Shape;8;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
          <p:cNvSpPr txBox="1"/>
          <p:nvPr>
            <p:ph type="ctrTitle"/>
          </p:nvPr>
        </p:nvSpPr>
        <p:spPr>
          <a:xfrm>
            <a:off x="3044700" y="1444255"/>
            <a:ext cx="3054600" cy="15372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lang="en"/>
              <a:t>Ihwal berdirinya </a:t>
            </a:r>
            <a:r>
              <a:rPr lang="en"/>
              <a:t>Muhammadiyah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0"/>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4200"/>
              <a:buNone/>
            </a:pPr>
            <a:r>
              <a:rPr lang="en"/>
              <a:t>8. Pendekatan Dakwah Kultural </a:t>
            </a:r>
            <a:endParaRPr/>
          </a:p>
        </p:txBody>
      </p:sp>
      <p:sp>
        <p:nvSpPr>
          <p:cNvPr id="117" name="Google Shape;117;p10"/>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p>
            <a:pPr indent="0" lvl="0" marL="0" rtl="0" algn="ctr">
              <a:lnSpc>
                <a:spcPct val="115000"/>
              </a:lnSpc>
              <a:spcBef>
                <a:spcPts val="0"/>
              </a:spcBef>
              <a:spcAft>
                <a:spcPts val="0"/>
              </a:spcAft>
              <a:buSzPts val="1800"/>
              <a:buNone/>
            </a:pPr>
            <a:r>
              <a:rPr lang="en"/>
              <a:t>Dakwah kultural Muhammadiyah dimaksudkan sebagai upaya untuk memahami dan menggunakan potensi-potensi kultural masyarakat Islam sebagai wahana untuk menanamkan Islam yang membumi, yakni Islam yang bisa merubah potensi menjadi gerak kemajuan sosial.</a:t>
            </a:r>
            <a:endParaRPr/>
          </a:p>
          <a:p>
            <a:pPr indent="0" lvl="0" marL="0" rtl="0" algn="ctr">
              <a:lnSpc>
                <a:spcPct val="115000"/>
              </a:lnSpc>
              <a:spcBef>
                <a:spcPts val="1200"/>
              </a:spcBef>
              <a:spcAft>
                <a:spcPts val="1200"/>
              </a:spcAft>
              <a:buSzPts val="1800"/>
              <a:buNone/>
            </a:pPr>
            <a:r>
              <a:rPr lang="en"/>
              <a:t>​Dakwah kultural meniscayakan adanya usaha pembauran dengan kelompok lain tanpa harus dihantui perasaan hipokritikal dan mengangkangi kesetiaan terhadap ”akidah” Muhammadiyah.</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1"/>
          <p:cNvSpPr txBox="1"/>
          <p:nvPr>
            <p:ph type="ctrTitle"/>
          </p:nvPr>
        </p:nvSpPr>
        <p:spPr>
          <a:xfrm>
            <a:off x="3044700" y="1034555"/>
            <a:ext cx="3054600" cy="15372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lang="en"/>
              <a:t>Any questions?</a:t>
            </a:r>
            <a:endParaRPr/>
          </a:p>
        </p:txBody>
      </p:sp>
      <p:sp>
        <p:nvSpPr>
          <p:cNvPr id="123" name="Google Shape;123;p11"/>
          <p:cNvSpPr txBox="1"/>
          <p:nvPr>
            <p:ph idx="1" type="subTitle"/>
          </p:nvPr>
        </p:nvSpPr>
        <p:spPr>
          <a:xfrm>
            <a:off x="3044700" y="2796420"/>
            <a:ext cx="3054600" cy="7014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100"/>
              <a:buNone/>
            </a:pPr>
            <a:r>
              <a:rPr lang="en"/>
              <a:t>Thank you and have a nice day:)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ph type="title"/>
          </p:nvPr>
        </p:nvSpPr>
        <p:spPr>
          <a:xfrm>
            <a:off x="2373300" y="-344556"/>
            <a:ext cx="6770700" cy="12093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4200"/>
              <a:buNone/>
            </a:pPr>
            <a:r>
              <a:rPr lang="en"/>
              <a:t>Anggota Kelompok 2: </a:t>
            </a:r>
            <a:endParaRPr/>
          </a:p>
        </p:txBody>
      </p:sp>
      <p:sp>
        <p:nvSpPr>
          <p:cNvPr id="68" name="Google Shape;68;p2"/>
          <p:cNvSpPr txBox="1"/>
          <p:nvPr>
            <p:ph idx="1" type="body"/>
          </p:nvPr>
        </p:nvSpPr>
        <p:spPr>
          <a:xfrm>
            <a:off x="311700" y="1209311"/>
            <a:ext cx="8520600" cy="2724900"/>
          </a:xfrm>
          <a:prstGeom prst="rect">
            <a:avLst/>
          </a:prstGeom>
          <a:noFill/>
          <a:ln>
            <a:noFill/>
          </a:ln>
        </p:spPr>
        <p:txBody>
          <a:bodyPr anchorCtr="0" anchor="t" bIns="91425" lIns="91425" spcFirstLastPara="1" rIns="91425" wrap="square" tIns="91425">
            <a:normAutofit/>
          </a:bodyPr>
          <a:lstStyle/>
          <a:p>
            <a:pPr indent="0" lvl="0" marL="0" rtl="0" algn="ctr">
              <a:lnSpc>
                <a:spcPct val="115000"/>
              </a:lnSpc>
              <a:spcBef>
                <a:spcPts val="0"/>
              </a:spcBef>
              <a:spcAft>
                <a:spcPts val="0"/>
              </a:spcAft>
              <a:buSzPts val="1800"/>
              <a:buNone/>
            </a:pPr>
            <a:r>
              <a:rPr lang="en"/>
              <a:t>Anggun Puti Agista 			2018-187</a:t>
            </a:r>
            <a:endParaRPr/>
          </a:p>
          <a:p>
            <a:pPr indent="0" lvl="0" marL="0" rtl="0" algn="ctr">
              <a:lnSpc>
                <a:spcPct val="115000"/>
              </a:lnSpc>
              <a:spcBef>
                <a:spcPts val="1200"/>
              </a:spcBef>
              <a:spcAft>
                <a:spcPts val="0"/>
              </a:spcAft>
              <a:buSzPts val="1800"/>
              <a:buNone/>
            </a:pPr>
            <a:r>
              <a:rPr lang="en"/>
              <a:t>Alwi Putra Ramadhan		2019-447</a:t>
            </a:r>
            <a:endParaRPr/>
          </a:p>
          <a:p>
            <a:pPr indent="0" lvl="0" marL="0" rtl="0" algn="ctr">
              <a:lnSpc>
                <a:spcPct val="115000"/>
              </a:lnSpc>
              <a:spcBef>
                <a:spcPts val="1200"/>
              </a:spcBef>
              <a:spcAft>
                <a:spcPts val="0"/>
              </a:spcAft>
              <a:buSzPts val="1800"/>
              <a:buNone/>
            </a:pPr>
            <a:r>
              <a:rPr lang="en"/>
              <a:t>Ardian Fajar Ramadhan		2018-48</a:t>
            </a:r>
            <a:r>
              <a:rPr lang="en"/>
              <a:t>3</a:t>
            </a:r>
            <a:endParaRPr/>
          </a:p>
          <a:p>
            <a:pPr indent="0" lvl="0" marL="0" rtl="0" algn="ctr">
              <a:lnSpc>
                <a:spcPct val="115000"/>
              </a:lnSpc>
              <a:spcBef>
                <a:spcPts val="1200"/>
              </a:spcBef>
              <a:spcAft>
                <a:spcPts val="0"/>
              </a:spcAft>
              <a:buSzPts val="1800"/>
              <a:buNone/>
            </a:pPr>
            <a:r>
              <a:rPr lang="en"/>
              <a:t>Awang Aryanda</a:t>
            </a:r>
            <a:r>
              <a:rPr lang="en"/>
              <a:t>		</a:t>
            </a:r>
            <a:r>
              <a:rPr lang="en"/>
              <a:t>	        2017-137</a:t>
            </a:r>
            <a:endParaRPr/>
          </a:p>
          <a:p>
            <a:pPr indent="0" lvl="0" marL="0" rtl="0" algn="ctr">
              <a:lnSpc>
                <a:spcPct val="115000"/>
              </a:lnSpc>
              <a:spcBef>
                <a:spcPts val="1200"/>
              </a:spcBef>
              <a:spcAft>
                <a:spcPts val="1200"/>
              </a:spcAft>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3"/>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p>
            <a:pPr indent="-457200" lvl="0" marL="457200" rtl="0" algn="l">
              <a:lnSpc>
                <a:spcPct val="100000"/>
              </a:lnSpc>
              <a:spcBef>
                <a:spcPts val="0"/>
              </a:spcBef>
              <a:spcAft>
                <a:spcPts val="0"/>
              </a:spcAft>
              <a:buSzPts val="4200"/>
              <a:buAutoNum type="arabicPeriod"/>
            </a:pPr>
            <a:r>
              <a:rPr lang="en"/>
              <a:t>Sejarah Berdirinya Muhammadiyah </a:t>
            </a:r>
            <a:endParaRPr/>
          </a:p>
        </p:txBody>
      </p:sp>
      <p:sp>
        <p:nvSpPr>
          <p:cNvPr id="74" name="Google Shape;74;p3"/>
          <p:cNvSpPr txBox="1"/>
          <p:nvPr>
            <p:ph idx="1" type="body"/>
          </p:nvPr>
        </p:nvSpPr>
        <p:spPr>
          <a:xfrm>
            <a:off x="311700" y="1556529"/>
            <a:ext cx="8520600" cy="33540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SzPts val="1800"/>
              <a:buNone/>
            </a:pPr>
            <a:r>
              <a:rPr lang="en"/>
              <a:t>Muhammadiyah didirikan di Kampung Kauman Yogyakarta, pada 8 Dzulhijjah 1330H atau 18 November 1912 oleh Muhammad Darwis yang kemudian dikenal dengan Kyai Haji Ahmad Dahlan. Setelah K.H. Ahmad Dahlan berpulang dari menunaikan ibadah haji ke Tanah Suci, Beliau mulai menyampaikan benih pembaruan di Tanah Air. Gagasan pembaruan tersebut didapatkan oleh beliau setelah berguru kepada ulama-ulama Indonesia yang bermukim di Mekkah. selain untuk mengaktualisasikan pikiran-pikiran pembaruan Kyai Haji Ahmad Dahlan.</a:t>
            </a:r>
            <a:endParaRPr/>
          </a:p>
          <a:p>
            <a:pPr indent="0" lvl="0" marL="0" rtl="0" algn="l">
              <a:lnSpc>
                <a:spcPct val="115000"/>
              </a:lnSpc>
              <a:spcBef>
                <a:spcPts val="1200"/>
              </a:spcBef>
              <a:spcAft>
                <a:spcPts val="0"/>
              </a:spcAft>
              <a:buSzPts val="1800"/>
              <a:buNone/>
            </a:pPr>
            <a:r>
              <a:t/>
            </a:r>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4"/>
          <p:cNvSpPr txBox="1"/>
          <p:nvPr>
            <p:ph type="title"/>
          </p:nvPr>
        </p:nvSpPr>
        <p:spPr>
          <a:xfrm>
            <a:off x="311700" y="278296"/>
            <a:ext cx="8520600" cy="1147200"/>
          </a:xfrm>
          <a:prstGeom prst="rect">
            <a:avLst/>
          </a:prstGeom>
          <a:noFill/>
          <a:ln>
            <a:noFill/>
          </a:ln>
        </p:spPr>
        <p:txBody>
          <a:bodyPr anchorCtr="0" anchor="b"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2. Faktor Yang Melatar-Belakangi Berdirinya Muhammadiyah </a:t>
            </a:r>
            <a:endParaRPr/>
          </a:p>
        </p:txBody>
      </p:sp>
      <p:sp>
        <p:nvSpPr>
          <p:cNvPr id="80" name="Google Shape;80;p4"/>
          <p:cNvSpPr txBox="1"/>
          <p:nvPr>
            <p:ph idx="1" type="body"/>
          </p:nvPr>
        </p:nvSpPr>
        <p:spPr>
          <a:xfrm>
            <a:off x="623400" y="1789500"/>
            <a:ext cx="8520600" cy="33540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t>-	Muhammadiyah merupakan hasil pendalaman terhadap Al-quran</a:t>
            </a:r>
            <a:endParaRPr/>
          </a:p>
          <a:p>
            <a:pPr indent="0" lvl="0" marL="0" rtl="0" algn="l">
              <a:lnSpc>
                <a:spcPct val="115000"/>
              </a:lnSpc>
              <a:spcBef>
                <a:spcPts val="1200"/>
              </a:spcBef>
              <a:spcAft>
                <a:spcPts val="0"/>
              </a:spcAft>
              <a:buSzPts val="1800"/>
              <a:buNone/>
            </a:pPr>
            <a:r>
              <a:rPr lang="en"/>
              <a:t>-	Maraknya "TBC" di masyarakat</a:t>
            </a:r>
            <a:endParaRPr/>
          </a:p>
          <a:p>
            <a:pPr indent="0" lvl="0" marL="0" rtl="0" algn="l">
              <a:lnSpc>
                <a:spcPct val="115000"/>
              </a:lnSpc>
              <a:spcBef>
                <a:spcPts val="1200"/>
              </a:spcBef>
              <a:spcAft>
                <a:spcPts val="0"/>
              </a:spcAft>
              <a:buSzPts val="1800"/>
              <a:buNone/>
            </a:pPr>
            <a:r>
              <a:rPr lang="en"/>
              <a:t>-      Tidak ada Lembaga Pendidikan Islam yang memadai</a:t>
            </a:r>
            <a:endParaRPr/>
          </a:p>
          <a:p>
            <a:pPr indent="0" lvl="0" marL="0" rtl="0" algn="l">
              <a:lnSpc>
                <a:spcPct val="115000"/>
              </a:lnSpc>
              <a:spcBef>
                <a:spcPts val="1200"/>
              </a:spcBef>
              <a:spcAft>
                <a:spcPts val="0"/>
              </a:spcAft>
              <a:buSzPts val="1800"/>
              <a:buNone/>
            </a:pPr>
            <a:r>
              <a:rPr lang="en"/>
              <a:t>-      Tekanan dunia barat terutama Belanda terhadap Indonesia</a:t>
            </a:r>
            <a:endParaRPr/>
          </a:p>
          <a:p>
            <a:pPr indent="0" lvl="0" marL="0" rtl="0" algn="l">
              <a:lnSpc>
                <a:spcPct val="115000"/>
              </a:lnSpc>
              <a:spcBef>
                <a:spcPts val="1200"/>
              </a:spcBef>
              <a:spcAft>
                <a:spcPts val="1200"/>
              </a:spcAft>
              <a:buSzPts val="1800"/>
              <a:buNone/>
            </a:pPr>
            <a:r>
              <a:rPr lang="en"/>
              <a:t>-       Pengaruh dari gerakan pembaharuan dalam dunia islam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5"/>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4200"/>
              <a:buNone/>
            </a:pPr>
            <a:r>
              <a:rPr lang="en"/>
              <a:t>3. Arti dan Tujuan Muhammadiyah</a:t>
            </a:r>
            <a:endParaRPr/>
          </a:p>
        </p:txBody>
      </p:sp>
      <p:sp>
        <p:nvSpPr>
          <p:cNvPr id="86" name="Google Shape;86;p5"/>
          <p:cNvSpPr txBox="1"/>
          <p:nvPr>
            <p:ph idx="1" type="body"/>
          </p:nvPr>
        </p:nvSpPr>
        <p:spPr>
          <a:xfrm>
            <a:off x="311700" y="1225225"/>
            <a:ext cx="3999900" cy="3354000"/>
          </a:xfrm>
          <a:prstGeom prst="rect">
            <a:avLst/>
          </a:prstGeom>
          <a:noFill/>
          <a:ln>
            <a:noFill/>
          </a:ln>
        </p:spPr>
        <p:txBody>
          <a:bodyPr anchorCtr="0" anchor="t" bIns="91425" lIns="91425" spcFirstLastPara="1" rIns="91425" wrap="square" tIns="91425">
            <a:normAutofit/>
          </a:bodyPr>
          <a:lstStyle/>
          <a:p>
            <a:pPr indent="0" lvl="0" marL="0" rtl="0" algn="ctr">
              <a:lnSpc>
                <a:spcPct val="115000"/>
              </a:lnSpc>
              <a:spcBef>
                <a:spcPts val="0"/>
              </a:spcBef>
              <a:spcAft>
                <a:spcPts val="0"/>
              </a:spcAft>
              <a:buSzPts val="1400"/>
              <a:buNone/>
            </a:pPr>
            <a:r>
              <a:rPr lang="en" sz="1800"/>
              <a:t>Arti Muhammadiyah </a:t>
            </a:r>
            <a:endParaRPr sz="1800"/>
          </a:p>
          <a:p>
            <a:pPr indent="0" lvl="0" marL="0" rtl="0" algn="l">
              <a:lnSpc>
                <a:spcPct val="115000"/>
              </a:lnSpc>
              <a:spcBef>
                <a:spcPts val="1200"/>
              </a:spcBef>
              <a:spcAft>
                <a:spcPts val="1200"/>
              </a:spcAft>
              <a:buClr>
                <a:schemeClr val="dk1"/>
              </a:buClr>
              <a:buSzPts val="1100"/>
              <a:buFont typeface="Arial"/>
              <a:buNone/>
            </a:pPr>
            <a:r>
              <a:rPr lang="en" sz="1800"/>
              <a:t>Muhammadiyah secara bahasa berasal dari kata Muhammad dan iyah. "Muhammad" diambil dari nama Nabi terakhir Muhammad SAW sedangkan “iyah” berarti pengikut. Jadi secara bahasa, muhammadiyah berarti pengikut Nabi Muhammad SAW.</a:t>
            </a:r>
            <a:endParaRPr sz="1800"/>
          </a:p>
        </p:txBody>
      </p:sp>
      <p:sp>
        <p:nvSpPr>
          <p:cNvPr id="87" name="Google Shape;87;p5"/>
          <p:cNvSpPr txBox="1"/>
          <p:nvPr>
            <p:ph idx="2" type="body"/>
          </p:nvPr>
        </p:nvSpPr>
        <p:spPr>
          <a:xfrm>
            <a:off x="4832400" y="1225225"/>
            <a:ext cx="3999900" cy="3354000"/>
          </a:xfrm>
          <a:prstGeom prst="rect">
            <a:avLst/>
          </a:prstGeom>
          <a:noFill/>
          <a:ln>
            <a:noFill/>
          </a:ln>
        </p:spPr>
        <p:txBody>
          <a:bodyPr anchorCtr="0" anchor="t" bIns="91425" lIns="91425" spcFirstLastPara="1" rIns="91425" wrap="square" tIns="91425">
            <a:normAutofit/>
          </a:bodyPr>
          <a:lstStyle/>
          <a:p>
            <a:pPr indent="0" lvl="0" marL="0" rtl="0" algn="ctr">
              <a:lnSpc>
                <a:spcPct val="115000"/>
              </a:lnSpc>
              <a:spcBef>
                <a:spcPts val="0"/>
              </a:spcBef>
              <a:spcAft>
                <a:spcPts val="0"/>
              </a:spcAft>
              <a:buSzPts val="1400"/>
              <a:buNone/>
            </a:pPr>
            <a:r>
              <a:rPr lang="en" sz="1800"/>
              <a:t>Tujuan Muhammadiyah </a:t>
            </a:r>
            <a:endParaRPr sz="1800"/>
          </a:p>
          <a:p>
            <a:pPr indent="0" lvl="0" marL="0" rtl="0" algn="l">
              <a:lnSpc>
                <a:spcPct val="115000"/>
              </a:lnSpc>
              <a:spcBef>
                <a:spcPts val="1200"/>
              </a:spcBef>
              <a:spcAft>
                <a:spcPts val="1200"/>
              </a:spcAft>
              <a:buClr>
                <a:schemeClr val="dk1"/>
              </a:buClr>
              <a:buSzPts val="1100"/>
              <a:buFont typeface="Arial"/>
              <a:buNone/>
            </a:pPr>
            <a:r>
              <a:rPr lang="en" sz="1800"/>
              <a:t>mengembalikan seluruh penyimpangan yang terjadi dalam proses dakwah. Penyimpangan ini sering menyebabkan ajaran Islam bercampur-baur dengan kebiasaan di daerah tertentu dengan alasan adaptasi.</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4200"/>
              <a:buNone/>
            </a:pPr>
            <a:r>
              <a:rPr lang="en"/>
              <a:t>4. Biografi K.H Ahmad Dahlan</a:t>
            </a:r>
            <a:endParaRPr/>
          </a:p>
        </p:txBody>
      </p:sp>
      <p:sp>
        <p:nvSpPr>
          <p:cNvPr id="93" name="Google Shape;93;p6"/>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
              <a:t>K.H Ahmad Dahlan atau Muhammad Darwis lahir 1 Agustus 1868 dan wafat 23 Februari 1923). Beliau adalah seorang Pahlawan Nasional Indonesia yang merupakan pendiri Muhammadiyah. Beliau adalah putra keempat dari tujuh bersaudara dari keluarga K.H. Abu Bakar.</a:t>
            </a:r>
            <a:endParaRPr/>
          </a:p>
          <a:p>
            <a:pPr indent="-342900" lvl="0" marL="457200" rtl="0" algn="l">
              <a:lnSpc>
                <a:spcPct val="115000"/>
              </a:lnSpc>
              <a:spcBef>
                <a:spcPts val="0"/>
              </a:spcBef>
              <a:spcAft>
                <a:spcPts val="0"/>
              </a:spcAft>
              <a:buSzPts val="1800"/>
              <a:buChar char="-"/>
            </a:pPr>
            <a:r>
              <a:rPr lang="en"/>
              <a:t>Pada tahun 1912, ia mendirikan Muhammadiyah di kampung Kauman, Yogyakarta.</a:t>
            </a:r>
            <a:endParaRPr/>
          </a:p>
          <a:p>
            <a:pPr indent="-342900" lvl="0" marL="457200" rtl="0" algn="l">
              <a:lnSpc>
                <a:spcPct val="115000"/>
              </a:lnSpc>
              <a:spcBef>
                <a:spcPts val="0"/>
              </a:spcBef>
              <a:spcAft>
                <a:spcPts val="0"/>
              </a:spcAft>
              <a:buSzPts val="1800"/>
              <a:buChar char="-"/>
            </a:pPr>
            <a:r>
              <a:rPr lang="en"/>
              <a:t>beliau menikah dengan Siti Walidah, sepupunya sendiri, anak kiai Penghulu Haji Fadhil, yang kelak dikenal dengan Nyai Ahmad Dahlan.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7"/>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4200"/>
              <a:buNone/>
            </a:pPr>
            <a:r>
              <a:rPr lang="en"/>
              <a:t>5. Kehidupan dan Kepribadian</a:t>
            </a:r>
            <a:endParaRPr/>
          </a:p>
        </p:txBody>
      </p:sp>
      <p:sp>
        <p:nvSpPr>
          <p:cNvPr id="99" name="Google Shape;99;p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p>
            <a:pPr indent="0" lvl="0" marL="0" rtl="0" algn="ctr">
              <a:lnSpc>
                <a:spcPct val="115000"/>
              </a:lnSpc>
              <a:spcBef>
                <a:spcPts val="0"/>
              </a:spcBef>
              <a:spcAft>
                <a:spcPts val="1200"/>
              </a:spcAft>
              <a:buSzPts val="1800"/>
              <a:buNone/>
            </a:pPr>
            <a:r>
              <a:rPr lang="en"/>
              <a:t>K.H.Ahmad Dahlan lahir dan tumbuh dalam lingkungan yang memiliki tingkat religiusitas tinggi. Lingkungan keluarga yang agamis dan tenang telah membentuk kepribadian K.H Ahmad Dahlanmenjadi sosok yang memiliki budi pekerti dan akhlak yang baik serta memiliki semangat belajar yang tinggi.</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gebcf58b22c52f01_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Clr>
                <a:schemeClr val="dk1"/>
              </a:buClr>
              <a:buSzPts val="4667"/>
              <a:buFont typeface="Arial"/>
              <a:buNone/>
            </a:pPr>
            <a:r>
              <a:rPr lang="en"/>
              <a:t>6.Kepeloporan dan Amal Pembaruan</a:t>
            </a:r>
            <a:endParaRPr/>
          </a:p>
        </p:txBody>
      </p:sp>
      <p:sp>
        <p:nvSpPr>
          <p:cNvPr id="105" name="Google Shape;105;gebcf58b22c52f01_0"/>
          <p:cNvSpPr txBox="1"/>
          <p:nvPr>
            <p:ph idx="1" type="body"/>
          </p:nvPr>
        </p:nvSpPr>
        <p:spPr>
          <a:xfrm>
            <a:off x="1452898" y="1341150"/>
            <a:ext cx="6238200" cy="2461200"/>
          </a:xfrm>
          <a:prstGeom prst="rect">
            <a:avLst/>
          </a:prstGeom>
        </p:spPr>
        <p:txBody>
          <a:bodyPr anchorCtr="0" anchor="t" bIns="91425" lIns="91425" spcFirstLastPara="1" rIns="91425" wrap="square" tIns="91425">
            <a:normAutofit fontScale="92500" lnSpcReduction="20000"/>
          </a:bodyPr>
          <a:lstStyle/>
          <a:p>
            <a:pPr indent="0" lvl="0" marL="0" rtl="0" algn="ctr">
              <a:spcBef>
                <a:spcPts val="0"/>
              </a:spcBef>
              <a:spcAft>
                <a:spcPts val="0"/>
              </a:spcAft>
              <a:buClr>
                <a:schemeClr val="dk1"/>
              </a:buClr>
              <a:buSzPct val="259259"/>
              <a:buFont typeface="Arial"/>
              <a:buNone/>
            </a:pPr>
            <a:r>
              <a:rPr lang="en"/>
              <a:t>KH. Ahmad Dahlan telah mempelopori kebangkitan ummat Islam untuk menyadari nasibnya sebagai bangsa terjajah yang masih harus belajar dan berbua. Dengan organisasi Muhammadiyah yang didirikannya, telah banyak memberikan ajaran Islam yang murni kepada bangsanya.</a:t>
            </a:r>
            <a:endParaRPr/>
          </a:p>
          <a:p>
            <a:pPr indent="0" lvl="0" marL="0" rtl="0" algn="ctr">
              <a:spcBef>
                <a:spcPts val="1200"/>
              </a:spcBef>
              <a:spcAft>
                <a:spcPts val="0"/>
              </a:spcAft>
              <a:buClr>
                <a:schemeClr val="dk1"/>
              </a:buClr>
              <a:buSzPct val="259259"/>
              <a:buFont typeface="Arial"/>
              <a:buNone/>
            </a:pPr>
            <a:r>
              <a:rPr lang="en"/>
              <a:t>Muhammadiyah telah mempelopori amal usaha sosial dan pendidikan yang amat diperlukan bagi kebangkitan dan kemajuan bangsa, dengan jiwa ajaran Islam</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9"/>
          <p:cNvSpPr txBox="1"/>
          <p:nvPr>
            <p:ph type="title"/>
          </p:nvPr>
        </p:nvSpPr>
        <p:spPr>
          <a:xfrm>
            <a:off x="278300" y="724203"/>
            <a:ext cx="4045200" cy="24021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4200"/>
              <a:buNone/>
            </a:pPr>
            <a:r>
              <a:rPr lang="en">
                <a:solidFill>
                  <a:srgbClr val="000000"/>
                </a:solidFill>
              </a:rPr>
              <a:t>7. Pemikiran Pembaharuan </a:t>
            </a:r>
            <a:endParaRPr>
              <a:solidFill>
                <a:srgbClr val="000000"/>
              </a:solidFill>
            </a:endParaRPr>
          </a:p>
        </p:txBody>
      </p:sp>
      <p:sp>
        <p:nvSpPr>
          <p:cNvPr id="111" name="Google Shape;111;p9"/>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p>
            <a:pPr indent="-342900" lvl="0" marL="457200" rtl="0" algn="l">
              <a:lnSpc>
                <a:spcPct val="115000"/>
              </a:lnSpc>
              <a:spcBef>
                <a:spcPts val="0"/>
              </a:spcBef>
              <a:spcAft>
                <a:spcPts val="0"/>
              </a:spcAft>
              <a:buClr>
                <a:srgbClr val="000000"/>
              </a:buClr>
              <a:buSzPts val="1800"/>
              <a:buChar char="●"/>
            </a:pPr>
            <a:r>
              <a:rPr b="1" lang="en">
                <a:solidFill>
                  <a:srgbClr val="000000"/>
                </a:solidFill>
              </a:rPr>
              <a:t>Pembaharuan lewat politik</a:t>
            </a:r>
            <a:endParaRPr b="1">
              <a:solidFill>
                <a:srgbClr val="000000"/>
              </a:solidFill>
            </a:endParaRPr>
          </a:p>
          <a:p>
            <a:pPr indent="-342900" lvl="0" marL="457200" rtl="0" algn="l">
              <a:lnSpc>
                <a:spcPct val="115000"/>
              </a:lnSpc>
              <a:spcBef>
                <a:spcPts val="0"/>
              </a:spcBef>
              <a:spcAft>
                <a:spcPts val="0"/>
              </a:spcAft>
              <a:buClr>
                <a:srgbClr val="000000"/>
              </a:buClr>
              <a:buSzPts val="1800"/>
              <a:buChar char="●"/>
            </a:pPr>
            <a:r>
              <a:rPr b="1" lang="en">
                <a:solidFill>
                  <a:srgbClr val="000000"/>
                </a:solidFill>
              </a:rPr>
              <a:t>Pembaharuan lewat Pendidikan </a:t>
            </a:r>
            <a:endParaRPr b="1">
              <a:solidFill>
                <a:srgbClr val="000000"/>
              </a:solidFill>
            </a:endParaRPr>
          </a:p>
          <a:p>
            <a:pPr indent="-342900" lvl="0" marL="457200" rtl="0" algn="l">
              <a:lnSpc>
                <a:spcPct val="115000"/>
              </a:lnSpc>
              <a:spcBef>
                <a:spcPts val="0"/>
              </a:spcBef>
              <a:spcAft>
                <a:spcPts val="0"/>
              </a:spcAft>
              <a:buClr>
                <a:srgbClr val="000000"/>
              </a:buClr>
              <a:buSzPts val="1800"/>
              <a:buChar char="●"/>
            </a:pPr>
            <a:r>
              <a:rPr b="1" lang="en">
                <a:solidFill>
                  <a:srgbClr val="000000"/>
                </a:solidFill>
              </a:rPr>
              <a:t>Pembaharuan pemikiran budaya</a:t>
            </a:r>
            <a:endParaRPr b="1">
              <a:solidFill>
                <a:srgbClr val="000000"/>
              </a:solidFill>
            </a:endParaRPr>
          </a:p>
          <a:p>
            <a:pPr indent="-342900" lvl="0" marL="457200" rtl="0" algn="l">
              <a:lnSpc>
                <a:spcPct val="115000"/>
              </a:lnSpc>
              <a:spcBef>
                <a:spcPts val="0"/>
              </a:spcBef>
              <a:spcAft>
                <a:spcPts val="0"/>
              </a:spcAft>
              <a:buClr>
                <a:srgbClr val="000000"/>
              </a:buClr>
              <a:buSzPts val="1800"/>
              <a:buChar char="●"/>
            </a:pPr>
            <a:r>
              <a:rPr b="1" lang="en">
                <a:solidFill>
                  <a:srgbClr val="000000"/>
                </a:solidFill>
              </a:rPr>
              <a:t>Pembaharuan pemikiran ekonomi</a:t>
            </a:r>
            <a:endParaRPr b="1">
              <a:solidFill>
                <a:srgbClr val="000000"/>
              </a:solidFill>
            </a:endParaRPr>
          </a:p>
          <a:p>
            <a:pPr indent="-342900" lvl="0" marL="457200" rtl="0" algn="l">
              <a:lnSpc>
                <a:spcPct val="115000"/>
              </a:lnSpc>
              <a:spcBef>
                <a:spcPts val="0"/>
              </a:spcBef>
              <a:spcAft>
                <a:spcPts val="0"/>
              </a:spcAft>
              <a:buClr>
                <a:srgbClr val="000000"/>
              </a:buClr>
              <a:buSzPts val="1800"/>
              <a:buChar char="●"/>
            </a:pPr>
            <a:r>
              <a:rPr b="1" lang="en">
                <a:solidFill>
                  <a:srgbClr val="000000"/>
                </a:solidFill>
              </a:rPr>
              <a:t>Pembaharuan bidang sosial</a:t>
            </a:r>
            <a:endParaRPr b="1">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