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0" r:id="rId9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5520" autoAdjust="0"/>
  </p:normalViewPr>
  <p:slideViewPr>
    <p:cSldViewPr>
      <p:cViewPr varScale="1"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004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6788-5D05-4C4D-A598-C4932D7ECA3D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E8214-44A8-455E-8534-F2412829355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2221-7641-4CD2-B68E-F942611A5BA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8A40B-493B-4876-AF57-19E331676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8A40B-493B-4876-AF57-19E3316764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71FD91-A76C-4BBF-A3F3-28D912519333}" type="datetimeFigureOut">
              <a:rPr lang="id-ID" smtClean="0"/>
              <a:pPr/>
              <a:t>26/09/2018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C26B36B-5C45-42B8-9927-DA0B3BB2E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3714752"/>
            <a:ext cx="5214975" cy="85725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Muhammadiyah</a:t>
            </a:r>
            <a:r>
              <a:rPr lang="id-ID" dirty="0" smtClean="0"/>
              <a:t> 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4643446"/>
            <a:ext cx="6286544" cy="1071570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Pengertian,</a:t>
            </a:r>
          </a:p>
          <a:p>
            <a:r>
              <a:rPr lang="id-ID" sz="2800" b="1" dirty="0" smtClean="0"/>
              <a:t>Sejarah dan Latar Belakang Berdiri.</a:t>
            </a:r>
            <a:endParaRPr lang="id-ID" sz="2800" b="1" dirty="0"/>
          </a:p>
        </p:txBody>
      </p:sp>
      <p:pic>
        <p:nvPicPr>
          <p:cNvPr id="4" name="Picture 3" descr="MuhammadiyahLOG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1762125" cy="1724025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>
            <a:off x="1643042" y="642918"/>
            <a:ext cx="5000660" cy="3000396"/>
          </a:xfrm>
          <a:prstGeom prst="moon">
            <a:avLst/>
          </a:prstGeom>
          <a:solidFill>
            <a:srgbClr val="00B05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sm013-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br_tgh_h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7166"/>
            <a:ext cx="3143272" cy="201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686172" cy="10898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Pengertian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3071810"/>
            <a:ext cx="6215106" cy="2357454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>
                <a:schemeClr val="bg1"/>
              </a:buClr>
              <a:buNone/>
            </a:pPr>
            <a:r>
              <a:rPr lang="id-ID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Lughawi ; </a:t>
            </a:r>
          </a:p>
          <a:p>
            <a:pPr>
              <a:buClr>
                <a:schemeClr val="bg1"/>
              </a:buClr>
            </a:pPr>
            <a:r>
              <a:rPr lang="id-ID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pengikut /ummat muhammad</a:t>
            </a:r>
          </a:p>
          <a:p>
            <a:pPr>
              <a:buClr>
                <a:schemeClr val="bg1"/>
              </a:buClr>
            </a:pPr>
            <a:r>
              <a:rPr lang="id-ID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Semua orang yg megakui dan meyakini nabi muhammad </a:t>
            </a:r>
            <a:endParaRPr lang="id-ID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2071678"/>
            <a:ext cx="485778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محمدية </a:t>
            </a:r>
            <a:r>
              <a:rPr lang="id-ID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</a:p>
          <a:p>
            <a:r>
              <a:rPr lang="id-ID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Muhammad</a:t>
            </a:r>
            <a:r>
              <a:rPr lang="id-ID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 ya’ nisbah</a:t>
            </a:r>
            <a:endParaRPr lang="id-ID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sm007-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MuhammadiyahLOG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1762125" cy="1724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2071702" cy="804052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istilahi</a:t>
            </a:r>
            <a:endParaRPr lang="id-ID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28662" y="4357694"/>
            <a:ext cx="6286544" cy="20717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>
            <a:normAutofit fontScale="5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2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200" b="1" u="none" strike="noStrike" kern="1200" normalizeH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 beri nama Muhammadiyah dgn maksud untuk bertafa’ul (berpenghar</a:t>
            </a:r>
            <a:r>
              <a:rPr kumimoji="0" lang="en-US" sz="4200" b="1" u="none" strike="noStrike" kern="1200" normalizeH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ap</a:t>
            </a:r>
            <a:r>
              <a:rPr kumimoji="0" lang="id-ID" sz="4200" b="1" u="none" strike="noStrike" kern="1200" normalizeH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 baik) dapat mencontoh perjuangan nabi dlm rangka menjunjung tinggi agama islam demi kejayaan dan kemulian hidup umat.</a:t>
            </a: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200" b="1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4546" y="1357298"/>
            <a:ext cx="6715172" cy="22145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anchor="ctr">
            <a:normAutofit fontScale="52500" lnSpcReduction="2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Muhammadiyah : </a:t>
            </a: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gerakan Islam,</a:t>
            </a:r>
            <a:r>
              <a:rPr kumimoji="0" lang="id-ID" sz="4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dakwah amar ma’ruf nahi munkar, berasas islam dan bersumber pada Al qur’an dan sunnah, didirikan oleh KH ahmad dahlan pada 8 dzul hijjah 1330 H/ 18 nov 1912 M di yogyakarta.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5720" y="3714752"/>
            <a:ext cx="1928826" cy="6429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anchor="ctr">
            <a:normAutofit fontScale="60000" lnSpcReduction="20000"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Maksud</a:t>
            </a:r>
            <a:endParaRPr kumimoji="0" lang="id-ID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6143668" cy="78581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Latar belakang berdiri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2102630" cy="67865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Subyektif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1472" y="3929066"/>
            <a:ext cx="2102630" cy="6786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Obyektif</a:t>
            </a:r>
            <a:endParaRPr kumimoji="0" lang="id-ID" sz="3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2714620"/>
            <a:ext cx="6500858" cy="10715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b">
            <a:normAutofit fontScale="4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Latar belakang yang berkaitan</a:t>
            </a:r>
            <a:r>
              <a:rPr kumimoji="0" lang="id-ID" sz="44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dengan pemahaman, penghayatan agama Islam Ahmad Dahlan dan kegelisahan beliau melihat kondisi umat</a:t>
            </a:r>
            <a:endParaRPr kumimoji="0" lang="id-ID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4643446"/>
            <a:ext cx="6500858" cy="1214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b">
            <a:normAutofit fontScale="525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Latar belakang yang berkaitan</a:t>
            </a:r>
            <a:r>
              <a:rPr kumimoji="0" lang="id-ID" sz="44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dengan realitas yang terjadi pada umat Islam dan aspek luar Islam yang ikut mewarnai baik kondisi dan situasi umat  </a:t>
            </a:r>
            <a:endParaRPr kumimoji="0" lang="id-ID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28794" y="4143380"/>
            <a:ext cx="4429156" cy="9286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id-ID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Semangat pembahar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uan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Islam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Timur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Tengah</a:t>
            </a:r>
            <a:endParaRPr lang="id-ID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id-ID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id-ID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00034" y="2214554"/>
            <a:ext cx="3071834" cy="10715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id-ID" dirty="0" smtClean="0">
                <a:solidFill>
                  <a:schemeClr val="bg1"/>
                </a:solidFill>
              </a:rPr>
              <a:t>Miskin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bg1"/>
                </a:solidFill>
              </a:rPr>
              <a:t>Bodoh 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bg1"/>
                </a:solidFill>
              </a:rPr>
              <a:t>Terbelakang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86314" y="2143116"/>
            <a:ext cx="2643206" cy="9286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id-ID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Paradoksi, konsep Islam dgn realitas Ummat</a:t>
            </a:r>
            <a:endParaRPr lang="id-ID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428604"/>
            <a:ext cx="34361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KH. </a:t>
            </a:r>
            <a:r>
              <a:rPr lang="en-US" dirty="0" err="1" smtClean="0">
                <a:solidFill>
                  <a:schemeClr val="bg1"/>
                </a:solidFill>
              </a:rPr>
              <a:t>Ahamad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Dahlan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Gelisah dgn kondisi umat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472" y="1714488"/>
            <a:ext cx="7906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Sosial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9124" y="1643050"/>
            <a:ext cx="1659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Keagamaan</a:t>
            </a:r>
          </a:p>
        </p:txBody>
      </p:sp>
      <p:sp>
        <p:nvSpPr>
          <p:cNvPr id="13" name="Curved Left Arrow 12"/>
          <p:cNvSpPr/>
          <p:nvPr/>
        </p:nvSpPr>
        <p:spPr>
          <a:xfrm>
            <a:off x="1857356" y="1785926"/>
            <a:ext cx="500066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7143768" y="1785926"/>
            <a:ext cx="500066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Left-Right-Up Arrow 15"/>
          <p:cNvSpPr/>
          <p:nvPr/>
        </p:nvSpPr>
        <p:spPr>
          <a:xfrm rot="10800000">
            <a:off x="3643306" y="2428868"/>
            <a:ext cx="1143008" cy="135732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2214578" cy="428628"/>
          </a:xfrm>
        </p:spPr>
        <p:txBody>
          <a:bodyPr/>
          <a:lstStyle/>
          <a:p>
            <a:r>
              <a:rPr lang="id-ID" dirty="0" smtClean="0"/>
              <a:t>Al imran 104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 l="30685" t="25969" r="30461" b="63032"/>
          <a:stretch>
            <a:fillRect/>
          </a:stretch>
        </p:blipFill>
        <p:spPr bwMode="auto">
          <a:xfrm>
            <a:off x="1643042" y="1142984"/>
            <a:ext cx="57769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71472" y="3786190"/>
            <a:ext cx="1928826" cy="42862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Imran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id-ID" sz="2000" dirty="0" smtClean="0"/>
              <a:t>1</a:t>
            </a:r>
            <a:r>
              <a:rPr lang="en-US" sz="2000" dirty="0" smtClean="0"/>
              <a:t>1</a:t>
            </a:r>
            <a:r>
              <a:rPr lang="id-ID" sz="2000" dirty="0" smtClean="0"/>
              <a:t>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7158" y="285728"/>
            <a:ext cx="1928826" cy="42862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14818"/>
            <a:ext cx="58579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8510686ErpIas_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00"/>
            <a:ext cx="9144000" cy="6480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 rot="20883637">
            <a:off x="714348" y="642918"/>
            <a:ext cx="2357454" cy="785818"/>
          </a:xfrm>
          <a:prstGeom prst="rect">
            <a:avLst/>
          </a:prstGeom>
          <a:solidFill>
            <a:schemeClr val="bg2">
              <a:shade val="50000"/>
            </a:schemeClr>
          </a:solidFill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Obyektif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2143116"/>
            <a:ext cx="4000528" cy="214314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vert="horz" anchor="t">
            <a:normAutofit fontScale="77500" lnSpcReduction="20000"/>
          </a:bodyPr>
          <a:lstStyle/>
          <a:p>
            <a:pPr lvl="0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q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Ketidak murnian  ajaran Islam/</a:t>
            </a:r>
            <a:r>
              <a:rPr lang="id-ID" sz="3200" dirty="0" smtClean="0">
                <a:solidFill>
                  <a:schemeClr val="bg1"/>
                </a:solidFill>
              </a:rPr>
              <a:t> Sinkritis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id-ID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Lembaga pendidikan yang tidak seiring dgn misi khalifah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4876" y="928670"/>
            <a:ext cx="4000528" cy="214314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aqidah (khurafat dan tahayyul)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d-ID" sz="2000" dirty="0" smtClean="0">
                <a:solidFill>
                  <a:schemeClr val="bg1"/>
                </a:solidFill>
              </a:rPr>
              <a:t>Ibadah (bid’ah/wasilah</a:t>
            </a:r>
            <a:r>
              <a:rPr lang="id-ID" dirty="0" smtClean="0">
                <a:solidFill>
                  <a:schemeClr val="bg1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Muamalah (sufistik)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86314" y="3429000"/>
            <a:ext cx="4000528" cy="214314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anchor="t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Pesantren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tabLst/>
              <a:defRPr/>
            </a:pPr>
            <a:r>
              <a:rPr lang="id-ID" sz="3200" b="1" dirty="0" smtClean="0">
                <a:solidFill>
                  <a:schemeClr val="bg1"/>
                </a:solidFill>
              </a:rPr>
              <a:t>Pelajaran agama dlm arti          sempit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lang="id-ID" sz="3200" b="1" dirty="0" smtClean="0">
                <a:solidFill>
                  <a:schemeClr val="bg1"/>
                </a:solidFill>
              </a:rPr>
              <a:t> Pendidikan barat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tabLst/>
              <a:defRPr/>
            </a:pPr>
            <a:r>
              <a:rPr lang="id-ID" sz="3200" b="1" dirty="0" smtClean="0">
                <a:solidFill>
                  <a:schemeClr val="bg1"/>
                </a:solidFill>
              </a:rPr>
              <a:t>sekuler – acuh thd islam &amp;       melecehkan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Down Arrow 8"/>
          <p:cNvSpPr/>
          <p:nvPr/>
        </p:nvSpPr>
        <p:spPr>
          <a:xfrm rot="14543371">
            <a:off x="4357686" y="2071678"/>
            <a:ext cx="357190" cy="285752"/>
          </a:xfrm>
          <a:prstGeom prst="downArrow">
            <a:avLst/>
          </a:prstGeom>
          <a:solidFill>
            <a:schemeClr val="tx2">
              <a:lumMod val="1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 rot="17206369">
            <a:off x="4459905" y="3796349"/>
            <a:ext cx="357190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596" y="1571612"/>
            <a:ext cx="1990740" cy="50959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anchor="t">
            <a:normAutofit fontScale="92500" lnSpcReduction="10000"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id-ID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internal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sm008-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144000" cy="685800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1000100" y="928670"/>
            <a:ext cx="7500990" cy="514353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anchor="t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Meningkatnya misi kristenisasi</a:t>
            </a:r>
            <a:r>
              <a:rPr kumimoji="0" lang="id-ID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id-ID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AWF Idenburg gubernur  belanda melancarkan</a:t>
            </a:r>
            <a:r>
              <a:rPr kumimoji="0" lang="id-ID" sz="45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program kristening politik, dgn memperkenankan 	misionaris roma katholik dan protestan 	beroperasi di indonesia, sekaligus di danai 	negara.</a:t>
            </a:r>
          </a:p>
          <a:p>
            <a:pPr lvl="1">
              <a:spcBef>
                <a:spcPct val="20000"/>
              </a:spcBef>
              <a:buSzPct val="80000"/>
              <a:buFont typeface="Wingdings" pitchFamily="2" charset="2"/>
              <a:buChar char="q"/>
              <a:defRPr/>
            </a:pPr>
            <a:r>
              <a:rPr lang="id-ID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Sisi agama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id-ID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Menghilangkan pengaruh islam</a:t>
            </a:r>
          </a:p>
          <a:p>
            <a:pPr lvl="1">
              <a:spcBef>
                <a:spcPct val="20000"/>
              </a:spcBef>
              <a:buSzPct val="80000"/>
              <a:buFont typeface="Wingdings" pitchFamily="2" charset="2"/>
              <a:buChar char="q"/>
              <a:defRPr/>
            </a:pPr>
            <a:r>
              <a:rPr kumimoji="0" lang="id-ID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Sisi politis , secara</a:t>
            </a:r>
            <a:r>
              <a:rPr kumimoji="0" lang="id-ID" sz="45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otomatis akan loyal/setia  dgn 	pemerintah</a:t>
            </a:r>
            <a:endParaRPr kumimoji="0" lang="id-ID" sz="45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lang="id-ID" sz="4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Asosiasi /westernisasi</a:t>
            </a:r>
          </a:p>
          <a:p>
            <a:pPr lvl="0">
              <a:spcBef>
                <a:spcPct val="20000"/>
              </a:spcBef>
              <a:buSzPct val="80000"/>
              <a:defRPr/>
            </a:pPr>
            <a:r>
              <a:rPr lang="id-ID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 intelektualistik, individualistik, diskriminatik, elitis,  	sekuler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lang="id-ID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4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Pembaharuan Timur Tengah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tabLst/>
              <a:defRPr/>
            </a:pPr>
            <a:r>
              <a:rPr lang="id-ID" sz="4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id-ID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Semangat kembali kepada kejayaan Islam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yang 	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dipelopori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oleh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para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pembaharu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seperti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	Muhammad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Abduh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Rasyid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Ridho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	</a:t>
            </a:r>
            <a:r>
              <a:rPr lang="en-US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Jamaluddin</a:t>
            </a:r>
            <a:r>
              <a:rPr lang="en-US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al-Afghani</a:t>
            </a:r>
            <a:endParaRPr lang="id-ID" sz="45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8662" y="285728"/>
            <a:ext cx="1990740" cy="50959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anchor="t">
            <a:normAutofit fontScale="92500" lnSpcReduction="10000"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id-ID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eksternal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240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Muhammadiyah  </vt:lpstr>
      <vt:lpstr>Pengertian</vt:lpstr>
      <vt:lpstr>istilahi</vt:lpstr>
      <vt:lpstr>Latar belakang berdiri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Muhammadiyah</dc:title>
  <dc:creator>Jaya</dc:creator>
  <cp:lastModifiedBy>ERIK</cp:lastModifiedBy>
  <cp:revision>139</cp:revision>
  <dcterms:created xsi:type="dcterms:W3CDTF">2010-09-29T09:38:49Z</dcterms:created>
  <dcterms:modified xsi:type="dcterms:W3CDTF">2018-09-26T02:23:23Z</dcterms:modified>
</cp:coreProperties>
</file>