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14AF-BFD0-4715-A9AA-1F97BEC589FB}" type="datetimeFigureOut">
              <a:rPr lang="id-ID" smtClean="0"/>
              <a:t>03/11/2021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0D2E-B4DE-4E97-B5D9-770B967EFAE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14AF-BFD0-4715-A9AA-1F97BEC589FB}" type="datetimeFigureOut">
              <a:rPr lang="id-ID" smtClean="0"/>
              <a:t>03/11/2021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0D2E-B4DE-4E97-B5D9-770B967EFAE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14AF-BFD0-4715-A9AA-1F97BEC589FB}" type="datetimeFigureOut">
              <a:rPr lang="id-ID" smtClean="0"/>
              <a:t>03/11/2021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0D2E-B4DE-4E97-B5D9-770B967EFAE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14AF-BFD0-4715-A9AA-1F97BEC589FB}" type="datetimeFigureOut">
              <a:rPr lang="id-ID" smtClean="0"/>
              <a:t>03/11/2021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0D2E-B4DE-4E97-B5D9-770B967EFAE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14AF-BFD0-4715-A9AA-1F97BEC589FB}" type="datetimeFigureOut">
              <a:rPr lang="id-ID" smtClean="0"/>
              <a:t>03/11/2021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0D2E-B4DE-4E97-B5D9-770B967EFAE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14AF-BFD0-4715-A9AA-1F97BEC589FB}" type="datetimeFigureOut">
              <a:rPr lang="id-ID" smtClean="0"/>
              <a:t>03/11/2021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0D2E-B4DE-4E97-B5D9-770B967EFAE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14AF-BFD0-4715-A9AA-1F97BEC589FB}" type="datetimeFigureOut">
              <a:rPr lang="id-ID" smtClean="0"/>
              <a:t>03/11/2021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0D2E-B4DE-4E97-B5D9-770B967EFAE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14AF-BFD0-4715-A9AA-1F97BEC589FB}" type="datetimeFigureOut">
              <a:rPr lang="id-ID" smtClean="0"/>
              <a:t>03/11/2021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0D2E-B4DE-4E97-B5D9-770B967EFAE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14AF-BFD0-4715-A9AA-1F97BEC589FB}" type="datetimeFigureOut">
              <a:rPr lang="id-ID" smtClean="0"/>
              <a:t>03/11/2021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0D2E-B4DE-4E97-B5D9-770B967EFAE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14AF-BFD0-4715-A9AA-1F97BEC589FB}" type="datetimeFigureOut">
              <a:rPr lang="id-ID" smtClean="0"/>
              <a:t>03/11/2021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A0D2E-B4DE-4E97-B5D9-770B967EFAE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F14AF-BFD0-4715-A9AA-1F97BEC589FB}" type="datetimeFigureOut">
              <a:rPr lang="id-ID" smtClean="0"/>
              <a:t>03/11/2021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AA0D2E-B4DE-4E97-B5D9-770B967EFAE6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1AA0D2E-B4DE-4E97-B5D9-770B967EFAE6}" type="slidenum">
              <a:rPr lang="id-ID" smtClean="0"/>
              <a:t>‹#›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B4F14AF-BFD0-4715-A9AA-1F97BEC589FB}" type="datetimeFigureOut">
              <a:rPr lang="id-ID" smtClean="0"/>
              <a:t>03/11/2021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/>
              <a:t>IDEOLOGI MUHAMMADIYAH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KELOMPOK 3 AIK 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2046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ANGGOTA KELOMPOK 3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id-ID" sz="2800" b="1" dirty="0" smtClean="0"/>
          </a:p>
          <a:p>
            <a:pPr marL="114300" indent="0">
              <a:buNone/>
            </a:pPr>
            <a:endParaRPr lang="id-ID" sz="2800" b="1" dirty="0"/>
          </a:p>
          <a:p>
            <a:pPr marL="114300" indent="0">
              <a:buNone/>
            </a:pPr>
            <a:endParaRPr lang="id-ID" sz="2800" b="1" dirty="0" smtClean="0"/>
          </a:p>
          <a:p>
            <a:pPr marL="114300" indent="0">
              <a:buNone/>
            </a:pPr>
            <a:r>
              <a:rPr lang="id-ID" sz="2800" b="1" dirty="0" smtClean="0"/>
              <a:t>CASHA </a:t>
            </a:r>
            <a:r>
              <a:rPr lang="id-ID" sz="2800" b="1" dirty="0"/>
              <a:t>SAMBHAYANTI </a:t>
            </a:r>
            <a:r>
              <a:rPr lang="id-ID" sz="2800" b="1"/>
              <a:t>W  </a:t>
            </a:r>
            <a:r>
              <a:rPr lang="id-ID" sz="2800" b="1" smtClean="0"/>
              <a:t>201710040311118</a:t>
            </a:r>
            <a:endParaRPr lang="id-ID" sz="2800" dirty="0"/>
          </a:p>
          <a:p>
            <a:pPr marL="114300" indent="0">
              <a:buNone/>
            </a:pPr>
            <a:r>
              <a:rPr lang="id-ID" sz="2800" b="1" dirty="0"/>
              <a:t>BERLIAN AKBAR PUTRA I </a:t>
            </a:r>
            <a:r>
              <a:rPr lang="id-ID" sz="2800" b="1" dirty="0" smtClean="0"/>
              <a:t> 201910040311450</a:t>
            </a:r>
            <a:endParaRPr lang="id-ID" sz="2800" dirty="0"/>
          </a:p>
          <a:p>
            <a:pPr marL="11430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12143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Pengertian</a:t>
            </a:r>
            <a:r>
              <a:rPr lang="en-US" b="1" dirty="0"/>
              <a:t> </a:t>
            </a:r>
            <a:r>
              <a:rPr lang="en-US" b="1" dirty="0" err="1"/>
              <a:t>ideologi</a:t>
            </a:r>
            <a:r>
              <a:rPr lang="en-US" b="1" dirty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Ideologi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system </a:t>
            </a:r>
            <a:r>
              <a:rPr lang="en-US" dirty="0" err="1"/>
              <a:t>paham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,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berfikir</a:t>
            </a:r>
            <a:r>
              <a:rPr lang="en-US" dirty="0"/>
              <a:t>, </a:t>
            </a:r>
            <a:r>
              <a:rPr lang="en-US" dirty="0" err="1"/>
              <a:t>cita-cita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ideologi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system </a:t>
            </a:r>
            <a:r>
              <a:rPr lang="en-US" dirty="0" err="1"/>
              <a:t>keyakinan</a:t>
            </a:r>
            <a:r>
              <a:rPr lang="en-US" dirty="0"/>
              <a:t>, </a:t>
            </a:r>
            <a:r>
              <a:rPr lang="en-US" dirty="0" err="1"/>
              <a:t>cita-cita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mengimplestasikan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</a:t>
            </a:r>
            <a:r>
              <a:rPr lang="en-US" dirty="0" err="1"/>
              <a:t>islam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umat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 smtClean="0"/>
              <a:t>keagamaaan</a:t>
            </a:r>
            <a:r>
              <a:rPr lang="id-ID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87325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94122"/>
          </a:xfrm>
        </p:spPr>
        <p:txBody>
          <a:bodyPr/>
          <a:lstStyle/>
          <a:p>
            <a:r>
              <a:rPr lang="id-ID" sz="3600" b="1" dirty="0"/>
              <a:t>Isi Mukaddimah AD </a:t>
            </a:r>
            <a:r>
              <a:rPr lang="id-ID" sz="3600" b="1" dirty="0" smtClean="0"/>
              <a:t>Muhammadiyah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1700" dirty="0" err="1"/>
              <a:t>hidup</a:t>
            </a:r>
            <a:r>
              <a:rPr lang="en-US" sz="1700" dirty="0"/>
              <a:t> </a:t>
            </a:r>
            <a:r>
              <a:rPr lang="en-US" sz="1700" dirty="0" err="1"/>
              <a:t>manusia</a:t>
            </a:r>
            <a:r>
              <a:rPr lang="en-US" sz="1700" dirty="0"/>
              <a:t> </a:t>
            </a:r>
            <a:r>
              <a:rPr lang="en-US" sz="1700" dirty="0" err="1"/>
              <a:t>harus</a:t>
            </a:r>
            <a:r>
              <a:rPr lang="en-US" sz="1700" dirty="0"/>
              <a:t> </a:t>
            </a:r>
            <a:r>
              <a:rPr lang="en-US" sz="1700" dirty="0" err="1"/>
              <a:t>berdasar</a:t>
            </a:r>
            <a:r>
              <a:rPr lang="en-US" sz="1700" dirty="0"/>
              <a:t> </a:t>
            </a:r>
            <a:r>
              <a:rPr lang="en-US" sz="1700" dirty="0" err="1"/>
              <a:t>tauhid</a:t>
            </a:r>
            <a:r>
              <a:rPr lang="en-US" sz="1700" dirty="0"/>
              <a:t>, </a:t>
            </a:r>
            <a:r>
              <a:rPr lang="en-US" sz="1700" dirty="0" err="1"/>
              <a:t>bertuhan</a:t>
            </a:r>
            <a:r>
              <a:rPr lang="en-US" sz="1700" dirty="0"/>
              <a:t>, </a:t>
            </a:r>
            <a:r>
              <a:rPr lang="en-US" sz="1700" dirty="0" err="1"/>
              <a:t>beribadah</a:t>
            </a:r>
            <a:r>
              <a:rPr lang="en-US" sz="1700" dirty="0"/>
              <a:t> </a:t>
            </a:r>
            <a:r>
              <a:rPr lang="en-US" sz="1700" dirty="0" err="1"/>
              <a:t>serta</a:t>
            </a:r>
            <a:r>
              <a:rPr lang="en-US" sz="1700" dirty="0"/>
              <a:t> </a:t>
            </a:r>
            <a:r>
              <a:rPr lang="en-US" sz="1700" dirty="0" err="1"/>
              <a:t>tunduk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taat</a:t>
            </a:r>
            <a:r>
              <a:rPr lang="en-US" sz="1700" dirty="0"/>
              <a:t> </a:t>
            </a:r>
            <a:r>
              <a:rPr lang="en-US" sz="1700" dirty="0" err="1"/>
              <a:t>kepada</a:t>
            </a:r>
            <a:r>
              <a:rPr lang="en-US" sz="1700" dirty="0"/>
              <a:t> Allah SWT. </a:t>
            </a:r>
            <a:endParaRPr lang="id-ID" sz="1700" dirty="0"/>
          </a:p>
          <a:p>
            <a:pPr lvl="0" fontAlgn="base"/>
            <a:r>
              <a:rPr lang="en-US" sz="1700" dirty="0" err="1"/>
              <a:t>hidup</a:t>
            </a:r>
            <a:r>
              <a:rPr lang="en-US" sz="1700" dirty="0"/>
              <a:t> </a:t>
            </a:r>
            <a:r>
              <a:rPr lang="en-US" sz="1700" dirty="0" err="1"/>
              <a:t>manusia</a:t>
            </a:r>
            <a:r>
              <a:rPr lang="en-US" sz="1700" dirty="0"/>
              <a:t> </a:t>
            </a:r>
            <a:r>
              <a:rPr lang="en-US" sz="1700" dirty="0" err="1"/>
              <a:t>itu</a:t>
            </a:r>
            <a:r>
              <a:rPr lang="en-US" sz="1700" dirty="0"/>
              <a:t> </a:t>
            </a:r>
            <a:r>
              <a:rPr lang="en-US" sz="1700" dirty="0" err="1"/>
              <a:t>bermasyarakat</a:t>
            </a:r>
            <a:r>
              <a:rPr lang="en-US" sz="1700" dirty="0"/>
              <a:t>.</a:t>
            </a:r>
            <a:endParaRPr lang="id-ID" sz="1700" dirty="0"/>
          </a:p>
          <a:p>
            <a:pPr lvl="0" fontAlgn="base"/>
            <a:r>
              <a:rPr lang="en-US" sz="1700" dirty="0" err="1"/>
              <a:t>hanya</a:t>
            </a:r>
            <a:r>
              <a:rPr lang="en-US" sz="1700" dirty="0"/>
              <a:t> </a:t>
            </a:r>
            <a:r>
              <a:rPr lang="en-US" sz="1700" dirty="0" err="1"/>
              <a:t>hukum</a:t>
            </a:r>
            <a:r>
              <a:rPr lang="en-US" sz="1700" dirty="0"/>
              <a:t> Allah SWT yang </a:t>
            </a:r>
            <a:r>
              <a:rPr lang="en-US" sz="1700" dirty="0" err="1"/>
              <a:t>dapat</a:t>
            </a:r>
            <a:r>
              <a:rPr lang="en-US" sz="1700" dirty="0"/>
              <a:t> </a:t>
            </a:r>
            <a:r>
              <a:rPr lang="en-US" sz="1700" dirty="0" err="1"/>
              <a:t>dijadikan</a:t>
            </a:r>
            <a:r>
              <a:rPr lang="en-US" sz="1700" dirty="0"/>
              <a:t> </a:t>
            </a:r>
            <a:r>
              <a:rPr lang="en-US" sz="1700" dirty="0" err="1"/>
              <a:t>sendi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membentuk</a:t>
            </a:r>
            <a:r>
              <a:rPr lang="en-US" sz="1700" dirty="0"/>
              <a:t> </a:t>
            </a:r>
            <a:r>
              <a:rPr lang="en-US" sz="1700" dirty="0" err="1"/>
              <a:t>pribadi</a:t>
            </a:r>
            <a:r>
              <a:rPr lang="en-US" sz="1700" dirty="0"/>
              <a:t> </a:t>
            </a:r>
            <a:r>
              <a:rPr lang="en-US" sz="1700" dirty="0" err="1"/>
              <a:t>utama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mengatur</a:t>
            </a:r>
            <a:r>
              <a:rPr lang="en-US" sz="1700" dirty="0"/>
              <a:t> </a:t>
            </a:r>
            <a:r>
              <a:rPr lang="en-US" sz="1700" dirty="0" err="1"/>
              <a:t>ketertiban</a:t>
            </a:r>
            <a:r>
              <a:rPr lang="en-US" sz="1700" dirty="0"/>
              <a:t> </a:t>
            </a:r>
            <a:r>
              <a:rPr lang="en-US" sz="1700" dirty="0" err="1"/>
              <a:t>hidup</a:t>
            </a:r>
            <a:r>
              <a:rPr lang="en-US" sz="1700" dirty="0"/>
              <a:t> </a:t>
            </a:r>
            <a:r>
              <a:rPr lang="en-US" sz="1700" dirty="0" err="1"/>
              <a:t>bersama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menuju</a:t>
            </a:r>
            <a:r>
              <a:rPr lang="en-US" sz="1700" dirty="0"/>
              <a:t> </a:t>
            </a:r>
            <a:r>
              <a:rPr lang="en-US" sz="1700" dirty="0" err="1"/>
              <a:t>hidup</a:t>
            </a:r>
            <a:r>
              <a:rPr lang="en-US" sz="1700" dirty="0"/>
              <a:t> </a:t>
            </a:r>
            <a:r>
              <a:rPr lang="en-US" sz="1700" dirty="0" err="1"/>
              <a:t>bahagia</a:t>
            </a:r>
            <a:r>
              <a:rPr lang="en-US" sz="1700" dirty="0"/>
              <a:t> yang </a:t>
            </a:r>
            <a:r>
              <a:rPr lang="en-US" sz="1700" dirty="0" err="1"/>
              <a:t>hakiki</a:t>
            </a:r>
            <a:r>
              <a:rPr lang="en-US" sz="1700" dirty="0"/>
              <a:t> di </a:t>
            </a:r>
            <a:r>
              <a:rPr lang="en-US" sz="1700" dirty="0" err="1"/>
              <a:t>dunia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akhirat</a:t>
            </a:r>
            <a:r>
              <a:rPr lang="en-US" sz="1700" dirty="0"/>
              <a:t>.</a:t>
            </a:r>
            <a:endParaRPr lang="id-ID" sz="1700" dirty="0"/>
          </a:p>
          <a:p>
            <a:pPr lvl="0" fontAlgn="base"/>
            <a:r>
              <a:rPr lang="en-US" sz="1700" dirty="0" err="1"/>
              <a:t>berjuang</a:t>
            </a:r>
            <a:r>
              <a:rPr lang="en-US" sz="1700" dirty="0"/>
              <a:t> </a:t>
            </a:r>
            <a:r>
              <a:rPr lang="en-US" sz="1700" dirty="0" err="1"/>
              <a:t>menegakkan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menjunjung</a:t>
            </a:r>
            <a:r>
              <a:rPr lang="en-US" sz="1700" dirty="0"/>
              <a:t> </a:t>
            </a:r>
            <a:r>
              <a:rPr lang="en-US" sz="1700" dirty="0" err="1"/>
              <a:t>tinggi</a:t>
            </a:r>
            <a:r>
              <a:rPr lang="en-US" sz="1700" dirty="0"/>
              <a:t> agama Islam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mewujudkan</a:t>
            </a:r>
            <a:r>
              <a:rPr lang="en-US" sz="1700" dirty="0"/>
              <a:t> </a:t>
            </a:r>
            <a:r>
              <a:rPr lang="en-US" sz="1700" dirty="0" err="1"/>
              <a:t>masyarakat</a:t>
            </a:r>
            <a:r>
              <a:rPr lang="en-US" sz="1700" dirty="0"/>
              <a:t> Islam yang </a:t>
            </a:r>
            <a:r>
              <a:rPr lang="en-US" sz="1700" dirty="0" err="1"/>
              <a:t>sebenar-benarnya</a:t>
            </a:r>
            <a:r>
              <a:rPr lang="en-US" sz="1700" dirty="0"/>
              <a:t> </a:t>
            </a:r>
            <a:r>
              <a:rPr lang="en-US" sz="1700" dirty="0" err="1"/>
              <a:t>adalah</a:t>
            </a:r>
            <a:r>
              <a:rPr lang="en-US" sz="1700" dirty="0"/>
              <a:t> </a:t>
            </a:r>
            <a:r>
              <a:rPr lang="en-US" sz="1700" dirty="0" err="1"/>
              <a:t>wajib</a:t>
            </a:r>
            <a:r>
              <a:rPr lang="en-US" sz="1700" dirty="0"/>
              <a:t> </a:t>
            </a:r>
            <a:r>
              <a:rPr lang="en-US" sz="1700" dirty="0" err="1"/>
              <a:t>sebagai</a:t>
            </a:r>
            <a:r>
              <a:rPr lang="en-US" sz="1700" dirty="0"/>
              <a:t> </a:t>
            </a:r>
            <a:r>
              <a:rPr lang="en-US" sz="1700" dirty="0" err="1"/>
              <a:t>ibadat</a:t>
            </a:r>
            <a:r>
              <a:rPr lang="en-US" sz="1700" dirty="0"/>
              <a:t> </a:t>
            </a:r>
            <a:r>
              <a:rPr lang="en-US" sz="1700" dirty="0" err="1"/>
              <a:t>kepada</a:t>
            </a:r>
            <a:r>
              <a:rPr lang="en-US" sz="1700" dirty="0"/>
              <a:t> Allah SWT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berbuat</a:t>
            </a:r>
            <a:r>
              <a:rPr lang="en-US" sz="1700" dirty="0"/>
              <a:t> </a:t>
            </a:r>
            <a:r>
              <a:rPr lang="en-US" sz="1700" dirty="0" err="1"/>
              <a:t>ihsan</a:t>
            </a:r>
            <a:r>
              <a:rPr lang="en-US" sz="1700" dirty="0"/>
              <a:t> </a:t>
            </a:r>
            <a:r>
              <a:rPr lang="en-US" sz="1700" dirty="0" err="1"/>
              <a:t>kepada</a:t>
            </a:r>
            <a:r>
              <a:rPr lang="en-US" sz="1700" dirty="0"/>
              <a:t> </a:t>
            </a:r>
            <a:r>
              <a:rPr lang="en-US" sz="1700" dirty="0" err="1"/>
              <a:t>sesama</a:t>
            </a:r>
            <a:r>
              <a:rPr lang="en-US" sz="1700" dirty="0"/>
              <a:t> </a:t>
            </a:r>
            <a:r>
              <a:rPr lang="en-US" sz="1700" dirty="0" err="1"/>
              <a:t>manusia</a:t>
            </a:r>
            <a:r>
              <a:rPr lang="en-US" sz="1700" dirty="0"/>
              <a:t>.</a:t>
            </a:r>
            <a:endParaRPr lang="id-ID" sz="1700" dirty="0"/>
          </a:p>
          <a:p>
            <a:pPr lvl="0" fontAlgn="base"/>
            <a:r>
              <a:rPr lang="en-US" sz="1700" dirty="0" err="1"/>
              <a:t>perjuangan</a:t>
            </a:r>
            <a:r>
              <a:rPr lang="en-US" sz="1700" dirty="0"/>
              <a:t> </a:t>
            </a:r>
            <a:r>
              <a:rPr lang="en-US" sz="1700" dirty="0" err="1"/>
              <a:t>menegakkan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menjunjung</a:t>
            </a:r>
            <a:r>
              <a:rPr lang="en-US" sz="1700" dirty="0"/>
              <a:t> </a:t>
            </a:r>
            <a:r>
              <a:rPr lang="en-US" sz="1700" dirty="0" err="1"/>
              <a:t>tinggi</a:t>
            </a:r>
            <a:r>
              <a:rPr lang="en-US" sz="1700" dirty="0"/>
              <a:t> agama Islam </a:t>
            </a:r>
            <a:r>
              <a:rPr lang="en-US" sz="1700" dirty="0" err="1"/>
              <a:t>sehingga</a:t>
            </a:r>
            <a:r>
              <a:rPr lang="en-US" sz="1700" dirty="0"/>
              <a:t> </a:t>
            </a:r>
            <a:r>
              <a:rPr lang="en-US" sz="1700" dirty="0" err="1"/>
              <a:t>terwujud</a:t>
            </a:r>
            <a:r>
              <a:rPr lang="en-US" sz="1700" dirty="0"/>
              <a:t> </a:t>
            </a:r>
            <a:r>
              <a:rPr lang="en-US" sz="1700" dirty="0" err="1"/>
              <a:t>masyarakat</a:t>
            </a:r>
            <a:r>
              <a:rPr lang="en-US" sz="1700" dirty="0"/>
              <a:t> Islam yang </a:t>
            </a:r>
            <a:r>
              <a:rPr lang="en-US" sz="1700" dirty="0" err="1"/>
              <a:t>sebenar-benarnya</a:t>
            </a:r>
            <a:r>
              <a:rPr lang="en-US" sz="1700" dirty="0"/>
              <a:t> </a:t>
            </a:r>
            <a:r>
              <a:rPr lang="en-US" sz="1700" dirty="0" err="1"/>
              <a:t>hanya</a:t>
            </a:r>
            <a:r>
              <a:rPr lang="en-US" sz="1700" dirty="0"/>
              <a:t> </a:t>
            </a:r>
            <a:r>
              <a:rPr lang="en-US" sz="1700" dirty="0" err="1"/>
              <a:t>akan</a:t>
            </a:r>
            <a:r>
              <a:rPr lang="en-US" sz="1700" dirty="0"/>
              <a:t> </a:t>
            </a:r>
            <a:r>
              <a:rPr lang="en-US" sz="1700" dirty="0" err="1"/>
              <a:t>berhasil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mengikuti</a:t>
            </a:r>
            <a:r>
              <a:rPr lang="en-US" sz="1700" dirty="0"/>
              <a:t> </a:t>
            </a:r>
            <a:r>
              <a:rPr lang="en-US" sz="1700" dirty="0" err="1"/>
              <a:t>jejak</a:t>
            </a:r>
            <a:r>
              <a:rPr lang="en-US" sz="1700" dirty="0"/>
              <a:t> (</a:t>
            </a:r>
            <a:r>
              <a:rPr lang="en-US" sz="1700" i="1" dirty="0" err="1"/>
              <a:t>ittiba</a:t>
            </a:r>
            <a:r>
              <a:rPr lang="en-US" sz="1700" i="1" dirty="0"/>
              <a:t>’</a:t>
            </a:r>
            <a:r>
              <a:rPr lang="en-US" sz="1700" dirty="0"/>
              <a:t>) </a:t>
            </a:r>
            <a:r>
              <a:rPr lang="en-US" sz="1700" dirty="0" err="1"/>
              <a:t>perjuangan</a:t>
            </a:r>
            <a:r>
              <a:rPr lang="en-US" sz="1700" dirty="0"/>
              <a:t> </a:t>
            </a:r>
            <a:r>
              <a:rPr lang="en-US" sz="1700" dirty="0" err="1"/>
              <a:t>para</a:t>
            </a:r>
            <a:r>
              <a:rPr lang="en-US" sz="1700" dirty="0"/>
              <a:t> </a:t>
            </a:r>
            <a:r>
              <a:rPr lang="en-US" sz="1700" dirty="0" err="1"/>
              <a:t>nabi</a:t>
            </a:r>
            <a:r>
              <a:rPr lang="en-US" sz="1700" dirty="0"/>
              <a:t>, </a:t>
            </a:r>
            <a:r>
              <a:rPr lang="en-US" sz="1700" dirty="0" err="1"/>
              <a:t>terutama</a:t>
            </a:r>
            <a:r>
              <a:rPr lang="en-US" sz="1700" dirty="0"/>
              <a:t> </a:t>
            </a:r>
            <a:r>
              <a:rPr lang="en-US" sz="1700" dirty="0" err="1"/>
              <a:t>Nabi</a:t>
            </a:r>
            <a:r>
              <a:rPr lang="en-US" sz="1700" dirty="0"/>
              <a:t> Muhammad SAW.</a:t>
            </a:r>
            <a:endParaRPr lang="id-ID" sz="1700" dirty="0"/>
          </a:p>
          <a:p>
            <a:pPr lvl="0" fontAlgn="base"/>
            <a:r>
              <a:rPr lang="en-US" sz="1700" dirty="0" err="1"/>
              <a:t>perjuangan</a:t>
            </a:r>
            <a:r>
              <a:rPr lang="en-US" sz="1700" dirty="0"/>
              <a:t> </a:t>
            </a:r>
            <a:r>
              <a:rPr lang="en-US" sz="1700" dirty="0" err="1"/>
              <a:t>mewujudkan</a:t>
            </a:r>
            <a:r>
              <a:rPr lang="en-US" sz="1700" dirty="0"/>
              <a:t> </a:t>
            </a:r>
            <a:r>
              <a:rPr lang="en-US" sz="1700" dirty="0" err="1"/>
              <a:t>pikiran-pikiran</a:t>
            </a:r>
            <a:r>
              <a:rPr lang="en-US" sz="1700" dirty="0"/>
              <a:t> </a:t>
            </a:r>
            <a:r>
              <a:rPr lang="en-US" sz="1700" dirty="0" err="1"/>
              <a:t>tersebut</a:t>
            </a:r>
            <a:r>
              <a:rPr lang="en-US" sz="1700" dirty="0"/>
              <a:t> </a:t>
            </a:r>
            <a:r>
              <a:rPr lang="en-US" sz="1700" dirty="0" err="1"/>
              <a:t>hanya</a:t>
            </a:r>
            <a:r>
              <a:rPr lang="en-US" sz="1700" dirty="0"/>
              <a:t> </a:t>
            </a:r>
            <a:r>
              <a:rPr lang="en-US" sz="1700" dirty="0" err="1"/>
              <a:t>dapat</a:t>
            </a:r>
            <a:r>
              <a:rPr lang="en-US" sz="1700" dirty="0"/>
              <a:t> </a:t>
            </a:r>
            <a:r>
              <a:rPr lang="en-US" sz="1700" dirty="0" err="1"/>
              <a:t>dilaksanakan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berorganisasi</a:t>
            </a:r>
            <a:r>
              <a:rPr lang="en-US" sz="1700" dirty="0"/>
              <a:t>.</a:t>
            </a:r>
            <a:endParaRPr lang="id-ID" sz="1700" dirty="0"/>
          </a:p>
          <a:p>
            <a:r>
              <a:rPr lang="en-US" sz="1700" dirty="0" err="1"/>
              <a:t>pokok-pokok</a:t>
            </a:r>
            <a:r>
              <a:rPr lang="en-US" sz="1700" dirty="0"/>
              <a:t> </a:t>
            </a:r>
            <a:r>
              <a:rPr lang="en-US" sz="1700" dirty="0" err="1"/>
              <a:t>pikiran</a:t>
            </a:r>
            <a:r>
              <a:rPr lang="en-US" sz="1700" dirty="0"/>
              <a:t> yang </a:t>
            </a:r>
            <a:r>
              <a:rPr lang="en-US" sz="1700" dirty="0" err="1"/>
              <a:t>diterangkan</a:t>
            </a:r>
            <a:r>
              <a:rPr lang="en-US" sz="1700" dirty="0"/>
              <a:t> di </a:t>
            </a:r>
            <a:r>
              <a:rPr lang="en-US" sz="1700" dirty="0" err="1"/>
              <a:t>muka</a:t>
            </a:r>
            <a:r>
              <a:rPr lang="en-US" sz="1700" dirty="0"/>
              <a:t> </a:t>
            </a:r>
            <a:r>
              <a:rPr lang="en-US" sz="1700" dirty="0" err="1"/>
              <a:t>bertujuan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terwujudnya</a:t>
            </a:r>
            <a:r>
              <a:rPr lang="en-US" sz="1700" dirty="0"/>
              <a:t> </a:t>
            </a:r>
            <a:r>
              <a:rPr lang="en-US" sz="1700" dirty="0" err="1"/>
              <a:t>masyarakat</a:t>
            </a:r>
            <a:r>
              <a:rPr lang="en-US" sz="1700" dirty="0"/>
              <a:t> </a:t>
            </a:r>
            <a:r>
              <a:rPr lang="en-US" sz="1700" dirty="0" err="1"/>
              <a:t>adil</a:t>
            </a:r>
            <a:r>
              <a:rPr lang="en-US" sz="1700" dirty="0"/>
              <a:t> </a:t>
            </a:r>
            <a:r>
              <a:rPr lang="en-US" sz="1700" dirty="0" err="1"/>
              <a:t>makmur</a:t>
            </a:r>
            <a:r>
              <a:rPr lang="en-US" sz="1700" dirty="0"/>
              <a:t> yang </a:t>
            </a:r>
            <a:r>
              <a:rPr lang="en-US" sz="1700" dirty="0" err="1"/>
              <a:t>diridhai</a:t>
            </a:r>
            <a:r>
              <a:rPr lang="en-US" sz="1700" dirty="0"/>
              <a:t> Allah SWT </a:t>
            </a:r>
            <a:r>
              <a:rPr lang="en-US" sz="1700" dirty="0" err="1"/>
              <a:t>yaitu</a:t>
            </a:r>
            <a:r>
              <a:rPr lang="en-US" sz="1700" dirty="0"/>
              <a:t> </a:t>
            </a:r>
            <a:r>
              <a:rPr lang="en-US" sz="1700" dirty="0" err="1"/>
              <a:t>masyarakat</a:t>
            </a:r>
            <a:r>
              <a:rPr lang="en-US" sz="1700" dirty="0"/>
              <a:t> Islam yang </a:t>
            </a:r>
            <a:r>
              <a:rPr lang="en-US" sz="1700" dirty="0" err="1"/>
              <a:t>sebenar-benarnya</a:t>
            </a:r>
            <a:r>
              <a:rPr lang="en-US" sz="1700" dirty="0"/>
              <a:t>.</a:t>
            </a:r>
            <a:endParaRPr lang="id-ID" sz="1700" dirty="0"/>
          </a:p>
        </p:txBody>
      </p:sp>
    </p:spTree>
    <p:extLst>
      <p:ext uri="{BB962C8B-B14F-4D97-AF65-F5344CB8AC3E}">
        <p14:creationId xmlns:p14="http://schemas.microsoft.com/office/powerpoint/2010/main" val="31636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b="1" dirty="0"/>
              <a:t>Sejarah Perumusan Mukaddimah AD Muhammadiyah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fontAlgn="base">
              <a:buNone/>
            </a:pPr>
            <a:r>
              <a:rPr lang="id-ID" dirty="0" smtClean="0"/>
              <a:t>	Mukaddimah </a:t>
            </a:r>
            <a:r>
              <a:rPr lang="id-ID" dirty="0"/>
              <a:t>anggaran dasar Muhammadiyah</a:t>
            </a:r>
            <a:r>
              <a:rPr lang="en-US" dirty="0"/>
              <a:t> </a:t>
            </a:r>
            <a:r>
              <a:rPr lang="en-US" dirty="0" err="1"/>
              <a:t>dirumuskan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Ki </a:t>
            </a:r>
            <a:r>
              <a:rPr lang="en-US" dirty="0" err="1"/>
              <a:t>Bagus</a:t>
            </a:r>
            <a:r>
              <a:rPr lang="en-US" dirty="0"/>
              <a:t> </a:t>
            </a:r>
            <a:r>
              <a:rPr lang="en-US" dirty="0" err="1"/>
              <a:t>Hadikusumo</a:t>
            </a:r>
            <a:r>
              <a:rPr lang="en-US" dirty="0"/>
              <a:t>, </a:t>
            </a:r>
            <a:r>
              <a:rPr lang="id-ID" dirty="0"/>
              <a:t>sebagai</a:t>
            </a:r>
            <a:r>
              <a:rPr lang="en-US" dirty="0"/>
              <a:t> </a:t>
            </a:r>
            <a:r>
              <a:rPr lang="en-US" dirty="0" err="1"/>
              <a:t>pengkajian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KH. Ahmad </a:t>
            </a:r>
            <a:r>
              <a:rPr lang="en-US" dirty="0" err="1"/>
              <a:t>Dahlan</a:t>
            </a:r>
            <a:r>
              <a:rPr lang="en-US" dirty="0"/>
              <a:t>.</a:t>
            </a:r>
            <a:endParaRPr lang="id-ID" dirty="0"/>
          </a:p>
          <a:p>
            <a:pPr marL="114300" indent="0" fontAlgn="base">
              <a:buNone/>
            </a:pPr>
            <a:r>
              <a:rPr lang="id-ID" dirty="0"/>
              <a:t>Mukaddimah anggaran Muhammadiyah </a:t>
            </a:r>
            <a:r>
              <a:rPr lang="en-US" dirty="0"/>
              <a:t> </a:t>
            </a:r>
            <a:r>
              <a:rPr lang="en-US" dirty="0" err="1"/>
              <a:t>disempurnakan</a:t>
            </a:r>
            <a:r>
              <a:rPr lang="en-US" dirty="0"/>
              <a:t> </a:t>
            </a:r>
            <a:r>
              <a:rPr lang="en-US" dirty="0" err="1"/>
              <a:t>redaksionalnya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:</a:t>
            </a:r>
            <a:endParaRPr lang="id-ID" dirty="0"/>
          </a:p>
          <a:p>
            <a:pPr lvl="0" fontAlgn="base"/>
            <a:r>
              <a:rPr lang="en-US" dirty="0" err="1"/>
              <a:t>Buya</a:t>
            </a:r>
            <a:r>
              <a:rPr lang="en-US" dirty="0"/>
              <a:t> HAMKA</a:t>
            </a:r>
            <a:endParaRPr lang="id-ID" dirty="0"/>
          </a:p>
          <a:p>
            <a:pPr lvl="0" fontAlgn="base"/>
            <a:r>
              <a:rPr lang="en-US" dirty="0"/>
              <a:t>KH. </a:t>
            </a:r>
            <a:r>
              <a:rPr lang="en-US" dirty="0" err="1"/>
              <a:t>Farid</a:t>
            </a:r>
            <a:r>
              <a:rPr lang="en-US" dirty="0"/>
              <a:t> </a:t>
            </a:r>
            <a:r>
              <a:rPr lang="en-US" dirty="0" err="1"/>
              <a:t>Ma’ruf</a:t>
            </a:r>
            <a:endParaRPr lang="id-ID" dirty="0"/>
          </a:p>
          <a:p>
            <a:pPr lvl="0" fontAlgn="base"/>
            <a:r>
              <a:rPr lang="en-US" dirty="0"/>
              <a:t>Mr. </a:t>
            </a:r>
            <a:r>
              <a:rPr lang="en-US" dirty="0" err="1"/>
              <a:t>Kasman</a:t>
            </a:r>
            <a:r>
              <a:rPr lang="en-US" dirty="0"/>
              <a:t> </a:t>
            </a:r>
            <a:r>
              <a:rPr lang="en-US" dirty="0" err="1"/>
              <a:t>Singodimejo</a:t>
            </a:r>
            <a:endParaRPr lang="id-ID" dirty="0"/>
          </a:p>
          <a:p>
            <a:pPr fontAlgn="base"/>
            <a:r>
              <a:rPr lang="en-US" dirty="0" err="1"/>
              <a:t>Zein</a:t>
            </a:r>
            <a:r>
              <a:rPr lang="en-US" dirty="0"/>
              <a:t> </a:t>
            </a:r>
            <a:r>
              <a:rPr lang="en-US" dirty="0" err="1"/>
              <a:t>Jambek</a:t>
            </a:r>
            <a:endParaRPr lang="id-ID" dirty="0"/>
          </a:p>
          <a:p>
            <a:pPr marL="114300" indent="0" fontAlgn="base">
              <a:buNone/>
            </a:pPr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id-ID" dirty="0"/>
              <a:t>Mukaddimah anggaran dasar Muhammadiyah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disahkan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Muktamar</a:t>
            </a:r>
            <a:r>
              <a:rPr lang="en-US" dirty="0"/>
              <a:t> ke-31 di Jogjakarta, 1950.</a:t>
            </a:r>
            <a:endParaRPr lang="id-ID" dirty="0"/>
          </a:p>
          <a:p>
            <a:pPr marL="11430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14879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b="1" dirty="0"/>
              <a:t>Isi Kepribadian Muhammadiyah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id-ID" dirty="0" smtClean="0"/>
              <a:t>	Kepribadian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persyarikatan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Islam.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gerakanya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Dakwah</a:t>
            </a:r>
            <a:r>
              <a:rPr lang="en-US" dirty="0"/>
              <a:t> Islam </a:t>
            </a:r>
            <a:r>
              <a:rPr lang="en-US" dirty="0" err="1"/>
              <a:t>dan</a:t>
            </a:r>
            <a:r>
              <a:rPr lang="en-US" dirty="0"/>
              <a:t> Amar </a:t>
            </a:r>
            <a:r>
              <a:rPr lang="en-US" dirty="0" err="1"/>
              <a:t>Ma'ruf</a:t>
            </a:r>
            <a:r>
              <a:rPr lang="en-US" dirty="0"/>
              <a:t> </a:t>
            </a:r>
            <a:r>
              <a:rPr lang="en-US" dirty="0" err="1"/>
              <a:t>nahi</a:t>
            </a:r>
            <a:r>
              <a:rPr lang="en-US" dirty="0"/>
              <a:t> </a:t>
            </a:r>
            <a:r>
              <a:rPr lang="en-US" dirty="0" err="1"/>
              <a:t>Munkar</a:t>
            </a:r>
            <a:r>
              <a:rPr lang="en-US" dirty="0"/>
              <a:t> yang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: </a:t>
            </a:r>
            <a:r>
              <a:rPr lang="en-US" dirty="0" err="1"/>
              <a:t>perseorangan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. </a:t>
            </a:r>
            <a:r>
              <a:rPr lang="en-US" dirty="0" err="1"/>
              <a:t>Dakwah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Amar </a:t>
            </a:r>
            <a:r>
              <a:rPr lang="en-US" dirty="0" err="1"/>
              <a:t>Ma'ruf</a:t>
            </a:r>
            <a:r>
              <a:rPr lang="en-US" dirty="0"/>
              <a:t> </a:t>
            </a:r>
            <a:r>
              <a:rPr lang="en-US" dirty="0" err="1"/>
              <a:t>nahi</a:t>
            </a:r>
            <a:r>
              <a:rPr lang="en-US" dirty="0"/>
              <a:t> </a:t>
            </a:r>
            <a:r>
              <a:rPr lang="en-US" dirty="0" err="1"/>
              <a:t>Munkar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: </a:t>
            </a:r>
            <a:r>
              <a:rPr lang="en-US" dirty="0" err="1"/>
              <a:t>Kepada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Islam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pembaharuan</a:t>
            </a:r>
            <a:r>
              <a:rPr lang="en-US" dirty="0"/>
              <a:t> (</a:t>
            </a:r>
            <a:r>
              <a:rPr lang="en-US" dirty="0" err="1"/>
              <a:t>tajdid</a:t>
            </a:r>
            <a:r>
              <a:rPr lang="en-US" dirty="0"/>
              <a:t>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Islam yang </a:t>
            </a:r>
            <a:r>
              <a:rPr lang="en-US" dirty="0" err="1"/>
              <a:t>asli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murni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yang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Islam,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seruan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ajakan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memeluk</a:t>
            </a:r>
            <a:r>
              <a:rPr lang="en-US" dirty="0"/>
              <a:t> agama Islam. </a:t>
            </a: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da'wah</a:t>
            </a:r>
            <a:r>
              <a:rPr lang="en-US" dirty="0"/>
              <a:t> Islam </a:t>
            </a:r>
            <a:r>
              <a:rPr lang="en-US" dirty="0" err="1"/>
              <a:t>dan</a:t>
            </a:r>
            <a:r>
              <a:rPr lang="en-US" dirty="0"/>
              <a:t> Amar </a:t>
            </a:r>
            <a:r>
              <a:rPr lang="en-US" dirty="0" err="1"/>
              <a:t>Ma'ruf</a:t>
            </a:r>
            <a:r>
              <a:rPr lang="en-US" dirty="0"/>
              <a:t> </a:t>
            </a:r>
            <a:r>
              <a:rPr lang="en-US" dirty="0" err="1"/>
              <a:t>nahi</a:t>
            </a:r>
            <a:r>
              <a:rPr lang="en-US" dirty="0"/>
              <a:t> </a:t>
            </a:r>
            <a:r>
              <a:rPr lang="en-US" dirty="0" err="1"/>
              <a:t>Munkar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kebaikan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bimbingan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peringatan</a:t>
            </a:r>
            <a:r>
              <a:rPr lang="en-US" dirty="0"/>
              <a:t>. </a:t>
            </a:r>
            <a:r>
              <a:rPr lang="en-US" dirty="0" err="1"/>
              <a:t>Kesemuanya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taqwa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mengharap</a:t>
            </a:r>
            <a:r>
              <a:rPr lang="en-US" dirty="0"/>
              <a:t> </a:t>
            </a:r>
            <a:r>
              <a:rPr lang="en-US" dirty="0" err="1"/>
              <a:t>keridlaan</a:t>
            </a:r>
            <a:r>
              <a:rPr lang="en-US" dirty="0"/>
              <a:t> Allah </a:t>
            </a:r>
            <a:r>
              <a:rPr lang="en-US" dirty="0" err="1"/>
              <a:t>semata-mata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dakwah</a:t>
            </a:r>
            <a:r>
              <a:rPr lang="en-US" dirty="0"/>
              <a:t> Islam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amar</a:t>
            </a:r>
            <a:r>
              <a:rPr lang="en-US" dirty="0"/>
              <a:t> </a:t>
            </a:r>
            <a:r>
              <a:rPr lang="en-US" dirty="0" err="1"/>
              <a:t>ma'ruf</a:t>
            </a:r>
            <a:r>
              <a:rPr lang="en-US" dirty="0"/>
              <a:t> </a:t>
            </a:r>
            <a:r>
              <a:rPr lang="en-US" dirty="0" err="1"/>
              <a:t>nahi</a:t>
            </a:r>
            <a:r>
              <a:rPr lang="en-US" dirty="0"/>
              <a:t> </a:t>
            </a:r>
            <a:r>
              <a:rPr lang="en-US" dirty="0" err="1"/>
              <a:t>munkar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caranya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,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menggerakkan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tujuannya</a:t>
            </a:r>
            <a:r>
              <a:rPr lang="en-US" dirty="0"/>
              <a:t>, </a:t>
            </a:r>
            <a:r>
              <a:rPr lang="en-US" dirty="0" err="1"/>
              <a:t>ialah</a:t>
            </a:r>
            <a:r>
              <a:rPr lang="en-US" dirty="0"/>
              <a:t> "</a:t>
            </a:r>
            <a:r>
              <a:rPr lang="en-US" dirty="0" err="1"/>
              <a:t>Terwujudnya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Islam yang </a:t>
            </a:r>
            <a:r>
              <a:rPr lang="en-US" dirty="0" err="1"/>
              <a:t>sebenar-benarnya</a:t>
            </a:r>
            <a:r>
              <a:rPr lang="en-US" dirty="0" smtClean="0"/>
              <a:t>".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98429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b="1" dirty="0"/>
              <a:t>Sejarah perumusan kepribadian Muhammadiyah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id-ID" dirty="0" smtClean="0"/>
              <a:t>	</a:t>
            </a:r>
            <a:r>
              <a:rPr lang="en-US" dirty="0" err="1" smtClean="0"/>
              <a:t>Kepribadian</a:t>
            </a:r>
            <a:r>
              <a:rPr lang="en-US" dirty="0" smtClean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kepemimpinan</a:t>
            </a:r>
            <a:r>
              <a:rPr lang="en-US" dirty="0"/>
              <a:t> </a:t>
            </a:r>
            <a:r>
              <a:rPr lang="en-US" dirty="0" err="1"/>
              <a:t>Kolonel</a:t>
            </a:r>
            <a:r>
              <a:rPr lang="en-US" dirty="0"/>
              <a:t> HM. </a:t>
            </a:r>
            <a:r>
              <a:rPr lang="en-US" dirty="0" err="1"/>
              <a:t>Yunus</a:t>
            </a:r>
            <a:r>
              <a:rPr lang="en-US" dirty="0"/>
              <a:t> </a:t>
            </a:r>
            <a:r>
              <a:rPr lang="en-US" dirty="0" err="1"/>
              <a:t>Anis</a:t>
            </a:r>
            <a:r>
              <a:rPr lang="en-US" dirty="0"/>
              <a:t> (1959-1962). </a:t>
            </a:r>
            <a:r>
              <a:rPr lang="en-US" dirty="0" err="1"/>
              <a:t>Sejatinya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uraian</a:t>
            </a:r>
            <a:r>
              <a:rPr lang="en-US" dirty="0"/>
              <a:t> </a:t>
            </a:r>
            <a:r>
              <a:rPr lang="en-US" dirty="0" err="1"/>
              <a:t>pidato</a:t>
            </a:r>
            <a:r>
              <a:rPr lang="en-US" dirty="0"/>
              <a:t> KH. </a:t>
            </a:r>
            <a:r>
              <a:rPr lang="en-US" dirty="0" err="1"/>
              <a:t>Faqih</a:t>
            </a:r>
            <a:r>
              <a:rPr lang="en-US" dirty="0"/>
              <a:t> </a:t>
            </a:r>
            <a:r>
              <a:rPr lang="en-US" dirty="0" err="1"/>
              <a:t>Usman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yang </a:t>
            </a:r>
            <a:r>
              <a:rPr lang="en-US" dirty="0" err="1"/>
              <a:t>diadakan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PP </a:t>
            </a:r>
            <a:r>
              <a:rPr lang="en-US" dirty="0" err="1"/>
              <a:t>Muhammadiyah</a:t>
            </a:r>
            <a:r>
              <a:rPr lang="en-US" dirty="0"/>
              <a:t> di Madrasah </a:t>
            </a:r>
            <a:r>
              <a:rPr lang="en-US" dirty="0" err="1"/>
              <a:t>Mu’alimin</a:t>
            </a:r>
            <a:r>
              <a:rPr lang="en-US" dirty="0"/>
              <a:t> Yogyakarta. Yang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disimpulkan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  <a:endParaRPr lang="id-ID" dirty="0"/>
          </a:p>
          <a:p>
            <a:pPr marL="114300" indent="0">
              <a:buNone/>
            </a:pPr>
            <a:r>
              <a:rPr lang="en-US" dirty="0" err="1"/>
              <a:t>Dipelopori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KH. </a:t>
            </a:r>
            <a:r>
              <a:rPr lang="en-US" dirty="0" err="1"/>
              <a:t>Faqih</a:t>
            </a:r>
            <a:r>
              <a:rPr lang="en-US" dirty="0"/>
              <a:t> </a:t>
            </a:r>
            <a:r>
              <a:rPr lang="en-US" dirty="0" err="1"/>
              <a:t>Usman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/>
              <a:t>TIM PERUMUS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:</a:t>
            </a:r>
            <a:endParaRPr lang="id-ID" dirty="0"/>
          </a:p>
          <a:p>
            <a:pPr lvl="0"/>
            <a:r>
              <a:rPr lang="en-US" dirty="0"/>
              <a:t>KH. </a:t>
            </a:r>
            <a:r>
              <a:rPr lang="en-US" dirty="0" err="1"/>
              <a:t>Faqih</a:t>
            </a:r>
            <a:r>
              <a:rPr lang="en-US" dirty="0"/>
              <a:t> </a:t>
            </a:r>
            <a:r>
              <a:rPr lang="en-US" dirty="0" err="1"/>
              <a:t>Usman</a:t>
            </a:r>
            <a:endParaRPr lang="id-ID" dirty="0"/>
          </a:p>
          <a:p>
            <a:pPr lvl="0"/>
            <a:r>
              <a:rPr lang="en-US" dirty="0"/>
              <a:t>KH. </a:t>
            </a:r>
            <a:r>
              <a:rPr lang="en-US" dirty="0" err="1"/>
              <a:t>Moh</a:t>
            </a:r>
            <a:r>
              <a:rPr lang="en-US" dirty="0"/>
              <a:t> </a:t>
            </a:r>
            <a:r>
              <a:rPr lang="en-US" dirty="0" err="1"/>
              <a:t>Wardan</a:t>
            </a:r>
            <a:endParaRPr lang="id-ID" dirty="0"/>
          </a:p>
          <a:p>
            <a:pPr lvl="0"/>
            <a:r>
              <a:rPr lang="en-US" dirty="0"/>
              <a:t>Prof. KH. </a:t>
            </a:r>
            <a:r>
              <a:rPr lang="en-US" dirty="0" err="1"/>
              <a:t>Farid</a:t>
            </a:r>
            <a:r>
              <a:rPr lang="en-US" dirty="0"/>
              <a:t> </a:t>
            </a:r>
            <a:r>
              <a:rPr lang="en-US" dirty="0" err="1"/>
              <a:t>Ma’ruf</a:t>
            </a:r>
            <a:endParaRPr lang="id-ID" dirty="0"/>
          </a:p>
          <a:p>
            <a:pPr lvl="0"/>
            <a:r>
              <a:rPr lang="en-US" dirty="0"/>
              <a:t>M. </a:t>
            </a:r>
            <a:r>
              <a:rPr lang="en-US" dirty="0" err="1"/>
              <a:t>Djarnawi</a:t>
            </a:r>
            <a:r>
              <a:rPr lang="en-US" dirty="0"/>
              <a:t> </a:t>
            </a:r>
            <a:r>
              <a:rPr lang="en-US" dirty="0" err="1"/>
              <a:t>Hadikusumo</a:t>
            </a:r>
            <a:endParaRPr lang="id-ID" dirty="0"/>
          </a:p>
          <a:p>
            <a:pPr lvl="0"/>
            <a:r>
              <a:rPr lang="en-US" dirty="0"/>
              <a:t>M. </a:t>
            </a:r>
            <a:r>
              <a:rPr lang="en-US" dirty="0" err="1"/>
              <a:t>Djindar</a:t>
            </a:r>
            <a:r>
              <a:rPr lang="en-US" dirty="0"/>
              <a:t> </a:t>
            </a:r>
            <a:r>
              <a:rPr lang="en-US" dirty="0" err="1"/>
              <a:t>Tamimy</a:t>
            </a:r>
            <a:endParaRPr lang="id-ID" dirty="0"/>
          </a:p>
          <a:p>
            <a:pPr lvl="0"/>
            <a:r>
              <a:rPr lang="en-US" dirty="0"/>
              <a:t>Prof. H. </a:t>
            </a:r>
            <a:r>
              <a:rPr lang="en-US" dirty="0" err="1"/>
              <a:t>Kasman</a:t>
            </a:r>
            <a:r>
              <a:rPr lang="en-US" dirty="0"/>
              <a:t> </a:t>
            </a:r>
            <a:r>
              <a:rPr lang="en-US" dirty="0" err="1"/>
              <a:t>Singodimejo</a:t>
            </a:r>
            <a:r>
              <a:rPr lang="en-US" dirty="0"/>
              <a:t>, SH</a:t>
            </a:r>
            <a:endParaRPr lang="id-ID" dirty="0"/>
          </a:p>
          <a:p>
            <a:pPr marL="114300" indent="0">
              <a:buNone/>
            </a:pPr>
            <a:r>
              <a:rPr lang="id-ID" dirty="0" smtClean="0"/>
              <a:t>	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agak</a:t>
            </a:r>
            <a:r>
              <a:rPr lang="en-US" dirty="0"/>
              <a:t> </a:t>
            </a:r>
            <a:r>
              <a:rPr lang="en-US" dirty="0" err="1"/>
              <a:t>sempurna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tanwir</a:t>
            </a:r>
            <a:r>
              <a:rPr lang="en-US" dirty="0"/>
              <a:t> 1962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disahkan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Muktamar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– 35 di Jakarta</a:t>
            </a:r>
            <a:r>
              <a:rPr lang="id-ID" dirty="0"/>
              <a:t>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35754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id-ID" sz="8800" dirty="0" smtClean="0"/>
          </a:p>
          <a:p>
            <a:pPr marL="114300" indent="0" algn="ctr">
              <a:buNone/>
            </a:pPr>
            <a:r>
              <a:rPr lang="id-ID" sz="8800" dirty="0" smtClean="0"/>
              <a:t>TERIMA KASIH</a:t>
            </a:r>
            <a:endParaRPr lang="id-ID" sz="8800" dirty="0"/>
          </a:p>
        </p:txBody>
      </p:sp>
    </p:spTree>
    <p:extLst>
      <p:ext uri="{BB962C8B-B14F-4D97-AF65-F5344CB8AC3E}">
        <p14:creationId xmlns:p14="http://schemas.microsoft.com/office/powerpoint/2010/main" val="3333077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</TotalTime>
  <Words>96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IDEOLOGI MUHAMMADIYAH</vt:lpstr>
      <vt:lpstr>ANGGOTA KELOMPOK 3</vt:lpstr>
      <vt:lpstr>Pengertian ideologi </vt:lpstr>
      <vt:lpstr>Isi Mukaddimah AD Muhammadiyah</vt:lpstr>
      <vt:lpstr>Sejarah Perumusan Mukaddimah AD Muhammadiyah</vt:lpstr>
      <vt:lpstr>Isi Kepribadian Muhammadiyah</vt:lpstr>
      <vt:lpstr>Sejarah perumusan kepribadian Muhammadiyah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IDEOLOGI MUHAMMADIYAH</dc:title>
  <dc:creator>ASUS X450C</dc:creator>
  <cp:lastModifiedBy>ASUS X450C</cp:lastModifiedBy>
  <cp:revision>4</cp:revision>
  <dcterms:created xsi:type="dcterms:W3CDTF">2021-11-03T14:31:13Z</dcterms:created>
  <dcterms:modified xsi:type="dcterms:W3CDTF">2021-11-03T14:50:22Z</dcterms:modified>
</cp:coreProperties>
</file>