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A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D5762-AA62-444E-AB3F-51A8EF15832E}" type="datetimeFigureOut">
              <a:rPr lang="en-US" smtClean="0"/>
              <a:t>11/11/2021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2C2759-85C0-4819-8262-B2155DBD5673}" type="slidenum">
              <a:rPr lang="en-US" smtClean="0"/>
              <a:t>‹#›</a:t>
            </a:fld>
            <a:endParaRPr lang="en-US"/>
          </a:p>
        </p:txBody>
      </p:sp>
    </p:spTree>
    <p:extLst>
      <p:ext uri="{BB962C8B-B14F-4D97-AF65-F5344CB8AC3E}">
        <p14:creationId xmlns:p14="http://schemas.microsoft.com/office/powerpoint/2010/main" val="292033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21779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0" name="Google Shape;30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824251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3" name="Google Shape;473;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672552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4" name="Google Shape;35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454875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4" name="Google Shape;35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152814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6" name="Google Shape;336;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24835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3" name="Google Shape;413;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744930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9" name="Google Shape;509;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13000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AF1C2E-C286-4E9D-A96B-1FA689249F20}"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103194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AF1C2E-C286-4E9D-A96B-1FA689249F20}"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265390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AF1C2E-C286-4E9D-A96B-1FA689249F20}"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3912124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001 Title">
  <p:cSld name="001 Title">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874550" y="1920550"/>
            <a:ext cx="5195400" cy="1230600"/>
          </a:xfrm>
          <a:prstGeom prst="rect">
            <a:avLst/>
          </a:prstGeom>
          <a:noFill/>
          <a:ln>
            <a:noFill/>
          </a:ln>
        </p:spPr>
        <p:txBody>
          <a:bodyPr spcFirstLastPara="1" wrap="square" lIns="121900" tIns="121900" rIns="121900" bIns="121900" anchor="t" anchorCtr="0">
            <a:noAutofit/>
          </a:bodyPr>
          <a:lstStyle>
            <a:lvl1pPr lvl="0">
              <a:lnSpc>
                <a:spcPct val="100000"/>
              </a:lnSpc>
              <a:spcBef>
                <a:spcPts val="0"/>
              </a:spcBef>
              <a:spcAft>
                <a:spcPts val="0"/>
              </a:spcAft>
              <a:buSzPts val="9000"/>
              <a:buNone/>
              <a:defRPr sz="9000"/>
            </a:lvl1pPr>
            <a:lvl2pPr lvl="1">
              <a:lnSpc>
                <a:spcPct val="100000"/>
              </a:lnSpc>
              <a:spcBef>
                <a:spcPts val="0"/>
              </a:spcBef>
              <a:spcAft>
                <a:spcPts val="0"/>
              </a:spcAft>
              <a:buSzPts val="9000"/>
              <a:buNone/>
              <a:defRPr sz="9000"/>
            </a:lvl2pPr>
            <a:lvl3pPr lvl="2">
              <a:lnSpc>
                <a:spcPct val="100000"/>
              </a:lnSpc>
              <a:spcBef>
                <a:spcPts val="0"/>
              </a:spcBef>
              <a:spcAft>
                <a:spcPts val="0"/>
              </a:spcAft>
              <a:buSzPts val="9000"/>
              <a:buNone/>
              <a:defRPr sz="9000"/>
            </a:lvl3pPr>
            <a:lvl4pPr lvl="3">
              <a:lnSpc>
                <a:spcPct val="100000"/>
              </a:lnSpc>
              <a:spcBef>
                <a:spcPts val="0"/>
              </a:spcBef>
              <a:spcAft>
                <a:spcPts val="0"/>
              </a:spcAft>
              <a:buSzPts val="9000"/>
              <a:buNone/>
              <a:defRPr sz="9000"/>
            </a:lvl4pPr>
            <a:lvl5pPr lvl="4">
              <a:lnSpc>
                <a:spcPct val="100000"/>
              </a:lnSpc>
              <a:spcBef>
                <a:spcPts val="0"/>
              </a:spcBef>
              <a:spcAft>
                <a:spcPts val="0"/>
              </a:spcAft>
              <a:buSzPts val="9000"/>
              <a:buNone/>
              <a:defRPr sz="9000"/>
            </a:lvl5pPr>
            <a:lvl6pPr lvl="5">
              <a:lnSpc>
                <a:spcPct val="100000"/>
              </a:lnSpc>
              <a:spcBef>
                <a:spcPts val="0"/>
              </a:spcBef>
              <a:spcAft>
                <a:spcPts val="0"/>
              </a:spcAft>
              <a:buSzPts val="9000"/>
              <a:buNone/>
              <a:defRPr sz="9000"/>
            </a:lvl6pPr>
            <a:lvl7pPr lvl="6">
              <a:lnSpc>
                <a:spcPct val="100000"/>
              </a:lnSpc>
              <a:spcBef>
                <a:spcPts val="0"/>
              </a:spcBef>
              <a:spcAft>
                <a:spcPts val="0"/>
              </a:spcAft>
              <a:buSzPts val="9000"/>
              <a:buNone/>
              <a:defRPr sz="9000"/>
            </a:lvl7pPr>
            <a:lvl8pPr lvl="7">
              <a:lnSpc>
                <a:spcPct val="100000"/>
              </a:lnSpc>
              <a:spcBef>
                <a:spcPts val="0"/>
              </a:spcBef>
              <a:spcAft>
                <a:spcPts val="0"/>
              </a:spcAft>
              <a:buSzPts val="9000"/>
              <a:buNone/>
              <a:defRPr sz="9000"/>
            </a:lvl8pPr>
            <a:lvl9pPr lvl="8">
              <a:lnSpc>
                <a:spcPct val="100000"/>
              </a:lnSpc>
              <a:spcBef>
                <a:spcPts val="0"/>
              </a:spcBef>
              <a:spcAft>
                <a:spcPts val="0"/>
              </a:spcAft>
              <a:buSzPts val="9000"/>
              <a:buNone/>
              <a:defRPr sz="9000"/>
            </a:lvl9pPr>
          </a:lstStyle>
          <a:p>
            <a:endParaRPr/>
          </a:p>
        </p:txBody>
      </p:sp>
      <p:sp>
        <p:nvSpPr>
          <p:cNvPr id="12" name="Google Shape;12;p2"/>
          <p:cNvSpPr/>
          <p:nvPr/>
        </p:nvSpPr>
        <p:spPr>
          <a:xfrm>
            <a:off x="379197" y="111594"/>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5400000" algn="t"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2"/>
          <p:cNvSpPr/>
          <p:nvPr/>
        </p:nvSpPr>
        <p:spPr>
          <a:xfrm>
            <a:off x="379197" y="6468019"/>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6200000"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2"/>
          <p:cNvSpPr/>
          <p:nvPr/>
        </p:nvSpPr>
        <p:spPr>
          <a:xfrm rot="-5400000">
            <a:off x="-2776803" y="3299569"/>
            <a:ext cx="6060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algn="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2"/>
          <p:cNvSpPr/>
          <p:nvPr/>
        </p:nvSpPr>
        <p:spPr>
          <a:xfrm rot="-5400000">
            <a:off x="9049797" y="3281619"/>
            <a:ext cx="58485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0800000" algn="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2"/>
          <p:cNvSpPr/>
          <p:nvPr/>
        </p:nvSpPr>
        <p:spPr>
          <a:xfrm>
            <a:off x="17697" y="6259264"/>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8900000" algn="b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7" name="Google Shape;17;p2"/>
          <p:cNvSpPr/>
          <p:nvPr/>
        </p:nvSpPr>
        <p:spPr>
          <a:xfrm rot="10800000" flipH="1">
            <a:off x="17697" y="58190"/>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2700000" algn="t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8" name="Google Shape;18;p2"/>
          <p:cNvSpPr/>
          <p:nvPr/>
        </p:nvSpPr>
        <p:spPr>
          <a:xfrm flipH="1">
            <a:off x="11614059" y="6271062"/>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3500000" algn="b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9" name="Google Shape;19;p2"/>
          <p:cNvSpPr/>
          <p:nvPr/>
        </p:nvSpPr>
        <p:spPr>
          <a:xfrm rot="10800000">
            <a:off x="11614059" y="69988"/>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8100000" algn="t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0" name="Google Shape;20;p2"/>
          <p:cNvSpPr/>
          <p:nvPr/>
        </p:nvSpPr>
        <p:spPr>
          <a:xfrm rot="10788227">
            <a:off x="7068944" y="1391789"/>
            <a:ext cx="3409716" cy="4317671"/>
          </a:xfrm>
          <a:custGeom>
            <a:avLst/>
            <a:gdLst/>
            <a:ahLst/>
            <a:cxnLst/>
            <a:rect l="l" t="t" r="r" b="b"/>
            <a:pathLst>
              <a:path w="4670817" h="6257494" extrusionOk="0">
                <a:moveTo>
                  <a:pt x="4670817" y="6257494"/>
                </a:moveTo>
                <a:lnTo>
                  <a:pt x="4438346" y="6257494"/>
                </a:lnTo>
                <a:lnTo>
                  <a:pt x="4364253" y="6055707"/>
                </a:lnTo>
                <a:lnTo>
                  <a:pt x="4449914" y="6055707"/>
                </a:lnTo>
                <a:lnTo>
                  <a:pt x="4449914" y="5813564"/>
                </a:lnTo>
                <a:lnTo>
                  <a:pt x="4220515" y="5813564"/>
                </a:lnTo>
                <a:lnTo>
                  <a:pt x="4220515" y="6055707"/>
                </a:lnTo>
                <a:lnTo>
                  <a:pt x="4293095" y="6055707"/>
                </a:lnTo>
                <a:lnTo>
                  <a:pt x="4219001" y="6257494"/>
                </a:lnTo>
                <a:lnTo>
                  <a:pt x="3938934" y="6257494"/>
                </a:lnTo>
                <a:lnTo>
                  <a:pt x="3994841" y="6055707"/>
                </a:lnTo>
                <a:lnTo>
                  <a:pt x="4048678" y="6055707"/>
                </a:lnTo>
                <a:lnTo>
                  <a:pt x="4048678" y="5813564"/>
                </a:lnTo>
                <a:lnTo>
                  <a:pt x="3819279" y="5813564"/>
                </a:lnTo>
                <a:lnTo>
                  <a:pt x="3819279" y="6055707"/>
                </a:lnTo>
                <a:lnTo>
                  <a:pt x="3866898" y="6055707"/>
                </a:lnTo>
                <a:lnTo>
                  <a:pt x="3889047" y="6257494"/>
                </a:lnTo>
                <a:lnTo>
                  <a:pt x="3562635" y="6257494"/>
                </a:lnTo>
                <a:lnTo>
                  <a:pt x="3562635" y="6055707"/>
                </a:lnTo>
                <a:lnTo>
                  <a:pt x="3647442" y="6055707"/>
                </a:lnTo>
                <a:lnTo>
                  <a:pt x="3647442" y="5813564"/>
                </a:lnTo>
                <a:lnTo>
                  <a:pt x="3418043" y="5813564"/>
                </a:lnTo>
                <a:lnTo>
                  <a:pt x="3418043" y="6055707"/>
                </a:lnTo>
                <a:lnTo>
                  <a:pt x="3471801" y="6055707"/>
                </a:lnTo>
                <a:lnTo>
                  <a:pt x="3471801" y="6257494"/>
                </a:lnTo>
                <a:lnTo>
                  <a:pt x="3240916" y="6257494"/>
                </a:lnTo>
                <a:lnTo>
                  <a:pt x="3166823" y="6055707"/>
                </a:lnTo>
                <a:lnTo>
                  <a:pt x="3246206" y="6055707"/>
                </a:lnTo>
                <a:lnTo>
                  <a:pt x="3246206" y="5813564"/>
                </a:lnTo>
                <a:lnTo>
                  <a:pt x="3016807" y="5813564"/>
                </a:lnTo>
                <a:lnTo>
                  <a:pt x="3016807" y="6055707"/>
                </a:lnTo>
                <a:lnTo>
                  <a:pt x="3090477" y="6055707"/>
                </a:lnTo>
                <a:lnTo>
                  <a:pt x="3016383" y="6257494"/>
                </a:lnTo>
                <a:lnTo>
                  <a:pt x="2774394" y="6257494"/>
                </a:lnTo>
                <a:lnTo>
                  <a:pt x="2774394" y="6055707"/>
                </a:lnTo>
                <a:lnTo>
                  <a:pt x="2844970" y="6055707"/>
                </a:lnTo>
                <a:lnTo>
                  <a:pt x="2844970" y="5813564"/>
                </a:lnTo>
                <a:lnTo>
                  <a:pt x="2615571" y="5813564"/>
                </a:lnTo>
                <a:lnTo>
                  <a:pt x="2615571" y="6055707"/>
                </a:lnTo>
                <a:lnTo>
                  <a:pt x="2683560" y="6055707"/>
                </a:lnTo>
                <a:lnTo>
                  <a:pt x="2683560" y="6257494"/>
                </a:lnTo>
                <a:lnTo>
                  <a:pt x="2354456" y="6257494"/>
                </a:lnTo>
                <a:lnTo>
                  <a:pt x="2367055" y="6055707"/>
                </a:lnTo>
                <a:lnTo>
                  <a:pt x="2443734" y="6055707"/>
                </a:lnTo>
                <a:lnTo>
                  <a:pt x="2443734" y="5813564"/>
                </a:lnTo>
                <a:lnTo>
                  <a:pt x="2214335" y="5813564"/>
                </a:lnTo>
                <a:lnTo>
                  <a:pt x="2214335" y="5888960"/>
                </a:lnTo>
                <a:lnTo>
                  <a:pt x="2197996" y="5891054"/>
                </a:lnTo>
                <a:lnTo>
                  <a:pt x="2214335" y="5940814"/>
                </a:lnTo>
                <a:lnTo>
                  <a:pt x="2214335" y="6055707"/>
                </a:lnTo>
                <a:lnTo>
                  <a:pt x="2252059" y="6055707"/>
                </a:lnTo>
                <a:lnTo>
                  <a:pt x="2318315" y="6257494"/>
                </a:lnTo>
                <a:lnTo>
                  <a:pt x="2011412" y="6257494"/>
                </a:lnTo>
                <a:lnTo>
                  <a:pt x="1957745" y="6055707"/>
                </a:lnTo>
                <a:lnTo>
                  <a:pt x="2042498" y="6055707"/>
                </a:lnTo>
                <a:lnTo>
                  <a:pt x="2042498" y="5813564"/>
                </a:lnTo>
                <a:lnTo>
                  <a:pt x="1813098" y="5813564"/>
                </a:lnTo>
                <a:lnTo>
                  <a:pt x="1813098" y="6055707"/>
                </a:lnTo>
                <a:lnTo>
                  <a:pt x="1895469" y="6055707"/>
                </a:lnTo>
                <a:lnTo>
                  <a:pt x="1841802" y="6257494"/>
                </a:lnTo>
                <a:lnTo>
                  <a:pt x="1562259" y="6257494"/>
                </a:lnTo>
                <a:lnTo>
                  <a:pt x="1562259" y="6055707"/>
                </a:lnTo>
                <a:lnTo>
                  <a:pt x="1641262" y="6055707"/>
                </a:lnTo>
                <a:lnTo>
                  <a:pt x="1641262" y="5813564"/>
                </a:lnTo>
                <a:lnTo>
                  <a:pt x="1411862" y="5813564"/>
                </a:lnTo>
                <a:lnTo>
                  <a:pt x="1411862" y="6055707"/>
                </a:lnTo>
                <a:lnTo>
                  <a:pt x="1471425" y="6055707"/>
                </a:lnTo>
                <a:lnTo>
                  <a:pt x="1471425" y="6257494"/>
                </a:lnTo>
                <a:lnTo>
                  <a:pt x="1230719" y="6257494"/>
                </a:lnTo>
                <a:lnTo>
                  <a:pt x="1177052" y="6055707"/>
                </a:lnTo>
                <a:lnTo>
                  <a:pt x="1240026" y="6055707"/>
                </a:lnTo>
                <a:lnTo>
                  <a:pt x="1240026" y="5813564"/>
                </a:lnTo>
                <a:lnTo>
                  <a:pt x="1010626" y="5813564"/>
                </a:lnTo>
                <a:lnTo>
                  <a:pt x="1010626" y="6055707"/>
                </a:lnTo>
                <a:lnTo>
                  <a:pt x="1123902" y="6055707"/>
                </a:lnTo>
                <a:lnTo>
                  <a:pt x="1070235" y="6257494"/>
                </a:lnTo>
                <a:lnTo>
                  <a:pt x="789011" y="6257494"/>
                </a:lnTo>
                <a:lnTo>
                  <a:pt x="801609" y="6055707"/>
                </a:lnTo>
                <a:lnTo>
                  <a:pt x="838790" y="6055707"/>
                </a:lnTo>
                <a:lnTo>
                  <a:pt x="838790" y="5813564"/>
                </a:lnTo>
                <a:lnTo>
                  <a:pt x="609390" y="5813564"/>
                </a:lnTo>
                <a:lnTo>
                  <a:pt x="609390" y="6055707"/>
                </a:lnTo>
                <a:lnTo>
                  <a:pt x="674387" y="6055707"/>
                </a:lnTo>
                <a:lnTo>
                  <a:pt x="740643" y="6257494"/>
                </a:lnTo>
                <a:lnTo>
                  <a:pt x="433760" y="6257494"/>
                </a:lnTo>
                <a:lnTo>
                  <a:pt x="380093" y="6055707"/>
                </a:lnTo>
                <a:lnTo>
                  <a:pt x="437556" y="6055707"/>
                </a:lnTo>
                <a:lnTo>
                  <a:pt x="437556" y="5813564"/>
                </a:lnTo>
                <a:lnTo>
                  <a:pt x="208156" y="5813564"/>
                </a:lnTo>
                <a:lnTo>
                  <a:pt x="208156" y="6055707"/>
                </a:lnTo>
                <a:lnTo>
                  <a:pt x="297953" y="6055707"/>
                </a:lnTo>
                <a:lnTo>
                  <a:pt x="244287" y="6257494"/>
                </a:lnTo>
                <a:lnTo>
                  <a:pt x="0" y="6257494"/>
                </a:lnTo>
                <a:lnTo>
                  <a:pt x="0" y="170205"/>
                </a:lnTo>
                <a:cubicBezTo>
                  <a:pt x="0" y="76203"/>
                  <a:pt x="76203" y="0"/>
                  <a:pt x="170205" y="0"/>
                </a:cubicBezTo>
                <a:lnTo>
                  <a:pt x="4500613" y="0"/>
                </a:lnTo>
                <a:cubicBezTo>
                  <a:pt x="4594615" y="0"/>
                  <a:pt x="4670817" y="76203"/>
                  <a:pt x="4670817" y="170205"/>
                </a:cubicBezTo>
                <a:close/>
              </a:path>
            </a:pathLst>
          </a:custGeom>
          <a:solidFill>
            <a:srgbClr val="FFFFFF"/>
          </a:solidFill>
          <a:ln>
            <a:noFill/>
          </a:ln>
          <a:effectLst>
            <a:outerShdw blurRad="50800" dist="38100" dir="2700000" algn="tl" rotWithShape="0">
              <a:srgbClr val="000000">
                <a:alpha val="298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a:solidFill>
                <a:srgbClr val="FFFFFF"/>
              </a:solidFill>
              <a:latin typeface="Calibri"/>
              <a:ea typeface="Calibri"/>
              <a:cs typeface="Calibri"/>
              <a:sym typeface="Calibri"/>
            </a:endParaRPr>
          </a:p>
        </p:txBody>
      </p:sp>
      <p:grpSp>
        <p:nvGrpSpPr>
          <p:cNvPr id="21" name="Google Shape;21;p2"/>
          <p:cNvGrpSpPr/>
          <p:nvPr/>
        </p:nvGrpSpPr>
        <p:grpSpPr>
          <a:xfrm rot="782656">
            <a:off x="6115127" y="944086"/>
            <a:ext cx="1879279" cy="1982505"/>
            <a:chOff x="2368762" y="841731"/>
            <a:chExt cx="3148926" cy="3321893"/>
          </a:xfrm>
        </p:grpSpPr>
        <p:sp>
          <p:nvSpPr>
            <p:cNvPr id="22" name="Google Shape;22;p2"/>
            <p:cNvSpPr/>
            <p:nvPr/>
          </p:nvSpPr>
          <p:spPr>
            <a:xfrm rot="-5400000">
              <a:off x="2281268" y="934270"/>
              <a:ext cx="3321893" cy="3136815"/>
            </a:xfrm>
            <a:custGeom>
              <a:avLst/>
              <a:gdLst/>
              <a:ahLst/>
              <a:cxnLst/>
              <a:rect l="l" t="t" r="r" b="b"/>
              <a:pathLst>
                <a:path w="3321893" h="3136815" extrusionOk="0">
                  <a:moveTo>
                    <a:pt x="15340" y="3136815"/>
                  </a:moveTo>
                  <a:lnTo>
                    <a:pt x="7823" y="3136815"/>
                  </a:lnTo>
                  <a:lnTo>
                    <a:pt x="7246" y="3128385"/>
                  </a:lnTo>
                  <a:cubicBezTo>
                    <a:pt x="6349" y="3090892"/>
                    <a:pt x="7943" y="3056246"/>
                    <a:pt x="7943" y="3056246"/>
                  </a:cubicBezTo>
                  <a:close/>
                  <a:moveTo>
                    <a:pt x="3321893" y="1"/>
                  </a:moveTo>
                  <a:lnTo>
                    <a:pt x="3321893" y="3136815"/>
                  </a:lnTo>
                  <a:lnTo>
                    <a:pt x="17984" y="3136815"/>
                  </a:lnTo>
                  <a:lnTo>
                    <a:pt x="17230" y="3124210"/>
                  </a:lnTo>
                  <a:cubicBezTo>
                    <a:pt x="10841" y="3016343"/>
                    <a:pt x="1548" y="2851636"/>
                    <a:pt x="1548" y="2806198"/>
                  </a:cubicBezTo>
                  <a:cubicBezTo>
                    <a:pt x="1548" y="2736959"/>
                    <a:pt x="16347" y="2543684"/>
                    <a:pt x="16347" y="2543684"/>
                  </a:cubicBezTo>
                  <a:cubicBezTo>
                    <a:pt x="16347" y="2543684"/>
                    <a:pt x="-3275" y="2373088"/>
                    <a:pt x="1253" y="2303722"/>
                  </a:cubicBezTo>
                  <a:cubicBezTo>
                    <a:pt x="5782" y="2234348"/>
                    <a:pt x="45026" y="2187485"/>
                    <a:pt x="45026" y="2187485"/>
                  </a:cubicBezTo>
                  <a:lnTo>
                    <a:pt x="11470" y="2153021"/>
                  </a:lnTo>
                  <a:cubicBezTo>
                    <a:pt x="11470" y="2153021"/>
                    <a:pt x="-12796" y="1873544"/>
                    <a:pt x="9264" y="1796828"/>
                  </a:cubicBezTo>
                  <a:cubicBezTo>
                    <a:pt x="31324" y="1720106"/>
                    <a:pt x="64414" y="1714619"/>
                    <a:pt x="64414" y="1714619"/>
                  </a:cubicBezTo>
                  <a:cubicBezTo>
                    <a:pt x="64414" y="1714619"/>
                    <a:pt x="44560" y="1646127"/>
                    <a:pt x="64414" y="1558439"/>
                  </a:cubicBezTo>
                  <a:cubicBezTo>
                    <a:pt x="84269" y="1470764"/>
                    <a:pt x="84269" y="1435149"/>
                    <a:pt x="84269" y="1435149"/>
                  </a:cubicBezTo>
                  <a:lnTo>
                    <a:pt x="15882" y="1402265"/>
                  </a:lnTo>
                  <a:cubicBezTo>
                    <a:pt x="15882" y="1402265"/>
                    <a:pt x="5737" y="1346056"/>
                    <a:pt x="7945" y="1296678"/>
                  </a:cubicBezTo>
                  <a:cubicBezTo>
                    <a:pt x="10155" y="1247287"/>
                    <a:pt x="-890" y="948244"/>
                    <a:pt x="3528" y="843983"/>
                  </a:cubicBezTo>
                  <a:cubicBezTo>
                    <a:pt x="7945" y="739728"/>
                    <a:pt x="14320" y="614408"/>
                    <a:pt x="20563" y="573690"/>
                  </a:cubicBezTo>
                  <a:cubicBezTo>
                    <a:pt x="26805" y="532993"/>
                    <a:pt x="4957" y="211218"/>
                    <a:pt x="4957" y="211218"/>
                  </a:cubicBezTo>
                  <a:cubicBezTo>
                    <a:pt x="4957" y="211218"/>
                    <a:pt x="100156" y="224786"/>
                    <a:pt x="107958" y="158882"/>
                  </a:cubicBezTo>
                  <a:cubicBezTo>
                    <a:pt x="115762" y="92978"/>
                    <a:pt x="26805" y="77467"/>
                    <a:pt x="26805" y="77467"/>
                  </a:cubicBezTo>
                  <a:lnTo>
                    <a:pt x="22320" y="0"/>
                  </a:lnTo>
                  <a:close/>
                </a:path>
              </a:pathLst>
            </a:custGeom>
            <a:solidFill>
              <a:srgbClr val="FFFFFF"/>
            </a:soli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sp>
          <p:nvSpPr>
            <p:cNvPr id="23" name="Google Shape;23;p2"/>
            <p:cNvSpPr/>
            <p:nvPr/>
          </p:nvSpPr>
          <p:spPr>
            <a:xfrm rot="-5400000">
              <a:off x="2321640" y="901973"/>
              <a:ext cx="3243170" cy="3148926"/>
            </a:xfrm>
            <a:custGeom>
              <a:avLst/>
              <a:gdLst/>
              <a:ahLst/>
              <a:cxnLst/>
              <a:rect l="l" t="t" r="r" b="b"/>
              <a:pathLst>
                <a:path w="3243170" h="3148926" extrusionOk="0">
                  <a:moveTo>
                    <a:pt x="20529" y="3148926"/>
                  </a:moveTo>
                  <a:lnTo>
                    <a:pt x="13055" y="3148926"/>
                  </a:lnTo>
                  <a:lnTo>
                    <a:pt x="10969" y="3138376"/>
                  </a:lnTo>
                  <a:cubicBezTo>
                    <a:pt x="4356" y="3089791"/>
                    <a:pt x="7943" y="3011837"/>
                    <a:pt x="7943" y="3011837"/>
                  </a:cubicBezTo>
                  <a:close/>
                  <a:moveTo>
                    <a:pt x="3243170" y="0"/>
                  </a:moveTo>
                  <a:lnTo>
                    <a:pt x="3243170" y="3148926"/>
                  </a:lnTo>
                  <a:lnTo>
                    <a:pt x="21390" y="3148926"/>
                  </a:lnTo>
                  <a:lnTo>
                    <a:pt x="20126" y="3128183"/>
                  </a:lnTo>
                  <a:cubicBezTo>
                    <a:pt x="14197" y="3030150"/>
                    <a:pt x="1548" y="2814800"/>
                    <a:pt x="1548" y="2761789"/>
                  </a:cubicBezTo>
                  <a:cubicBezTo>
                    <a:pt x="1548" y="2692550"/>
                    <a:pt x="16347" y="2499275"/>
                    <a:pt x="16347" y="2499275"/>
                  </a:cubicBezTo>
                  <a:cubicBezTo>
                    <a:pt x="16347" y="2499275"/>
                    <a:pt x="-3275" y="2328679"/>
                    <a:pt x="1253" y="2259313"/>
                  </a:cubicBezTo>
                  <a:cubicBezTo>
                    <a:pt x="5782" y="2189939"/>
                    <a:pt x="45026" y="2143076"/>
                    <a:pt x="45026" y="2143076"/>
                  </a:cubicBezTo>
                  <a:lnTo>
                    <a:pt x="11470" y="2108612"/>
                  </a:lnTo>
                  <a:cubicBezTo>
                    <a:pt x="11470" y="2108612"/>
                    <a:pt x="-12796" y="1829135"/>
                    <a:pt x="9264" y="1752419"/>
                  </a:cubicBezTo>
                  <a:cubicBezTo>
                    <a:pt x="31324" y="1675697"/>
                    <a:pt x="64414" y="1670210"/>
                    <a:pt x="64414" y="1670210"/>
                  </a:cubicBezTo>
                  <a:cubicBezTo>
                    <a:pt x="64414" y="1670210"/>
                    <a:pt x="44560" y="1601718"/>
                    <a:pt x="64414" y="1514030"/>
                  </a:cubicBezTo>
                  <a:cubicBezTo>
                    <a:pt x="84269" y="1426355"/>
                    <a:pt x="84269" y="1390740"/>
                    <a:pt x="84269" y="1390740"/>
                  </a:cubicBezTo>
                  <a:lnTo>
                    <a:pt x="15882" y="1357856"/>
                  </a:lnTo>
                  <a:cubicBezTo>
                    <a:pt x="15882" y="1357856"/>
                    <a:pt x="5737" y="1301647"/>
                    <a:pt x="7945" y="1252269"/>
                  </a:cubicBezTo>
                  <a:cubicBezTo>
                    <a:pt x="10155" y="1202878"/>
                    <a:pt x="-890" y="903835"/>
                    <a:pt x="3528" y="799574"/>
                  </a:cubicBezTo>
                  <a:cubicBezTo>
                    <a:pt x="7945" y="695319"/>
                    <a:pt x="14320" y="569999"/>
                    <a:pt x="20563" y="529281"/>
                  </a:cubicBezTo>
                  <a:cubicBezTo>
                    <a:pt x="26805" y="488584"/>
                    <a:pt x="4957" y="166809"/>
                    <a:pt x="4957" y="166809"/>
                  </a:cubicBezTo>
                  <a:cubicBezTo>
                    <a:pt x="4957" y="166809"/>
                    <a:pt x="100156" y="180377"/>
                    <a:pt x="107958" y="114473"/>
                  </a:cubicBezTo>
                  <a:cubicBezTo>
                    <a:pt x="115762" y="48569"/>
                    <a:pt x="26805" y="33058"/>
                    <a:pt x="26805" y="33058"/>
                  </a:cubicBezTo>
                  <a:lnTo>
                    <a:pt x="24891" y="0"/>
                  </a:ln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Calibri"/>
                  <a:ea typeface="Calibri"/>
                  <a:cs typeface="Calibri"/>
                  <a:sym typeface="Calibri"/>
                </a:rPr>
                <a:t>	</a:t>
              </a:r>
              <a:endParaRPr sz="1800" b="0" i="0" u="none" strike="noStrike" cap="none">
                <a:solidFill>
                  <a:srgbClr val="000000"/>
                </a:solidFill>
                <a:latin typeface="Calibri"/>
                <a:ea typeface="Calibri"/>
                <a:cs typeface="Calibri"/>
                <a:sym typeface="Calibri"/>
              </a:endParaRPr>
            </a:p>
          </p:txBody>
        </p:sp>
      </p:grpSp>
      <p:sp>
        <p:nvSpPr>
          <p:cNvPr id="24" name="Google Shape;24;p2"/>
          <p:cNvSpPr/>
          <p:nvPr/>
        </p:nvSpPr>
        <p:spPr>
          <a:xfrm>
            <a:off x="5623274" y="3181731"/>
            <a:ext cx="2353950" cy="1783594"/>
          </a:xfrm>
          <a:custGeom>
            <a:avLst/>
            <a:gdLst/>
            <a:ahLst/>
            <a:cxnLst/>
            <a:rect l="l" t="t" r="r" b="b"/>
            <a:pathLst>
              <a:path w="3107525" h="2354579" extrusionOk="0">
                <a:moveTo>
                  <a:pt x="3045143" y="1724978"/>
                </a:moveTo>
                <a:cubicBezTo>
                  <a:pt x="3062288" y="1668780"/>
                  <a:pt x="3070860" y="1610678"/>
                  <a:pt x="3070860" y="1550670"/>
                </a:cubicBezTo>
                <a:cubicBezTo>
                  <a:pt x="3070860" y="1309688"/>
                  <a:pt x="2930843" y="1098233"/>
                  <a:pt x="2721293" y="1000125"/>
                </a:cubicBezTo>
                <a:cubicBezTo>
                  <a:pt x="2736533" y="929640"/>
                  <a:pt x="2738438" y="855345"/>
                  <a:pt x="2727008" y="780098"/>
                </a:cubicBezTo>
                <a:cubicBezTo>
                  <a:pt x="2691765" y="538163"/>
                  <a:pt x="2459355" y="307658"/>
                  <a:pt x="2217420" y="273368"/>
                </a:cubicBezTo>
                <a:cubicBezTo>
                  <a:pt x="2140268" y="261938"/>
                  <a:pt x="2064068" y="264795"/>
                  <a:pt x="1991678" y="281940"/>
                </a:cubicBezTo>
                <a:cubicBezTo>
                  <a:pt x="1882140" y="108585"/>
                  <a:pt x="1689735" y="0"/>
                  <a:pt x="1479233" y="0"/>
                </a:cubicBezTo>
                <a:cubicBezTo>
                  <a:pt x="1268730" y="0"/>
                  <a:pt x="1076325" y="108585"/>
                  <a:pt x="965835" y="280988"/>
                </a:cubicBezTo>
                <a:cubicBezTo>
                  <a:pt x="921068" y="270510"/>
                  <a:pt x="875348" y="265748"/>
                  <a:pt x="828675" y="265748"/>
                </a:cubicBezTo>
                <a:cubicBezTo>
                  <a:pt x="493395" y="265748"/>
                  <a:pt x="220028" y="538163"/>
                  <a:pt x="220028" y="874395"/>
                </a:cubicBezTo>
                <a:cubicBezTo>
                  <a:pt x="220028" y="937260"/>
                  <a:pt x="229553" y="999173"/>
                  <a:pt x="248603" y="1058228"/>
                </a:cubicBezTo>
                <a:cubicBezTo>
                  <a:pt x="95250" y="1171575"/>
                  <a:pt x="0" y="1352550"/>
                  <a:pt x="0" y="1550670"/>
                </a:cubicBezTo>
                <a:cubicBezTo>
                  <a:pt x="0" y="1677353"/>
                  <a:pt x="40005" y="1800225"/>
                  <a:pt x="112395" y="1902143"/>
                </a:cubicBezTo>
                <a:cubicBezTo>
                  <a:pt x="102870" y="1917383"/>
                  <a:pt x="94298" y="1934528"/>
                  <a:pt x="88583" y="1953578"/>
                </a:cubicBezTo>
                <a:cubicBezTo>
                  <a:pt x="44768" y="2087880"/>
                  <a:pt x="119063" y="2241233"/>
                  <a:pt x="260033" y="2309813"/>
                </a:cubicBezTo>
                <a:cubicBezTo>
                  <a:pt x="342900" y="2349818"/>
                  <a:pt x="430530" y="2354580"/>
                  <a:pt x="497205" y="2354580"/>
                </a:cubicBezTo>
                <a:cubicBezTo>
                  <a:pt x="516255" y="2354580"/>
                  <a:pt x="535305" y="2354580"/>
                  <a:pt x="554355" y="2353628"/>
                </a:cubicBezTo>
                <a:cubicBezTo>
                  <a:pt x="916305" y="2344103"/>
                  <a:pt x="1283970" y="2339340"/>
                  <a:pt x="1646873" y="2339340"/>
                </a:cubicBezTo>
                <a:cubicBezTo>
                  <a:pt x="1927860" y="2339340"/>
                  <a:pt x="2212658" y="2342198"/>
                  <a:pt x="2492693" y="2347913"/>
                </a:cubicBezTo>
                <a:cubicBezTo>
                  <a:pt x="2515553" y="2347913"/>
                  <a:pt x="2539365" y="2348865"/>
                  <a:pt x="2564130" y="2348865"/>
                </a:cubicBezTo>
                <a:lnTo>
                  <a:pt x="2564130" y="2348865"/>
                </a:lnTo>
                <a:cubicBezTo>
                  <a:pt x="2635568" y="2348865"/>
                  <a:pt x="2720340" y="2345055"/>
                  <a:pt x="2807018" y="2318385"/>
                </a:cubicBezTo>
                <a:cubicBezTo>
                  <a:pt x="2947988" y="2274570"/>
                  <a:pt x="3055620" y="2174558"/>
                  <a:pt x="3092768" y="2051685"/>
                </a:cubicBezTo>
                <a:cubicBezTo>
                  <a:pt x="3123248" y="1949768"/>
                  <a:pt x="3106103" y="1833563"/>
                  <a:pt x="3045143" y="1724978"/>
                </a:cubicBezTo>
                <a:close/>
              </a:path>
            </a:pathLst>
          </a:custGeom>
          <a:solidFill>
            <a:schemeClr val="accent3"/>
          </a:solidFill>
          <a:ln>
            <a:noFill/>
          </a:ln>
          <a:effectLst>
            <a:outerShdw blurRad="50800" dist="38100" dir="8100000" algn="tr"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nvGrpSpPr>
          <p:cNvPr id="25" name="Google Shape;25;p2"/>
          <p:cNvGrpSpPr/>
          <p:nvPr/>
        </p:nvGrpSpPr>
        <p:grpSpPr>
          <a:xfrm rot="-2106481">
            <a:off x="8674633" y="4964559"/>
            <a:ext cx="2666906" cy="610956"/>
            <a:chOff x="3307259" y="2790873"/>
            <a:chExt cx="5585545" cy="1279581"/>
          </a:xfrm>
        </p:grpSpPr>
        <p:sp>
          <p:nvSpPr>
            <p:cNvPr id="26" name="Google Shape;26;p2"/>
            <p:cNvSpPr/>
            <p:nvPr/>
          </p:nvSpPr>
          <p:spPr>
            <a:xfrm>
              <a:off x="3307259" y="2790873"/>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89368" y="634316"/>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7" name="Google Shape;27;p2"/>
            <p:cNvSpPr/>
            <p:nvPr/>
          </p:nvSpPr>
          <p:spPr>
            <a:xfrm>
              <a:off x="3943350" y="3677602"/>
              <a:ext cx="187642" cy="179070"/>
            </a:xfrm>
            <a:custGeom>
              <a:avLst/>
              <a:gdLst/>
              <a:ahLst/>
              <a:cxnLst/>
              <a:rect l="l" t="t" r="r" b="b"/>
              <a:pathLst>
                <a:path w="187642" h="179070" extrusionOk="0">
                  <a:moveTo>
                    <a:pt x="93345" y="0"/>
                  </a:moveTo>
                  <a:lnTo>
                    <a:pt x="122873" y="59055"/>
                  </a:lnTo>
                  <a:lnTo>
                    <a:pt x="187642" y="68580"/>
                  </a:lnTo>
                  <a:lnTo>
                    <a:pt x="140970" y="114300"/>
                  </a:lnTo>
                  <a:lnTo>
                    <a:pt x="151448" y="179070"/>
                  </a:lnTo>
                  <a:lnTo>
                    <a:pt x="93345" y="148590"/>
                  </a:lnTo>
                  <a:lnTo>
                    <a:pt x="35242" y="179070"/>
                  </a:lnTo>
                  <a:lnTo>
                    <a:pt x="46673" y="114300"/>
                  </a:lnTo>
                  <a:lnTo>
                    <a:pt x="0" y="68580"/>
                  </a:lnTo>
                  <a:lnTo>
                    <a:pt x="64770" y="5905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8" name="Google Shape;28;p2"/>
            <p:cNvSpPr/>
            <p:nvPr/>
          </p:nvSpPr>
          <p:spPr>
            <a:xfrm>
              <a:off x="3778567" y="3296602"/>
              <a:ext cx="110489" cy="105727"/>
            </a:xfrm>
            <a:custGeom>
              <a:avLst/>
              <a:gdLst/>
              <a:ahLst/>
              <a:cxnLst/>
              <a:rect l="l" t="t" r="r" b="b"/>
              <a:pathLst>
                <a:path w="110489" h="105727" extrusionOk="0">
                  <a:moveTo>
                    <a:pt x="55245" y="0"/>
                  </a:moveTo>
                  <a:lnTo>
                    <a:pt x="71438" y="35243"/>
                  </a:lnTo>
                  <a:lnTo>
                    <a:pt x="110490" y="40005"/>
                  </a:lnTo>
                  <a:lnTo>
                    <a:pt x="82868" y="67628"/>
                  </a:lnTo>
                  <a:lnTo>
                    <a:pt x="88582" y="105727"/>
                  </a:lnTo>
                  <a:lnTo>
                    <a:pt x="55245" y="87630"/>
                  </a:lnTo>
                  <a:lnTo>
                    <a:pt x="20955" y="105727"/>
                  </a:lnTo>
                  <a:lnTo>
                    <a:pt x="27622" y="67628"/>
                  </a:lnTo>
                  <a:lnTo>
                    <a:pt x="0" y="40005"/>
                  </a:lnTo>
                  <a:lnTo>
                    <a:pt x="38100" y="35243"/>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9" name="Google Shape;29;p2"/>
            <p:cNvSpPr/>
            <p:nvPr/>
          </p:nvSpPr>
          <p:spPr>
            <a:xfrm>
              <a:off x="4186237" y="3027997"/>
              <a:ext cx="140970" cy="134302"/>
            </a:xfrm>
            <a:custGeom>
              <a:avLst/>
              <a:gdLst/>
              <a:ahLst/>
              <a:cxnLst/>
              <a:rect l="l" t="t" r="r" b="b"/>
              <a:pathLst>
                <a:path w="140970" h="134302" extrusionOk="0">
                  <a:moveTo>
                    <a:pt x="70485" y="0"/>
                  </a:moveTo>
                  <a:lnTo>
                    <a:pt x="92392" y="44768"/>
                  </a:lnTo>
                  <a:lnTo>
                    <a:pt x="140970" y="51435"/>
                  </a:lnTo>
                  <a:lnTo>
                    <a:pt x="105727" y="85725"/>
                  </a:lnTo>
                  <a:lnTo>
                    <a:pt x="114300" y="134303"/>
                  </a:lnTo>
                  <a:lnTo>
                    <a:pt x="70485" y="111442"/>
                  </a:lnTo>
                  <a:lnTo>
                    <a:pt x="26670" y="134303"/>
                  </a:lnTo>
                  <a:lnTo>
                    <a:pt x="35242" y="85725"/>
                  </a:lnTo>
                  <a:lnTo>
                    <a:pt x="0" y="51435"/>
                  </a:lnTo>
                  <a:lnTo>
                    <a:pt x="48577" y="44768"/>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0" name="Google Shape;30;p2"/>
            <p:cNvSpPr/>
            <p:nvPr/>
          </p:nvSpPr>
          <p:spPr>
            <a:xfrm>
              <a:off x="8150542" y="3483292"/>
              <a:ext cx="211455" cy="200977"/>
            </a:xfrm>
            <a:custGeom>
              <a:avLst/>
              <a:gdLst/>
              <a:ahLst/>
              <a:cxnLst/>
              <a:rect l="l" t="t" r="r" b="b"/>
              <a:pathLst>
                <a:path w="211455" h="200977" extrusionOk="0">
                  <a:moveTo>
                    <a:pt x="105727" y="0"/>
                  </a:moveTo>
                  <a:lnTo>
                    <a:pt x="138113" y="65723"/>
                  </a:lnTo>
                  <a:lnTo>
                    <a:pt x="211455" y="76200"/>
                  </a:lnTo>
                  <a:lnTo>
                    <a:pt x="159068" y="128588"/>
                  </a:lnTo>
                  <a:lnTo>
                    <a:pt x="171450" y="200978"/>
                  </a:lnTo>
                  <a:lnTo>
                    <a:pt x="105727" y="166688"/>
                  </a:lnTo>
                  <a:lnTo>
                    <a:pt x="40005" y="200978"/>
                  </a:lnTo>
                  <a:lnTo>
                    <a:pt x="52388" y="128588"/>
                  </a:lnTo>
                  <a:lnTo>
                    <a:pt x="0" y="76200"/>
                  </a:lnTo>
                  <a:lnTo>
                    <a:pt x="73343" y="65723"/>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1" name="Google Shape;31;p2"/>
            <p:cNvSpPr/>
            <p:nvPr/>
          </p:nvSpPr>
          <p:spPr>
            <a:xfrm>
              <a:off x="7609522" y="3714750"/>
              <a:ext cx="110490" cy="104775"/>
            </a:xfrm>
            <a:custGeom>
              <a:avLst/>
              <a:gdLst/>
              <a:ahLst/>
              <a:cxnLst/>
              <a:rect l="l" t="t" r="r" b="b"/>
              <a:pathLst>
                <a:path w="110490" h="104775" extrusionOk="0">
                  <a:moveTo>
                    <a:pt x="55245" y="0"/>
                  </a:moveTo>
                  <a:lnTo>
                    <a:pt x="72390" y="34290"/>
                  </a:lnTo>
                  <a:lnTo>
                    <a:pt x="110490" y="40005"/>
                  </a:lnTo>
                  <a:lnTo>
                    <a:pt x="82868" y="66675"/>
                  </a:lnTo>
                  <a:lnTo>
                    <a:pt x="89535" y="104775"/>
                  </a:lnTo>
                  <a:lnTo>
                    <a:pt x="55245" y="86677"/>
                  </a:lnTo>
                  <a:lnTo>
                    <a:pt x="20955" y="104775"/>
                  </a:lnTo>
                  <a:lnTo>
                    <a:pt x="27622" y="66675"/>
                  </a:lnTo>
                  <a:lnTo>
                    <a:pt x="0" y="40005"/>
                  </a:lnTo>
                  <a:lnTo>
                    <a:pt x="38100" y="3429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 name="Google Shape;32;p2"/>
            <p:cNvSpPr/>
            <p:nvPr/>
          </p:nvSpPr>
          <p:spPr>
            <a:xfrm>
              <a:off x="7909559" y="3215639"/>
              <a:ext cx="140970" cy="133350"/>
            </a:xfrm>
            <a:custGeom>
              <a:avLst/>
              <a:gdLst/>
              <a:ahLst/>
              <a:cxnLst/>
              <a:rect l="l" t="t" r="r" b="b"/>
              <a:pathLst>
                <a:path w="140970" h="133350" extrusionOk="0">
                  <a:moveTo>
                    <a:pt x="70485" y="0"/>
                  </a:moveTo>
                  <a:lnTo>
                    <a:pt x="92393" y="43815"/>
                  </a:lnTo>
                  <a:lnTo>
                    <a:pt x="140970" y="51435"/>
                  </a:lnTo>
                  <a:lnTo>
                    <a:pt x="105728" y="85725"/>
                  </a:lnTo>
                  <a:lnTo>
                    <a:pt x="114300" y="133350"/>
                  </a:lnTo>
                  <a:lnTo>
                    <a:pt x="70485" y="110490"/>
                  </a:lnTo>
                  <a:lnTo>
                    <a:pt x="26670" y="133350"/>
                  </a:lnTo>
                  <a:lnTo>
                    <a:pt x="35243" y="85725"/>
                  </a:lnTo>
                  <a:lnTo>
                    <a:pt x="0" y="51435"/>
                  </a:lnTo>
                  <a:lnTo>
                    <a:pt x="48578" y="4381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3" name="Google Shape;33;p2"/>
            <p:cNvSpPr/>
            <p:nvPr/>
          </p:nvSpPr>
          <p:spPr>
            <a:xfrm>
              <a:off x="3778193" y="3665220"/>
              <a:ext cx="34693" cy="36194"/>
            </a:xfrm>
            <a:custGeom>
              <a:avLst/>
              <a:gdLst/>
              <a:ahLst/>
              <a:cxnLst/>
              <a:rect l="l" t="t" r="r" b="b"/>
              <a:pathLst>
                <a:path w="34693" h="36194" extrusionOk="0">
                  <a:moveTo>
                    <a:pt x="16566" y="0"/>
                  </a:moveTo>
                  <a:cubicBezTo>
                    <a:pt x="-6294" y="0"/>
                    <a:pt x="-5341" y="36195"/>
                    <a:pt x="18471" y="36195"/>
                  </a:cubicBezTo>
                  <a:cubicBezTo>
                    <a:pt x="41331" y="35242"/>
                    <a:pt x="39426"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4" name="Google Shape;34;p2"/>
            <p:cNvSpPr/>
            <p:nvPr/>
          </p:nvSpPr>
          <p:spPr>
            <a:xfrm>
              <a:off x="4285876" y="3429952"/>
              <a:ext cx="34693" cy="36195"/>
            </a:xfrm>
            <a:custGeom>
              <a:avLst/>
              <a:gdLst/>
              <a:ahLst/>
              <a:cxnLst/>
              <a:rect l="l" t="t" r="r" b="b"/>
              <a:pathLst>
                <a:path w="34693" h="36195" extrusionOk="0">
                  <a:moveTo>
                    <a:pt x="16566" y="0"/>
                  </a:moveTo>
                  <a:cubicBezTo>
                    <a:pt x="-6294" y="0"/>
                    <a:pt x="-5341" y="36195"/>
                    <a:pt x="18471" y="36195"/>
                  </a:cubicBezTo>
                  <a:cubicBezTo>
                    <a:pt x="41331" y="36195"/>
                    <a:pt x="39426"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 name="Google Shape;35;p2"/>
            <p:cNvSpPr/>
            <p:nvPr/>
          </p:nvSpPr>
          <p:spPr>
            <a:xfrm>
              <a:off x="3977266" y="2915602"/>
              <a:ext cx="35037" cy="36194"/>
            </a:xfrm>
            <a:custGeom>
              <a:avLst/>
              <a:gdLst/>
              <a:ahLst/>
              <a:cxnLst/>
              <a:rect l="l" t="t" r="r" b="b"/>
              <a:pathLst>
                <a:path w="35037" h="36194" extrusionOk="0">
                  <a:moveTo>
                    <a:pt x="16566" y="0"/>
                  </a:moveTo>
                  <a:cubicBezTo>
                    <a:pt x="-6294" y="0"/>
                    <a:pt x="-5341" y="36195"/>
                    <a:pt x="18471" y="36195"/>
                  </a:cubicBezTo>
                  <a:cubicBezTo>
                    <a:pt x="41331" y="36195"/>
                    <a:pt x="40379"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 name="Google Shape;36;p2"/>
            <p:cNvSpPr/>
            <p:nvPr/>
          </p:nvSpPr>
          <p:spPr>
            <a:xfrm>
              <a:off x="8221606" y="3882389"/>
              <a:ext cx="34693" cy="36195"/>
            </a:xfrm>
            <a:custGeom>
              <a:avLst/>
              <a:gdLst/>
              <a:ahLst/>
              <a:cxnLst/>
              <a:rect l="l" t="t" r="r" b="b"/>
              <a:pathLst>
                <a:path w="34693" h="36195" extrusionOk="0">
                  <a:moveTo>
                    <a:pt x="16566" y="0"/>
                  </a:moveTo>
                  <a:cubicBezTo>
                    <a:pt x="-6294" y="0"/>
                    <a:pt x="-5342" y="36195"/>
                    <a:pt x="18471" y="36195"/>
                  </a:cubicBezTo>
                  <a:cubicBezTo>
                    <a:pt x="41331" y="36195"/>
                    <a:pt x="39426"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 name="Google Shape;37;p2"/>
            <p:cNvSpPr/>
            <p:nvPr/>
          </p:nvSpPr>
          <p:spPr>
            <a:xfrm>
              <a:off x="8345431" y="3144202"/>
              <a:ext cx="34323" cy="36195"/>
            </a:xfrm>
            <a:custGeom>
              <a:avLst/>
              <a:gdLst/>
              <a:ahLst/>
              <a:cxnLst/>
              <a:rect l="l" t="t" r="r" b="b"/>
              <a:pathLst>
                <a:path w="34323" h="36195" extrusionOk="0">
                  <a:moveTo>
                    <a:pt x="16566" y="0"/>
                  </a:moveTo>
                  <a:cubicBezTo>
                    <a:pt x="-6294" y="0"/>
                    <a:pt x="-5342" y="36195"/>
                    <a:pt x="18471" y="36195"/>
                  </a:cubicBezTo>
                  <a:cubicBezTo>
                    <a:pt x="40379" y="36195"/>
                    <a:pt x="39426"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 name="Google Shape;38;p2"/>
            <p:cNvSpPr/>
            <p:nvPr/>
          </p:nvSpPr>
          <p:spPr>
            <a:xfrm>
              <a:off x="7945381" y="3565207"/>
              <a:ext cx="34693" cy="36194"/>
            </a:xfrm>
            <a:custGeom>
              <a:avLst/>
              <a:gdLst/>
              <a:ahLst/>
              <a:cxnLst/>
              <a:rect l="l" t="t" r="r" b="b"/>
              <a:pathLst>
                <a:path w="34693" h="36194" extrusionOk="0">
                  <a:moveTo>
                    <a:pt x="16566" y="0"/>
                  </a:moveTo>
                  <a:cubicBezTo>
                    <a:pt x="-6294" y="0"/>
                    <a:pt x="-5341" y="36195"/>
                    <a:pt x="18471" y="36195"/>
                  </a:cubicBezTo>
                  <a:cubicBezTo>
                    <a:pt x="41331" y="36195"/>
                    <a:pt x="39426"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9" name="Google Shape;39;p2"/>
            <p:cNvSpPr/>
            <p:nvPr/>
          </p:nvSpPr>
          <p:spPr>
            <a:xfrm>
              <a:off x="7735831" y="3025140"/>
              <a:ext cx="35037" cy="36194"/>
            </a:xfrm>
            <a:custGeom>
              <a:avLst/>
              <a:gdLst/>
              <a:ahLst/>
              <a:cxnLst/>
              <a:rect l="l" t="t" r="r" b="b"/>
              <a:pathLst>
                <a:path w="35037" h="36194" extrusionOk="0">
                  <a:moveTo>
                    <a:pt x="16566" y="0"/>
                  </a:moveTo>
                  <a:cubicBezTo>
                    <a:pt x="-6294" y="0"/>
                    <a:pt x="-5341" y="36195"/>
                    <a:pt x="18471" y="36195"/>
                  </a:cubicBezTo>
                  <a:cubicBezTo>
                    <a:pt x="41331" y="36195"/>
                    <a:pt x="40379" y="0"/>
                    <a:pt x="1656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40" name="Google Shape;40;p2"/>
          <p:cNvSpPr txBox="1">
            <a:spLocks noGrp="1"/>
          </p:cNvSpPr>
          <p:nvPr>
            <p:ph type="subTitle" idx="1"/>
          </p:nvPr>
        </p:nvSpPr>
        <p:spPr>
          <a:xfrm>
            <a:off x="7357100" y="3085775"/>
            <a:ext cx="2879700" cy="717900"/>
          </a:xfrm>
          <a:prstGeom prst="rect">
            <a:avLst/>
          </a:prstGeom>
          <a:noFill/>
          <a:ln>
            <a:noFill/>
          </a:ln>
        </p:spPr>
        <p:txBody>
          <a:bodyPr spcFirstLastPara="1" wrap="square" lIns="121900" tIns="121900" rIns="121900" bIns="121900" anchor="t" anchorCtr="0">
            <a:noAutofit/>
          </a:bodyPr>
          <a:lstStyle>
            <a:lvl1pPr lvl="0" algn="ctr">
              <a:lnSpc>
                <a:spcPct val="115000"/>
              </a:lnSpc>
              <a:spcBef>
                <a:spcPts val="0"/>
              </a:spcBef>
              <a:spcAft>
                <a:spcPts val="0"/>
              </a:spcAft>
              <a:buSzPts val="1900"/>
              <a:buNone/>
              <a:defRPr/>
            </a:lvl1pPr>
            <a:lvl2pPr lvl="1" algn="ctr">
              <a:lnSpc>
                <a:spcPct val="115000"/>
              </a:lnSpc>
              <a:spcBef>
                <a:spcPts val="2100"/>
              </a:spcBef>
              <a:spcAft>
                <a:spcPts val="0"/>
              </a:spcAft>
              <a:buSzPts val="1900"/>
              <a:buNone/>
              <a:defRPr/>
            </a:lvl2pPr>
            <a:lvl3pPr lvl="2" algn="ctr">
              <a:lnSpc>
                <a:spcPct val="115000"/>
              </a:lnSpc>
              <a:spcBef>
                <a:spcPts val="2100"/>
              </a:spcBef>
              <a:spcAft>
                <a:spcPts val="0"/>
              </a:spcAft>
              <a:buSzPts val="1900"/>
              <a:buNone/>
              <a:defRPr/>
            </a:lvl3pPr>
            <a:lvl4pPr lvl="3" algn="ctr">
              <a:lnSpc>
                <a:spcPct val="115000"/>
              </a:lnSpc>
              <a:spcBef>
                <a:spcPts val="2100"/>
              </a:spcBef>
              <a:spcAft>
                <a:spcPts val="0"/>
              </a:spcAft>
              <a:buSzPts val="1900"/>
              <a:buNone/>
              <a:defRPr/>
            </a:lvl4pPr>
            <a:lvl5pPr lvl="4" algn="ctr">
              <a:lnSpc>
                <a:spcPct val="115000"/>
              </a:lnSpc>
              <a:spcBef>
                <a:spcPts val="2100"/>
              </a:spcBef>
              <a:spcAft>
                <a:spcPts val="0"/>
              </a:spcAft>
              <a:buSzPts val="1900"/>
              <a:buNone/>
              <a:defRPr/>
            </a:lvl5pPr>
            <a:lvl6pPr lvl="5" algn="ctr">
              <a:lnSpc>
                <a:spcPct val="115000"/>
              </a:lnSpc>
              <a:spcBef>
                <a:spcPts val="2100"/>
              </a:spcBef>
              <a:spcAft>
                <a:spcPts val="0"/>
              </a:spcAft>
              <a:buSzPts val="1900"/>
              <a:buNone/>
              <a:defRPr/>
            </a:lvl6pPr>
            <a:lvl7pPr lvl="6" algn="ctr">
              <a:lnSpc>
                <a:spcPct val="115000"/>
              </a:lnSpc>
              <a:spcBef>
                <a:spcPts val="2100"/>
              </a:spcBef>
              <a:spcAft>
                <a:spcPts val="0"/>
              </a:spcAft>
              <a:buSzPts val="1900"/>
              <a:buNone/>
              <a:defRPr/>
            </a:lvl7pPr>
            <a:lvl8pPr lvl="7" algn="ctr">
              <a:lnSpc>
                <a:spcPct val="115000"/>
              </a:lnSpc>
              <a:spcBef>
                <a:spcPts val="2100"/>
              </a:spcBef>
              <a:spcAft>
                <a:spcPts val="0"/>
              </a:spcAft>
              <a:buSzPts val="1900"/>
              <a:buNone/>
              <a:defRPr/>
            </a:lvl8pPr>
            <a:lvl9pPr lvl="8" algn="ctr">
              <a:lnSpc>
                <a:spcPct val="115000"/>
              </a:lnSpc>
              <a:spcBef>
                <a:spcPts val="2100"/>
              </a:spcBef>
              <a:spcAft>
                <a:spcPts val="2100"/>
              </a:spcAft>
              <a:buSzPts val="1900"/>
              <a:buNone/>
              <a:defRPr/>
            </a:lvl9pPr>
          </a:lstStyle>
          <a:p>
            <a:endParaRPr/>
          </a:p>
        </p:txBody>
      </p:sp>
      <p:sp>
        <p:nvSpPr>
          <p:cNvPr id="41" name="Google Shape;41;p2"/>
          <p:cNvSpPr/>
          <p:nvPr/>
        </p:nvSpPr>
        <p:spPr>
          <a:xfrm rot="-7871156">
            <a:off x="7116208" y="1215887"/>
            <a:ext cx="1424856" cy="409302"/>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a:p>
        </p:txBody>
      </p:sp>
      <p:sp>
        <p:nvSpPr>
          <p:cNvPr id="42" name="Google Shape;42;p2"/>
          <p:cNvSpPr/>
          <p:nvPr/>
        </p:nvSpPr>
        <p:spPr>
          <a:xfrm rot="-4821980">
            <a:off x="5698649" y="3084740"/>
            <a:ext cx="794622" cy="694335"/>
          </a:xfrm>
          <a:custGeom>
            <a:avLst/>
            <a:gdLst/>
            <a:ahLst/>
            <a:cxnLst/>
            <a:rect l="l" t="t" r="r" b="b"/>
            <a:pathLst>
              <a:path w="578167" h="505198" extrusionOk="0">
                <a:moveTo>
                  <a:pt x="428625" y="256596"/>
                </a:moveTo>
                <a:cubicBezTo>
                  <a:pt x="429578" y="256596"/>
                  <a:pt x="432435" y="254691"/>
                  <a:pt x="437198" y="248976"/>
                </a:cubicBezTo>
                <a:cubicBezTo>
                  <a:pt x="483870" y="203256"/>
                  <a:pt x="531495" y="156584"/>
                  <a:pt x="578168" y="110864"/>
                </a:cubicBezTo>
                <a:cubicBezTo>
                  <a:pt x="568643" y="108006"/>
                  <a:pt x="560070" y="106101"/>
                  <a:pt x="550545" y="103244"/>
                </a:cubicBezTo>
                <a:cubicBezTo>
                  <a:pt x="547688" y="102291"/>
                  <a:pt x="544830" y="101339"/>
                  <a:pt x="541020" y="100386"/>
                </a:cubicBezTo>
                <a:cubicBezTo>
                  <a:pt x="538163" y="99434"/>
                  <a:pt x="532448" y="93719"/>
                  <a:pt x="531495" y="97529"/>
                </a:cubicBezTo>
                <a:cubicBezTo>
                  <a:pt x="527685" y="91814"/>
                  <a:pt x="482918" y="78479"/>
                  <a:pt x="521970" y="94671"/>
                </a:cubicBezTo>
                <a:cubicBezTo>
                  <a:pt x="507683" y="88956"/>
                  <a:pt x="496253" y="85146"/>
                  <a:pt x="490538" y="82289"/>
                </a:cubicBezTo>
                <a:cubicBezTo>
                  <a:pt x="488633" y="82289"/>
                  <a:pt x="487680" y="82289"/>
                  <a:pt x="486728" y="81336"/>
                </a:cubicBezTo>
                <a:cubicBezTo>
                  <a:pt x="489585" y="82289"/>
                  <a:pt x="498158" y="86099"/>
                  <a:pt x="513398" y="90861"/>
                </a:cubicBezTo>
                <a:cubicBezTo>
                  <a:pt x="505778" y="88004"/>
                  <a:pt x="500063" y="86099"/>
                  <a:pt x="494348" y="85146"/>
                </a:cubicBezTo>
                <a:cubicBezTo>
                  <a:pt x="493395" y="85146"/>
                  <a:pt x="492443" y="85146"/>
                  <a:pt x="491490" y="85146"/>
                </a:cubicBezTo>
                <a:cubicBezTo>
                  <a:pt x="495300" y="86099"/>
                  <a:pt x="499110" y="87051"/>
                  <a:pt x="503873" y="88004"/>
                </a:cubicBezTo>
                <a:cubicBezTo>
                  <a:pt x="498158" y="87051"/>
                  <a:pt x="493395" y="85146"/>
                  <a:pt x="489585" y="85146"/>
                </a:cubicBezTo>
                <a:cubicBezTo>
                  <a:pt x="485775" y="85146"/>
                  <a:pt x="481965" y="85146"/>
                  <a:pt x="479108" y="85146"/>
                </a:cubicBezTo>
                <a:cubicBezTo>
                  <a:pt x="476250" y="85146"/>
                  <a:pt x="473393" y="86099"/>
                  <a:pt x="470535" y="86099"/>
                </a:cubicBezTo>
                <a:cubicBezTo>
                  <a:pt x="466725" y="87051"/>
                  <a:pt x="463868" y="88004"/>
                  <a:pt x="462915" y="88956"/>
                </a:cubicBezTo>
                <a:cubicBezTo>
                  <a:pt x="461963" y="89909"/>
                  <a:pt x="461010" y="89909"/>
                  <a:pt x="460058" y="89909"/>
                </a:cubicBezTo>
                <a:cubicBezTo>
                  <a:pt x="457200" y="90861"/>
                  <a:pt x="457200" y="90861"/>
                  <a:pt x="458153" y="89909"/>
                </a:cubicBezTo>
                <a:cubicBezTo>
                  <a:pt x="461963" y="89909"/>
                  <a:pt x="463868" y="88004"/>
                  <a:pt x="468630" y="85146"/>
                </a:cubicBezTo>
                <a:cubicBezTo>
                  <a:pt x="465773" y="87051"/>
                  <a:pt x="462915" y="88956"/>
                  <a:pt x="461010" y="89909"/>
                </a:cubicBezTo>
                <a:cubicBezTo>
                  <a:pt x="461963" y="88956"/>
                  <a:pt x="462915" y="88004"/>
                  <a:pt x="464820" y="87051"/>
                </a:cubicBezTo>
                <a:cubicBezTo>
                  <a:pt x="462915" y="88956"/>
                  <a:pt x="461010" y="89909"/>
                  <a:pt x="460058" y="90861"/>
                </a:cubicBezTo>
                <a:cubicBezTo>
                  <a:pt x="453390" y="94671"/>
                  <a:pt x="457200" y="90861"/>
                  <a:pt x="471488" y="76574"/>
                </a:cubicBezTo>
                <a:cubicBezTo>
                  <a:pt x="450533" y="98481"/>
                  <a:pt x="449580" y="99434"/>
                  <a:pt x="467678" y="75621"/>
                </a:cubicBezTo>
                <a:cubicBezTo>
                  <a:pt x="448628" y="100386"/>
                  <a:pt x="447675" y="100386"/>
                  <a:pt x="461963" y="73716"/>
                </a:cubicBezTo>
                <a:cubicBezTo>
                  <a:pt x="447675" y="101339"/>
                  <a:pt x="446723" y="101339"/>
                  <a:pt x="457200" y="71811"/>
                </a:cubicBezTo>
                <a:cubicBezTo>
                  <a:pt x="446723" y="101339"/>
                  <a:pt x="445770" y="102291"/>
                  <a:pt x="453390" y="70859"/>
                </a:cubicBezTo>
                <a:cubicBezTo>
                  <a:pt x="448628" y="91814"/>
                  <a:pt x="446723" y="98481"/>
                  <a:pt x="446723" y="89909"/>
                </a:cubicBezTo>
                <a:cubicBezTo>
                  <a:pt x="447675" y="86099"/>
                  <a:pt x="448628" y="81336"/>
                  <a:pt x="450533" y="73716"/>
                </a:cubicBezTo>
                <a:cubicBezTo>
                  <a:pt x="448628" y="80384"/>
                  <a:pt x="447675" y="86099"/>
                  <a:pt x="446723" y="88956"/>
                </a:cubicBezTo>
                <a:cubicBezTo>
                  <a:pt x="446723" y="87051"/>
                  <a:pt x="446723" y="83241"/>
                  <a:pt x="446723" y="79431"/>
                </a:cubicBezTo>
                <a:cubicBezTo>
                  <a:pt x="447675" y="80384"/>
                  <a:pt x="447675" y="79431"/>
                  <a:pt x="446723" y="77526"/>
                </a:cubicBezTo>
                <a:cubicBezTo>
                  <a:pt x="446723" y="74669"/>
                  <a:pt x="446723" y="70859"/>
                  <a:pt x="446723" y="67049"/>
                </a:cubicBezTo>
                <a:cubicBezTo>
                  <a:pt x="446723" y="70859"/>
                  <a:pt x="446723" y="74669"/>
                  <a:pt x="446723" y="77526"/>
                </a:cubicBezTo>
                <a:cubicBezTo>
                  <a:pt x="445770" y="76574"/>
                  <a:pt x="445770" y="75621"/>
                  <a:pt x="444818" y="74669"/>
                </a:cubicBezTo>
                <a:cubicBezTo>
                  <a:pt x="443865" y="73716"/>
                  <a:pt x="442913" y="72764"/>
                  <a:pt x="441008" y="71811"/>
                </a:cubicBezTo>
                <a:cubicBezTo>
                  <a:pt x="441008" y="72764"/>
                  <a:pt x="441008" y="73716"/>
                  <a:pt x="441008" y="74669"/>
                </a:cubicBezTo>
                <a:cubicBezTo>
                  <a:pt x="443865" y="76574"/>
                  <a:pt x="445770" y="77526"/>
                  <a:pt x="445770" y="78479"/>
                </a:cubicBezTo>
                <a:cubicBezTo>
                  <a:pt x="445770" y="78479"/>
                  <a:pt x="446723" y="79431"/>
                  <a:pt x="446723" y="79431"/>
                </a:cubicBezTo>
                <a:cubicBezTo>
                  <a:pt x="446723" y="85146"/>
                  <a:pt x="445770" y="88956"/>
                  <a:pt x="445770" y="91814"/>
                </a:cubicBezTo>
                <a:cubicBezTo>
                  <a:pt x="444818" y="95624"/>
                  <a:pt x="444818" y="95624"/>
                  <a:pt x="443865" y="90861"/>
                </a:cubicBezTo>
                <a:cubicBezTo>
                  <a:pt x="443865" y="90861"/>
                  <a:pt x="443865" y="89909"/>
                  <a:pt x="442913" y="88956"/>
                </a:cubicBezTo>
                <a:cubicBezTo>
                  <a:pt x="441960" y="87051"/>
                  <a:pt x="437198" y="80384"/>
                  <a:pt x="434340" y="75621"/>
                </a:cubicBezTo>
                <a:cubicBezTo>
                  <a:pt x="428625" y="70859"/>
                  <a:pt x="421958" y="65144"/>
                  <a:pt x="418148" y="61334"/>
                </a:cubicBezTo>
                <a:cubicBezTo>
                  <a:pt x="411480" y="57524"/>
                  <a:pt x="405765" y="54666"/>
                  <a:pt x="406718" y="52761"/>
                </a:cubicBezTo>
                <a:cubicBezTo>
                  <a:pt x="397193" y="49904"/>
                  <a:pt x="392430" y="49904"/>
                  <a:pt x="393383" y="48951"/>
                </a:cubicBezTo>
                <a:cubicBezTo>
                  <a:pt x="380048" y="51809"/>
                  <a:pt x="379095" y="51809"/>
                  <a:pt x="391478" y="45141"/>
                </a:cubicBezTo>
                <a:cubicBezTo>
                  <a:pt x="373380" y="54666"/>
                  <a:pt x="374333" y="52761"/>
                  <a:pt x="391478" y="33711"/>
                </a:cubicBezTo>
                <a:cubicBezTo>
                  <a:pt x="373380" y="53714"/>
                  <a:pt x="371475" y="55619"/>
                  <a:pt x="380048" y="33711"/>
                </a:cubicBezTo>
                <a:cubicBezTo>
                  <a:pt x="375285" y="47046"/>
                  <a:pt x="373380" y="50856"/>
                  <a:pt x="373380" y="45141"/>
                </a:cubicBezTo>
                <a:cubicBezTo>
                  <a:pt x="373380" y="45141"/>
                  <a:pt x="372428" y="42284"/>
                  <a:pt x="371475" y="35616"/>
                </a:cubicBezTo>
                <a:cubicBezTo>
                  <a:pt x="370523" y="33711"/>
                  <a:pt x="369570" y="30854"/>
                  <a:pt x="368618" y="27996"/>
                </a:cubicBezTo>
                <a:cubicBezTo>
                  <a:pt x="365760" y="23234"/>
                  <a:pt x="359093" y="14661"/>
                  <a:pt x="349568" y="4184"/>
                </a:cubicBezTo>
                <a:cubicBezTo>
                  <a:pt x="371475" y="29901"/>
                  <a:pt x="346710" y="5136"/>
                  <a:pt x="338138" y="374"/>
                </a:cubicBezTo>
                <a:cubicBezTo>
                  <a:pt x="331470" y="-579"/>
                  <a:pt x="325755" y="374"/>
                  <a:pt x="320993" y="2279"/>
                </a:cubicBezTo>
                <a:cubicBezTo>
                  <a:pt x="316230" y="4184"/>
                  <a:pt x="311468" y="7041"/>
                  <a:pt x="306705" y="10851"/>
                </a:cubicBezTo>
                <a:cubicBezTo>
                  <a:pt x="302895" y="14661"/>
                  <a:pt x="299085" y="18471"/>
                  <a:pt x="295275" y="23234"/>
                </a:cubicBezTo>
                <a:cubicBezTo>
                  <a:pt x="290513" y="28949"/>
                  <a:pt x="285750" y="34664"/>
                  <a:pt x="280988" y="40379"/>
                </a:cubicBezTo>
                <a:cubicBezTo>
                  <a:pt x="239078" y="91814"/>
                  <a:pt x="263843" y="65144"/>
                  <a:pt x="221933" y="116579"/>
                </a:cubicBezTo>
                <a:cubicBezTo>
                  <a:pt x="181928" y="165156"/>
                  <a:pt x="171450" y="156584"/>
                  <a:pt x="129540" y="204209"/>
                </a:cubicBezTo>
                <a:cubicBezTo>
                  <a:pt x="96203" y="242309"/>
                  <a:pt x="41910" y="278504"/>
                  <a:pt x="11430" y="321366"/>
                </a:cubicBezTo>
                <a:cubicBezTo>
                  <a:pt x="7620" y="327081"/>
                  <a:pt x="3810" y="333749"/>
                  <a:pt x="0" y="340416"/>
                </a:cubicBezTo>
                <a:cubicBezTo>
                  <a:pt x="5715" y="343274"/>
                  <a:pt x="13335" y="355656"/>
                  <a:pt x="15240" y="348989"/>
                </a:cubicBezTo>
                <a:cubicBezTo>
                  <a:pt x="20955" y="361371"/>
                  <a:pt x="31433" y="379469"/>
                  <a:pt x="28575" y="360419"/>
                </a:cubicBezTo>
                <a:cubicBezTo>
                  <a:pt x="34290" y="383279"/>
                  <a:pt x="56198" y="392804"/>
                  <a:pt x="40958" y="373754"/>
                </a:cubicBezTo>
                <a:cubicBezTo>
                  <a:pt x="43815" y="377564"/>
                  <a:pt x="46673" y="380421"/>
                  <a:pt x="49530" y="383279"/>
                </a:cubicBezTo>
                <a:cubicBezTo>
                  <a:pt x="60008" y="388994"/>
                  <a:pt x="67628" y="391851"/>
                  <a:pt x="68580" y="392804"/>
                </a:cubicBezTo>
                <a:cubicBezTo>
                  <a:pt x="72390" y="393756"/>
                  <a:pt x="74295" y="393756"/>
                  <a:pt x="74295" y="393756"/>
                </a:cubicBezTo>
                <a:cubicBezTo>
                  <a:pt x="75248" y="394709"/>
                  <a:pt x="70485" y="394709"/>
                  <a:pt x="59055" y="396614"/>
                </a:cubicBezTo>
                <a:cubicBezTo>
                  <a:pt x="70485" y="394709"/>
                  <a:pt x="77153" y="394709"/>
                  <a:pt x="77153" y="393756"/>
                </a:cubicBezTo>
                <a:cubicBezTo>
                  <a:pt x="78105" y="394709"/>
                  <a:pt x="72390" y="394709"/>
                  <a:pt x="60960" y="397566"/>
                </a:cubicBezTo>
                <a:cubicBezTo>
                  <a:pt x="72390" y="394709"/>
                  <a:pt x="79058" y="394709"/>
                  <a:pt x="78105" y="394709"/>
                </a:cubicBezTo>
                <a:cubicBezTo>
                  <a:pt x="78105" y="395661"/>
                  <a:pt x="77153" y="395661"/>
                  <a:pt x="73343" y="397566"/>
                </a:cubicBezTo>
                <a:cubicBezTo>
                  <a:pt x="70485" y="398519"/>
                  <a:pt x="67628" y="399471"/>
                  <a:pt x="63818" y="400424"/>
                </a:cubicBezTo>
                <a:cubicBezTo>
                  <a:pt x="67628" y="399471"/>
                  <a:pt x="70485" y="398519"/>
                  <a:pt x="73343" y="397566"/>
                </a:cubicBezTo>
                <a:cubicBezTo>
                  <a:pt x="70485" y="398519"/>
                  <a:pt x="66675" y="399471"/>
                  <a:pt x="62865" y="401376"/>
                </a:cubicBezTo>
                <a:cubicBezTo>
                  <a:pt x="72390" y="397566"/>
                  <a:pt x="78105" y="396614"/>
                  <a:pt x="80010" y="395661"/>
                </a:cubicBezTo>
                <a:cubicBezTo>
                  <a:pt x="80010" y="395661"/>
                  <a:pt x="80010" y="395661"/>
                  <a:pt x="80010" y="395661"/>
                </a:cubicBezTo>
                <a:cubicBezTo>
                  <a:pt x="80010" y="395661"/>
                  <a:pt x="80010" y="396614"/>
                  <a:pt x="80010" y="396614"/>
                </a:cubicBezTo>
                <a:cubicBezTo>
                  <a:pt x="77153" y="397566"/>
                  <a:pt x="72390" y="399471"/>
                  <a:pt x="65723" y="402329"/>
                </a:cubicBezTo>
                <a:cubicBezTo>
                  <a:pt x="72390" y="399471"/>
                  <a:pt x="78105" y="397566"/>
                  <a:pt x="80010" y="396614"/>
                </a:cubicBezTo>
                <a:cubicBezTo>
                  <a:pt x="79058" y="398519"/>
                  <a:pt x="74295" y="400424"/>
                  <a:pt x="67628" y="405186"/>
                </a:cubicBezTo>
                <a:cubicBezTo>
                  <a:pt x="75248" y="400424"/>
                  <a:pt x="80010" y="398519"/>
                  <a:pt x="80963" y="396614"/>
                </a:cubicBezTo>
                <a:cubicBezTo>
                  <a:pt x="80963" y="396614"/>
                  <a:pt x="80963" y="396614"/>
                  <a:pt x="81915" y="396614"/>
                </a:cubicBezTo>
                <a:cubicBezTo>
                  <a:pt x="81915" y="398519"/>
                  <a:pt x="77153" y="401376"/>
                  <a:pt x="68580" y="406139"/>
                </a:cubicBezTo>
                <a:cubicBezTo>
                  <a:pt x="77153" y="400424"/>
                  <a:pt x="82868" y="397566"/>
                  <a:pt x="81915" y="396614"/>
                </a:cubicBezTo>
                <a:cubicBezTo>
                  <a:pt x="81915" y="396614"/>
                  <a:pt x="81915" y="396614"/>
                  <a:pt x="81915" y="396614"/>
                </a:cubicBezTo>
                <a:cubicBezTo>
                  <a:pt x="83820" y="398519"/>
                  <a:pt x="79058" y="402329"/>
                  <a:pt x="70485" y="408996"/>
                </a:cubicBezTo>
                <a:cubicBezTo>
                  <a:pt x="80010" y="402329"/>
                  <a:pt x="85725" y="399471"/>
                  <a:pt x="82868" y="397566"/>
                </a:cubicBezTo>
                <a:cubicBezTo>
                  <a:pt x="84773" y="399471"/>
                  <a:pt x="81915" y="402329"/>
                  <a:pt x="75248" y="406139"/>
                </a:cubicBezTo>
                <a:cubicBezTo>
                  <a:pt x="74295" y="407091"/>
                  <a:pt x="72390" y="408044"/>
                  <a:pt x="71438" y="408996"/>
                </a:cubicBezTo>
                <a:cubicBezTo>
                  <a:pt x="72390" y="408044"/>
                  <a:pt x="73343" y="408044"/>
                  <a:pt x="74295" y="407091"/>
                </a:cubicBezTo>
                <a:cubicBezTo>
                  <a:pt x="73343" y="408044"/>
                  <a:pt x="72390" y="408996"/>
                  <a:pt x="70485" y="409949"/>
                </a:cubicBezTo>
                <a:cubicBezTo>
                  <a:pt x="72390" y="408996"/>
                  <a:pt x="73343" y="408044"/>
                  <a:pt x="74295" y="407091"/>
                </a:cubicBezTo>
                <a:cubicBezTo>
                  <a:pt x="81915" y="402329"/>
                  <a:pt x="87630" y="399471"/>
                  <a:pt x="85725" y="397566"/>
                </a:cubicBezTo>
                <a:cubicBezTo>
                  <a:pt x="87630" y="398519"/>
                  <a:pt x="87630" y="400424"/>
                  <a:pt x="88583" y="402329"/>
                </a:cubicBezTo>
                <a:cubicBezTo>
                  <a:pt x="88583" y="402329"/>
                  <a:pt x="88583" y="402329"/>
                  <a:pt x="89535" y="403281"/>
                </a:cubicBezTo>
                <a:cubicBezTo>
                  <a:pt x="89535" y="402329"/>
                  <a:pt x="88583" y="400424"/>
                  <a:pt x="88583" y="399471"/>
                </a:cubicBezTo>
                <a:cubicBezTo>
                  <a:pt x="88583" y="399471"/>
                  <a:pt x="89535" y="399471"/>
                  <a:pt x="89535" y="399471"/>
                </a:cubicBezTo>
                <a:cubicBezTo>
                  <a:pt x="90488" y="400424"/>
                  <a:pt x="90488" y="401376"/>
                  <a:pt x="91440" y="402329"/>
                </a:cubicBezTo>
                <a:cubicBezTo>
                  <a:pt x="91440" y="401376"/>
                  <a:pt x="90488" y="400424"/>
                  <a:pt x="90488" y="399471"/>
                </a:cubicBezTo>
                <a:cubicBezTo>
                  <a:pt x="90488" y="399471"/>
                  <a:pt x="91440" y="399471"/>
                  <a:pt x="91440" y="399471"/>
                </a:cubicBezTo>
                <a:cubicBezTo>
                  <a:pt x="91440" y="400424"/>
                  <a:pt x="92393" y="401376"/>
                  <a:pt x="92393" y="402329"/>
                </a:cubicBezTo>
                <a:lnTo>
                  <a:pt x="92393" y="402329"/>
                </a:lnTo>
                <a:cubicBezTo>
                  <a:pt x="92393" y="402329"/>
                  <a:pt x="93345" y="402329"/>
                  <a:pt x="93345" y="403281"/>
                </a:cubicBezTo>
                <a:cubicBezTo>
                  <a:pt x="93345" y="402329"/>
                  <a:pt x="92393" y="400424"/>
                  <a:pt x="92393" y="399471"/>
                </a:cubicBezTo>
                <a:cubicBezTo>
                  <a:pt x="92393" y="399471"/>
                  <a:pt x="93345" y="399471"/>
                  <a:pt x="93345" y="399471"/>
                </a:cubicBezTo>
                <a:cubicBezTo>
                  <a:pt x="94298" y="399471"/>
                  <a:pt x="95250" y="399471"/>
                  <a:pt x="95250" y="400424"/>
                </a:cubicBezTo>
                <a:cubicBezTo>
                  <a:pt x="95250" y="401376"/>
                  <a:pt x="95250" y="402329"/>
                  <a:pt x="95250" y="403281"/>
                </a:cubicBezTo>
                <a:cubicBezTo>
                  <a:pt x="95250" y="403281"/>
                  <a:pt x="94298" y="402329"/>
                  <a:pt x="94298" y="402329"/>
                </a:cubicBezTo>
                <a:cubicBezTo>
                  <a:pt x="94298" y="402329"/>
                  <a:pt x="95250" y="403281"/>
                  <a:pt x="95250" y="403281"/>
                </a:cubicBezTo>
                <a:cubicBezTo>
                  <a:pt x="95250" y="403281"/>
                  <a:pt x="95250" y="404234"/>
                  <a:pt x="95250" y="404234"/>
                </a:cubicBezTo>
                <a:cubicBezTo>
                  <a:pt x="96203" y="405186"/>
                  <a:pt x="96203" y="406139"/>
                  <a:pt x="97155" y="408044"/>
                </a:cubicBezTo>
                <a:cubicBezTo>
                  <a:pt x="97155" y="408044"/>
                  <a:pt x="97155" y="408044"/>
                  <a:pt x="97155" y="408044"/>
                </a:cubicBezTo>
                <a:cubicBezTo>
                  <a:pt x="97155" y="408044"/>
                  <a:pt x="97155" y="408044"/>
                  <a:pt x="97155" y="408044"/>
                </a:cubicBezTo>
                <a:cubicBezTo>
                  <a:pt x="97155" y="408996"/>
                  <a:pt x="98108" y="409949"/>
                  <a:pt x="98108" y="411854"/>
                </a:cubicBezTo>
                <a:cubicBezTo>
                  <a:pt x="100013" y="414711"/>
                  <a:pt x="100965" y="417569"/>
                  <a:pt x="101918" y="420426"/>
                </a:cubicBezTo>
                <a:cubicBezTo>
                  <a:pt x="101918" y="420426"/>
                  <a:pt x="101918" y="420426"/>
                  <a:pt x="101918" y="420426"/>
                </a:cubicBezTo>
                <a:cubicBezTo>
                  <a:pt x="101918" y="420426"/>
                  <a:pt x="101918" y="420426"/>
                  <a:pt x="101918" y="420426"/>
                </a:cubicBezTo>
                <a:cubicBezTo>
                  <a:pt x="101918" y="420426"/>
                  <a:pt x="101918" y="420426"/>
                  <a:pt x="101918" y="420426"/>
                </a:cubicBezTo>
                <a:cubicBezTo>
                  <a:pt x="101918" y="421379"/>
                  <a:pt x="102870" y="422331"/>
                  <a:pt x="102870" y="424236"/>
                </a:cubicBezTo>
                <a:cubicBezTo>
                  <a:pt x="102870" y="425189"/>
                  <a:pt x="102870" y="426141"/>
                  <a:pt x="102870" y="427094"/>
                </a:cubicBezTo>
                <a:cubicBezTo>
                  <a:pt x="102870" y="426141"/>
                  <a:pt x="102870" y="426141"/>
                  <a:pt x="102870" y="425189"/>
                </a:cubicBezTo>
                <a:cubicBezTo>
                  <a:pt x="102870" y="426141"/>
                  <a:pt x="102870" y="426141"/>
                  <a:pt x="102870" y="427094"/>
                </a:cubicBezTo>
                <a:cubicBezTo>
                  <a:pt x="102870" y="427094"/>
                  <a:pt x="102870" y="427094"/>
                  <a:pt x="102870" y="427094"/>
                </a:cubicBezTo>
                <a:cubicBezTo>
                  <a:pt x="102870" y="426141"/>
                  <a:pt x="102870" y="425189"/>
                  <a:pt x="102870" y="424236"/>
                </a:cubicBezTo>
                <a:cubicBezTo>
                  <a:pt x="102870" y="423284"/>
                  <a:pt x="102870" y="423284"/>
                  <a:pt x="101918" y="422331"/>
                </a:cubicBezTo>
                <a:cubicBezTo>
                  <a:pt x="101918" y="422331"/>
                  <a:pt x="101918" y="422331"/>
                  <a:pt x="101918" y="422331"/>
                </a:cubicBezTo>
                <a:cubicBezTo>
                  <a:pt x="101918" y="422331"/>
                  <a:pt x="101918" y="422331"/>
                  <a:pt x="101918" y="422331"/>
                </a:cubicBezTo>
                <a:cubicBezTo>
                  <a:pt x="101918" y="422331"/>
                  <a:pt x="101918" y="422331"/>
                  <a:pt x="101918" y="422331"/>
                </a:cubicBezTo>
                <a:cubicBezTo>
                  <a:pt x="100965" y="420426"/>
                  <a:pt x="100013" y="417569"/>
                  <a:pt x="99060" y="415664"/>
                </a:cubicBezTo>
                <a:cubicBezTo>
                  <a:pt x="99060" y="416616"/>
                  <a:pt x="99060" y="416616"/>
                  <a:pt x="99060" y="417569"/>
                </a:cubicBezTo>
                <a:cubicBezTo>
                  <a:pt x="99060" y="417569"/>
                  <a:pt x="99060" y="417569"/>
                  <a:pt x="99060" y="418521"/>
                </a:cubicBezTo>
                <a:cubicBezTo>
                  <a:pt x="100013" y="420426"/>
                  <a:pt x="100965" y="422331"/>
                  <a:pt x="101918" y="424236"/>
                </a:cubicBezTo>
                <a:lnTo>
                  <a:pt x="101918" y="424236"/>
                </a:lnTo>
                <a:cubicBezTo>
                  <a:pt x="100965" y="423284"/>
                  <a:pt x="100965" y="421379"/>
                  <a:pt x="100013" y="420426"/>
                </a:cubicBezTo>
                <a:cubicBezTo>
                  <a:pt x="100013" y="420426"/>
                  <a:pt x="100013" y="421379"/>
                  <a:pt x="100013" y="421379"/>
                </a:cubicBezTo>
                <a:cubicBezTo>
                  <a:pt x="100965" y="422331"/>
                  <a:pt x="100965" y="423284"/>
                  <a:pt x="101918" y="425189"/>
                </a:cubicBezTo>
                <a:cubicBezTo>
                  <a:pt x="101918" y="425189"/>
                  <a:pt x="101918" y="425189"/>
                  <a:pt x="101918" y="425189"/>
                </a:cubicBezTo>
                <a:cubicBezTo>
                  <a:pt x="101918" y="424236"/>
                  <a:pt x="100965" y="423284"/>
                  <a:pt x="100965" y="422331"/>
                </a:cubicBezTo>
                <a:cubicBezTo>
                  <a:pt x="100965" y="422331"/>
                  <a:pt x="100965" y="422331"/>
                  <a:pt x="100965" y="422331"/>
                </a:cubicBezTo>
                <a:cubicBezTo>
                  <a:pt x="100965" y="422331"/>
                  <a:pt x="100965" y="422331"/>
                  <a:pt x="100965" y="422331"/>
                </a:cubicBezTo>
                <a:cubicBezTo>
                  <a:pt x="100965" y="421379"/>
                  <a:pt x="100013" y="421379"/>
                  <a:pt x="100013" y="420426"/>
                </a:cubicBezTo>
                <a:cubicBezTo>
                  <a:pt x="100013" y="420426"/>
                  <a:pt x="100013" y="419474"/>
                  <a:pt x="100013" y="419474"/>
                </a:cubicBezTo>
                <a:cubicBezTo>
                  <a:pt x="100013" y="419474"/>
                  <a:pt x="100013" y="420426"/>
                  <a:pt x="100965" y="420426"/>
                </a:cubicBezTo>
                <a:cubicBezTo>
                  <a:pt x="100965" y="420426"/>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8521"/>
                </a:cubicBezTo>
                <a:cubicBezTo>
                  <a:pt x="100965" y="418521"/>
                  <a:pt x="100965" y="418521"/>
                  <a:pt x="100965" y="418521"/>
                </a:cubicBezTo>
                <a:cubicBezTo>
                  <a:pt x="100965" y="418521"/>
                  <a:pt x="100965" y="418521"/>
                  <a:pt x="100965" y="417569"/>
                </a:cubicBezTo>
                <a:cubicBezTo>
                  <a:pt x="100965" y="417569"/>
                  <a:pt x="100965" y="417569"/>
                  <a:pt x="100965" y="417569"/>
                </a:cubicBezTo>
                <a:cubicBezTo>
                  <a:pt x="100965" y="417569"/>
                  <a:pt x="100965" y="417569"/>
                  <a:pt x="100965" y="418521"/>
                </a:cubicBezTo>
                <a:cubicBezTo>
                  <a:pt x="100965" y="418521"/>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9474"/>
                </a:cubicBezTo>
                <a:cubicBezTo>
                  <a:pt x="100965" y="420426"/>
                  <a:pt x="100965" y="420426"/>
                  <a:pt x="100013" y="420426"/>
                </a:cubicBezTo>
                <a:cubicBezTo>
                  <a:pt x="100013" y="420426"/>
                  <a:pt x="100013" y="420426"/>
                  <a:pt x="100013" y="420426"/>
                </a:cubicBezTo>
                <a:cubicBezTo>
                  <a:pt x="100013" y="420426"/>
                  <a:pt x="100013" y="420426"/>
                  <a:pt x="100013" y="420426"/>
                </a:cubicBezTo>
                <a:cubicBezTo>
                  <a:pt x="100013" y="420426"/>
                  <a:pt x="100013" y="420426"/>
                  <a:pt x="100013" y="420426"/>
                </a:cubicBezTo>
                <a:cubicBezTo>
                  <a:pt x="99060" y="422331"/>
                  <a:pt x="96203" y="423284"/>
                  <a:pt x="92393" y="422331"/>
                </a:cubicBezTo>
                <a:cubicBezTo>
                  <a:pt x="94298" y="423284"/>
                  <a:pt x="96203" y="423284"/>
                  <a:pt x="98108" y="422331"/>
                </a:cubicBezTo>
                <a:cubicBezTo>
                  <a:pt x="99060" y="423284"/>
                  <a:pt x="100965" y="423284"/>
                  <a:pt x="101918" y="423284"/>
                </a:cubicBezTo>
                <a:cubicBezTo>
                  <a:pt x="100965" y="426141"/>
                  <a:pt x="99060" y="427094"/>
                  <a:pt x="95250" y="424236"/>
                </a:cubicBezTo>
                <a:cubicBezTo>
                  <a:pt x="100013" y="427094"/>
                  <a:pt x="101918" y="426141"/>
                  <a:pt x="102870" y="423284"/>
                </a:cubicBezTo>
                <a:cubicBezTo>
                  <a:pt x="103823" y="424236"/>
                  <a:pt x="104775" y="425189"/>
                  <a:pt x="105728" y="426141"/>
                </a:cubicBezTo>
                <a:cubicBezTo>
                  <a:pt x="105728" y="426141"/>
                  <a:pt x="105728" y="426141"/>
                  <a:pt x="105728" y="426141"/>
                </a:cubicBezTo>
                <a:cubicBezTo>
                  <a:pt x="105728" y="426141"/>
                  <a:pt x="105728" y="426141"/>
                  <a:pt x="105728" y="426141"/>
                </a:cubicBezTo>
                <a:cubicBezTo>
                  <a:pt x="105728" y="426141"/>
                  <a:pt x="105728" y="426141"/>
                  <a:pt x="105728" y="426141"/>
                </a:cubicBezTo>
                <a:cubicBezTo>
                  <a:pt x="105728" y="427094"/>
                  <a:pt x="105728" y="427094"/>
                  <a:pt x="105728" y="428046"/>
                </a:cubicBezTo>
                <a:cubicBezTo>
                  <a:pt x="105728" y="428046"/>
                  <a:pt x="105728" y="428046"/>
                  <a:pt x="105728" y="428046"/>
                </a:cubicBezTo>
                <a:cubicBezTo>
                  <a:pt x="105728" y="428046"/>
                  <a:pt x="105728" y="427094"/>
                  <a:pt x="105728" y="427094"/>
                </a:cubicBezTo>
                <a:cubicBezTo>
                  <a:pt x="105728" y="427094"/>
                  <a:pt x="105728" y="427094"/>
                  <a:pt x="105728" y="428046"/>
                </a:cubicBezTo>
                <a:lnTo>
                  <a:pt x="105728" y="428046"/>
                </a:lnTo>
                <a:cubicBezTo>
                  <a:pt x="105728" y="428046"/>
                  <a:pt x="105728" y="428046"/>
                  <a:pt x="105728" y="427094"/>
                </a:cubicBezTo>
                <a:cubicBezTo>
                  <a:pt x="105728" y="427094"/>
                  <a:pt x="105728" y="427094"/>
                  <a:pt x="105728" y="426141"/>
                </a:cubicBezTo>
                <a:cubicBezTo>
                  <a:pt x="105728" y="426141"/>
                  <a:pt x="105728" y="427094"/>
                  <a:pt x="106680" y="427094"/>
                </a:cubicBezTo>
                <a:cubicBezTo>
                  <a:pt x="106680" y="427094"/>
                  <a:pt x="106680" y="426141"/>
                  <a:pt x="105728" y="426141"/>
                </a:cubicBezTo>
                <a:cubicBezTo>
                  <a:pt x="105728" y="426141"/>
                  <a:pt x="105728" y="425189"/>
                  <a:pt x="105728" y="425189"/>
                </a:cubicBezTo>
                <a:cubicBezTo>
                  <a:pt x="105728" y="426141"/>
                  <a:pt x="106680" y="426141"/>
                  <a:pt x="106680" y="427094"/>
                </a:cubicBezTo>
                <a:cubicBezTo>
                  <a:pt x="106680" y="427094"/>
                  <a:pt x="106680" y="427094"/>
                  <a:pt x="106680" y="427094"/>
                </a:cubicBezTo>
                <a:cubicBezTo>
                  <a:pt x="106680" y="427094"/>
                  <a:pt x="106680" y="427094"/>
                  <a:pt x="106680" y="427094"/>
                </a:cubicBezTo>
                <a:lnTo>
                  <a:pt x="106680" y="427094"/>
                </a:lnTo>
                <a:lnTo>
                  <a:pt x="106680" y="427094"/>
                </a:lnTo>
                <a:cubicBezTo>
                  <a:pt x="106680" y="427094"/>
                  <a:pt x="106680" y="428046"/>
                  <a:pt x="106680" y="428046"/>
                </a:cubicBezTo>
                <a:lnTo>
                  <a:pt x="106680" y="428046"/>
                </a:lnTo>
                <a:cubicBezTo>
                  <a:pt x="106680" y="428046"/>
                  <a:pt x="106680" y="428046"/>
                  <a:pt x="106680" y="428046"/>
                </a:cubicBezTo>
                <a:lnTo>
                  <a:pt x="106680" y="428046"/>
                </a:lnTo>
                <a:lnTo>
                  <a:pt x="106680" y="428046"/>
                </a:lnTo>
                <a:cubicBezTo>
                  <a:pt x="106680" y="428046"/>
                  <a:pt x="106680" y="428046"/>
                  <a:pt x="106680" y="428046"/>
                </a:cubicBezTo>
                <a:cubicBezTo>
                  <a:pt x="106680" y="428046"/>
                  <a:pt x="106680" y="428046"/>
                  <a:pt x="106680" y="427094"/>
                </a:cubicBezTo>
                <a:lnTo>
                  <a:pt x="106680" y="427094"/>
                </a:lnTo>
                <a:cubicBezTo>
                  <a:pt x="106680" y="427094"/>
                  <a:pt x="106680" y="427094"/>
                  <a:pt x="106680" y="428046"/>
                </a:cubicBezTo>
                <a:cubicBezTo>
                  <a:pt x="106680" y="428999"/>
                  <a:pt x="106680" y="428999"/>
                  <a:pt x="105728" y="428999"/>
                </a:cubicBezTo>
                <a:cubicBezTo>
                  <a:pt x="105728" y="428999"/>
                  <a:pt x="105728" y="428046"/>
                  <a:pt x="105728" y="428046"/>
                </a:cubicBezTo>
                <a:cubicBezTo>
                  <a:pt x="105728" y="428046"/>
                  <a:pt x="105728" y="428046"/>
                  <a:pt x="105728" y="428046"/>
                </a:cubicBezTo>
                <a:cubicBezTo>
                  <a:pt x="105728" y="428046"/>
                  <a:pt x="105728" y="428999"/>
                  <a:pt x="105728" y="428999"/>
                </a:cubicBezTo>
                <a:cubicBezTo>
                  <a:pt x="104775" y="428999"/>
                  <a:pt x="103823" y="428046"/>
                  <a:pt x="101918" y="427094"/>
                </a:cubicBezTo>
                <a:cubicBezTo>
                  <a:pt x="103823" y="428999"/>
                  <a:pt x="104775" y="428999"/>
                  <a:pt x="105728" y="428999"/>
                </a:cubicBezTo>
                <a:cubicBezTo>
                  <a:pt x="105728" y="429951"/>
                  <a:pt x="104775" y="430904"/>
                  <a:pt x="103823" y="430904"/>
                </a:cubicBezTo>
                <a:cubicBezTo>
                  <a:pt x="102870" y="430904"/>
                  <a:pt x="102870" y="429951"/>
                  <a:pt x="101918" y="428999"/>
                </a:cubicBezTo>
                <a:cubicBezTo>
                  <a:pt x="102870" y="429951"/>
                  <a:pt x="102870" y="429951"/>
                  <a:pt x="103823" y="430904"/>
                </a:cubicBezTo>
                <a:cubicBezTo>
                  <a:pt x="102870" y="430904"/>
                  <a:pt x="100965" y="429951"/>
                  <a:pt x="99060" y="428046"/>
                </a:cubicBezTo>
                <a:cubicBezTo>
                  <a:pt x="100965" y="429951"/>
                  <a:pt x="102870" y="430904"/>
                  <a:pt x="103823" y="430904"/>
                </a:cubicBezTo>
                <a:cubicBezTo>
                  <a:pt x="105728" y="432809"/>
                  <a:pt x="106680" y="431856"/>
                  <a:pt x="106680" y="429951"/>
                </a:cubicBezTo>
                <a:cubicBezTo>
                  <a:pt x="108585" y="435666"/>
                  <a:pt x="107633" y="438524"/>
                  <a:pt x="102870" y="431856"/>
                </a:cubicBezTo>
                <a:cubicBezTo>
                  <a:pt x="104775" y="434714"/>
                  <a:pt x="106680" y="435666"/>
                  <a:pt x="107633" y="436619"/>
                </a:cubicBezTo>
                <a:cubicBezTo>
                  <a:pt x="107633" y="436619"/>
                  <a:pt x="107633" y="436619"/>
                  <a:pt x="107633" y="435666"/>
                </a:cubicBezTo>
                <a:cubicBezTo>
                  <a:pt x="107633" y="435666"/>
                  <a:pt x="107633" y="436619"/>
                  <a:pt x="107633" y="436619"/>
                </a:cubicBezTo>
                <a:cubicBezTo>
                  <a:pt x="109538" y="436619"/>
                  <a:pt x="109538" y="434714"/>
                  <a:pt x="107633" y="430904"/>
                </a:cubicBezTo>
                <a:cubicBezTo>
                  <a:pt x="107633" y="430904"/>
                  <a:pt x="107633" y="430904"/>
                  <a:pt x="107633" y="430904"/>
                </a:cubicBezTo>
                <a:cubicBezTo>
                  <a:pt x="109538" y="435666"/>
                  <a:pt x="110490" y="440429"/>
                  <a:pt x="109538" y="440429"/>
                </a:cubicBezTo>
                <a:cubicBezTo>
                  <a:pt x="109538" y="440429"/>
                  <a:pt x="109538" y="440429"/>
                  <a:pt x="109538" y="440429"/>
                </a:cubicBezTo>
                <a:cubicBezTo>
                  <a:pt x="109538" y="440429"/>
                  <a:pt x="109538" y="440429"/>
                  <a:pt x="109538" y="440429"/>
                </a:cubicBezTo>
                <a:cubicBezTo>
                  <a:pt x="109538" y="440429"/>
                  <a:pt x="108585" y="439476"/>
                  <a:pt x="107633" y="438524"/>
                </a:cubicBezTo>
                <a:cubicBezTo>
                  <a:pt x="108585" y="440429"/>
                  <a:pt x="109538" y="441381"/>
                  <a:pt x="109538" y="441381"/>
                </a:cubicBezTo>
                <a:cubicBezTo>
                  <a:pt x="110490" y="443286"/>
                  <a:pt x="111443" y="443286"/>
                  <a:pt x="111443" y="443286"/>
                </a:cubicBezTo>
                <a:cubicBezTo>
                  <a:pt x="111443" y="442334"/>
                  <a:pt x="110490" y="441381"/>
                  <a:pt x="110490" y="439476"/>
                </a:cubicBezTo>
                <a:cubicBezTo>
                  <a:pt x="110490" y="440429"/>
                  <a:pt x="111443" y="442334"/>
                  <a:pt x="111443" y="443286"/>
                </a:cubicBezTo>
                <a:cubicBezTo>
                  <a:pt x="111443" y="443286"/>
                  <a:pt x="111443" y="443286"/>
                  <a:pt x="111443" y="442334"/>
                </a:cubicBezTo>
                <a:cubicBezTo>
                  <a:pt x="111443" y="440429"/>
                  <a:pt x="110490" y="437571"/>
                  <a:pt x="108585" y="433761"/>
                </a:cubicBezTo>
                <a:cubicBezTo>
                  <a:pt x="109538" y="436619"/>
                  <a:pt x="110490" y="438524"/>
                  <a:pt x="110490" y="439476"/>
                </a:cubicBezTo>
                <a:cubicBezTo>
                  <a:pt x="111443" y="441381"/>
                  <a:pt x="110490" y="442334"/>
                  <a:pt x="109538" y="441381"/>
                </a:cubicBezTo>
                <a:cubicBezTo>
                  <a:pt x="110490" y="441381"/>
                  <a:pt x="110490" y="441381"/>
                  <a:pt x="110490" y="439476"/>
                </a:cubicBezTo>
                <a:cubicBezTo>
                  <a:pt x="110490" y="437571"/>
                  <a:pt x="109538" y="435666"/>
                  <a:pt x="108585" y="433761"/>
                </a:cubicBezTo>
                <a:cubicBezTo>
                  <a:pt x="108585" y="432809"/>
                  <a:pt x="107633" y="432809"/>
                  <a:pt x="107633" y="431856"/>
                </a:cubicBezTo>
                <a:cubicBezTo>
                  <a:pt x="107633" y="431856"/>
                  <a:pt x="107633" y="432809"/>
                  <a:pt x="108585" y="432809"/>
                </a:cubicBezTo>
                <a:cubicBezTo>
                  <a:pt x="108585" y="431856"/>
                  <a:pt x="107633" y="431856"/>
                  <a:pt x="107633" y="430904"/>
                </a:cubicBezTo>
                <a:cubicBezTo>
                  <a:pt x="107633" y="430904"/>
                  <a:pt x="107633" y="430904"/>
                  <a:pt x="107633" y="430904"/>
                </a:cubicBezTo>
                <a:cubicBezTo>
                  <a:pt x="107633" y="430904"/>
                  <a:pt x="107633" y="430904"/>
                  <a:pt x="107633" y="430904"/>
                </a:cubicBezTo>
                <a:cubicBezTo>
                  <a:pt x="107633" y="430904"/>
                  <a:pt x="107633" y="430904"/>
                  <a:pt x="107633" y="430904"/>
                </a:cubicBezTo>
                <a:cubicBezTo>
                  <a:pt x="107633" y="429951"/>
                  <a:pt x="106680" y="429951"/>
                  <a:pt x="106680" y="428999"/>
                </a:cubicBezTo>
                <a:cubicBezTo>
                  <a:pt x="106680" y="428999"/>
                  <a:pt x="106680" y="428999"/>
                  <a:pt x="106680" y="428999"/>
                </a:cubicBezTo>
                <a:cubicBezTo>
                  <a:pt x="106680" y="429951"/>
                  <a:pt x="107633" y="429951"/>
                  <a:pt x="107633" y="430904"/>
                </a:cubicBezTo>
                <a:lnTo>
                  <a:pt x="107633" y="430904"/>
                </a:lnTo>
                <a:lnTo>
                  <a:pt x="107633" y="430904"/>
                </a:lnTo>
                <a:cubicBezTo>
                  <a:pt x="108585" y="431856"/>
                  <a:pt x="108585" y="432809"/>
                  <a:pt x="109538" y="433761"/>
                </a:cubicBezTo>
                <a:cubicBezTo>
                  <a:pt x="112395" y="438524"/>
                  <a:pt x="113348" y="442334"/>
                  <a:pt x="113348" y="444239"/>
                </a:cubicBezTo>
                <a:cubicBezTo>
                  <a:pt x="114300" y="446144"/>
                  <a:pt x="113348" y="446144"/>
                  <a:pt x="113348" y="446144"/>
                </a:cubicBezTo>
                <a:cubicBezTo>
                  <a:pt x="114300" y="448049"/>
                  <a:pt x="114300" y="449001"/>
                  <a:pt x="114300" y="447096"/>
                </a:cubicBezTo>
                <a:cubicBezTo>
                  <a:pt x="115253" y="446144"/>
                  <a:pt x="112395" y="439476"/>
                  <a:pt x="108585" y="432809"/>
                </a:cubicBezTo>
                <a:cubicBezTo>
                  <a:pt x="111443" y="437571"/>
                  <a:pt x="113348" y="441381"/>
                  <a:pt x="114300" y="444239"/>
                </a:cubicBezTo>
                <a:cubicBezTo>
                  <a:pt x="114300" y="443286"/>
                  <a:pt x="114300" y="443286"/>
                  <a:pt x="114300" y="442334"/>
                </a:cubicBezTo>
                <a:cubicBezTo>
                  <a:pt x="114300" y="443286"/>
                  <a:pt x="114300" y="444239"/>
                  <a:pt x="114300" y="445191"/>
                </a:cubicBezTo>
                <a:cubicBezTo>
                  <a:pt x="114300" y="446144"/>
                  <a:pt x="115253" y="447096"/>
                  <a:pt x="115253" y="448049"/>
                </a:cubicBezTo>
                <a:cubicBezTo>
                  <a:pt x="115253" y="449001"/>
                  <a:pt x="115253" y="449001"/>
                  <a:pt x="115253" y="449954"/>
                </a:cubicBezTo>
                <a:cubicBezTo>
                  <a:pt x="115253" y="449954"/>
                  <a:pt x="115253" y="449001"/>
                  <a:pt x="115253" y="448049"/>
                </a:cubicBezTo>
                <a:cubicBezTo>
                  <a:pt x="115253" y="448049"/>
                  <a:pt x="115253" y="448049"/>
                  <a:pt x="115253" y="449001"/>
                </a:cubicBezTo>
                <a:cubicBezTo>
                  <a:pt x="115253" y="449954"/>
                  <a:pt x="116205" y="449954"/>
                  <a:pt x="116205" y="449954"/>
                </a:cubicBezTo>
                <a:cubicBezTo>
                  <a:pt x="117158" y="452811"/>
                  <a:pt x="117158" y="454716"/>
                  <a:pt x="116205" y="453764"/>
                </a:cubicBezTo>
                <a:cubicBezTo>
                  <a:pt x="119063" y="455669"/>
                  <a:pt x="118110" y="451859"/>
                  <a:pt x="117158" y="444239"/>
                </a:cubicBezTo>
                <a:cubicBezTo>
                  <a:pt x="118110" y="451859"/>
                  <a:pt x="120968" y="457574"/>
                  <a:pt x="117158" y="455669"/>
                </a:cubicBezTo>
                <a:cubicBezTo>
                  <a:pt x="121920" y="458526"/>
                  <a:pt x="123825" y="456621"/>
                  <a:pt x="120968" y="448049"/>
                </a:cubicBezTo>
                <a:cubicBezTo>
                  <a:pt x="123825" y="456621"/>
                  <a:pt x="126683" y="461384"/>
                  <a:pt x="120015" y="458526"/>
                </a:cubicBezTo>
                <a:cubicBezTo>
                  <a:pt x="122873" y="460431"/>
                  <a:pt x="126683" y="461384"/>
                  <a:pt x="130493" y="463289"/>
                </a:cubicBezTo>
                <a:cubicBezTo>
                  <a:pt x="128588" y="462336"/>
                  <a:pt x="126683" y="461384"/>
                  <a:pt x="124778" y="460431"/>
                </a:cubicBezTo>
                <a:cubicBezTo>
                  <a:pt x="127635" y="461384"/>
                  <a:pt x="129540" y="462336"/>
                  <a:pt x="132398" y="463289"/>
                </a:cubicBezTo>
                <a:cubicBezTo>
                  <a:pt x="134303" y="464241"/>
                  <a:pt x="136208" y="464241"/>
                  <a:pt x="137160" y="464241"/>
                </a:cubicBezTo>
                <a:cubicBezTo>
                  <a:pt x="135255" y="463289"/>
                  <a:pt x="132398" y="462336"/>
                  <a:pt x="130493" y="461384"/>
                </a:cubicBezTo>
                <a:cubicBezTo>
                  <a:pt x="133350" y="462336"/>
                  <a:pt x="135255" y="463289"/>
                  <a:pt x="138113" y="464241"/>
                </a:cubicBezTo>
                <a:cubicBezTo>
                  <a:pt x="140970" y="464241"/>
                  <a:pt x="141923" y="463289"/>
                  <a:pt x="134303" y="457574"/>
                </a:cubicBezTo>
                <a:cubicBezTo>
                  <a:pt x="141923" y="463289"/>
                  <a:pt x="142875" y="465194"/>
                  <a:pt x="140970" y="465194"/>
                </a:cubicBezTo>
                <a:cubicBezTo>
                  <a:pt x="142875" y="466146"/>
                  <a:pt x="143828" y="466146"/>
                  <a:pt x="145733" y="467099"/>
                </a:cubicBezTo>
                <a:cubicBezTo>
                  <a:pt x="148590" y="468051"/>
                  <a:pt x="150495" y="468051"/>
                  <a:pt x="148590" y="466146"/>
                </a:cubicBezTo>
                <a:cubicBezTo>
                  <a:pt x="148590" y="466146"/>
                  <a:pt x="148590" y="466146"/>
                  <a:pt x="148590" y="466146"/>
                </a:cubicBezTo>
                <a:cubicBezTo>
                  <a:pt x="148590" y="466146"/>
                  <a:pt x="148590" y="466146"/>
                  <a:pt x="148590" y="466146"/>
                </a:cubicBezTo>
                <a:cubicBezTo>
                  <a:pt x="147638" y="465194"/>
                  <a:pt x="145733" y="463289"/>
                  <a:pt x="141923" y="461384"/>
                </a:cubicBezTo>
                <a:cubicBezTo>
                  <a:pt x="145733" y="464241"/>
                  <a:pt x="148590" y="465194"/>
                  <a:pt x="149543" y="467099"/>
                </a:cubicBezTo>
                <a:cubicBezTo>
                  <a:pt x="167640" y="475671"/>
                  <a:pt x="167640" y="475671"/>
                  <a:pt x="149543" y="469956"/>
                </a:cubicBezTo>
                <a:cubicBezTo>
                  <a:pt x="169545" y="476624"/>
                  <a:pt x="173355" y="475671"/>
                  <a:pt x="169545" y="480434"/>
                </a:cubicBezTo>
                <a:cubicBezTo>
                  <a:pt x="173355" y="475671"/>
                  <a:pt x="173355" y="475671"/>
                  <a:pt x="180023" y="487101"/>
                </a:cubicBezTo>
                <a:cubicBezTo>
                  <a:pt x="174308" y="476624"/>
                  <a:pt x="175260" y="478529"/>
                  <a:pt x="192405" y="493769"/>
                </a:cubicBezTo>
                <a:cubicBezTo>
                  <a:pt x="177165" y="478529"/>
                  <a:pt x="182880" y="484244"/>
                  <a:pt x="203835" y="499484"/>
                </a:cubicBezTo>
                <a:cubicBezTo>
                  <a:pt x="185738" y="485196"/>
                  <a:pt x="200978" y="495674"/>
                  <a:pt x="215265" y="505199"/>
                </a:cubicBezTo>
                <a:cubicBezTo>
                  <a:pt x="206693" y="493769"/>
                  <a:pt x="222885" y="491864"/>
                  <a:pt x="230505" y="489006"/>
                </a:cubicBezTo>
                <a:cubicBezTo>
                  <a:pt x="232410" y="481386"/>
                  <a:pt x="238125" y="475671"/>
                  <a:pt x="245745" y="472814"/>
                </a:cubicBezTo>
                <a:cubicBezTo>
                  <a:pt x="247650" y="465194"/>
                  <a:pt x="254318" y="460431"/>
                  <a:pt x="260985" y="456621"/>
                </a:cubicBezTo>
                <a:cubicBezTo>
                  <a:pt x="263843" y="449954"/>
                  <a:pt x="268605" y="444239"/>
                  <a:pt x="276225" y="440429"/>
                </a:cubicBezTo>
                <a:cubicBezTo>
                  <a:pt x="279083" y="433761"/>
                  <a:pt x="285750" y="429951"/>
                  <a:pt x="291465" y="424236"/>
                </a:cubicBezTo>
                <a:cubicBezTo>
                  <a:pt x="296228" y="418521"/>
                  <a:pt x="300990" y="412806"/>
                  <a:pt x="306705" y="408044"/>
                </a:cubicBezTo>
                <a:cubicBezTo>
                  <a:pt x="311468" y="402329"/>
                  <a:pt x="317183" y="397566"/>
                  <a:pt x="321945" y="391851"/>
                </a:cubicBezTo>
                <a:cubicBezTo>
                  <a:pt x="332423" y="381374"/>
                  <a:pt x="341948" y="369944"/>
                  <a:pt x="352425" y="359466"/>
                </a:cubicBezTo>
                <a:cubicBezTo>
                  <a:pt x="375285" y="335654"/>
                  <a:pt x="397193" y="311841"/>
                  <a:pt x="415290" y="284219"/>
                </a:cubicBezTo>
                <a:cubicBezTo>
                  <a:pt x="426720" y="257549"/>
                  <a:pt x="412433" y="280409"/>
                  <a:pt x="428625" y="256596"/>
                </a:cubicBezTo>
                <a:close/>
                <a:moveTo>
                  <a:pt x="81915" y="394709"/>
                </a:moveTo>
                <a:cubicBezTo>
                  <a:pt x="81915" y="394709"/>
                  <a:pt x="81915" y="394709"/>
                  <a:pt x="81915" y="394709"/>
                </a:cubicBezTo>
                <a:cubicBezTo>
                  <a:pt x="81915" y="394709"/>
                  <a:pt x="81915" y="394709"/>
                  <a:pt x="81915" y="394709"/>
                </a:cubicBezTo>
                <a:cubicBezTo>
                  <a:pt x="81915" y="394709"/>
                  <a:pt x="81915" y="394709"/>
                  <a:pt x="81915" y="394709"/>
                </a:cubicBezTo>
                <a:close/>
                <a:moveTo>
                  <a:pt x="82868" y="394709"/>
                </a:moveTo>
                <a:cubicBezTo>
                  <a:pt x="83820" y="394709"/>
                  <a:pt x="83820" y="393756"/>
                  <a:pt x="82868" y="394709"/>
                </a:cubicBezTo>
                <a:cubicBezTo>
                  <a:pt x="83820" y="394709"/>
                  <a:pt x="83820" y="394709"/>
                  <a:pt x="82868" y="394709"/>
                </a:cubicBezTo>
                <a:cubicBezTo>
                  <a:pt x="83820" y="394709"/>
                  <a:pt x="83820" y="394709"/>
                  <a:pt x="82868" y="394709"/>
                </a:cubicBezTo>
                <a:cubicBezTo>
                  <a:pt x="83820" y="394709"/>
                  <a:pt x="83820" y="394709"/>
                  <a:pt x="82868" y="394709"/>
                </a:cubicBezTo>
                <a:close/>
                <a:moveTo>
                  <a:pt x="80010" y="403281"/>
                </a:moveTo>
                <a:cubicBezTo>
                  <a:pt x="84773" y="399471"/>
                  <a:pt x="87630" y="396614"/>
                  <a:pt x="85725" y="395661"/>
                </a:cubicBezTo>
                <a:cubicBezTo>
                  <a:pt x="87630" y="396614"/>
                  <a:pt x="85725" y="399471"/>
                  <a:pt x="80010" y="403281"/>
                </a:cubicBezTo>
                <a:close/>
                <a:moveTo>
                  <a:pt x="91440" y="395661"/>
                </a:moveTo>
                <a:cubicBezTo>
                  <a:pt x="92393" y="396614"/>
                  <a:pt x="92393" y="396614"/>
                  <a:pt x="93345" y="397566"/>
                </a:cubicBezTo>
                <a:cubicBezTo>
                  <a:pt x="92393" y="397566"/>
                  <a:pt x="91440" y="396614"/>
                  <a:pt x="91440" y="395661"/>
                </a:cubicBezTo>
                <a:close/>
                <a:moveTo>
                  <a:pt x="100965" y="421379"/>
                </a:moveTo>
                <a:cubicBezTo>
                  <a:pt x="100965" y="421379"/>
                  <a:pt x="100965" y="422331"/>
                  <a:pt x="101918" y="422331"/>
                </a:cubicBezTo>
                <a:cubicBezTo>
                  <a:pt x="101918" y="422331"/>
                  <a:pt x="101918" y="422331"/>
                  <a:pt x="100965" y="421379"/>
                </a:cubicBezTo>
                <a:cubicBezTo>
                  <a:pt x="100965" y="422331"/>
                  <a:pt x="100965" y="421379"/>
                  <a:pt x="100965" y="421379"/>
                </a:cubicBezTo>
                <a:close/>
                <a:moveTo>
                  <a:pt x="100965" y="422331"/>
                </a:moveTo>
                <a:cubicBezTo>
                  <a:pt x="100965" y="422331"/>
                  <a:pt x="100013" y="422331"/>
                  <a:pt x="100965" y="422331"/>
                </a:cubicBezTo>
                <a:cubicBezTo>
                  <a:pt x="100013" y="422331"/>
                  <a:pt x="100013" y="422331"/>
                  <a:pt x="100013" y="421379"/>
                </a:cubicBezTo>
                <a:cubicBezTo>
                  <a:pt x="100013" y="420426"/>
                  <a:pt x="100013" y="420426"/>
                  <a:pt x="100013" y="419474"/>
                </a:cubicBezTo>
                <a:cubicBezTo>
                  <a:pt x="100013" y="421379"/>
                  <a:pt x="100013" y="421379"/>
                  <a:pt x="100965" y="422331"/>
                </a:cubicBezTo>
                <a:close/>
                <a:moveTo>
                  <a:pt x="100013" y="422331"/>
                </a:moveTo>
                <a:cubicBezTo>
                  <a:pt x="100013" y="422331"/>
                  <a:pt x="100013" y="422331"/>
                  <a:pt x="100013" y="422331"/>
                </a:cubicBezTo>
                <a:cubicBezTo>
                  <a:pt x="99060" y="422331"/>
                  <a:pt x="100013" y="422331"/>
                  <a:pt x="100013" y="422331"/>
                </a:cubicBezTo>
                <a:cubicBezTo>
                  <a:pt x="100013" y="422331"/>
                  <a:pt x="100013" y="422331"/>
                  <a:pt x="100013" y="422331"/>
                </a:cubicBezTo>
                <a:close/>
                <a:moveTo>
                  <a:pt x="98108" y="418521"/>
                </a:moveTo>
                <a:cubicBezTo>
                  <a:pt x="98108" y="419474"/>
                  <a:pt x="99060" y="419474"/>
                  <a:pt x="99060" y="420426"/>
                </a:cubicBezTo>
                <a:cubicBezTo>
                  <a:pt x="99060" y="421379"/>
                  <a:pt x="99060" y="421379"/>
                  <a:pt x="99060" y="422331"/>
                </a:cubicBezTo>
                <a:cubicBezTo>
                  <a:pt x="99060" y="421379"/>
                  <a:pt x="98108" y="421379"/>
                  <a:pt x="97155" y="420426"/>
                </a:cubicBezTo>
                <a:cubicBezTo>
                  <a:pt x="98108" y="419474"/>
                  <a:pt x="98108" y="418521"/>
                  <a:pt x="98108" y="418521"/>
                </a:cubicBezTo>
                <a:close/>
                <a:moveTo>
                  <a:pt x="96203" y="421379"/>
                </a:moveTo>
                <a:cubicBezTo>
                  <a:pt x="97155" y="421379"/>
                  <a:pt x="98108" y="420426"/>
                  <a:pt x="98108" y="419474"/>
                </a:cubicBezTo>
                <a:cubicBezTo>
                  <a:pt x="99060" y="420426"/>
                  <a:pt x="99060" y="420426"/>
                  <a:pt x="100013" y="421379"/>
                </a:cubicBezTo>
                <a:cubicBezTo>
                  <a:pt x="100013" y="421379"/>
                  <a:pt x="100013" y="422331"/>
                  <a:pt x="100013" y="422331"/>
                </a:cubicBezTo>
                <a:cubicBezTo>
                  <a:pt x="100013" y="422331"/>
                  <a:pt x="100013" y="422331"/>
                  <a:pt x="100013" y="422331"/>
                </a:cubicBezTo>
                <a:cubicBezTo>
                  <a:pt x="100013" y="422331"/>
                  <a:pt x="100013" y="422331"/>
                  <a:pt x="100013" y="422331"/>
                </a:cubicBezTo>
                <a:cubicBezTo>
                  <a:pt x="100013" y="422331"/>
                  <a:pt x="100013" y="422331"/>
                  <a:pt x="100013" y="422331"/>
                </a:cubicBezTo>
                <a:cubicBezTo>
                  <a:pt x="98108" y="423284"/>
                  <a:pt x="97155" y="422331"/>
                  <a:pt x="96203" y="421379"/>
                </a:cubicBezTo>
                <a:close/>
                <a:moveTo>
                  <a:pt x="101918" y="426141"/>
                </a:moveTo>
                <a:cubicBezTo>
                  <a:pt x="100965" y="425189"/>
                  <a:pt x="100013" y="424236"/>
                  <a:pt x="99060" y="423284"/>
                </a:cubicBezTo>
                <a:lnTo>
                  <a:pt x="99060" y="423284"/>
                </a:lnTo>
                <a:cubicBezTo>
                  <a:pt x="99060" y="423284"/>
                  <a:pt x="99060" y="423284"/>
                  <a:pt x="100013" y="423284"/>
                </a:cubicBezTo>
                <a:cubicBezTo>
                  <a:pt x="100965" y="424236"/>
                  <a:pt x="100965" y="425189"/>
                  <a:pt x="101918" y="426141"/>
                </a:cubicBezTo>
                <a:cubicBezTo>
                  <a:pt x="101918" y="425189"/>
                  <a:pt x="101918" y="426141"/>
                  <a:pt x="101918" y="426141"/>
                </a:cubicBezTo>
                <a:close/>
                <a:moveTo>
                  <a:pt x="101918" y="425189"/>
                </a:moveTo>
                <a:cubicBezTo>
                  <a:pt x="101918" y="424236"/>
                  <a:pt x="101918" y="424236"/>
                  <a:pt x="101918" y="425189"/>
                </a:cubicBezTo>
                <a:cubicBezTo>
                  <a:pt x="101918" y="424236"/>
                  <a:pt x="101918" y="424236"/>
                  <a:pt x="101918" y="425189"/>
                </a:cubicBezTo>
                <a:cubicBezTo>
                  <a:pt x="100965" y="424236"/>
                  <a:pt x="100965" y="423284"/>
                  <a:pt x="100013" y="423284"/>
                </a:cubicBezTo>
                <a:cubicBezTo>
                  <a:pt x="100013" y="423284"/>
                  <a:pt x="100013" y="423284"/>
                  <a:pt x="100965" y="423284"/>
                </a:cubicBezTo>
                <a:lnTo>
                  <a:pt x="100965" y="423284"/>
                </a:lnTo>
                <a:cubicBezTo>
                  <a:pt x="100965" y="423284"/>
                  <a:pt x="100965" y="423284"/>
                  <a:pt x="100965" y="423284"/>
                </a:cubicBezTo>
                <a:cubicBezTo>
                  <a:pt x="100965" y="423284"/>
                  <a:pt x="100965" y="423284"/>
                  <a:pt x="100965" y="423284"/>
                </a:cubicBezTo>
                <a:cubicBezTo>
                  <a:pt x="100965" y="423284"/>
                  <a:pt x="100965" y="424236"/>
                  <a:pt x="100965" y="424236"/>
                </a:cubicBezTo>
                <a:cubicBezTo>
                  <a:pt x="100965" y="425189"/>
                  <a:pt x="101918" y="426141"/>
                  <a:pt x="101918" y="427094"/>
                </a:cubicBezTo>
                <a:cubicBezTo>
                  <a:pt x="101918" y="425189"/>
                  <a:pt x="101918" y="425189"/>
                  <a:pt x="101918" y="425189"/>
                </a:cubicBezTo>
                <a:close/>
                <a:moveTo>
                  <a:pt x="102870" y="427094"/>
                </a:moveTo>
                <a:cubicBezTo>
                  <a:pt x="102870" y="427094"/>
                  <a:pt x="102870" y="427094"/>
                  <a:pt x="102870" y="427094"/>
                </a:cubicBezTo>
                <a:cubicBezTo>
                  <a:pt x="102870" y="427094"/>
                  <a:pt x="102870" y="427094"/>
                  <a:pt x="102870" y="427094"/>
                </a:cubicBezTo>
                <a:lnTo>
                  <a:pt x="102870" y="427094"/>
                </a:lnTo>
                <a:cubicBezTo>
                  <a:pt x="102870" y="427094"/>
                  <a:pt x="102870" y="427094"/>
                  <a:pt x="102870" y="427094"/>
                </a:cubicBezTo>
                <a:close/>
                <a:moveTo>
                  <a:pt x="102870" y="428046"/>
                </a:moveTo>
                <a:cubicBezTo>
                  <a:pt x="102870" y="428046"/>
                  <a:pt x="102870" y="428046"/>
                  <a:pt x="102870" y="428046"/>
                </a:cubicBezTo>
                <a:cubicBezTo>
                  <a:pt x="102870" y="428999"/>
                  <a:pt x="102870" y="428046"/>
                  <a:pt x="102870" y="428046"/>
                </a:cubicBezTo>
                <a:cubicBezTo>
                  <a:pt x="102870" y="428046"/>
                  <a:pt x="102870" y="428046"/>
                  <a:pt x="102870" y="428046"/>
                </a:cubicBezTo>
                <a:close/>
                <a:moveTo>
                  <a:pt x="100965" y="430904"/>
                </a:moveTo>
                <a:cubicBezTo>
                  <a:pt x="101918" y="430904"/>
                  <a:pt x="102870" y="429951"/>
                  <a:pt x="102870" y="428999"/>
                </a:cubicBezTo>
                <a:cubicBezTo>
                  <a:pt x="102870" y="428999"/>
                  <a:pt x="103823" y="428046"/>
                  <a:pt x="103823" y="428046"/>
                </a:cubicBezTo>
                <a:cubicBezTo>
                  <a:pt x="103823" y="428046"/>
                  <a:pt x="103823" y="428046"/>
                  <a:pt x="103823" y="428046"/>
                </a:cubicBezTo>
                <a:cubicBezTo>
                  <a:pt x="103823" y="431856"/>
                  <a:pt x="102870" y="432809"/>
                  <a:pt x="100965" y="430904"/>
                </a:cubicBezTo>
                <a:close/>
              </a:path>
            </a:pathLst>
          </a:custGeom>
          <a:solidFill>
            <a:schemeClr val="lt1">
              <a:alpha val="5098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p>
        </p:txBody>
      </p:sp>
    </p:spTree>
    <p:extLst>
      <p:ext uri="{BB962C8B-B14F-4D97-AF65-F5344CB8AC3E}">
        <p14:creationId xmlns:p14="http://schemas.microsoft.com/office/powerpoint/2010/main" val="2542065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003 Talking Points">
  <p:cSld name="003 Talking Points">
    <p:spTree>
      <p:nvGrpSpPr>
        <p:cNvPr id="1" name="Shape 56"/>
        <p:cNvGrpSpPr/>
        <p:nvPr/>
      </p:nvGrpSpPr>
      <p:grpSpPr>
        <a:xfrm>
          <a:off x="0" y="0"/>
          <a:ext cx="0" cy="0"/>
          <a:chOff x="0" y="0"/>
          <a:chExt cx="0" cy="0"/>
        </a:xfrm>
      </p:grpSpPr>
      <p:sp>
        <p:nvSpPr>
          <p:cNvPr id="57" name="Google Shape;57;p5"/>
          <p:cNvSpPr txBox="1">
            <a:spLocks noGrp="1"/>
          </p:cNvSpPr>
          <p:nvPr>
            <p:ph type="title"/>
          </p:nvPr>
        </p:nvSpPr>
        <p:spPr>
          <a:xfrm>
            <a:off x="973675" y="898175"/>
            <a:ext cx="10436100" cy="763500"/>
          </a:xfrm>
          <a:prstGeom prst="rect">
            <a:avLst/>
          </a:prstGeom>
          <a:noFill/>
          <a:ln>
            <a:noFill/>
          </a:ln>
        </p:spPr>
        <p:txBody>
          <a:bodyPr spcFirstLastPara="1" wrap="square" lIns="121900" tIns="121900" rIns="121900" bIns="121900" anchor="t" anchorCtr="0">
            <a:noAutofit/>
          </a:bodyPr>
          <a:lstStyle>
            <a:lvl1pPr marR="0" lvl="0" algn="l">
              <a:lnSpc>
                <a:spcPct val="100000"/>
              </a:lnSpc>
              <a:spcBef>
                <a:spcPts val="0"/>
              </a:spcBef>
              <a:spcAft>
                <a:spcPts val="0"/>
              </a:spcAft>
              <a:buClr>
                <a:schemeClr val="dk1"/>
              </a:buClr>
              <a:buSzPts val="6000"/>
              <a:buFont typeface="Aldrich"/>
              <a:buNone/>
              <a:defRPr sz="6000"/>
            </a:lvl1pPr>
            <a:lvl2pPr lvl="1"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2pPr>
            <a:lvl3pPr lvl="2"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3pPr>
            <a:lvl4pPr lvl="3"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4pPr>
            <a:lvl5pPr lvl="4"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5pPr>
            <a:lvl6pPr lvl="5"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6pPr>
            <a:lvl7pPr lvl="6"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7pPr>
            <a:lvl8pPr lvl="7"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8pPr>
            <a:lvl9pPr lvl="8"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9pPr>
          </a:lstStyle>
          <a:p>
            <a:endParaRPr/>
          </a:p>
        </p:txBody>
      </p:sp>
      <p:sp>
        <p:nvSpPr>
          <p:cNvPr id="58" name="Google Shape;58;p5"/>
          <p:cNvSpPr txBox="1">
            <a:spLocks noGrp="1"/>
          </p:cNvSpPr>
          <p:nvPr>
            <p:ph type="body" idx="1"/>
          </p:nvPr>
        </p:nvSpPr>
        <p:spPr>
          <a:xfrm>
            <a:off x="2657025" y="3153925"/>
            <a:ext cx="8955600" cy="2883300"/>
          </a:xfrm>
          <a:prstGeom prst="rect">
            <a:avLst/>
          </a:prstGeom>
          <a:noFill/>
          <a:ln>
            <a:noFill/>
          </a:ln>
        </p:spPr>
        <p:txBody>
          <a:bodyPr spcFirstLastPara="1" wrap="square" lIns="121900" tIns="121900" rIns="121900" bIns="121900" anchor="t" anchorCtr="0">
            <a:noAutofit/>
          </a:bodyPr>
          <a:lstStyle>
            <a:lvl1pPr marL="457200" lvl="0" indent="-349250" algn="l">
              <a:lnSpc>
                <a:spcPct val="115000"/>
              </a:lnSpc>
              <a:spcBef>
                <a:spcPts val="0"/>
              </a:spcBef>
              <a:spcAft>
                <a:spcPts val="0"/>
              </a:spcAft>
              <a:buSzPts val="19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59" name="Google Shape;59;p5"/>
          <p:cNvSpPr/>
          <p:nvPr/>
        </p:nvSpPr>
        <p:spPr>
          <a:xfrm>
            <a:off x="379197" y="111594"/>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5400000" algn="t"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5"/>
          <p:cNvSpPr/>
          <p:nvPr/>
        </p:nvSpPr>
        <p:spPr>
          <a:xfrm>
            <a:off x="379197" y="6468019"/>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6200000"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5"/>
          <p:cNvSpPr/>
          <p:nvPr/>
        </p:nvSpPr>
        <p:spPr>
          <a:xfrm rot="-5400000">
            <a:off x="-2776803" y="3299569"/>
            <a:ext cx="6060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algn="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p5"/>
          <p:cNvSpPr/>
          <p:nvPr/>
        </p:nvSpPr>
        <p:spPr>
          <a:xfrm rot="-5400000">
            <a:off x="9049797" y="3281619"/>
            <a:ext cx="58485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0800000" algn="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p5"/>
          <p:cNvSpPr/>
          <p:nvPr/>
        </p:nvSpPr>
        <p:spPr>
          <a:xfrm>
            <a:off x="17697" y="6259264"/>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8900000" algn="b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4" name="Google Shape;64;p5"/>
          <p:cNvSpPr/>
          <p:nvPr/>
        </p:nvSpPr>
        <p:spPr>
          <a:xfrm rot="10800000" flipH="1">
            <a:off x="17697" y="58190"/>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2700000" algn="t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5" name="Google Shape;65;p5"/>
          <p:cNvSpPr/>
          <p:nvPr/>
        </p:nvSpPr>
        <p:spPr>
          <a:xfrm flipH="1">
            <a:off x="11614059" y="6271062"/>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3500000" algn="b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66" name="Google Shape;66;p5"/>
          <p:cNvSpPr/>
          <p:nvPr/>
        </p:nvSpPr>
        <p:spPr>
          <a:xfrm rot="10800000">
            <a:off x="11614059" y="69988"/>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8100000" algn="t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99424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008 Three columns">
  <p:cSld name="008 Three columns">
    <p:spTree>
      <p:nvGrpSpPr>
        <p:cNvPr id="1" name="Shape 116"/>
        <p:cNvGrpSpPr/>
        <p:nvPr/>
      </p:nvGrpSpPr>
      <p:grpSpPr>
        <a:xfrm>
          <a:off x="0" y="0"/>
          <a:ext cx="0" cy="0"/>
          <a:chOff x="0" y="0"/>
          <a:chExt cx="0" cy="0"/>
        </a:xfrm>
      </p:grpSpPr>
      <p:sp>
        <p:nvSpPr>
          <p:cNvPr id="117" name="Google Shape;117;p10"/>
          <p:cNvSpPr txBox="1">
            <a:spLocks noGrp="1"/>
          </p:cNvSpPr>
          <p:nvPr>
            <p:ph type="subTitle" idx="1"/>
          </p:nvPr>
        </p:nvSpPr>
        <p:spPr>
          <a:xfrm>
            <a:off x="1134053" y="2237200"/>
            <a:ext cx="2767200" cy="606900"/>
          </a:xfrm>
          <a:prstGeom prst="rect">
            <a:avLst/>
          </a:prstGeom>
          <a:noFill/>
          <a:ln>
            <a:noFill/>
          </a:ln>
        </p:spPr>
        <p:txBody>
          <a:bodyPr spcFirstLastPara="1" wrap="square" lIns="121900" tIns="121900" rIns="121900" bIns="121900" anchor="t" anchorCtr="0">
            <a:noAutofit/>
          </a:bodyPr>
          <a:lstStyle>
            <a:lvl1pPr lvl="0" algn="l">
              <a:lnSpc>
                <a:spcPct val="115000"/>
              </a:lnSpc>
              <a:spcBef>
                <a:spcPts val="0"/>
              </a:spcBef>
              <a:spcAft>
                <a:spcPts val="0"/>
              </a:spcAft>
              <a:buSzPts val="1800"/>
              <a:buNone/>
              <a:defRPr sz="1800" b="1"/>
            </a:lvl1pPr>
            <a:lvl2pPr lvl="1" algn="l">
              <a:lnSpc>
                <a:spcPct val="115000"/>
              </a:lnSpc>
              <a:spcBef>
                <a:spcPts val="2100"/>
              </a:spcBef>
              <a:spcAft>
                <a:spcPts val="0"/>
              </a:spcAft>
              <a:buSzPts val="1800"/>
              <a:buNone/>
              <a:defRPr sz="1800" b="1"/>
            </a:lvl2pPr>
            <a:lvl3pPr lvl="2" algn="l">
              <a:lnSpc>
                <a:spcPct val="115000"/>
              </a:lnSpc>
              <a:spcBef>
                <a:spcPts val="2100"/>
              </a:spcBef>
              <a:spcAft>
                <a:spcPts val="0"/>
              </a:spcAft>
              <a:buSzPts val="1800"/>
              <a:buNone/>
              <a:defRPr sz="1800" b="1"/>
            </a:lvl3pPr>
            <a:lvl4pPr lvl="3" algn="l">
              <a:lnSpc>
                <a:spcPct val="115000"/>
              </a:lnSpc>
              <a:spcBef>
                <a:spcPts val="2100"/>
              </a:spcBef>
              <a:spcAft>
                <a:spcPts val="0"/>
              </a:spcAft>
              <a:buSzPts val="1800"/>
              <a:buNone/>
              <a:defRPr sz="1800" b="1"/>
            </a:lvl4pPr>
            <a:lvl5pPr lvl="4" algn="l">
              <a:lnSpc>
                <a:spcPct val="115000"/>
              </a:lnSpc>
              <a:spcBef>
                <a:spcPts val="2100"/>
              </a:spcBef>
              <a:spcAft>
                <a:spcPts val="0"/>
              </a:spcAft>
              <a:buSzPts val="1800"/>
              <a:buNone/>
              <a:defRPr sz="1800" b="1"/>
            </a:lvl5pPr>
            <a:lvl6pPr lvl="5" algn="l">
              <a:lnSpc>
                <a:spcPct val="115000"/>
              </a:lnSpc>
              <a:spcBef>
                <a:spcPts val="2100"/>
              </a:spcBef>
              <a:spcAft>
                <a:spcPts val="0"/>
              </a:spcAft>
              <a:buSzPts val="1800"/>
              <a:buNone/>
              <a:defRPr sz="1800" b="1"/>
            </a:lvl6pPr>
            <a:lvl7pPr lvl="6" algn="l">
              <a:lnSpc>
                <a:spcPct val="115000"/>
              </a:lnSpc>
              <a:spcBef>
                <a:spcPts val="2100"/>
              </a:spcBef>
              <a:spcAft>
                <a:spcPts val="0"/>
              </a:spcAft>
              <a:buSzPts val="1800"/>
              <a:buNone/>
              <a:defRPr sz="1800" b="1"/>
            </a:lvl7pPr>
            <a:lvl8pPr lvl="7" algn="l">
              <a:lnSpc>
                <a:spcPct val="115000"/>
              </a:lnSpc>
              <a:spcBef>
                <a:spcPts val="2100"/>
              </a:spcBef>
              <a:spcAft>
                <a:spcPts val="0"/>
              </a:spcAft>
              <a:buSzPts val="1800"/>
              <a:buNone/>
              <a:defRPr sz="1800" b="1"/>
            </a:lvl8pPr>
            <a:lvl9pPr lvl="8" algn="l">
              <a:lnSpc>
                <a:spcPct val="115000"/>
              </a:lnSpc>
              <a:spcBef>
                <a:spcPts val="2100"/>
              </a:spcBef>
              <a:spcAft>
                <a:spcPts val="2100"/>
              </a:spcAft>
              <a:buSzPts val="1800"/>
              <a:buNone/>
              <a:defRPr sz="1800" b="1"/>
            </a:lvl9pPr>
          </a:lstStyle>
          <a:p>
            <a:endParaRPr/>
          </a:p>
        </p:txBody>
      </p:sp>
      <p:sp>
        <p:nvSpPr>
          <p:cNvPr id="118" name="Google Shape;118;p10"/>
          <p:cNvSpPr txBox="1">
            <a:spLocks noGrp="1"/>
          </p:cNvSpPr>
          <p:nvPr>
            <p:ph type="subTitle" idx="2"/>
          </p:nvPr>
        </p:nvSpPr>
        <p:spPr>
          <a:xfrm>
            <a:off x="4609603" y="2237200"/>
            <a:ext cx="2767200" cy="606900"/>
          </a:xfrm>
          <a:prstGeom prst="rect">
            <a:avLst/>
          </a:prstGeom>
          <a:noFill/>
          <a:ln>
            <a:noFill/>
          </a:ln>
        </p:spPr>
        <p:txBody>
          <a:bodyPr spcFirstLastPara="1" wrap="square" lIns="121900" tIns="121900" rIns="121900" bIns="121900" anchor="t" anchorCtr="0">
            <a:noAutofit/>
          </a:bodyPr>
          <a:lstStyle>
            <a:lvl1pPr lvl="0" algn="l">
              <a:lnSpc>
                <a:spcPct val="115000"/>
              </a:lnSpc>
              <a:spcBef>
                <a:spcPts val="0"/>
              </a:spcBef>
              <a:spcAft>
                <a:spcPts val="0"/>
              </a:spcAft>
              <a:buSzPts val="1800"/>
              <a:buNone/>
              <a:defRPr sz="1800" b="1"/>
            </a:lvl1pPr>
            <a:lvl2pPr lvl="1" algn="l">
              <a:lnSpc>
                <a:spcPct val="115000"/>
              </a:lnSpc>
              <a:spcBef>
                <a:spcPts val="2100"/>
              </a:spcBef>
              <a:spcAft>
                <a:spcPts val="0"/>
              </a:spcAft>
              <a:buSzPts val="1800"/>
              <a:buNone/>
              <a:defRPr sz="1800" b="1"/>
            </a:lvl2pPr>
            <a:lvl3pPr lvl="2" algn="l">
              <a:lnSpc>
                <a:spcPct val="115000"/>
              </a:lnSpc>
              <a:spcBef>
                <a:spcPts val="2100"/>
              </a:spcBef>
              <a:spcAft>
                <a:spcPts val="0"/>
              </a:spcAft>
              <a:buSzPts val="1800"/>
              <a:buNone/>
              <a:defRPr sz="1800" b="1"/>
            </a:lvl3pPr>
            <a:lvl4pPr lvl="3" algn="l">
              <a:lnSpc>
                <a:spcPct val="115000"/>
              </a:lnSpc>
              <a:spcBef>
                <a:spcPts val="2100"/>
              </a:spcBef>
              <a:spcAft>
                <a:spcPts val="0"/>
              </a:spcAft>
              <a:buSzPts val="1800"/>
              <a:buNone/>
              <a:defRPr sz="1800" b="1"/>
            </a:lvl4pPr>
            <a:lvl5pPr lvl="4" algn="l">
              <a:lnSpc>
                <a:spcPct val="115000"/>
              </a:lnSpc>
              <a:spcBef>
                <a:spcPts val="2100"/>
              </a:spcBef>
              <a:spcAft>
                <a:spcPts val="0"/>
              </a:spcAft>
              <a:buSzPts val="1800"/>
              <a:buNone/>
              <a:defRPr sz="1800" b="1"/>
            </a:lvl5pPr>
            <a:lvl6pPr lvl="5" algn="l">
              <a:lnSpc>
                <a:spcPct val="115000"/>
              </a:lnSpc>
              <a:spcBef>
                <a:spcPts val="2100"/>
              </a:spcBef>
              <a:spcAft>
                <a:spcPts val="0"/>
              </a:spcAft>
              <a:buSzPts val="1800"/>
              <a:buNone/>
              <a:defRPr sz="1800" b="1"/>
            </a:lvl6pPr>
            <a:lvl7pPr lvl="6" algn="l">
              <a:lnSpc>
                <a:spcPct val="115000"/>
              </a:lnSpc>
              <a:spcBef>
                <a:spcPts val="2100"/>
              </a:spcBef>
              <a:spcAft>
                <a:spcPts val="0"/>
              </a:spcAft>
              <a:buSzPts val="1800"/>
              <a:buNone/>
              <a:defRPr sz="1800" b="1"/>
            </a:lvl7pPr>
            <a:lvl8pPr lvl="7" algn="l">
              <a:lnSpc>
                <a:spcPct val="115000"/>
              </a:lnSpc>
              <a:spcBef>
                <a:spcPts val="2100"/>
              </a:spcBef>
              <a:spcAft>
                <a:spcPts val="0"/>
              </a:spcAft>
              <a:buSzPts val="1800"/>
              <a:buNone/>
              <a:defRPr sz="1800" b="1"/>
            </a:lvl8pPr>
            <a:lvl9pPr lvl="8" algn="l">
              <a:lnSpc>
                <a:spcPct val="115000"/>
              </a:lnSpc>
              <a:spcBef>
                <a:spcPts val="2100"/>
              </a:spcBef>
              <a:spcAft>
                <a:spcPts val="2100"/>
              </a:spcAft>
              <a:buSzPts val="1800"/>
              <a:buNone/>
              <a:defRPr sz="1800" b="1"/>
            </a:lvl9pPr>
          </a:lstStyle>
          <a:p>
            <a:endParaRPr/>
          </a:p>
        </p:txBody>
      </p:sp>
      <p:sp>
        <p:nvSpPr>
          <p:cNvPr id="119" name="Google Shape;119;p10"/>
          <p:cNvSpPr txBox="1">
            <a:spLocks noGrp="1"/>
          </p:cNvSpPr>
          <p:nvPr>
            <p:ph type="subTitle" idx="3"/>
          </p:nvPr>
        </p:nvSpPr>
        <p:spPr>
          <a:xfrm>
            <a:off x="8085153" y="2237200"/>
            <a:ext cx="2766900" cy="606900"/>
          </a:xfrm>
          <a:prstGeom prst="rect">
            <a:avLst/>
          </a:prstGeom>
          <a:noFill/>
          <a:ln>
            <a:noFill/>
          </a:ln>
        </p:spPr>
        <p:txBody>
          <a:bodyPr spcFirstLastPara="1" wrap="square" lIns="121900" tIns="121900" rIns="121900" bIns="121900" anchor="t" anchorCtr="0">
            <a:noAutofit/>
          </a:bodyPr>
          <a:lstStyle>
            <a:lvl1pPr lvl="0" algn="l">
              <a:lnSpc>
                <a:spcPct val="115000"/>
              </a:lnSpc>
              <a:spcBef>
                <a:spcPts val="0"/>
              </a:spcBef>
              <a:spcAft>
                <a:spcPts val="0"/>
              </a:spcAft>
              <a:buSzPts val="1800"/>
              <a:buNone/>
              <a:defRPr sz="1800" b="1"/>
            </a:lvl1pPr>
            <a:lvl2pPr lvl="1" algn="l">
              <a:lnSpc>
                <a:spcPct val="115000"/>
              </a:lnSpc>
              <a:spcBef>
                <a:spcPts val="2100"/>
              </a:spcBef>
              <a:spcAft>
                <a:spcPts val="0"/>
              </a:spcAft>
              <a:buSzPts val="1800"/>
              <a:buNone/>
              <a:defRPr sz="1800" b="1"/>
            </a:lvl2pPr>
            <a:lvl3pPr lvl="2" algn="l">
              <a:lnSpc>
                <a:spcPct val="115000"/>
              </a:lnSpc>
              <a:spcBef>
                <a:spcPts val="2100"/>
              </a:spcBef>
              <a:spcAft>
                <a:spcPts val="0"/>
              </a:spcAft>
              <a:buSzPts val="1800"/>
              <a:buNone/>
              <a:defRPr sz="1800" b="1"/>
            </a:lvl3pPr>
            <a:lvl4pPr lvl="3" algn="l">
              <a:lnSpc>
                <a:spcPct val="115000"/>
              </a:lnSpc>
              <a:spcBef>
                <a:spcPts val="2100"/>
              </a:spcBef>
              <a:spcAft>
                <a:spcPts val="0"/>
              </a:spcAft>
              <a:buSzPts val="1800"/>
              <a:buNone/>
              <a:defRPr sz="1800" b="1"/>
            </a:lvl4pPr>
            <a:lvl5pPr lvl="4" algn="l">
              <a:lnSpc>
                <a:spcPct val="115000"/>
              </a:lnSpc>
              <a:spcBef>
                <a:spcPts val="2100"/>
              </a:spcBef>
              <a:spcAft>
                <a:spcPts val="0"/>
              </a:spcAft>
              <a:buSzPts val="1800"/>
              <a:buNone/>
              <a:defRPr sz="1800" b="1"/>
            </a:lvl5pPr>
            <a:lvl6pPr lvl="5" algn="l">
              <a:lnSpc>
                <a:spcPct val="115000"/>
              </a:lnSpc>
              <a:spcBef>
                <a:spcPts val="2100"/>
              </a:spcBef>
              <a:spcAft>
                <a:spcPts val="0"/>
              </a:spcAft>
              <a:buSzPts val="1800"/>
              <a:buNone/>
              <a:defRPr sz="1800" b="1"/>
            </a:lvl6pPr>
            <a:lvl7pPr lvl="6" algn="l">
              <a:lnSpc>
                <a:spcPct val="115000"/>
              </a:lnSpc>
              <a:spcBef>
                <a:spcPts val="2100"/>
              </a:spcBef>
              <a:spcAft>
                <a:spcPts val="0"/>
              </a:spcAft>
              <a:buSzPts val="1800"/>
              <a:buNone/>
              <a:defRPr sz="1800" b="1"/>
            </a:lvl7pPr>
            <a:lvl8pPr lvl="7" algn="l">
              <a:lnSpc>
                <a:spcPct val="115000"/>
              </a:lnSpc>
              <a:spcBef>
                <a:spcPts val="2100"/>
              </a:spcBef>
              <a:spcAft>
                <a:spcPts val="0"/>
              </a:spcAft>
              <a:buSzPts val="1800"/>
              <a:buNone/>
              <a:defRPr sz="1800" b="1"/>
            </a:lvl8pPr>
            <a:lvl9pPr lvl="8" algn="l">
              <a:lnSpc>
                <a:spcPct val="115000"/>
              </a:lnSpc>
              <a:spcBef>
                <a:spcPts val="2100"/>
              </a:spcBef>
              <a:spcAft>
                <a:spcPts val="2100"/>
              </a:spcAft>
              <a:buSzPts val="1800"/>
              <a:buNone/>
              <a:defRPr sz="1800" b="1"/>
            </a:lvl9pPr>
          </a:lstStyle>
          <a:p>
            <a:endParaRPr/>
          </a:p>
        </p:txBody>
      </p:sp>
      <p:sp>
        <p:nvSpPr>
          <p:cNvPr id="120" name="Google Shape;120;p10"/>
          <p:cNvSpPr txBox="1">
            <a:spLocks noGrp="1"/>
          </p:cNvSpPr>
          <p:nvPr>
            <p:ph type="title"/>
          </p:nvPr>
        </p:nvSpPr>
        <p:spPr>
          <a:xfrm>
            <a:off x="1134050" y="593375"/>
            <a:ext cx="9718200" cy="763500"/>
          </a:xfrm>
          <a:prstGeom prst="rect">
            <a:avLst/>
          </a:prstGeom>
          <a:noFill/>
          <a:ln>
            <a:noFill/>
          </a:ln>
        </p:spPr>
        <p:txBody>
          <a:bodyPr spcFirstLastPara="1" wrap="square" lIns="121900" tIns="121900" rIns="121900" bIns="121900" anchor="t" anchorCtr="0">
            <a:noAutofit/>
          </a:bodyPr>
          <a:lstStyle>
            <a:lvl1pPr marR="0" lvl="0" algn="l">
              <a:lnSpc>
                <a:spcPct val="100000"/>
              </a:lnSpc>
              <a:spcBef>
                <a:spcPts val="0"/>
              </a:spcBef>
              <a:spcAft>
                <a:spcPts val="0"/>
              </a:spcAft>
              <a:buClr>
                <a:schemeClr val="dk1"/>
              </a:buClr>
              <a:buSzPts val="6000"/>
              <a:buFont typeface="Aldrich"/>
              <a:buNone/>
              <a:defRPr sz="6000"/>
            </a:lvl1pPr>
            <a:lvl2pPr lvl="1"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2pPr>
            <a:lvl3pPr lvl="2"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3pPr>
            <a:lvl4pPr lvl="3"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4pPr>
            <a:lvl5pPr lvl="4"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5pPr>
            <a:lvl6pPr lvl="5"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6pPr>
            <a:lvl7pPr lvl="6"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7pPr>
            <a:lvl8pPr lvl="7"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8pPr>
            <a:lvl9pPr lvl="8"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9pPr>
          </a:lstStyle>
          <a:p>
            <a:endParaRPr/>
          </a:p>
        </p:txBody>
      </p:sp>
      <p:sp>
        <p:nvSpPr>
          <p:cNvPr id="121" name="Google Shape;121;p10"/>
          <p:cNvSpPr txBox="1">
            <a:spLocks noGrp="1"/>
          </p:cNvSpPr>
          <p:nvPr>
            <p:ph type="body" idx="4"/>
          </p:nvPr>
        </p:nvSpPr>
        <p:spPr>
          <a:xfrm>
            <a:off x="1134050" y="2979950"/>
            <a:ext cx="2767200" cy="2868900"/>
          </a:xfrm>
          <a:prstGeom prst="rect">
            <a:avLst/>
          </a:prstGeom>
          <a:noFill/>
          <a:ln>
            <a:noFill/>
          </a:ln>
        </p:spPr>
        <p:txBody>
          <a:bodyPr spcFirstLastPara="1" wrap="square" lIns="121900" tIns="121900" rIns="121900" bIns="121900" anchor="t" anchorCtr="0">
            <a:noAutofit/>
          </a:bodyPr>
          <a:lstStyle>
            <a:lvl1pPr marL="457200" lvl="0" indent="-317500" algn="l">
              <a:lnSpc>
                <a:spcPct val="115000"/>
              </a:lnSpc>
              <a:spcBef>
                <a:spcPts val="0"/>
              </a:spcBef>
              <a:spcAft>
                <a:spcPts val="0"/>
              </a:spcAft>
              <a:buSzPts val="1400"/>
              <a:buChar char="●"/>
              <a:defRPr sz="1400"/>
            </a:lvl1pPr>
            <a:lvl2pPr marL="914400" lvl="1" indent="-317500" algn="l">
              <a:lnSpc>
                <a:spcPct val="115000"/>
              </a:lnSpc>
              <a:spcBef>
                <a:spcPts val="2100"/>
              </a:spcBef>
              <a:spcAft>
                <a:spcPts val="0"/>
              </a:spcAft>
              <a:buSzPts val="1400"/>
              <a:buChar char="○"/>
              <a:defRPr sz="1400"/>
            </a:lvl2pPr>
            <a:lvl3pPr marL="1371600" lvl="2" indent="-317500" algn="l">
              <a:lnSpc>
                <a:spcPct val="115000"/>
              </a:lnSpc>
              <a:spcBef>
                <a:spcPts val="2100"/>
              </a:spcBef>
              <a:spcAft>
                <a:spcPts val="0"/>
              </a:spcAft>
              <a:buSzPts val="1400"/>
              <a:buChar char="■"/>
              <a:defRPr sz="1400"/>
            </a:lvl3pPr>
            <a:lvl4pPr marL="1828800" lvl="3" indent="-317500" algn="l">
              <a:lnSpc>
                <a:spcPct val="115000"/>
              </a:lnSpc>
              <a:spcBef>
                <a:spcPts val="2100"/>
              </a:spcBef>
              <a:spcAft>
                <a:spcPts val="0"/>
              </a:spcAft>
              <a:buSzPts val="1400"/>
              <a:buChar char="●"/>
              <a:defRPr sz="1400"/>
            </a:lvl4pPr>
            <a:lvl5pPr marL="2286000" lvl="4" indent="-317500" algn="l">
              <a:lnSpc>
                <a:spcPct val="115000"/>
              </a:lnSpc>
              <a:spcBef>
                <a:spcPts val="2100"/>
              </a:spcBef>
              <a:spcAft>
                <a:spcPts val="0"/>
              </a:spcAft>
              <a:buSzPts val="1400"/>
              <a:buChar char="○"/>
              <a:defRPr sz="1400"/>
            </a:lvl5pPr>
            <a:lvl6pPr marL="2743200" lvl="5" indent="-317500" algn="l">
              <a:lnSpc>
                <a:spcPct val="115000"/>
              </a:lnSpc>
              <a:spcBef>
                <a:spcPts val="2100"/>
              </a:spcBef>
              <a:spcAft>
                <a:spcPts val="0"/>
              </a:spcAft>
              <a:buSzPts val="1400"/>
              <a:buChar char="■"/>
              <a:defRPr sz="1400"/>
            </a:lvl6pPr>
            <a:lvl7pPr marL="3200400" lvl="6" indent="-317500" algn="l">
              <a:lnSpc>
                <a:spcPct val="115000"/>
              </a:lnSpc>
              <a:spcBef>
                <a:spcPts val="2100"/>
              </a:spcBef>
              <a:spcAft>
                <a:spcPts val="0"/>
              </a:spcAft>
              <a:buSzPts val="1400"/>
              <a:buChar char="●"/>
              <a:defRPr sz="1400"/>
            </a:lvl7pPr>
            <a:lvl8pPr marL="3657600" lvl="7" indent="-317500" algn="l">
              <a:lnSpc>
                <a:spcPct val="115000"/>
              </a:lnSpc>
              <a:spcBef>
                <a:spcPts val="2100"/>
              </a:spcBef>
              <a:spcAft>
                <a:spcPts val="0"/>
              </a:spcAft>
              <a:buSzPts val="1400"/>
              <a:buChar char="○"/>
              <a:defRPr sz="1400"/>
            </a:lvl8pPr>
            <a:lvl9pPr marL="4114800" lvl="8" indent="-317500" algn="l">
              <a:lnSpc>
                <a:spcPct val="115000"/>
              </a:lnSpc>
              <a:spcBef>
                <a:spcPts val="2100"/>
              </a:spcBef>
              <a:spcAft>
                <a:spcPts val="2100"/>
              </a:spcAft>
              <a:buSzPts val="1400"/>
              <a:buChar char="■"/>
              <a:defRPr sz="1400"/>
            </a:lvl9pPr>
          </a:lstStyle>
          <a:p>
            <a:endParaRPr/>
          </a:p>
        </p:txBody>
      </p:sp>
      <p:sp>
        <p:nvSpPr>
          <p:cNvPr id="122" name="Google Shape;122;p10"/>
          <p:cNvSpPr txBox="1">
            <a:spLocks noGrp="1"/>
          </p:cNvSpPr>
          <p:nvPr>
            <p:ph type="body" idx="5"/>
          </p:nvPr>
        </p:nvSpPr>
        <p:spPr>
          <a:xfrm>
            <a:off x="4609600" y="2979926"/>
            <a:ext cx="2767200" cy="2868900"/>
          </a:xfrm>
          <a:prstGeom prst="rect">
            <a:avLst/>
          </a:prstGeom>
          <a:noFill/>
          <a:ln>
            <a:noFill/>
          </a:ln>
        </p:spPr>
        <p:txBody>
          <a:bodyPr spcFirstLastPara="1" wrap="square" lIns="121900" tIns="121900" rIns="121900" bIns="121900" anchor="t" anchorCtr="0">
            <a:noAutofit/>
          </a:bodyPr>
          <a:lstStyle>
            <a:lvl1pPr marL="457200" lvl="0" indent="-317500" algn="l">
              <a:lnSpc>
                <a:spcPct val="115000"/>
              </a:lnSpc>
              <a:spcBef>
                <a:spcPts val="0"/>
              </a:spcBef>
              <a:spcAft>
                <a:spcPts val="0"/>
              </a:spcAft>
              <a:buSzPts val="1400"/>
              <a:buChar char="●"/>
              <a:defRPr sz="1400"/>
            </a:lvl1pPr>
            <a:lvl2pPr marL="914400" lvl="1" indent="-317500" algn="l">
              <a:lnSpc>
                <a:spcPct val="115000"/>
              </a:lnSpc>
              <a:spcBef>
                <a:spcPts val="2100"/>
              </a:spcBef>
              <a:spcAft>
                <a:spcPts val="0"/>
              </a:spcAft>
              <a:buSzPts val="1400"/>
              <a:buChar char="○"/>
              <a:defRPr sz="1400"/>
            </a:lvl2pPr>
            <a:lvl3pPr marL="1371600" lvl="2" indent="-317500" algn="l">
              <a:lnSpc>
                <a:spcPct val="115000"/>
              </a:lnSpc>
              <a:spcBef>
                <a:spcPts val="2100"/>
              </a:spcBef>
              <a:spcAft>
                <a:spcPts val="0"/>
              </a:spcAft>
              <a:buSzPts val="1400"/>
              <a:buChar char="■"/>
              <a:defRPr sz="1400"/>
            </a:lvl3pPr>
            <a:lvl4pPr marL="1828800" lvl="3" indent="-317500" algn="l">
              <a:lnSpc>
                <a:spcPct val="115000"/>
              </a:lnSpc>
              <a:spcBef>
                <a:spcPts val="2100"/>
              </a:spcBef>
              <a:spcAft>
                <a:spcPts val="0"/>
              </a:spcAft>
              <a:buSzPts val="1400"/>
              <a:buChar char="●"/>
              <a:defRPr sz="1400"/>
            </a:lvl4pPr>
            <a:lvl5pPr marL="2286000" lvl="4" indent="-317500" algn="l">
              <a:lnSpc>
                <a:spcPct val="115000"/>
              </a:lnSpc>
              <a:spcBef>
                <a:spcPts val="2100"/>
              </a:spcBef>
              <a:spcAft>
                <a:spcPts val="0"/>
              </a:spcAft>
              <a:buSzPts val="1400"/>
              <a:buChar char="○"/>
              <a:defRPr sz="1400"/>
            </a:lvl5pPr>
            <a:lvl6pPr marL="2743200" lvl="5" indent="-317500" algn="l">
              <a:lnSpc>
                <a:spcPct val="115000"/>
              </a:lnSpc>
              <a:spcBef>
                <a:spcPts val="2100"/>
              </a:spcBef>
              <a:spcAft>
                <a:spcPts val="0"/>
              </a:spcAft>
              <a:buSzPts val="1400"/>
              <a:buChar char="■"/>
              <a:defRPr sz="1400"/>
            </a:lvl6pPr>
            <a:lvl7pPr marL="3200400" lvl="6" indent="-317500" algn="l">
              <a:lnSpc>
                <a:spcPct val="115000"/>
              </a:lnSpc>
              <a:spcBef>
                <a:spcPts val="2100"/>
              </a:spcBef>
              <a:spcAft>
                <a:spcPts val="0"/>
              </a:spcAft>
              <a:buSzPts val="1400"/>
              <a:buChar char="●"/>
              <a:defRPr sz="1400"/>
            </a:lvl7pPr>
            <a:lvl8pPr marL="3657600" lvl="7" indent="-317500" algn="l">
              <a:lnSpc>
                <a:spcPct val="115000"/>
              </a:lnSpc>
              <a:spcBef>
                <a:spcPts val="2100"/>
              </a:spcBef>
              <a:spcAft>
                <a:spcPts val="0"/>
              </a:spcAft>
              <a:buSzPts val="1400"/>
              <a:buChar char="○"/>
              <a:defRPr sz="1400"/>
            </a:lvl8pPr>
            <a:lvl9pPr marL="4114800" lvl="8" indent="-317500" algn="l">
              <a:lnSpc>
                <a:spcPct val="115000"/>
              </a:lnSpc>
              <a:spcBef>
                <a:spcPts val="2100"/>
              </a:spcBef>
              <a:spcAft>
                <a:spcPts val="2100"/>
              </a:spcAft>
              <a:buSzPts val="1400"/>
              <a:buChar char="■"/>
              <a:defRPr sz="1400"/>
            </a:lvl9pPr>
          </a:lstStyle>
          <a:p>
            <a:endParaRPr/>
          </a:p>
        </p:txBody>
      </p:sp>
      <p:sp>
        <p:nvSpPr>
          <p:cNvPr id="123" name="Google Shape;123;p10"/>
          <p:cNvSpPr txBox="1">
            <a:spLocks noGrp="1"/>
          </p:cNvSpPr>
          <p:nvPr>
            <p:ph type="body" idx="6"/>
          </p:nvPr>
        </p:nvSpPr>
        <p:spPr>
          <a:xfrm>
            <a:off x="8085150" y="2979925"/>
            <a:ext cx="2767200" cy="2868900"/>
          </a:xfrm>
          <a:prstGeom prst="rect">
            <a:avLst/>
          </a:prstGeom>
          <a:noFill/>
          <a:ln>
            <a:noFill/>
          </a:ln>
        </p:spPr>
        <p:txBody>
          <a:bodyPr spcFirstLastPara="1" wrap="square" lIns="121900" tIns="121900" rIns="121900" bIns="121900" anchor="t" anchorCtr="0">
            <a:noAutofit/>
          </a:bodyPr>
          <a:lstStyle>
            <a:lvl1pPr marL="457200" lvl="0" indent="-317500" algn="l">
              <a:lnSpc>
                <a:spcPct val="115000"/>
              </a:lnSpc>
              <a:spcBef>
                <a:spcPts val="0"/>
              </a:spcBef>
              <a:spcAft>
                <a:spcPts val="0"/>
              </a:spcAft>
              <a:buSzPts val="1400"/>
              <a:buChar char="●"/>
              <a:defRPr sz="1400"/>
            </a:lvl1pPr>
            <a:lvl2pPr marL="914400" lvl="1" indent="-317500" algn="l">
              <a:lnSpc>
                <a:spcPct val="115000"/>
              </a:lnSpc>
              <a:spcBef>
                <a:spcPts val="2100"/>
              </a:spcBef>
              <a:spcAft>
                <a:spcPts val="0"/>
              </a:spcAft>
              <a:buSzPts val="1400"/>
              <a:buChar char="○"/>
              <a:defRPr sz="1400"/>
            </a:lvl2pPr>
            <a:lvl3pPr marL="1371600" lvl="2" indent="-317500" algn="l">
              <a:lnSpc>
                <a:spcPct val="115000"/>
              </a:lnSpc>
              <a:spcBef>
                <a:spcPts val="2100"/>
              </a:spcBef>
              <a:spcAft>
                <a:spcPts val="0"/>
              </a:spcAft>
              <a:buSzPts val="1400"/>
              <a:buChar char="■"/>
              <a:defRPr sz="1400"/>
            </a:lvl3pPr>
            <a:lvl4pPr marL="1828800" lvl="3" indent="-317500" algn="l">
              <a:lnSpc>
                <a:spcPct val="115000"/>
              </a:lnSpc>
              <a:spcBef>
                <a:spcPts val="2100"/>
              </a:spcBef>
              <a:spcAft>
                <a:spcPts val="0"/>
              </a:spcAft>
              <a:buSzPts val="1400"/>
              <a:buChar char="●"/>
              <a:defRPr sz="1400"/>
            </a:lvl4pPr>
            <a:lvl5pPr marL="2286000" lvl="4" indent="-317500" algn="l">
              <a:lnSpc>
                <a:spcPct val="115000"/>
              </a:lnSpc>
              <a:spcBef>
                <a:spcPts val="2100"/>
              </a:spcBef>
              <a:spcAft>
                <a:spcPts val="0"/>
              </a:spcAft>
              <a:buSzPts val="1400"/>
              <a:buChar char="○"/>
              <a:defRPr sz="1400"/>
            </a:lvl5pPr>
            <a:lvl6pPr marL="2743200" lvl="5" indent="-317500" algn="l">
              <a:lnSpc>
                <a:spcPct val="115000"/>
              </a:lnSpc>
              <a:spcBef>
                <a:spcPts val="2100"/>
              </a:spcBef>
              <a:spcAft>
                <a:spcPts val="0"/>
              </a:spcAft>
              <a:buSzPts val="1400"/>
              <a:buChar char="■"/>
              <a:defRPr sz="1400"/>
            </a:lvl6pPr>
            <a:lvl7pPr marL="3200400" lvl="6" indent="-317500" algn="l">
              <a:lnSpc>
                <a:spcPct val="115000"/>
              </a:lnSpc>
              <a:spcBef>
                <a:spcPts val="2100"/>
              </a:spcBef>
              <a:spcAft>
                <a:spcPts val="0"/>
              </a:spcAft>
              <a:buSzPts val="1400"/>
              <a:buChar char="●"/>
              <a:defRPr sz="1400"/>
            </a:lvl7pPr>
            <a:lvl8pPr marL="3657600" lvl="7" indent="-317500" algn="l">
              <a:lnSpc>
                <a:spcPct val="115000"/>
              </a:lnSpc>
              <a:spcBef>
                <a:spcPts val="2100"/>
              </a:spcBef>
              <a:spcAft>
                <a:spcPts val="0"/>
              </a:spcAft>
              <a:buSzPts val="1400"/>
              <a:buChar char="○"/>
              <a:defRPr sz="1400"/>
            </a:lvl8pPr>
            <a:lvl9pPr marL="4114800" lvl="8" indent="-317500" algn="l">
              <a:lnSpc>
                <a:spcPct val="115000"/>
              </a:lnSpc>
              <a:spcBef>
                <a:spcPts val="2100"/>
              </a:spcBef>
              <a:spcAft>
                <a:spcPts val="2100"/>
              </a:spcAft>
              <a:buSzPts val="1400"/>
              <a:buChar char="■"/>
              <a:defRPr sz="1400"/>
            </a:lvl9pPr>
          </a:lstStyle>
          <a:p>
            <a:endParaRPr/>
          </a:p>
        </p:txBody>
      </p:sp>
      <p:sp>
        <p:nvSpPr>
          <p:cNvPr id="124" name="Google Shape;124;p10"/>
          <p:cNvSpPr/>
          <p:nvPr/>
        </p:nvSpPr>
        <p:spPr>
          <a:xfrm>
            <a:off x="379197" y="111594"/>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5400000" algn="t"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10"/>
          <p:cNvSpPr/>
          <p:nvPr/>
        </p:nvSpPr>
        <p:spPr>
          <a:xfrm>
            <a:off x="379197" y="6468019"/>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6200000"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10"/>
          <p:cNvSpPr/>
          <p:nvPr/>
        </p:nvSpPr>
        <p:spPr>
          <a:xfrm rot="-5400000">
            <a:off x="-2776803" y="3299569"/>
            <a:ext cx="6060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algn="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10"/>
          <p:cNvSpPr/>
          <p:nvPr/>
        </p:nvSpPr>
        <p:spPr>
          <a:xfrm rot="-5400000">
            <a:off x="9049797" y="3281619"/>
            <a:ext cx="58485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0800000" algn="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0"/>
          <p:cNvSpPr/>
          <p:nvPr/>
        </p:nvSpPr>
        <p:spPr>
          <a:xfrm>
            <a:off x="17697" y="6259264"/>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8900000" algn="b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29" name="Google Shape;129;p10"/>
          <p:cNvSpPr/>
          <p:nvPr/>
        </p:nvSpPr>
        <p:spPr>
          <a:xfrm rot="10800000" flipH="1">
            <a:off x="17697" y="58190"/>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2700000" algn="t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0" name="Google Shape;130;p10"/>
          <p:cNvSpPr/>
          <p:nvPr/>
        </p:nvSpPr>
        <p:spPr>
          <a:xfrm flipH="1">
            <a:off x="11614059" y="6271062"/>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3500000" algn="b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31" name="Google Shape;131;p10"/>
          <p:cNvSpPr/>
          <p:nvPr/>
        </p:nvSpPr>
        <p:spPr>
          <a:xfrm rot="10800000">
            <a:off x="11614059" y="69988"/>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8100000" algn="t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738685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Just title">
  <p:cSld name="Just title">
    <p:spTree>
      <p:nvGrpSpPr>
        <p:cNvPr id="1" name="Shape 260"/>
        <p:cNvGrpSpPr/>
        <p:nvPr/>
      </p:nvGrpSpPr>
      <p:grpSpPr>
        <a:xfrm>
          <a:off x="0" y="0"/>
          <a:ext cx="0" cy="0"/>
          <a:chOff x="0" y="0"/>
          <a:chExt cx="0" cy="0"/>
        </a:xfrm>
      </p:grpSpPr>
      <p:sp>
        <p:nvSpPr>
          <p:cNvPr id="261" name="Google Shape;261;p20"/>
          <p:cNvSpPr/>
          <p:nvPr/>
        </p:nvSpPr>
        <p:spPr>
          <a:xfrm>
            <a:off x="379197" y="111594"/>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5400000" algn="t"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p20"/>
          <p:cNvSpPr/>
          <p:nvPr/>
        </p:nvSpPr>
        <p:spPr>
          <a:xfrm>
            <a:off x="379197" y="6468019"/>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6200000"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20"/>
          <p:cNvSpPr/>
          <p:nvPr/>
        </p:nvSpPr>
        <p:spPr>
          <a:xfrm rot="-5400000">
            <a:off x="-2776803" y="3299569"/>
            <a:ext cx="6060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algn="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p20"/>
          <p:cNvSpPr/>
          <p:nvPr/>
        </p:nvSpPr>
        <p:spPr>
          <a:xfrm rot="-5400000">
            <a:off x="9049797" y="3281619"/>
            <a:ext cx="58485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0800000" algn="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5" name="Google Shape;265;p20"/>
          <p:cNvSpPr/>
          <p:nvPr/>
        </p:nvSpPr>
        <p:spPr>
          <a:xfrm>
            <a:off x="17697" y="6259264"/>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8900000" algn="b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6" name="Google Shape;266;p20"/>
          <p:cNvSpPr/>
          <p:nvPr/>
        </p:nvSpPr>
        <p:spPr>
          <a:xfrm rot="10800000" flipH="1">
            <a:off x="17697" y="58190"/>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2700000" algn="t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7" name="Google Shape;267;p20"/>
          <p:cNvSpPr/>
          <p:nvPr/>
        </p:nvSpPr>
        <p:spPr>
          <a:xfrm flipH="1">
            <a:off x="11614059" y="6271062"/>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3500000" algn="b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8" name="Google Shape;268;p20"/>
          <p:cNvSpPr/>
          <p:nvPr/>
        </p:nvSpPr>
        <p:spPr>
          <a:xfrm rot="10800000">
            <a:off x="11614059" y="69988"/>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8100000" algn="t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9" name="Google Shape;269;p20"/>
          <p:cNvSpPr txBox="1">
            <a:spLocks noGrp="1"/>
          </p:cNvSpPr>
          <p:nvPr>
            <p:ph type="title"/>
          </p:nvPr>
        </p:nvSpPr>
        <p:spPr>
          <a:xfrm>
            <a:off x="415650" y="421105"/>
            <a:ext cx="11360700" cy="1230600"/>
          </a:xfrm>
          <a:prstGeom prst="rect">
            <a:avLst/>
          </a:prstGeom>
          <a:noFill/>
          <a:ln>
            <a:noFill/>
          </a:ln>
        </p:spPr>
        <p:txBody>
          <a:bodyPr spcFirstLastPara="1" wrap="square" lIns="121900" tIns="121900" rIns="121900" bIns="121900" anchor="t" anchorCtr="0">
            <a:noAutofit/>
          </a:bodyPr>
          <a:lstStyle>
            <a:lvl1pPr lvl="0" algn="ctr">
              <a:lnSpc>
                <a:spcPct val="100000"/>
              </a:lnSpc>
              <a:spcBef>
                <a:spcPts val="0"/>
              </a:spcBef>
              <a:spcAft>
                <a:spcPts val="0"/>
              </a:spcAft>
              <a:buSzPts val="5000"/>
              <a:buNone/>
              <a:defRPr sz="5000"/>
            </a:lvl1pPr>
            <a:lvl2pPr lvl="1" algn="ctr">
              <a:lnSpc>
                <a:spcPct val="100000"/>
              </a:lnSpc>
              <a:spcBef>
                <a:spcPts val="0"/>
              </a:spcBef>
              <a:spcAft>
                <a:spcPts val="0"/>
              </a:spcAft>
              <a:buSzPts val="7000"/>
              <a:buNone/>
              <a:defRPr sz="7000"/>
            </a:lvl2pPr>
            <a:lvl3pPr lvl="2" algn="ctr">
              <a:lnSpc>
                <a:spcPct val="100000"/>
              </a:lnSpc>
              <a:spcBef>
                <a:spcPts val="0"/>
              </a:spcBef>
              <a:spcAft>
                <a:spcPts val="0"/>
              </a:spcAft>
              <a:buSzPts val="7000"/>
              <a:buNone/>
              <a:defRPr sz="7000"/>
            </a:lvl3pPr>
            <a:lvl4pPr lvl="3" algn="ctr">
              <a:lnSpc>
                <a:spcPct val="100000"/>
              </a:lnSpc>
              <a:spcBef>
                <a:spcPts val="0"/>
              </a:spcBef>
              <a:spcAft>
                <a:spcPts val="0"/>
              </a:spcAft>
              <a:buSzPts val="7000"/>
              <a:buNone/>
              <a:defRPr sz="7000"/>
            </a:lvl4pPr>
            <a:lvl5pPr lvl="4" algn="ctr">
              <a:lnSpc>
                <a:spcPct val="100000"/>
              </a:lnSpc>
              <a:spcBef>
                <a:spcPts val="0"/>
              </a:spcBef>
              <a:spcAft>
                <a:spcPts val="0"/>
              </a:spcAft>
              <a:buSzPts val="7000"/>
              <a:buNone/>
              <a:defRPr sz="7000"/>
            </a:lvl5pPr>
            <a:lvl6pPr lvl="5" algn="ctr">
              <a:lnSpc>
                <a:spcPct val="100000"/>
              </a:lnSpc>
              <a:spcBef>
                <a:spcPts val="0"/>
              </a:spcBef>
              <a:spcAft>
                <a:spcPts val="0"/>
              </a:spcAft>
              <a:buSzPts val="7000"/>
              <a:buNone/>
              <a:defRPr sz="7000"/>
            </a:lvl6pPr>
            <a:lvl7pPr lvl="6" algn="ctr">
              <a:lnSpc>
                <a:spcPct val="100000"/>
              </a:lnSpc>
              <a:spcBef>
                <a:spcPts val="0"/>
              </a:spcBef>
              <a:spcAft>
                <a:spcPts val="0"/>
              </a:spcAft>
              <a:buSzPts val="7000"/>
              <a:buNone/>
              <a:defRPr sz="7000"/>
            </a:lvl7pPr>
            <a:lvl8pPr lvl="7" algn="ctr">
              <a:lnSpc>
                <a:spcPct val="100000"/>
              </a:lnSpc>
              <a:spcBef>
                <a:spcPts val="0"/>
              </a:spcBef>
              <a:spcAft>
                <a:spcPts val="0"/>
              </a:spcAft>
              <a:buSzPts val="7000"/>
              <a:buNone/>
              <a:defRPr sz="7000"/>
            </a:lvl8pPr>
            <a:lvl9pPr lvl="8" algn="ctr">
              <a:lnSpc>
                <a:spcPct val="100000"/>
              </a:lnSpc>
              <a:spcBef>
                <a:spcPts val="0"/>
              </a:spcBef>
              <a:spcAft>
                <a:spcPts val="0"/>
              </a:spcAft>
              <a:buSzPts val="7000"/>
              <a:buNone/>
              <a:defRPr sz="7000"/>
            </a:lvl9pPr>
          </a:lstStyle>
          <a:p>
            <a:endParaRPr/>
          </a:p>
        </p:txBody>
      </p:sp>
    </p:spTree>
    <p:extLst>
      <p:ext uri="{BB962C8B-B14F-4D97-AF65-F5344CB8AC3E}">
        <p14:creationId xmlns:p14="http://schemas.microsoft.com/office/powerpoint/2010/main" val="4280591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012 Percentages">
  <p:cSld name="012 Percentages">
    <p:spTree>
      <p:nvGrpSpPr>
        <p:cNvPr id="1" name="Shape 154"/>
        <p:cNvGrpSpPr/>
        <p:nvPr/>
      </p:nvGrpSpPr>
      <p:grpSpPr>
        <a:xfrm>
          <a:off x="0" y="0"/>
          <a:ext cx="0" cy="0"/>
          <a:chOff x="0" y="0"/>
          <a:chExt cx="0" cy="0"/>
        </a:xfrm>
      </p:grpSpPr>
      <p:sp>
        <p:nvSpPr>
          <p:cNvPr id="155" name="Google Shape;155;p13"/>
          <p:cNvSpPr/>
          <p:nvPr/>
        </p:nvSpPr>
        <p:spPr>
          <a:xfrm>
            <a:off x="379197" y="111594"/>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5400000" algn="t"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p13"/>
          <p:cNvSpPr/>
          <p:nvPr/>
        </p:nvSpPr>
        <p:spPr>
          <a:xfrm>
            <a:off x="379197" y="6468019"/>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6200000"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7" name="Google Shape;157;p13"/>
          <p:cNvSpPr/>
          <p:nvPr/>
        </p:nvSpPr>
        <p:spPr>
          <a:xfrm rot="-5400000">
            <a:off x="-2776803" y="3299569"/>
            <a:ext cx="6060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algn="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158;p13"/>
          <p:cNvSpPr/>
          <p:nvPr/>
        </p:nvSpPr>
        <p:spPr>
          <a:xfrm rot="-5400000">
            <a:off x="9049797" y="3281619"/>
            <a:ext cx="58485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0800000" algn="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9" name="Google Shape;159;p13"/>
          <p:cNvSpPr/>
          <p:nvPr/>
        </p:nvSpPr>
        <p:spPr>
          <a:xfrm>
            <a:off x="17697" y="6259264"/>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8900000" algn="b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0" name="Google Shape;160;p13"/>
          <p:cNvSpPr/>
          <p:nvPr/>
        </p:nvSpPr>
        <p:spPr>
          <a:xfrm rot="10800000" flipH="1">
            <a:off x="17697" y="58190"/>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2700000" algn="t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1" name="Google Shape;161;p13"/>
          <p:cNvSpPr/>
          <p:nvPr/>
        </p:nvSpPr>
        <p:spPr>
          <a:xfrm flipH="1">
            <a:off x="11614059" y="6271062"/>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3500000" algn="b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2" name="Google Shape;162;p13"/>
          <p:cNvSpPr/>
          <p:nvPr/>
        </p:nvSpPr>
        <p:spPr>
          <a:xfrm rot="10800000">
            <a:off x="11614059" y="69988"/>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8100000" algn="t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63" name="Google Shape;163;p13"/>
          <p:cNvSpPr txBox="1">
            <a:spLocks noGrp="1"/>
          </p:cNvSpPr>
          <p:nvPr>
            <p:ph type="title"/>
          </p:nvPr>
        </p:nvSpPr>
        <p:spPr>
          <a:xfrm>
            <a:off x="2703038" y="1918250"/>
            <a:ext cx="3510300" cy="1257300"/>
          </a:xfrm>
          <a:prstGeom prst="rect">
            <a:avLst/>
          </a:prstGeom>
          <a:noFill/>
          <a:ln>
            <a:noFill/>
          </a:ln>
        </p:spPr>
        <p:txBody>
          <a:bodyPr spcFirstLastPara="1" wrap="square" lIns="121900" tIns="121900" rIns="121900" bIns="121900" anchor="b" anchorCtr="0">
            <a:noAutofit/>
          </a:bodyPr>
          <a:lstStyle>
            <a:lvl1pPr lvl="0" algn="r">
              <a:lnSpc>
                <a:spcPct val="100000"/>
              </a:lnSpc>
              <a:spcBef>
                <a:spcPts val="0"/>
              </a:spcBef>
              <a:spcAft>
                <a:spcPts val="0"/>
              </a:spcAft>
              <a:buSzPts val="7000"/>
              <a:buNone/>
              <a:defRPr sz="7000"/>
            </a:lvl1pPr>
            <a:lvl2pPr lvl="1" algn="r">
              <a:lnSpc>
                <a:spcPct val="100000"/>
              </a:lnSpc>
              <a:spcBef>
                <a:spcPts val="0"/>
              </a:spcBef>
              <a:spcAft>
                <a:spcPts val="0"/>
              </a:spcAft>
              <a:buSzPts val="7000"/>
              <a:buNone/>
              <a:defRPr sz="7000"/>
            </a:lvl2pPr>
            <a:lvl3pPr lvl="2" algn="r">
              <a:lnSpc>
                <a:spcPct val="100000"/>
              </a:lnSpc>
              <a:spcBef>
                <a:spcPts val="0"/>
              </a:spcBef>
              <a:spcAft>
                <a:spcPts val="0"/>
              </a:spcAft>
              <a:buSzPts val="7000"/>
              <a:buNone/>
              <a:defRPr sz="7000"/>
            </a:lvl3pPr>
            <a:lvl4pPr lvl="3" algn="r">
              <a:lnSpc>
                <a:spcPct val="100000"/>
              </a:lnSpc>
              <a:spcBef>
                <a:spcPts val="0"/>
              </a:spcBef>
              <a:spcAft>
                <a:spcPts val="0"/>
              </a:spcAft>
              <a:buSzPts val="7000"/>
              <a:buNone/>
              <a:defRPr sz="7000"/>
            </a:lvl4pPr>
            <a:lvl5pPr lvl="4" algn="r">
              <a:lnSpc>
                <a:spcPct val="100000"/>
              </a:lnSpc>
              <a:spcBef>
                <a:spcPts val="0"/>
              </a:spcBef>
              <a:spcAft>
                <a:spcPts val="0"/>
              </a:spcAft>
              <a:buSzPts val="7000"/>
              <a:buNone/>
              <a:defRPr sz="7000"/>
            </a:lvl5pPr>
            <a:lvl6pPr lvl="5" algn="r">
              <a:lnSpc>
                <a:spcPct val="100000"/>
              </a:lnSpc>
              <a:spcBef>
                <a:spcPts val="0"/>
              </a:spcBef>
              <a:spcAft>
                <a:spcPts val="0"/>
              </a:spcAft>
              <a:buSzPts val="7000"/>
              <a:buNone/>
              <a:defRPr sz="7000"/>
            </a:lvl6pPr>
            <a:lvl7pPr lvl="6" algn="r">
              <a:lnSpc>
                <a:spcPct val="100000"/>
              </a:lnSpc>
              <a:spcBef>
                <a:spcPts val="0"/>
              </a:spcBef>
              <a:spcAft>
                <a:spcPts val="0"/>
              </a:spcAft>
              <a:buSzPts val="7000"/>
              <a:buNone/>
              <a:defRPr sz="7000"/>
            </a:lvl7pPr>
            <a:lvl8pPr lvl="7" algn="r">
              <a:lnSpc>
                <a:spcPct val="100000"/>
              </a:lnSpc>
              <a:spcBef>
                <a:spcPts val="0"/>
              </a:spcBef>
              <a:spcAft>
                <a:spcPts val="0"/>
              </a:spcAft>
              <a:buSzPts val="7000"/>
              <a:buNone/>
              <a:defRPr sz="7000"/>
            </a:lvl8pPr>
            <a:lvl9pPr lvl="8" algn="r">
              <a:lnSpc>
                <a:spcPct val="100000"/>
              </a:lnSpc>
              <a:spcBef>
                <a:spcPts val="0"/>
              </a:spcBef>
              <a:spcAft>
                <a:spcPts val="0"/>
              </a:spcAft>
              <a:buSzPts val="7000"/>
              <a:buNone/>
              <a:defRPr sz="7000"/>
            </a:lvl9pPr>
          </a:lstStyle>
          <a:p>
            <a:endParaRPr/>
          </a:p>
        </p:txBody>
      </p:sp>
      <p:sp>
        <p:nvSpPr>
          <p:cNvPr id="164" name="Google Shape;164;p13"/>
          <p:cNvSpPr txBox="1">
            <a:spLocks noGrp="1"/>
          </p:cNvSpPr>
          <p:nvPr>
            <p:ph type="title" idx="2"/>
          </p:nvPr>
        </p:nvSpPr>
        <p:spPr>
          <a:xfrm>
            <a:off x="774875" y="440975"/>
            <a:ext cx="11001300" cy="763500"/>
          </a:xfrm>
          <a:prstGeom prst="rect">
            <a:avLst/>
          </a:prstGeom>
          <a:noFill/>
          <a:ln>
            <a:noFill/>
          </a:ln>
        </p:spPr>
        <p:txBody>
          <a:bodyPr spcFirstLastPara="1" wrap="square" lIns="121900" tIns="121900" rIns="121900" bIns="121900" anchor="t" anchorCtr="0">
            <a:noAutofit/>
          </a:bodyPr>
          <a:lstStyle>
            <a:lvl1pPr marR="0" lvl="0" algn="l">
              <a:lnSpc>
                <a:spcPct val="100000"/>
              </a:lnSpc>
              <a:spcBef>
                <a:spcPts val="0"/>
              </a:spcBef>
              <a:spcAft>
                <a:spcPts val="0"/>
              </a:spcAft>
              <a:buClr>
                <a:schemeClr val="dk1"/>
              </a:buClr>
              <a:buSzPts val="6000"/>
              <a:buFont typeface="Aldrich"/>
              <a:buNone/>
              <a:defRPr sz="6000"/>
            </a:lvl1pPr>
            <a:lvl2pPr lvl="1"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2pPr>
            <a:lvl3pPr lvl="2"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3pPr>
            <a:lvl4pPr lvl="3"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4pPr>
            <a:lvl5pPr lvl="4"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5pPr>
            <a:lvl6pPr lvl="5"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6pPr>
            <a:lvl7pPr lvl="6"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7pPr>
            <a:lvl8pPr lvl="7"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8pPr>
            <a:lvl9pPr lvl="8" algn="ctr">
              <a:lnSpc>
                <a:spcPct val="100000"/>
              </a:lnSpc>
              <a:spcBef>
                <a:spcPts val="0"/>
              </a:spcBef>
              <a:spcAft>
                <a:spcPts val="0"/>
              </a:spcAft>
              <a:buClr>
                <a:schemeClr val="dk1"/>
              </a:buClr>
              <a:buSzPts val="6000"/>
              <a:buFont typeface="Griffy"/>
              <a:buNone/>
              <a:defRPr sz="6000">
                <a:solidFill>
                  <a:schemeClr val="dk1"/>
                </a:solidFill>
                <a:latin typeface="Griffy"/>
                <a:ea typeface="Griffy"/>
                <a:cs typeface="Griffy"/>
                <a:sym typeface="Griffy"/>
              </a:defRPr>
            </a:lvl9pPr>
          </a:lstStyle>
          <a:p>
            <a:endParaRPr/>
          </a:p>
        </p:txBody>
      </p:sp>
      <p:sp>
        <p:nvSpPr>
          <p:cNvPr id="165" name="Google Shape;165;p13"/>
          <p:cNvSpPr txBox="1">
            <a:spLocks noGrp="1"/>
          </p:cNvSpPr>
          <p:nvPr>
            <p:ph type="title" idx="3"/>
          </p:nvPr>
        </p:nvSpPr>
        <p:spPr>
          <a:xfrm>
            <a:off x="2703038" y="3582888"/>
            <a:ext cx="3510300" cy="1257300"/>
          </a:xfrm>
          <a:prstGeom prst="rect">
            <a:avLst/>
          </a:prstGeom>
          <a:noFill/>
          <a:ln>
            <a:noFill/>
          </a:ln>
        </p:spPr>
        <p:txBody>
          <a:bodyPr spcFirstLastPara="1" wrap="square" lIns="121900" tIns="121900" rIns="121900" bIns="121900" anchor="b" anchorCtr="0">
            <a:noAutofit/>
          </a:bodyPr>
          <a:lstStyle>
            <a:lvl1pPr lvl="0" algn="r">
              <a:lnSpc>
                <a:spcPct val="100000"/>
              </a:lnSpc>
              <a:spcBef>
                <a:spcPts val="0"/>
              </a:spcBef>
              <a:spcAft>
                <a:spcPts val="0"/>
              </a:spcAft>
              <a:buSzPts val="7000"/>
              <a:buNone/>
              <a:defRPr sz="7000"/>
            </a:lvl1pPr>
            <a:lvl2pPr lvl="1" algn="r">
              <a:lnSpc>
                <a:spcPct val="100000"/>
              </a:lnSpc>
              <a:spcBef>
                <a:spcPts val="0"/>
              </a:spcBef>
              <a:spcAft>
                <a:spcPts val="0"/>
              </a:spcAft>
              <a:buSzPts val="7000"/>
              <a:buNone/>
              <a:defRPr sz="7000"/>
            </a:lvl2pPr>
            <a:lvl3pPr lvl="2" algn="r">
              <a:lnSpc>
                <a:spcPct val="100000"/>
              </a:lnSpc>
              <a:spcBef>
                <a:spcPts val="0"/>
              </a:spcBef>
              <a:spcAft>
                <a:spcPts val="0"/>
              </a:spcAft>
              <a:buSzPts val="7000"/>
              <a:buNone/>
              <a:defRPr sz="7000"/>
            </a:lvl3pPr>
            <a:lvl4pPr lvl="3" algn="r">
              <a:lnSpc>
                <a:spcPct val="100000"/>
              </a:lnSpc>
              <a:spcBef>
                <a:spcPts val="0"/>
              </a:spcBef>
              <a:spcAft>
                <a:spcPts val="0"/>
              </a:spcAft>
              <a:buSzPts val="7000"/>
              <a:buNone/>
              <a:defRPr sz="7000"/>
            </a:lvl4pPr>
            <a:lvl5pPr lvl="4" algn="r">
              <a:lnSpc>
                <a:spcPct val="100000"/>
              </a:lnSpc>
              <a:spcBef>
                <a:spcPts val="0"/>
              </a:spcBef>
              <a:spcAft>
                <a:spcPts val="0"/>
              </a:spcAft>
              <a:buSzPts val="7000"/>
              <a:buNone/>
              <a:defRPr sz="7000"/>
            </a:lvl5pPr>
            <a:lvl6pPr lvl="5" algn="r">
              <a:lnSpc>
                <a:spcPct val="100000"/>
              </a:lnSpc>
              <a:spcBef>
                <a:spcPts val="0"/>
              </a:spcBef>
              <a:spcAft>
                <a:spcPts val="0"/>
              </a:spcAft>
              <a:buSzPts val="7000"/>
              <a:buNone/>
              <a:defRPr sz="7000"/>
            </a:lvl6pPr>
            <a:lvl7pPr lvl="6" algn="r">
              <a:lnSpc>
                <a:spcPct val="100000"/>
              </a:lnSpc>
              <a:spcBef>
                <a:spcPts val="0"/>
              </a:spcBef>
              <a:spcAft>
                <a:spcPts val="0"/>
              </a:spcAft>
              <a:buSzPts val="7000"/>
              <a:buNone/>
              <a:defRPr sz="7000"/>
            </a:lvl7pPr>
            <a:lvl8pPr lvl="7" algn="r">
              <a:lnSpc>
                <a:spcPct val="100000"/>
              </a:lnSpc>
              <a:spcBef>
                <a:spcPts val="0"/>
              </a:spcBef>
              <a:spcAft>
                <a:spcPts val="0"/>
              </a:spcAft>
              <a:buSzPts val="7000"/>
              <a:buNone/>
              <a:defRPr sz="7000"/>
            </a:lvl8pPr>
            <a:lvl9pPr lvl="8" algn="r">
              <a:lnSpc>
                <a:spcPct val="100000"/>
              </a:lnSpc>
              <a:spcBef>
                <a:spcPts val="0"/>
              </a:spcBef>
              <a:spcAft>
                <a:spcPts val="0"/>
              </a:spcAft>
              <a:buSzPts val="7000"/>
              <a:buNone/>
              <a:defRPr sz="7000"/>
            </a:lvl9pPr>
          </a:lstStyle>
          <a:p>
            <a:endParaRPr/>
          </a:p>
        </p:txBody>
      </p:sp>
      <p:sp>
        <p:nvSpPr>
          <p:cNvPr id="166" name="Google Shape;166;p13"/>
          <p:cNvSpPr txBox="1">
            <a:spLocks noGrp="1"/>
          </p:cNvSpPr>
          <p:nvPr>
            <p:ph type="title" idx="4"/>
          </p:nvPr>
        </p:nvSpPr>
        <p:spPr>
          <a:xfrm>
            <a:off x="2703038" y="5247525"/>
            <a:ext cx="3510300" cy="1257300"/>
          </a:xfrm>
          <a:prstGeom prst="rect">
            <a:avLst/>
          </a:prstGeom>
          <a:noFill/>
          <a:ln>
            <a:noFill/>
          </a:ln>
        </p:spPr>
        <p:txBody>
          <a:bodyPr spcFirstLastPara="1" wrap="square" lIns="121900" tIns="121900" rIns="121900" bIns="121900" anchor="b" anchorCtr="0">
            <a:noAutofit/>
          </a:bodyPr>
          <a:lstStyle>
            <a:lvl1pPr lvl="0" algn="r">
              <a:lnSpc>
                <a:spcPct val="100000"/>
              </a:lnSpc>
              <a:spcBef>
                <a:spcPts val="0"/>
              </a:spcBef>
              <a:spcAft>
                <a:spcPts val="0"/>
              </a:spcAft>
              <a:buSzPts val="7000"/>
              <a:buNone/>
              <a:defRPr sz="7000"/>
            </a:lvl1pPr>
            <a:lvl2pPr lvl="1" algn="r">
              <a:lnSpc>
                <a:spcPct val="100000"/>
              </a:lnSpc>
              <a:spcBef>
                <a:spcPts val="0"/>
              </a:spcBef>
              <a:spcAft>
                <a:spcPts val="0"/>
              </a:spcAft>
              <a:buSzPts val="7000"/>
              <a:buNone/>
              <a:defRPr sz="7000"/>
            </a:lvl2pPr>
            <a:lvl3pPr lvl="2" algn="r">
              <a:lnSpc>
                <a:spcPct val="100000"/>
              </a:lnSpc>
              <a:spcBef>
                <a:spcPts val="0"/>
              </a:spcBef>
              <a:spcAft>
                <a:spcPts val="0"/>
              </a:spcAft>
              <a:buSzPts val="7000"/>
              <a:buNone/>
              <a:defRPr sz="7000"/>
            </a:lvl3pPr>
            <a:lvl4pPr lvl="3" algn="r">
              <a:lnSpc>
                <a:spcPct val="100000"/>
              </a:lnSpc>
              <a:spcBef>
                <a:spcPts val="0"/>
              </a:spcBef>
              <a:spcAft>
                <a:spcPts val="0"/>
              </a:spcAft>
              <a:buSzPts val="7000"/>
              <a:buNone/>
              <a:defRPr sz="7000"/>
            </a:lvl4pPr>
            <a:lvl5pPr lvl="4" algn="r">
              <a:lnSpc>
                <a:spcPct val="100000"/>
              </a:lnSpc>
              <a:spcBef>
                <a:spcPts val="0"/>
              </a:spcBef>
              <a:spcAft>
                <a:spcPts val="0"/>
              </a:spcAft>
              <a:buSzPts val="7000"/>
              <a:buNone/>
              <a:defRPr sz="7000"/>
            </a:lvl5pPr>
            <a:lvl6pPr lvl="5" algn="r">
              <a:lnSpc>
                <a:spcPct val="100000"/>
              </a:lnSpc>
              <a:spcBef>
                <a:spcPts val="0"/>
              </a:spcBef>
              <a:spcAft>
                <a:spcPts val="0"/>
              </a:spcAft>
              <a:buSzPts val="7000"/>
              <a:buNone/>
              <a:defRPr sz="7000"/>
            </a:lvl6pPr>
            <a:lvl7pPr lvl="6" algn="r">
              <a:lnSpc>
                <a:spcPct val="100000"/>
              </a:lnSpc>
              <a:spcBef>
                <a:spcPts val="0"/>
              </a:spcBef>
              <a:spcAft>
                <a:spcPts val="0"/>
              </a:spcAft>
              <a:buSzPts val="7000"/>
              <a:buNone/>
              <a:defRPr sz="7000"/>
            </a:lvl7pPr>
            <a:lvl8pPr lvl="7" algn="r">
              <a:lnSpc>
                <a:spcPct val="100000"/>
              </a:lnSpc>
              <a:spcBef>
                <a:spcPts val="0"/>
              </a:spcBef>
              <a:spcAft>
                <a:spcPts val="0"/>
              </a:spcAft>
              <a:buSzPts val="7000"/>
              <a:buNone/>
              <a:defRPr sz="7000"/>
            </a:lvl8pPr>
            <a:lvl9pPr lvl="8" algn="r">
              <a:lnSpc>
                <a:spcPct val="100000"/>
              </a:lnSpc>
              <a:spcBef>
                <a:spcPts val="0"/>
              </a:spcBef>
              <a:spcAft>
                <a:spcPts val="0"/>
              </a:spcAft>
              <a:buSzPts val="7000"/>
              <a:buNone/>
              <a:defRPr sz="7000"/>
            </a:lvl9pPr>
          </a:lstStyle>
          <a:p>
            <a:endParaRPr/>
          </a:p>
        </p:txBody>
      </p:sp>
      <p:sp>
        <p:nvSpPr>
          <p:cNvPr id="167" name="Google Shape;167;p13"/>
          <p:cNvSpPr txBox="1">
            <a:spLocks noGrp="1"/>
          </p:cNvSpPr>
          <p:nvPr>
            <p:ph type="body" idx="1"/>
          </p:nvPr>
        </p:nvSpPr>
        <p:spPr>
          <a:xfrm>
            <a:off x="6269900" y="5399925"/>
            <a:ext cx="5448600" cy="925200"/>
          </a:xfrm>
          <a:prstGeom prst="rect">
            <a:avLst/>
          </a:prstGeom>
          <a:noFill/>
          <a:ln>
            <a:noFill/>
          </a:ln>
        </p:spPr>
        <p:txBody>
          <a:bodyPr spcFirstLastPara="1" wrap="square" lIns="121900" tIns="121900" rIns="121900" bIns="121900" anchor="b" anchorCtr="0">
            <a:noAutofit/>
          </a:bodyPr>
          <a:lstStyle>
            <a:lvl1pPr marL="457200" lvl="0" indent="-355600" algn="l">
              <a:lnSpc>
                <a:spcPct val="100000"/>
              </a:lnSpc>
              <a:spcBef>
                <a:spcPts val="0"/>
              </a:spcBef>
              <a:spcAft>
                <a:spcPts val="0"/>
              </a:spcAft>
              <a:buSzPts val="2000"/>
              <a:buChar char="●"/>
              <a:defRPr/>
            </a:lvl1pPr>
            <a:lvl2pPr marL="914400" lvl="1" indent="-355600" algn="l">
              <a:lnSpc>
                <a:spcPct val="100000"/>
              </a:lnSpc>
              <a:spcBef>
                <a:spcPts val="0"/>
              </a:spcBef>
              <a:spcAft>
                <a:spcPts val="0"/>
              </a:spcAft>
              <a:buSzPts val="2000"/>
              <a:buChar char="○"/>
              <a:defRPr/>
            </a:lvl2pPr>
            <a:lvl3pPr marL="1371600" lvl="2" indent="-355600" algn="l">
              <a:lnSpc>
                <a:spcPct val="100000"/>
              </a:lnSpc>
              <a:spcBef>
                <a:spcPts val="0"/>
              </a:spcBef>
              <a:spcAft>
                <a:spcPts val="0"/>
              </a:spcAft>
              <a:buSzPts val="2000"/>
              <a:buChar char="■"/>
              <a:defRPr/>
            </a:lvl3pPr>
            <a:lvl4pPr marL="1828800" lvl="3" indent="-355600" algn="l">
              <a:lnSpc>
                <a:spcPct val="100000"/>
              </a:lnSpc>
              <a:spcBef>
                <a:spcPts val="0"/>
              </a:spcBef>
              <a:spcAft>
                <a:spcPts val="0"/>
              </a:spcAft>
              <a:buSzPts val="2000"/>
              <a:buChar char="●"/>
              <a:defRPr/>
            </a:lvl4pPr>
            <a:lvl5pPr marL="2286000" lvl="4" indent="-355600" algn="l">
              <a:lnSpc>
                <a:spcPct val="100000"/>
              </a:lnSpc>
              <a:spcBef>
                <a:spcPts val="0"/>
              </a:spcBef>
              <a:spcAft>
                <a:spcPts val="0"/>
              </a:spcAft>
              <a:buSzPts val="2000"/>
              <a:buChar char="○"/>
              <a:defRPr/>
            </a:lvl5pPr>
            <a:lvl6pPr marL="2743200" lvl="5" indent="-355600" algn="l">
              <a:lnSpc>
                <a:spcPct val="100000"/>
              </a:lnSpc>
              <a:spcBef>
                <a:spcPts val="0"/>
              </a:spcBef>
              <a:spcAft>
                <a:spcPts val="0"/>
              </a:spcAft>
              <a:buSzPts val="2000"/>
              <a:buChar char="■"/>
              <a:defRPr/>
            </a:lvl6pPr>
            <a:lvl7pPr marL="3200400" lvl="6" indent="-355600" algn="l">
              <a:lnSpc>
                <a:spcPct val="100000"/>
              </a:lnSpc>
              <a:spcBef>
                <a:spcPts val="0"/>
              </a:spcBef>
              <a:spcAft>
                <a:spcPts val="0"/>
              </a:spcAft>
              <a:buSzPts val="2000"/>
              <a:buChar char="●"/>
              <a:defRPr/>
            </a:lvl7pPr>
            <a:lvl8pPr marL="3657600" lvl="7" indent="-355600" algn="l">
              <a:lnSpc>
                <a:spcPct val="100000"/>
              </a:lnSpc>
              <a:spcBef>
                <a:spcPts val="0"/>
              </a:spcBef>
              <a:spcAft>
                <a:spcPts val="0"/>
              </a:spcAft>
              <a:buSzPts val="2000"/>
              <a:buChar char="○"/>
              <a:defRPr/>
            </a:lvl8pPr>
            <a:lvl9pPr marL="4114800" lvl="8" indent="-355600" algn="l">
              <a:lnSpc>
                <a:spcPct val="100000"/>
              </a:lnSpc>
              <a:spcBef>
                <a:spcPts val="0"/>
              </a:spcBef>
              <a:spcAft>
                <a:spcPts val="0"/>
              </a:spcAft>
              <a:buSzPts val="2000"/>
              <a:buChar char="■"/>
              <a:defRPr/>
            </a:lvl9pPr>
          </a:lstStyle>
          <a:p>
            <a:endParaRPr/>
          </a:p>
        </p:txBody>
      </p:sp>
      <p:sp>
        <p:nvSpPr>
          <p:cNvPr id="168" name="Google Shape;168;p13"/>
          <p:cNvSpPr txBox="1">
            <a:spLocks noGrp="1"/>
          </p:cNvSpPr>
          <p:nvPr>
            <p:ph type="body" idx="5"/>
          </p:nvPr>
        </p:nvSpPr>
        <p:spPr>
          <a:xfrm>
            <a:off x="6269900" y="3657625"/>
            <a:ext cx="5448600" cy="925200"/>
          </a:xfrm>
          <a:prstGeom prst="rect">
            <a:avLst/>
          </a:prstGeom>
          <a:noFill/>
          <a:ln>
            <a:noFill/>
          </a:ln>
        </p:spPr>
        <p:txBody>
          <a:bodyPr spcFirstLastPara="1" wrap="square" lIns="121900" tIns="121900" rIns="121900" bIns="121900" anchor="b" anchorCtr="0">
            <a:noAutofit/>
          </a:bodyPr>
          <a:lstStyle>
            <a:lvl1pPr marL="457200" lvl="0" indent="-355600" algn="l">
              <a:lnSpc>
                <a:spcPct val="100000"/>
              </a:lnSpc>
              <a:spcBef>
                <a:spcPts val="0"/>
              </a:spcBef>
              <a:spcAft>
                <a:spcPts val="0"/>
              </a:spcAft>
              <a:buSzPts val="2000"/>
              <a:buChar char="●"/>
              <a:defRPr/>
            </a:lvl1pPr>
            <a:lvl2pPr marL="914400" lvl="1" indent="-355600" algn="l">
              <a:lnSpc>
                <a:spcPct val="100000"/>
              </a:lnSpc>
              <a:spcBef>
                <a:spcPts val="0"/>
              </a:spcBef>
              <a:spcAft>
                <a:spcPts val="0"/>
              </a:spcAft>
              <a:buSzPts val="2000"/>
              <a:buChar char="○"/>
              <a:defRPr/>
            </a:lvl2pPr>
            <a:lvl3pPr marL="1371600" lvl="2" indent="-355600" algn="l">
              <a:lnSpc>
                <a:spcPct val="100000"/>
              </a:lnSpc>
              <a:spcBef>
                <a:spcPts val="0"/>
              </a:spcBef>
              <a:spcAft>
                <a:spcPts val="0"/>
              </a:spcAft>
              <a:buSzPts val="2000"/>
              <a:buChar char="■"/>
              <a:defRPr/>
            </a:lvl3pPr>
            <a:lvl4pPr marL="1828800" lvl="3" indent="-355600" algn="l">
              <a:lnSpc>
                <a:spcPct val="100000"/>
              </a:lnSpc>
              <a:spcBef>
                <a:spcPts val="0"/>
              </a:spcBef>
              <a:spcAft>
                <a:spcPts val="0"/>
              </a:spcAft>
              <a:buSzPts val="2000"/>
              <a:buChar char="●"/>
              <a:defRPr/>
            </a:lvl4pPr>
            <a:lvl5pPr marL="2286000" lvl="4" indent="-355600" algn="l">
              <a:lnSpc>
                <a:spcPct val="100000"/>
              </a:lnSpc>
              <a:spcBef>
                <a:spcPts val="0"/>
              </a:spcBef>
              <a:spcAft>
                <a:spcPts val="0"/>
              </a:spcAft>
              <a:buSzPts val="2000"/>
              <a:buChar char="○"/>
              <a:defRPr/>
            </a:lvl5pPr>
            <a:lvl6pPr marL="2743200" lvl="5" indent="-355600" algn="l">
              <a:lnSpc>
                <a:spcPct val="100000"/>
              </a:lnSpc>
              <a:spcBef>
                <a:spcPts val="0"/>
              </a:spcBef>
              <a:spcAft>
                <a:spcPts val="0"/>
              </a:spcAft>
              <a:buSzPts val="2000"/>
              <a:buChar char="■"/>
              <a:defRPr/>
            </a:lvl6pPr>
            <a:lvl7pPr marL="3200400" lvl="6" indent="-355600" algn="l">
              <a:lnSpc>
                <a:spcPct val="100000"/>
              </a:lnSpc>
              <a:spcBef>
                <a:spcPts val="0"/>
              </a:spcBef>
              <a:spcAft>
                <a:spcPts val="0"/>
              </a:spcAft>
              <a:buSzPts val="2000"/>
              <a:buChar char="●"/>
              <a:defRPr/>
            </a:lvl7pPr>
            <a:lvl8pPr marL="3657600" lvl="7" indent="-355600" algn="l">
              <a:lnSpc>
                <a:spcPct val="100000"/>
              </a:lnSpc>
              <a:spcBef>
                <a:spcPts val="0"/>
              </a:spcBef>
              <a:spcAft>
                <a:spcPts val="0"/>
              </a:spcAft>
              <a:buSzPts val="2000"/>
              <a:buChar char="○"/>
              <a:defRPr/>
            </a:lvl8pPr>
            <a:lvl9pPr marL="4114800" lvl="8" indent="-355600" algn="l">
              <a:lnSpc>
                <a:spcPct val="100000"/>
              </a:lnSpc>
              <a:spcBef>
                <a:spcPts val="0"/>
              </a:spcBef>
              <a:spcAft>
                <a:spcPts val="0"/>
              </a:spcAft>
              <a:buSzPts val="2000"/>
              <a:buChar char="■"/>
              <a:defRPr/>
            </a:lvl9pPr>
          </a:lstStyle>
          <a:p>
            <a:endParaRPr/>
          </a:p>
        </p:txBody>
      </p:sp>
      <p:sp>
        <p:nvSpPr>
          <p:cNvPr id="169" name="Google Shape;169;p13"/>
          <p:cNvSpPr txBox="1">
            <a:spLocks noGrp="1"/>
          </p:cNvSpPr>
          <p:nvPr>
            <p:ph type="body" idx="6"/>
          </p:nvPr>
        </p:nvSpPr>
        <p:spPr>
          <a:xfrm>
            <a:off x="6269900" y="1915325"/>
            <a:ext cx="5448600" cy="925200"/>
          </a:xfrm>
          <a:prstGeom prst="rect">
            <a:avLst/>
          </a:prstGeom>
          <a:noFill/>
          <a:ln>
            <a:noFill/>
          </a:ln>
        </p:spPr>
        <p:txBody>
          <a:bodyPr spcFirstLastPara="1" wrap="square" lIns="121900" tIns="121900" rIns="121900" bIns="121900" anchor="b" anchorCtr="0">
            <a:noAutofit/>
          </a:bodyPr>
          <a:lstStyle>
            <a:lvl1pPr marL="457200" lvl="0" indent="-355600" algn="l">
              <a:lnSpc>
                <a:spcPct val="100000"/>
              </a:lnSpc>
              <a:spcBef>
                <a:spcPts val="0"/>
              </a:spcBef>
              <a:spcAft>
                <a:spcPts val="0"/>
              </a:spcAft>
              <a:buSzPts val="2000"/>
              <a:buChar char="●"/>
              <a:defRPr/>
            </a:lvl1pPr>
            <a:lvl2pPr marL="914400" lvl="1" indent="-355600" algn="l">
              <a:lnSpc>
                <a:spcPct val="100000"/>
              </a:lnSpc>
              <a:spcBef>
                <a:spcPts val="0"/>
              </a:spcBef>
              <a:spcAft>
                <a:spcPts val="0"/>
              </a:spcAft>
              <a:buSzPts val="2000"/>
              <a:buChar char="○"/>
              <a:defRPr/>
            </a:lvl2pPr>
            <a:lvl3pPr marL="1371600" lvl="2" indent="-355600" algn="l">
              <a:lnSpc>
                <a:spcPct val="100000"/>
              </a:lnSpc>
              <a:spcBef>
                <a:spcPts val="0"/>
              </a:spcBef>
              <a:spcAft>
                <a:spcPts val="0"/>
              </a:spcAft>
              <a:buSzPts val="2000"/>
              <a:buChar char="■"/>
              <a:defRPr/>
            </a:lvl3pPr>
            <a:lvl4pPr marL="1828800" lvl="3" indent="-355600" algn="l">
              <a:lnSpc>
                <a:spcPct val="100000"/>
              </a:lnSpc>
              <a:spcBef>
                <a:spcPts val="0"/>
              </a:spcBef>
              <a:spcAft>
                <a:spcPts val="0"/>
              </a:spcAft>
              <a:buSzPts val="2000"/>
              <a:buChar char="●"/>
              <a:defRPr/>
            </a:lvl4pPr>
            <a:lvl5pPr marL="2286000" lvl="4" indent="-355600" algn="l">
              <a:lnSpc>
                <a:spcPct val="100000"/>
              </a:lnSpc>
              <a:spcBef>
                <a:spcPts val="0"/>
              </a:spcBef>
              <a:spcAft>
                <a:spcPts val="0"/>
              </a:spcAft>
              <a:buSzPts val="2000"/>
              <a:buChar char="○"/>
              <a:defRPr/>
            </a:lvl5pPr>
            <a:lvl6pPr marL="2743200" lvl="5" indent="-355600" algn="l">
              <a:lnSpc>
                <a:spcPct val="100000"/>
              </a:lnSpc>
              <a:spcBef>
                <a:spcPts val="0"/>
              </a:spcBef>
              <a:spcAft>
                <a:spcPts val="0"/>
              </a:spcAft>
              <a:buSzPts val="2000"/>
              <a:buChar char="■"/>
              <a:defRPr/>
            </a:lvl6pPr>
            <a:lvl7pPr marL="3200400" lvl="6" indent="-355600" algn="l">
              <a:lnSpc>
                <a:spcPct val="100000"/>
              </a:lnSpc>
              <a:spcBef>
                <a:spcPts val="0"/>
              </a:spcBef>
              <a:spcAft>
                <a:spcPts val="0"/>
              </a:spcAft>
              <a:buSzPts val="2000"/>
              <a:buChar char="●"/>
              <a:defRPr/>
            </a:lvl7pPr>
            <a:lvl8pPr marL="3657600" lvl="7" indent="-355600" algn="l">
              <a:lnSpc>
                <a:spcPct val="100000"/>
              </a:lnSpc>
              <a:spcBef>
                <a:spcPts val="0"/>
              </a:spcBef>
              <a:spcAft>
                <a:spcPts val="0"/>
              </a:spcAft>
              <a:buSzPts val="2000"/>
              <a:buChar char="○"/>
              <a:defRPr/>
            </a:lvl8pPr>
            <a:lvl9pPr marL="4114800" lvl="8" indent="-355600" algn="l">
              <a:lnSpc>
                <a:spcPct val="100000"/>
              </a:lnSpc>
              <a:spcBef>
                <a:spcPts val="0"/>
              </a:spcBef>
              <a:spcAft>
                <a:spcPts val="0"/>
              </a:spcAft>
              <a:buSzPts val="2000"/>
              <a:buChar char="■"/>
              <a:defRPr/>
            </a:lvl9pPr>
          </a:lstStyle>
          <a:p>
            <a:endParaRPr/>
          </a:p>
        </p:txBody>
      </p:sp>
    </p:spTree>
    <p:extLst>
      <p:ext uri="{BB962C8B-B14F-4D97-AF65-F5344CB8AC3E}">
        <p14:creationId xmlns:p14="http://schemas.microsoft.com/office/powerpoint/2010/main" val="3679362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006 Two columns">
  <p:cSld name="006 Two columns">
    <p:spTree>
      <p:nvGrpSpPr>
        <p:cNvPr id="1" name="Shape 91"/>
        <p:cNvGrpSpPr/>
        <p:nvPr/>
      </p:nvGrpSpPr>
      <p:grpSpPr>
        <a:xfrm>
          <a:off x="0" y="0"/>
          <a:ext cx="0" cy="0"/>
          <a:chOff x="0" y="0"/>
          <a:chExt cx="0" cy="0"/>
        </a:xfrm>
      </p:grpSpPr>
      <p:sp>
        <p:nvSpPr>
          <p:cNvPr id="92" name="Google Shape;92;p8"/>
          <p:cNvSpPr txBox="1">
            <a:spLocks noGrp="1"/>
          </p:cNvSpPr>
          <p:nvPr>
            <p:ph type="subTitle" idx="1"/>
          </p:nvPr>
        </p:nvSpPr>
        <p:spPr>
          <a:xfrm>
            <a:off x="448867" y="2024167"/>
            <a:ext cx="3989700" cy="717900"/>
          </a:xfrm>
          <a:prstGeom prst="rect">
            <a:avLst/>
          </a:prstGeom>
          <a:noFill/>
          <a:ln>
            <a:noFill/>
          </a:ln>
        </p:spPr>
        <p:txBody>
          <a:bodyPr spcFirstLastPara="1" wrap="square" lIns="121900" tIns="121900" rIns="121900" bIns="121900" anchor="t" anchorCtr="0">
            <a:noAutofit/>
          </a:bodyPr>
          <a:lstStyle>
            <a:lvl1pPr lvl="0" algn="l">
              <a:lnSpc>
                <a:spcPct val="115000"/>
              </a:lnSpc>
              <a:spcBef>
                <a:spcPts val="0"/>
              </a:spcBef>
              <a:spcAft>
                <a:spcPts val="0"/>
              </a:spcAft>
              <a:buSzPts val="2100"/>
              <a:buNone/>
              <a:defRPr sz="2100" b="1"/>
            </a:lvl1pPr>
            <a:lvl2pPr lvl="1" algn="l">
              <a:lnSpc>
                <a:spcPct val="115000"/>
              </a:lnSpc>
              <a:spcBef>
                <a:spcPts val="2100"/>
              </a:spcBef>
              <a:spcAft>
                <a:spcPts val="0"/>
              </a:spcAft>
              <a:buSzPts val="2100"/>
              <a:buNone/>
              <a:defRPr sz="2100" b="1"/>
            </a:lvl2pPr>
            <a:lvl3pPr lvl="2" algn="l">
              <a:lnSpc>
                <a:spcPct val="115000"/>
              </a:lnSpc>
              <a:spcBef>
                <a:spcPts val="2100"/>
              </a:spcBef>
              <a:spcAft>
                <a:spcPts val="0"/>
              </a:spcAft>
              <a:buSzPts val="2100"/>
              <a:buNone/>
              <a:defRPr sz="2100" b="1"/>
            </a:lvl3pPr>
            <a:lvl4pPr lvl="3" algn="l">
              <a:lnSpc>
                <a:spcPct val="115000"/>
              </a:lnSpc>
              <a:spcBef>
                <a:spcPts val="2100"/>
              </a:spcBef>
              <a:spcAft>
                <a:spcPts val="0"/>
              </a:spcAft>
              <a:buSzPts val="2100"/>
              <a:buNone/>
              <a:defRPr sz="2100" b="1"/>
            </a:lvl4pPr>
            <a:lvl5pPr lvl="4" algn="l">
              <a:lnSpc>
                <a:spcPct val="115000"/>
              </a:lnSpc>
              <a:spcBef>
                <a:spcPts val="2100"/>
              </a:spcBef>
              <a:spcAft>
                <a:spcPts val="0"/>
              </a:spcAft>
              <a:buSzPts val="2100"/>
              <a:buNone/>
              <a:defRPr sz="2100" b="1"/>
            </a:lvl5pPr>
            <a:lvl6pPr lvl="5" algn="l">
              <a:lnSpc>
                <a:spcPct val="115000"/>
              </a:lnSpc>
              <a:spcBef>
                <a:spcPts val="2100"/>
              </a:spcBef>
              <a:spcAft>
                <a:spcPts val="0"/>
              </a:spcAft>
              <a:buSzPts val="2100"/>
              <a:buNone/>
              <a:defRPr sz="2100" b="1"/>
            </a:lvl6pPr>
            <a:lvl7pPr lvl="6" algn="l">
              <a:lnSpc>
                <a:spcPct val="115000"/>
              </a:lnSpc>
              <a:spcBef>
                <a:spcPts val="2100"/>
              </a:spcBef>
              <a:spcAft>
                <a:spcPts val="0"/>
              </a:spcAft>
              <a:buSzPts val="2100"/>
              <a:buNone/>
              <a:defRPr sz="2100" b="1"/>
            </a:lvl7pPr>
            <a:lvl8pPr lvl="7" algn="l">
              <a:lnSpc>
                <a:spcPct val="115000"/>
              </a:lnSpc>
              <a:spcBef>
                <a:spcPts val="2100"/>
              </a:spcBef>
              <a:spcAft>
                <a:spcPts val="0"/>
              </a:spcAft>
              <a:buSzPts val="2100"/>
              <a:buNone/>
              <a:defRPr sz="2100" b="1"/>
            </a:lvl8pPr>
            <a:lvl9pPr lvl="8" algn="l">
              <a:lnSpc>
                <a:spcPct val="115000"/>
              </a:lnSpc>
              <a:spcBef>
                <a:spcPts val="2100"/>
              </a:spcBef>
              <a:spcAft>
                <a:spcPts val="2100"/>
              </a:spcAft>
              <a:buSzPts val="2100"/>
              <a:buNone/>
              <a:defRPr sz="2100" b="1"/>
            </a:lvl9pPr>
          </a:lstStyle>
          <a:p>
            <a:endParaRPr/>
          </a:p>
        </p:txBody>
      </p:sp>
      <p:sp>
        <p:nvSpPr>
          <p:cNvPr id="93" name="Google Shape;93;p8"/>
          <p:cNvSpPr txBox="1">
            <a:spLocks noGrp="1"/>
          </p:cNvSpPr>
          <p:nvPr>
            <p:ph type="subTitle" idx="2"/>
          </p:nvPr>
        </p:nvSpPr>
        <p:spPr>
          <a:xfrm>
            <a:off x="6096467" y="2024167"/>
            <a:ext cx="3989700" cy="717900"/>
          </a:xfrm>
          <a:prstGeom prst="rect">
            <a:avLst/>
          </a:prstGeom>
          <a:noFill/>
          <a:ln>
            <a:noFill/>
          </a:ln>
        </p:spPr>
        <p:txBody>
          <a:bodyPr spcFirstLastPara="1" wrap="square" lIns="121900" tIns="121900" rIns="121900" bIns="121900" anchor="t" anchorCtr="0">
            <a:noAutofit/>
          </a:bodyPr>
          <a:lstStyle>
            <a:lvl1pPr lvl="0" algn="l">
              <a:lnSpc>
                <a:spcPct val="115000"/>
              </a:lnSpc>
              <a:spcBef>
                <a:spcPts val="0"/>
              </a:spcBef>
              <a:spcAft>
                <a:spcPts val="0"/>
              </a:spcAft>
              <a:buSzPts val="2100"/>
              <a:buNone/>
              <a:defRPr sz="2100" b="1"/>
            </a:lvl1pPr>
            <a:lvl2pPr lvl="1" algn="l">
              <a:lnSpc>
                <a:spcPct val="115000"/>
              </a:lnSpc>
              <a:spcBef>
                <a:spcPts val="2100"/>
              </a:spcBef>
              <a:spcAft>
                <a:spcPts val="0"/>
              </a:spcAft>
              <a:buSzPts val="2100"/>
              <a:buNone/>
              <a:defRPr sz="2100" b="1"/>
            </a:lvl2pPr>
            <a:lvl3pPr lvl="2" algn="l">
              <a:lnSpc>
                <a:spcPct val="115000"/>
              </a:lnSpc>
              <a:spcBef>
                <a:spcPts val="2100"/>
              </a:spcBef>
              <a:spcAft>
                <a:spcPts val="0"/>
              </a:spcAft>
              <a:buSzPts val="2100"/>
              <a:buNone/>
              <a:defRPr sz="2100" b="1"/>
            </a:lvl3pPr>
            <a:lvl4pPr lvl="3" algn="l">
              <a:lnSpc>
                <a:spcPct val="115000"/>
              </a:lnSpc>
              <a:spcBef>
                <a:spcPts val="2100"/>
              </a:spcBef>
              <a:spcAft>
                <a:spcPts val="0"/>
              </a:spcAft>
              <a:buSzPts val="2100"/>
              <a:buNone/>
              <a:defRPr sz="2100" b="1"/>
            </a:lvl4pPr>
            <a:lvl5pPr lvl="4" algn="l">
              <a:lnSpc>
                <a:spcPct val="115000"/>
              </a:lnSpc>
              <a:spcBef>
                <a:spcPts val="2100"/>
              </a:spcBef>
              <a:spcAft>
                <a:spcPts val="0"/>
              </a:spcAft>
              <a:buSzPts val="2100"/>
              <a:buNone/>
              <a:defRPr sz="2100" b="1"/>
            </a:lvl5pPr>
            <a:lvl6pPr lvl="5" algn="l">
              <a:lnSpc>
                <a:spcPct val="115000"/>
              </a:lnSpc>
              <a:spcBef>
                <a:spcPts val="2100"/>
              </a:spcBef>
              <a:spcAft>
                <a:spcPts val="0"/>
              </a:spcAft>
              <a:buSzPts val="2100"/>
              <a:buNone/>
              <a:defRPr sz="2100" b="1"/>
            </a:lvl6pPr>
            <a:lvl7pPr lvl="6" algn="l">
              <a:lnSpc>
                <a:spcPct val="115000"/>
              </a:lnSpc>
              <a:spcBef>
                <a:spcPts val="2100"/>
              </a:spcBef>
              <a:spcAft>
                <a:spcPts val="0"/>
              </a:spcAft>
              <a:buSzPts val="2100"/>
              <a:buNone/>
              <a:defRPr sz="2100" b="1"/>
            </a:lvl7pPr>
            <a:lvl8pPr lvl="7" algn="l">
              <a:lnSpc>
                <a:spcPct val="115000"/>
              </a:lnSpc>
              <a:spcBef>
                <a:spcPts val="2100"/>
              </a:spcBef>
              <a:spcAft>
                <a:spcPts val="0"/>
              </a:spcAft>
              <a:buSzPts val="2100"/>
              <a:buNone/>
              <a:defRPr sz="2100" b="1"/>
            </a:lvl8pPr>
            <a:lvl9pPr lvl="8" algn="l">
              <a:lnSpc>
                <a:spcPct val="115000"/>
              </a:lnSpc>
              <a:spcBef>
                <a:spcPts val="2100"/>
              </a:spcBef>
              <a:spcAft>
                <a:spcPts val="2100"/>
              </a:spcAft>
              <a:buSzPts val="2100"/>
              <a:buNone/>
              <a:defRPr sz="2100" b="1"/>
            </a:lvl9pPr>
          </a:lstStyle>
          <a:p>
            <a:endParaRPr/>
          </a:p>
        </p:txBody>
      </p:sp>
      <p:sp>
        <p:nvSpPr>
          <p:cNvPr id="94" name="Google Shape;94;p8"/>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marR="0" lvl="0" algn="l">
              <a:lnSpc>
                <a:spcPct val="100000"/>
              </a:lnSpc>
              <a:spcBef>
                <a:spcPts val="0"/>
              </a:spcBef>
              <a:spcAft>
                <a:spcPts val="0"/>
              </a:spcAft>
              <a:buClr>
                <a:schemeClr val="dk1"/>
              </a:buClr>
              <a:buSzPts val="6000"/>
              <a:buFont typeface="Aldrich"/>
              <a:buNone/>
              <a:defRPr sz="6000"/>
            </a:lvl1pPr>
            <a:lvl2pPr lvl="1"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2pPr>
            <a:lvl3pPr lvl="2"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3pPr>
            <a:lvl4pPr lvl="3"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4pPr>
            <a:lvl5pPr lvl="4"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5pPr>
            <a:lvl6pPr lvl="5"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6pPr>
            <a:lvl7pPr lvl="6"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7pPr>
            <a:lvl8pPr lvl="7"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8pPr>
            <a:lvl9pPr lvl="8" algn="l">
              <a:lnSpc>
                <a:spcPct val="100000"/>
              </a:lnSpc>
              <a:spcBef>
                <a:spcPts val="0"/>
              </a:spcBef>
              <a:spcAft>
                <a:spcPts val="0"/>
              </a:spcAft>
              <a:buClr>
                <a:schemeClr val="dk1"/>
              </a:buClr>
              <a:buSzPts val="6000"/>
              <a:buFont typeface="Abril Fatface"/>
              <a:buNone/>
              <a:defRPr sz="6000">
                <a:solidFill>
                  <a:schemeClr val="dk1"/>
                </a:solidFill>
                <a:latin typeface="Abril Fatface"/>
                <a:ea typeface="Abril Fatface"/>
                <a:cs typeface="Abril Fatface"/>
                <a:sym typeface="Abril Fatface"/>
              </a:defRPr>
            </a:lvl9pPr>
          </a:lstStyle>
          <a:p>
            <a:endParaRPr/>
          </a:p>
        </p:txBody>
      </p:sp>
      <p:sp>
        <p:nvSpPr>
          <p:cNvPr id="95" name="Google Shape;95;p8"/>
          <p:cNvSpPr txBox="1">
            <a:spLocks noGrp="1"/>
          </p:cNvSpPr>
          <p:nvPr>
            <p:ph type="body" idx="3"/>
          </p:nvPr>
        </p:nvSpPr>
        <p:spPr>
          <a:xfrm>
            <a:off x="1327200" y="2961200"/>
            <a:ext cx="4410300" cy="3118500"/>
          </a:xfrm>
          <a:prstGeom prst="rect">
            <a:avLst/>
          </a:prstGeom>
          <a:noFill/>
          <a:ln>
            <a:noFill/>
          </a:ln>
        </p:spPr>
        <p:txBody>
          <a:bodyPr spcFirstLastPara="1" wrap="square" lIns="121900" tIns="121900" rIns="121900" bIns="121900" anchor="t" anchorCtr="0">
            <a:noAutofit/>
          </a:bodyPr>
          <a:lstStyle>
            <a:lvl1pPr marL="457200" lvl="0" indent="-355600" algn="l">
              <a:lnSpc>
                <a:spcPct val="115000"/>
              </a:lnSpc>
              <a:spcBef>
                <a:spcPts val="0"/>
              </a:spcBef>
              <a:spcAft>
                <a:spcPts val="0"/>
              </a:spcAft>
              <a:buSzPts val="2000"/>
              <a:buChar char="●"/>
              <a:defRPr sz="2000"/>
            </a:lvl1pPr>
            <a:lvl2pPr marL="914400" lvl="1" indent="-355600" algn="l">
              <a:lnSpc>
                <a:spcPct val="115000"/>
              </a:lnSpc>
              <a:spcBef>
                <a:spcPts val="2100"/>
              </a:spcBef>
              <a:spcAft>
                <a:spcPts val="0"/>
              </a:spcAft>
              <a:buSzPts val="2000"/>
              <a:buChar char="○"/>
              <a:defRPr sz="2000"/>
            </a:lvl2pPr>
            <a:lvl3pPr marL="1371600" lvl="2" indent="-355600" algn="l">
              <a:lnSpc>
                <a:spcPct val="115000"/>
              </a:lnSpc>
              <a:spcBef>
                <a:spcPts val="2100"/>
              </a:spcBef>
              <a:spcAft>
                <a:spcPts val="0"/>
              </a:spcAft>
              <a:buSzPts val="2000"/>
              <a:buChar char="■"/>
              <a:defRPr sz="2000"/>
            </a:lvl3pPr>
            <a:lvl4pPr marL="1828800" lvl="3" indent="-355600" algn="l">
              <a:lnSpc>
                <a:spcPct val="115000"/>
              </a:lnSpc>
              <a:spcBef>
                <a:spcPts val="2100"/>
              </a:spcBef>
              <a:spcAft>
                <a:spcPts val="0"/>
              </a:spcAft>
              <a:buSzPts val="2000"/>
              <a:buChar char="●"/>
              <a:defRPr sz="2000"/>
            </a:lvl4pPr>
            <a:lvl5pPr marL="2286000" lvl="4" indent="-355600" algn="l">
              <a:lnSpc>
                <a:spcPct val="115000"/>
              </a:lnSpc>
              <a:spcBef>
                <a:spcPts val="2100"/>
              </a:spcBef>
              <a:spcAft>
                <a:spcPts val="0"/>
              </a:spcAft>
              <a:buSzPts val="2000"/>
              <a:buChar char="○"/>
              <a:defRPr sz="2000"/>
            </a:lvl5pPr>
            <a:lvl6pPr marL="2743200" lvl="5" indent="-355600" algn="l">
              <a:lnSpc>
                <a:spcPct val="115000"/>
              </a:lnSpc>
              <a:spcBef>
                <a:spcPts val="2100"/>
              </a:spcBef>
              <a:spcAft>
                <a:spcPts val="0"/>
              </a:spcAft>
              <a:buSzPts val="2000"/>
              <a:buChar char="■"/>
              <a:defRPr sz="2000"/>
            </a:lvl6pPr>
            <a:lvl7pPr marL="3200400" lvl="6" indent="-355600" algn="l">
              <a:lnSpc>
                <a:spcPct val="115000"/>
              </a:lnSpc>
              <a:spcBef>
                <a:spcPts val="2100"/>
              </a:spcBef>
              <a:spcAft>
                <a:spcPts val="0"/>
              </a:spcAft>
              <a:buSzPts val="2000"/>
              <a:buChar char="●"/>
              <a:defRPr sz="2000"/>
            </a:lvl7pPr>
            <a:lvl8pPr marL="3657600" lvl="7" indent="-355600" algn="l">
              <a:lnSpc>
                <a:spcPct val="115000"/>
              </a:lnSpc>
              <a:spcBef>
                <a:spcPts val="2100"/>
              </a:spcBef>
              <a:spcAft>
                <a:spcPts val="0"/>
              </a:spcAft>
              <a:buSzPts val="2000"/>
              <a:buChar char="○"/>
              <a:defRPr sz="2000"/>
            </a:lvl8pPr>
            <a:lvl9pPr marL="4114800" lvl="8" indent="-355600" algn="l">
              <a:lnSpc>
                <a:spcPct val="115000"/>
              </a:lnSpc>
              <a:spcBef>
                <a:spcPts val="2100"/>
              </a:spcBef>
              <a:spcAft>
                <a:spcPts val="2100"/>
              </a:spcAft>
              <a:buSzPts val="2000"/>
              <a:buChar char="■"/>
              <a:defRPr sz="2000"/>
            </a:lvl9pPr>
          </a:lstStyle>
          <a:p>
            <a:endParaRPr/>
          </a:p>
        </p:txBody>
      </p:sp>
      <p:sp>
        <p:nvSpPr>
          <p:cNvPr id="96" name="Google Shape;96;p8"/>
          <p:cNvSpPr txBox="1">
            <a:spLocks noGrp="1"/>
          </p:cNvSpPr>
          <p:nvPr>
            <p:ph type="body" idx="4"/>
          </p:nvPr>
        </p:nvSpPr>
        <p:spPr>
          <a:xfrm>
            <a:off x="6770523" y="2949450"/>
            <a:ext cx="4410600" cy="3118500"/>
          </a:xfrm>
          <a:prstGeom prst="rect">
            <a:avLst/>
          </a:prstGeom>
          <a:noFill/>
          <a:ln>
            <a:noFill/>
          </a:ln>
        </p:spPr>
        <p:txBody>
          <a:bodyPr spcFirstLastPara="1" wrap="square" lIns="121900" tIns="121900" rIns="121900" bIns="121900" anchor="t" anchorCtr="0">
            <a:noAutofit/>
          </a:bodyPr>
          <a:lstStyle>
            <a:lvl1pPr marL="457200" lvl="0" indent="-355600" algn="l">
              <a:lnSpc>
                <a:spcPct val="115000"/>
              </a:lnSpc>
              <a:spcBef>
                <a:spcPts val="0"/>
              </a:spcBef>
              <a:spcAft>
                <a:spcPts val="0"/>
              </a:spcAft>
              <a:buSzPts val="2000"/>
              <a:buChar char="●"/>
              <a:defRPr sz="2000"/>
            </a:lvl1pPr>
            <a:lvl2pPr marL="914400" lvl="1" indent="-355600" algn="l">
              <a:lnSpc>
                <a:spcPct val="115000"/>
              </a:lnSpc>
              <a:spcBef>
                <a:spcPts val="2100"/>
              </a:spcBef>
              <a:spcAft>
                <a:spcPts val="0"/>
              </a:spcAft>
              <a:buSzPts val="2000"/>
              <a:buChar char="○"/>
              <a:defRPr sz="2000"/>
            </a:lvl2pPr>
            <a:lvl3pPr marL="1371600" lvl="2" indent="-355600" algn="l">
              <a:lnSpc>
                <a:spcPct val="115000"/>
              </a:lnSpc>
              <a:spcBef>
                <a:spcPts val="2100"/>
              </a:spcBef>
              <a:spcAft>
                <a:spcPts val="0"/>
              </a:spcAft>
              <a:buSzPts val="2000"/>
              <a:buChar char="■"/>
              <a:defRPr sz="2000"/>
            </a:lvl3pPr>
            <a:lvl4pPr marL="1828800" lvl="3" indent="-355600" algn="l">
              <a:lnSpc>
                <a:spcPct val="115000"/>
              </a:lnSpc>
              <a:spcBef>
                <a:spcPts val="2100"/>
              </a:spcBef>
              <a:spcAft>
                <a:spcPts val="0"/>
              </a:spcAft>
              <a:buSzPts val="2000"/>
              <a:buChar char="●"/>
              <a:defRPr sz="2000"/>
            </a:lvl4pPr>
            <a:lvl5pPr marL="2286000" lvl="4" indent="-355600" algn="l">
              <a:lnSpc>
                <a:spcPct val="115000"/>
              </a:lnSpc>
              <a:spcBef>
                <a:spcPts val="2100"/>
              </a:spcBef>
              <a:spcAft>
                <a:spcPts val="0"/>
              </a:spcAft>
              <a:buSzPts val="2000"/>
              <a:buChar char="○"/>
              <a:defRPr sz="2000"/>
            </a:lvl5pPr>
            <a:lvl6pPr marL="2743200" lvl="5" indent="-355600" algn="l">
              <a:lnSpc>
                <a:spcPct val="115000"/>
              </a:lnSpc>
              <a:spcBef>
                <a:spcPts val="2100"/>
              </a:spcBef>
              <a:spcAft>
                <a:spcPts val="0"/>
              </a:spcAft>
              <a:buSzPts val="2000"/>
              <a:buChar char="■"/>
              <a:defRPr sz="2000"/>
            </a:lvl6pPr>
            <a:lvl7pPr marL="3200400" lvl="6" indent="-355600" algn="l">
              <a:lnSpc>
                <a:spcPct val="115000"/>
              </a:lnSpc>
              <a:spcBef>
                <a:spcPts val="2100"/>
              </a:spcBef>
              <a:spcAft>
                <a:spcPts val="0"/>
              </a:spcAft>
              <a:buSzPts val="2000"/>
              <a:buChar char="●"/>
              <a:defRPr sz="2000"/>
            </a:lvl7pPr>
            <a:lvl8pPr marL="3657600" lvl="7" indent="-355600" algn="l">
              <a:lnSpc>
                <a:spcPct val="115000"/>
              </a:lnSpc>
              <a:spcBef>
                <a:spcPts val="2100"/>
              </a:spcBef>
              <a:spcAft>
                <a:spcPts val="0"/>
              </a:spcAft>
              <a:buSzPts val="2000"/>
              <a:buChar char="○"/>
              <a:defRPr sz="2000"/>
            </a:lvl8pPr>
            <a:lvl9pPr marL="4114800" lvl="8" indent="-355600" algn="l">
              <a:lnSpc>
                <a:spcPct val="115000"/>
              </a:lnSpc>
              <a:spcBef>
                <a:spcPts val="2100"/>
              </a:spcBef>
              <a:spcAft>
                <a:spcPts val="2100"/>
              </a:spcAft>
              <a:buSzPts val="2000"/>
              <a:buChar char="■"/>
              <a:defRPr sz="2000"/>
            </a:lvl9pPr>
          </a:lstStyle>
          <a:p>
            <a:endParaRPr/>
          </a:p>
        </p:txBody>
      </p:sp>
      <p:sp>
        <p:nvSpPr>
          <p:cNvPr id="97" name="Google Shape;97;p8"/>
          <p:cNvSpPr/>
          <p:nvPr/>
        </p:nvSpPr>
        <p:spPr>
          <a:xfrm>
            <a:off x="379197" y="111594"/>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5400000" algn="t"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 name="Google Shape;98;p8"/>
          <p:cNvSpPr/>
          <p:nvPr/>
        </p:nvSpPr>
        <p:spPr>
          <a:xfrm>
            <a:off x="379197" y="6468019"/>
            <a:ext cx="11376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6200000"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8"/>
          <p:cNvSpPr/>
          <p:nvPr/>
        </p:nvSpPr>
        <p:spPr>
          <a:xfrm rot="-5400000">
            <a:off x="-2776803" y="3299569"/>
            <a:ext cx="60603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algn="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8"/>
          <p:cNvSpPr/>
          <p:nvPr/>
        </p:nvSpPr>
        <p:spPr>
          <a:xfrm rot="-5400000">
            <a:off x="9049797" y="3281619"/>
            <a:ext cx="5848500" cy="318900"/>
          </a:xfrm>
          <a:prstGeom prst="roundRect">
            <a:avLst>
              <a:gd name="adj" fmla="val 16667"/>
            </a:avLst>
          </a:prstGeom>
          <a:gradFill>
            <a:gsLst>
              <a:gs pos="0">
                <a:srgbClr val="A5A5A5"/>
              </a:gs>
              <a:gs pos="18000">
                <a:srgbClr val="E8E8E8"/>
              </a:gs>
              <a:gs pos="52000">
                <a:srgbClr val="A5A5A5"/>
              </a:gs>
              <a:gs pos="83000">
                <a:srgbClr val="E8E8E8"/>
              </a:gs>
              <a:gs pos="100000">
                <a:srgbClr val="737373"/>
              </a:gs>
            </a:gsLst>
            <a:lin ang="5400012" scaled="0"/>
          </a:gradFill>
          <a:ln>
            <a:noFill/>
          </a:ln>
          <a:effectLst>
            <a:outerShdw blurRad="50800" dist="38100" dir="10800000" algn="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8"/>
          <p:cNvSpPr/>
          <p:nvPr/>
        </p:nvSpPr>
        <p:spPr>
          <a:xfrm>
            <a:off x="17697" y="6259264"/>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8900000" algn="b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2" name="Google Shape;102;p8"/>
          <p:cNvSpPr/>
          <p:nvPr/>
        </p:nvSpPr>
        <p:spPr>
          <a:xfrm rot="10800000" flipH="1">
            <a:off x="17697" y="58190"/>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2700000" algn="tl"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3" name="Google Shape;103;p8"/>
          <p:cNvSpPr/>
          <p:nvPr/>
        </p:nvSpPr>
        <p:spPr>
          <a:xfrm flipH="1">
            <a:off x="11614059" y="6271062"/>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13500000" algn="b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04" name="Google Shape;104;p8"/>
          <p:cNvSpPr/>
          <p:nvPr/>
        </p:nvSpPr>
        <p:spPr>
          <a:xfrm rot="10800000">
            <a:off x="11614059" y="69988"/>
            <a:ext cx="538609" cy="548404"/>
          </a:xfrm>
          <a:custGeom>
            <a:avLst/>
            <a:gdLst/>
            <a:ahLst/>
            <a:cxnLst/>
            <a:rect l="l" t="t" r="r" b="b"/>
            <a:pathLst>
              <a:path w="648927" h="660728" extrusionOk="0">
                <a:moveTo>
                  <a:pt x="79156" y="0"/>
                </a:moveTo>
                <a:lnTo>
                  <a:pt x="494922" y="0"/>
                </a:lnTo>
                <a:lnTo>
                  <a:pt x="597439" y="124251"/>
                </a:lnTo>
                <a:lnTo>
                  <a:pt x="648927" y="166733"/>
                </a:lnTo>
                <a:lnTo>
                  <a:pt x="648927" y="581572"/>
                </a:lnTo>
                <a:cubicBezTo>
                  <a:pt x="648927" y="625289"/>
                  <a:pt x="613488" y="660728"/>
                  <a:pt x="569771" y="660728"/>
                </a:cubicBezTo>
                <a:lnTo>
                  <a:pt x="79156" y="660728"/>
                </a:lnTo>
                <a:cubicBezTo>
                  <a:pt x="35439" y="660728"/>
                  <a:pt x="0" y="625289"/>
                  <a:pt x="0" y="581572"/>
                </a:cubicBezTo>
                <a:lnTo>
                  <a:pt x="0" y="79156"/>
                </a:lnTo>
                <a:cubicBezTo>
                  <a:pt x="0" y="35439"/>
                  <a:pt x="35439" y="0"/>
                  <a:pt x="79156" y="0"/>
                </a:cubicBezTo>
                <a:close/>
              </a:path>
            </a:pathLst>
          </a:custGeom>
          <a:solidFill>
            <a:srgbClr val="3F3F3F"/>
          </a:solidFill>
          <a:ln>
            <a:noFill/>
          </a:ln>
          <a:effectLst>
            <a:outerShdw blurRad="50800" dist="38100" dir="8100000" algn="tr" rotWithShape="0">
              <a:srgbClr val="000000">
                <a:alpha val="40000"/>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7718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AF1C2E-C286-4E9D-A96B-1FA689249F20}"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62238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AF1C2E-C286-4E9D-A96B-1FA689249F20}"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302712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AF1C2E-C286-4E9D-A96B-1FA689249F20}"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1187733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AF1C2E-C286-4E9D-A96B-1FA689249F20}" type="datetimeFigureOut">
              <a:rPr lang="en-US" smtClean="0"/>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3947299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AF1C2E-C286-4E9D-A96B-1FA689249F20}" type="datetimeFigureOut">
              <a:rPr lang="en-US" smtClean="0"/>
              <a:t>11/11/2021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139065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F1C2E-C286-4E9D-A96B-1FA689249F20}" type="datetimeFigureOut">
              <a:rPr lang="en-US" smtClean="0"/>
              <a:t>11/11/2021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90470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AF1C2E-C286-4E9D-A96B-1FA689249F20}"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346344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FAF1C2E-C286-4E9D-A96B-1FA689249F20}"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24C27-D1C1-4B7F-B525-7D4AD958076C}" type="slidenum">
              <a:rPr lang="en-US" smtClean="0"/>
              <a:t>‹#›</a:t>
            </a:fld>
            <a:endParaRPr lang="en-US"/>
          </a:p>
        </p:txBody>
      </p:sp>
    </p:spTree>
    <p:extLst>
      <p:ext uri="{BB962C8B-B14F-4D97-AF65-F5344CB8AC3E}">
        <p14:creationId xmlns:p14="http://schemas.microsoft.com/office/powerpoint/2010/main" val="378760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F1C2E-C286-4E9D-A96B-1FA689249F20}" type="datetimeFigureOut">
              <a:rPr lang="en-US" smtClean="0"/>
              <a:t>11/11/2021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24C27-D1C1-4B7F-B525-7D4AD958076C}" type="slidenum">
              <a:rPr lang="en-US" smtClean="0"/>
              <a:t>‹#›</a:t>
            </a:fld>
            <a:endParaRPr lang="en-US"/>
          </a:p>
        </p:txBody>
      </p:sp>
    </p:spTree>
    <p:extLst>
      <p:ext uri="{BB962C8B-B14F-4D97-AF65-F5344CB8AC3E}">
        <p14:creationId xmlns:p14="http://schemas.microsoft.com/office/powerpoint/2010/main" val="767294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5" name="Google Shape;295;p24"/>
          <p:cNvSpPr txBox="1">
            <a:spLocks noGrp="1"/>
          </p:cNvSpPr>
          <p:nvPr>
            <p:ph type="subTitle" idx="1"/>
          </p:nvPr>
        </p:nvSpPr>
        <p:spPr>
          <a:xfrm>
            <a:off x="7136582" y="2598364"/>
            <a:ext cx="3505200" cy="3396818"/>
          </a:xfrm>
          <a:prstGeom prst="rect">
            <a:avLst/>
          </a:prstGeom>
          <a:noFill/>
          <a:ln>
            <a:noFill/>
          </a:ln>
        </p:spPr>
        <p:txBody>
          <a:bodyPr spcFirstLastPara="1" wrap="square" lIns="121900" tIns="121900" rIns="121900" bIns="121900" anchor="t" anchorCtr="0">
            <a:noAutofit/>
          </a:bodyPr>
          <a:lstStyle/>
          <a:p>
            <a:pPr marL="0" indent="0">
              <a:spcAft>
                <a:spcPts val="2100"/>
              </a:spcAft>
            </a:pPr>
            <a:r>
              <a:rPr lang="en-US" sz="1800" b="0" dirty="0" smtClean="0">
                <a:ln w="0"/>
                <a:solidFill>
                  <a:schemeClr val="tx1"/>
                </a:solidFill>
                <a:latin typeface="Felix Titling" panose="04060505060202020A04" pitchFamily="82" charset="0"/>
              </a:rPr>
              <a:t>By:</a:t>
            </a:r>
          </a:p>
          <a:p>
            <a:pPr marL="0" indent="0">
              <a:spcAft>
                <a:spcPts val="2100"/>
              </a:spcAft>
            </a:pPr>
            <a:r>
              <a:rPr lang="en-US" sz="1800" b="0" dirty="0" smtClean="0">
                <a:ln w="0"/>
                <a:solidFill>
                  <a:schemeClr val="tx1"/>
                </a:solidFill>
                <a:latin typeface="Felix Titling" panose="04060505060202020A04" pitchFamily="82" charset="0"/>
              </a:rPr>
              <a:t>Hassan </a:t>
            </a:r>
            <a:r>
              <a:rPr lang="en-US" sz="1800" b="0" dirty="0" err="1">
                <a:ln w="0"/>
                <a:solidFill>
                  <a:schemeClr val="tx1"/>
                </a:solidFill>
                <a:latin typeface="Felix Titling" panose="04060505060202020A04" pitchFamily="82" charset="0"/>
              </a:rPr>
              <a:t>Arie</a:t>
            </a:r>
            <a:r>
              <a:rPr lang="en-US" sz="1800" b="0" dirty="0">
                <a:ln w="0"/>
                <a:solidFill>
                  <a:schemeClr val="tx1"/>
                </a:solidFill>
                <a:latin typeface="Felix Titling" panose="04060505060202020A04" pitchFamily="82" charset="0"/>
              </a:rPr>
              <a:t> Wibowo-453</a:t>
            </a:r>
          </a:p>
          <a:p>
            <a:pPr marL="0" lvl="0" indent="0" rtl="0">
              <a:lnSpc>
                <a:spcPct val="115000"/>
              </a:lnSpc>
              <a:spcBef>
                <a:spcPts val="0"/>
              </a:spcBef>
              <a:spcAft>
                <a:spcPts val="2100"/>
              </a:spcAft>
              <a:buSzPts val="1900"/>
              <a:buNone/>
            </a:pPr>
            <a:endParaRPr sz="1800" b="0" dirty="0">
              <a:latin typeface="Felix Titling" panose="04060505060202020A04" pitchFamily="82" charset="0"/>
            </a:endParaRPr>
          </a:p>
        </p:txBody>
      </p:sp>
      <p:sp>
        <p:nvSpPr>
          <p:cNvPr id="6" name="Title 4"/>
          <p:cNvSpPr>
            <a:spLocks noGrp="1"/>
          </p:cNvSpPr>
          <p:nvPr>
            <p:ph type="title"/>
          </p:nvPr>
        </p:nvSpPr>
        <p:spPr>
          <a:xfrm>
            <a:off x="492369" y="1223889"/>
            <a:ext cx="5373859" cy="4110111"/>
          </a:xfrm>
        </p:spPr>
        <p:txBody>
          <a:bodyPr/>
          <a:lstStyle/>
          <a:p>
            <a:pPr algn="ctr"/>
            <a:r>
              <a:rPr lang="en-US" sz="4400" dirty="0" err="1">
                <a:latin typeface="Bodoni MT" panose="02070603080606020203" pitchFamily="18" charset="0"/>
              </a:rPr>
              <a:t>Matan</a:t>
            </a:r>
            <a:r>
              <a:rPr lang="en-US" sz="4400" dirty="0">
                <a:latin typeface="Bodoni MT" panose="02070603080606020203" pitchFamily="18" charset="0"/>
              </a:rPr>
              <a:t> </a:t>
            </a:r>
            <a:r>
              <a:rPr lang="en-US" sz="4400" dirty="0" err="1">
                <a:latin typeface="Bodoni MT" panose="02070603080606020203" pitchFamily="18" charset="0"/>
              </a:rPr>
              <a:t>Keyakinan</a:t>
            </a:r>
            <a:r>
              <a:rPr lang="en-US" sz="4400" dirty="0">
                <a:latin typeface="Bodoni MT" panose="02070603080606020203" pitchFamily="18" charset="0"/>
              </a:rPr>
              <a:t> </a:t>
            </a:r>
            <a:r>
              <a:rPr lang="en-US" sz="4400" dirty="0" err="1">
                <a:latin typeface="Bodoni MT" panose="02070603080606020203" pitchFamily="18" charset="0"/>
              </a:rPr>
              <a:t>Cita</a:t>
            </a:r>
            <a:r>
              <a:rPr lang="en-US" sz="4400" dirty="0">
                <a:latin typeface="Bodoni MT" panose="02070603080606020203" pitchFamily="18" charset="0"/>
              </a:rPr>
              <a:t> – </a:t>
            </a:r>
            <a:r>
              <a:rPr lang="en-US" sz="4400" dirty="0" err="1">
                <a:latin typeface="Bodoni MT" panose="02070603080606020203" pitchFamily="18" charset="0"/>
              </a:rPr>
              <a:t>Cita</a:t>
            </a:r>
            <a:r>
              <a:rPr lang="en-US" sz="4400" dirty="0">
                <a:latin typeface="Bodoni MT" panose="02070603080606020203" pitchFamily="18" charset="0"/>
              </a:rPr>
              <a:t> </a:t>
            </a:r>
            <a:r>
              <a:rPr lang="en-US" sz="4400" dirty="0" err="1">
                <a:latin typeface="Bodoni MT" panose="02070603080606020203" pitchFamily="18" charset="0"/>
              </a:rPr>
              <a:t>Hidup</a:t>
            </a:r>
            <a:r>
              <a:rPr lang="en-US" sz="4400" dirty="0">
                <a:latin typeface="Bodoni MT" panose="02070603080606020203" pitchFamily="18" charset="0"/>
              </a:rPr>
              <a:t> </a:t>
            </a:r>
            <a:r>
              <a:rPr lang="en-US" sz="4400" dirty="0" err="1">
                <a:latin typeface="Bodoni MT" panose="02070603080606020203" pitchFamily="18" charset="0"/>
              </a:rPr>
              <a:t>Muhammadiyah</a:t>
            </a:r>
            <a:r>
              <a:rPr lang="en-US" sz="4400" dirty="0">
                <a:latin typeface="Bodoni MT" panose="02070603080606020203" pitchFamily="18" charset="0"/>
              </a:rPr>
              <a:t> </a:t>
            </a:r>
            <a:r>
              <a:rPr lang="en-US" sz="4400" dirty="0" err="1">
                <a:latin typeface="Bodoni MT" panose="02070603080606020203" pitchFamily="18" charset="0"/>
              </a:rPr>
              <a:t>dan</a:t>
            </a:r>
            <a:r>
              <a:rPr lang="en-US" sz="4400" dirty="0">
                <a:latin typeface="Bodoni MT" panose="02070603080606020203" pitchFamily="18" charset="0"/>
              </a:rPr>
              <a:t> </a:t>
            </a:r>
            <a:r>
              <a:rPr lang="en-US" sz="4400" dirty="0" err="1" smtClean="0">
                <a:latin typeface="Bodoni MT" panose="02070603080606020203" pitchFamily="18" charset="0"/>
              </a:rPr>
              <a:t>Sejarah</a:t>
            </a:r>
            <a:r>
              <a:rPr lang="en-US" sz="4400" dirty="0">
                <a:latin typeface="Bodoni MT" panose="02070603080606020203" pitchFamily="18" charset="0"/>
              </a:rPr>
              <a:t> </a:t>
            </a:r>
            <a:r>
              <a:rPr lang="en-US" sz="4400" dirty="0" err="1" smtClean="0">
                <a:latin typeface="Bodoni MT" panose="02070603080606020203" pitchFamily="18" charset="0"/>
              </a:rPr>
              <a:t>Perumusan</a:t>
            </a:r>
            <a:r>
              <a:rPr lang="en-US" sz="4400" dirty="0" smtClean="0">
                <a:latin typeface="Bodoni MT" panose="02070603080606020203" pitchFamily="18" charset="0"/>
              </a:rPr>
              <a:t> </a:t>
            </a:r>
            <a:r>
              <a:rPr lang="en-US" sz="4400" dirty="0">
                <a:latin typeface="Bodoni MT" panose="02070603080606020203" pitchFamily="18" charset="0"/>
              </a:rPr>
              <a:t>(MKCHM</a:t>
            </a:r>
            <a:r>
              <a:rPr lang="en-US" sz="4400" dirty="0" smtClean="0">
                <a:latin typeface="Bodoni MT" panose="02070603080606020203" pitchFamily="18" charset="0"/>
              </a:rPr>
              <a:t>)</a:t>
            </a:r>
            <a:endParaRPr lang="en-US" sz="4400" dirty="0">
              <a:latin typeface="Bodoni MT" panose="02070603080606020203" pitchFamily="18" charset="0"/>
            </a:endParaRPr>
          </a:p>
        </p:txBody>
      </p:sp>
    </p:spTree>
    <p:extLst>
      <p:ext uri="{BB962C8B-B14F-4D97-AF65-F5344CB8AC3E}">
        <p14:creationId xmlns:p14="http://schemas.microsoft.com/office/powerpoint/2010/main" val="7611815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25"/>
          <p:cNvSpPr/>
          <p:nvPr/>
        </p:nvSpPr>
        <p:spPr>
          <a:xfrm>
            <a:off x="843002" y="966704"/>
            <a:ext cx="4425949" cy="4685409"/>
          </a:xfrm>
          <a:custGeom>
            <a:avLst/>
            <a:gdLst/>
            <a:ahLst/>
            <a:cxnLst/>
            <a:rect l="l" t="t" r="r" b="b"/>
            <a:pathLst>
              <a:path w="3462922" h="3710694" extrusionOk="0">
                <a:moveTo>
                  <a:pt x="0" y="0"/>
                </a:moveTo>
                <a:lnTo>
                  <a:pt x="317151" y="0"/>
                </a:lnTo>
                <a:lnTo>
                  <a:pt x="274831" y="8544"/>
                </a:lnTo>
                <a:cubicBezTo>
                  <a:pt x="216604" y="33172"/>
                  <a:pt x="175747" y="90829"/>
                  <a:pt x="175747" y="158027"/>
                </a:cubicBezTo>
                <a:cubicBezTo>
                  <a:pt x="175747" y="247625"/>
                  <a:pt x="248381" y="320259"/>
                  <a:pt x="337979" y="320259"/>
                </a:cubicBezTo>
                <a:cubicBezTo>
                  <a:pt x="427577" y="320259"/>
                  <a:pt x="500211" y="247625"/>
                  <a:pt x="500211" y="158027"/>
                </a:cubicBezTo>
                <a:cubicBezTo>
                  <a:pt x="500211" y="90829"/>
                  <a:pt x="459355" y="33172"/>
                  <a:pt x="401127" y="8544"/>
                </a:cubicBezTo>
                <a:lnTo>
                  <a:pt x="358807" y="0"/>
                </a:lnTo>
                <a:lnTo>
                  <a:pt x="868544" y="0"/>
                </a:lnTo>
                <a:lnTo>
                  <a:pt x="826224" y="8544"/>
                </a:lnTo>
                <a:cubicBezTo>
                  <a:pt x="767997" y="33172"/>
                  <a:pt x="727140" y="90829"/>
                  <a:pt x="727140" y="158027"/>
                </a:cubicBezTo>
                <a:cubicBezTo>
                  <a:pt x="727140" y="247625"/>
                  <a:pt x="799774" y="320259"/>
                  <a:pt x="889372" y="320259"/>
                </a:cubicBezTo>
                <a:cubicBezTo>
                  <a:pt x="978970" y="320259"/>
                  <a:pt x="1051604" y="247625"/>
                  <a:pt x="1051604" y="158027"/>
                </a:cubicBezTo>
                <a:cubicBezTo>
                  <a:pt x="1051604" y="90829"/>
                  <a:pt x="1010748" y="33172"/>
                  <a:pt x="952520" y="8544"/>
                </a:cubicBezTo>
                <a:lnTo>
                  <a:pt x="910200" y="0"/>
                </a:lnTo>
                <a:lnTo>
                  <a:pt x="1419937" y="0"/>
                </a:lnTo>
                <a:lnTo>
                  <a:pt x="1377617" y="8544"/>
                </a:lnTo>
                <a:cubicBezTo>
                  <a:pt x="1319390" y="33172"/>
                  <a:pt x="1278533" y="90829"/>
                  <a:pt x="1278533" y="158027"/>
                </a:cubicBezTo>
                <a:cubicBezTo>
                  <a:pt x="1278533" y="247625"/>
                  <a:pt x="1351167" y="320259"/>
                  <a:pt x="1440765" y="320259"/>
                </a:cubicBezTo>
                <a:cubicBezTo>
                  <a:pt x="1530363" y="320259"/>
                  <a:pt x="1602997" y="247625"/>
                  <a:pt x="1602997" y="158027"/>
                </a:cubicBezTo>
                <a:cubicBezTo>
                  <a:pt x="1602997" y="90829"/>
                  <a:pt x="1562141" y="33172"/>
                  <a:pt x="1503913" y="8544"/>
                </a:cubicBezTo>
                <a:lnTo>
                  <a:pt x="1461593" y="0"/>
                </a:lnTo>
                <a:lnTo>
                  <a:pt x="1971330" y="0"/>
                </a:lnTo>
                <a:lnTo>
                  <a:pt x="1929010" y="8544"/>
                </a:lnTo>
                <a:cubicBezTo>
                  <a:pt x="1870783" y="33172"/>
                  <a:pt x="1829926" y="90829"/>
                  <a:pt x="1829926" y="158027"/>
                </a:cubicBezTo>
                <a:cubicBezTo>
                  <a:pt x="1829926" y="247625"/>
                  <a:pt x="1902560" y="320259"/>
                  <a:pt x="1992158" y="320259"/>
                </a:cubicBezTo>
                <a:cubicBezTo>
                  <a:pt x="2081756" y="320259"/>
                  <a:pt x="2154390" y="247625"/>
                  <a:pt x="2154390" y="158027"/>
                </a:cubicBezTo>
                <a:cubicBezTo>
                  <a:pt x="2154390" y="90829"/>
                  <a:pt x="2113533" y="33172"/>
                  <a:pt x="2055306" y="8544"/>
                </a:cubicBezTo>
                <a:lnTo>
                  <a:pt x="2012986" y="0"/>
                </a:lnTo>
                <a:lnTo>
                  <a:pt x="2522723" y="0"/>
                </a:lnTo>
                <a:lnTo>
                  <a:pt x="2480403" y="8544"/>
                </a:lnTo>
                <a:cubicBezTo>
                  <a:pt x="2422176" y="33172"/>
                  <a:pt x="2381319" y="90829"/>
                  <a:pt x="2381319" y="158027"/>
                </a:cubicBezTo>
                <a:cubicBezTo>
                  <a:pt x="2381319" y="247625"/>
                  <a:pt x="2453953" y="320259"/>
                  <a:pt x="2543551" y="320259"/>
                </a:cubicBezTo>
                <a:cubicBezTo>
                  <a:pt x="2633149" y="320259"/>
                  <a:pt x="2705783" y="247625"/>
                  <a:pt x="2705783" y="158027"/>
                </a:cubicBezTo>
                <a:cubicBezTo>
                  <a:pt x="2705783" y="90829"/>
                  <a:pt x="2664926" y="33172"/>
                  <a:pt x="2606699" y="8544"/>
                </a:cubicBezTo>
                <a:lnTo>
                  <a:pt x="2564379" y="0"/>
                </a:lnTo>
                <a:lnTo>
                  <a:pt x="3074117" y="0"/>
                </a:lnTo>
                <a:lnTo>
                  <a:pt x="3031797" y="8544"/>
                </a:lnTo>
                <a:cubicBezTo>
                  <a:pt x="2973570" y="33172"/>
                  <a:pt x="2932713" y="90829"/>
                  <a:pt x="2932713" y="158027"/>
                </a:cubicBezTo>
                <a:cubicBezTo>
                  <a:pt x="2932713" y="247625"/>
                  <a:pt x="3005347" y="320259"/>
                  <a:pt x="3094945" y="320259"/>
                </a:cubicBezTo>
                <a:cubicBezTo>
                  <a:pt x="3184543" y="320259"/>
                  <a:pt x="3257177" y="247625"/>
                  <a:pt x="3257177" y="158027"/>
                </a:cubicBezTo>
                <a:cubicBezTo>
                  <a:pt x="3257177" y="90829"/>
                  <a:pt x="3216320" y="33172"/>
                  <a:pt x="3158093" y="8544"/>
                </a:cubicBezTo>
                <a:lnTo>
                  <a:pt x="3115773" y="0"/>
                </a:lnTo>
                <a:lnTo>
                  <a:pt x="3462922" y="0"/>
                </a:lnTo>
                <a:lnTo>
                  <a:pt x="3462922" y="3710694"/>
                </a:lnTo>
                <a:lnTo>
                  <a:pt x="0" y="3710694"/>
                </a:lnTo>
                <a:close/>
              </a:path>
            </a:pathLst>
          </a:custGeom>
          <a:solidFill>
            <a:schemeClr val="accent2">
              <a:lumMod val="40000"/>
              <a:lumOff val="60000"/>
            </a:schemeClr>
          </a:solidFill>
          <a:ln>
            <a:noFill/>
          </a:ln>
          <a:effectLst>
            <a:outerShdw blurRad="50800" dist="12700" dir="2700000" algn="tl" rotWithShape="0">
              <a:srgbClr val="000000">
                <a:alpha val="40000"/>
              </a:srgbClr>
            </a:outerShdw>
          </a:effectLst>
        </p:spPr>
        <p:txBody>
          <a:bodyPr spcFirstLastPara="1" wrap="square" lIns="91425" tIns="45700" rIns="91425" bIns="45700" anchor="ctr" anchorCtr="0">
            <a:noAutofit/>
          </a:bodyPr>
          <a:lstStyle/>
          <a:p>
            <a:pPr marL="0" indent="0" algn="ctr">
              <a:spcAft>
                <a:spcPts val="2100"/>
              </a:spcAft>
              <a:buNone/>
            </a:pPr>
            <a:r>
              <a:rPr lang="en-US" sz="2000" dirty="0" err="1">
                <a:latin typeface="Felix Titling" panose="04060505060202020A04" pitchFamily="82" charset="0"/>
              </a:rPr>
              <a:t>Sanad</a:t>
            </a:r>
            <a:r>
              <a:rPr lang="en-US" sz="2000" dirty="0">
                <a:latin typeface="Felix Titling" panose="04060505060202020A04" pitchFamily="82" charset="0"/>
              </a:rPr>
              <a:t> </a:t>
            </a:r>
            <a:r>
              <a:rPr lang="en-US" sz="2000" dirty="0" err="1">
                <a:latin typeface="Felix Titling" panose="04060505060202020A04" pitchFamily="82" charset="0"/>
              </a:rPr>
              <a:t>dari</a:t>
            </a:r>
            <a:r>
              <a:rPr lang="en-US" sz="2000" dirty="0">
                <a:latin typeface="Felix Titling" panose="04060505060202020A04" pitchFamily="82" charset="0"/>
              </a:rPr>
              <a:t> </a:t>
            </a:r>
            <a:r>
              <a:rPr lang="en-US" sz="2000" dirty="0" err="1">
                <a:latin typeface="Felix Titling" panose="04060505060202020A04" pitchFamily="82" charset="0"/>
              </a:rPr>
              <a:t>segi</a:t>
            </a:r>
            <a:r>
              <a:rPr lang="en-US" sz="2000" dirty="0">
                <a:latin typeface="Felix Titling" panose="04060505060202020A04" pitchFamily="82" charset="0"/>
              </a:rPr>
              <a:t> </a:t>
            </a:r>
            <a:r>
              <a:rPr lang="en-US" sz="2000" dirty="0" err="1">
                <a:latin typeface="Felix Titling" panose="04060505060202020A04" pitchFamily="82" charset="0"/>
              </a:rPr>
              <a:t>bahasa</a:t>
            </a:r>
            <a:r>
              <a:rPr lang="en-US" sz="2000" dirty="0">
                <a:latin typeface="Felix Titling" panose="04060505060202020A04" pitchFamily="82" charset="0"/>
              </a:rPr>
              <a:t> </a:t>
            </a:r>
            <a:r>
              <a:rPr lang="en-US" sz="2000" dirty="0" err="1">
                <a:latin typeface="Felix Titling" panose="04060505060202020A04" pitchFamily="82" charset="0"/>
              </a:rPr>
              <a:t>artinya</a:t>
            </a:r>
            <a:r>
              <a:rPr lang="en-US" sz="2000" dirty="0">
                <a:latin typeface="Felix Titling" panose="04060505060202020A04" pitchFamily="82" charset="0"/>
              </a:rPr>
              <a:t> (</a:t>
            </a:r>
            <a:r>
              <a:rPr lang="en-US" sz="2000" dirty="0" err="1">
                <a:latin typeface="Felix Titling" panose="04060505060202020A04" pitchFamily="82" charset="0"/>
              </a:rPr>
              <a:t>sandaran</a:t>
            </a:r>
            <a:r>
              <a:rPr lang="en-US" sz="2000" dirty="0">
                <a:latin typeface="Felix Titling" panose="04060505060202020A04" pitchFamily="82" charset="0"/>
              </a:rPr>
              <a:t>, </a:t>
            </a:r>
            <a:r>
              <a:rPr lang="en-US" sz="2000" dirty="0" err="1">
                <a:latin typeface="Felix Titling" panose="04060505060202020A04" pitchFamily="82" charset="0"/>
              </a:rPr>
              <a:t>tempat</a:t>
            </a:r>
            <a:r>
              <a:rPr lang="en-US" sz="2000" dirty="0">
                <a:latin typeface="Felix Titling" panose="04060505060202020A04" pitchFamily="82" charset="0"/>
              </a:rPr>
              <a:t> </a:t>
            </a:r>
            <a:r>
              <a:rPr lang="en-US" sz="2000" dirty="0" err="1">
                <a:latin typeface="Felix Titling" panose="04060505060202020A04" pitchFamily="82" charset="0"/>
              </a:rPr>
              <a:t>bersandar</a:t>
            </a:r>
            <a:r>
              <a:rPr lang="en-US" sz="2000" dirty="0">
                <a:latin typeface="Felix Titling" panose="04060505060202020A04" pitchFamily="82" charset="0"/>
              </a:rPr>
              <a:t>, yang </a:t>
            </a:r>
            <a:r>
              <a:rPr lang="en-US" sz="2000" dirty="0" err="1">
                <a:latin typeface="Felix Titling" panose="04060505060202020A04" pitchFamily="82" charset="0"/>
              </a:rPr>
              <a:t>menjadi</a:t>
            </a:r>
            <a:r>
              <a:rPr lang="en-US" sz="2000" dirty="0">
                <a:latin typeface="Felix Titling" panose="04060505060202020A04" pitchFamily="82" charset="0"/>
              </a:rPr>
              <a:t> </a:t>
            </a:r>
            <a:r>
              <a:rPr lang="en-US" sz="2000" dirty="0" err="1">
                <a:latin typeface="Felix Titling" panose="04060505060202020A04" pitchFamily="82" charset="0"/>
              </a:rPr>
              <a:t>sandaran</a:t>
            </a:r>
            <a:r>
              <a:rPr lang="en-US" sz="2000" dirty="0">
                <a:latin typeface="Felix Titling" panose="04060505060202020A04" pitchFamily="82" charset="0"/>
              </a:rPr>
              <a:t>). </a:t>
            </a:r>
            <a:r>
              <a:rPr lang="en-US" sz="2000" dirty="0" err="1">
                <a:latin typeface="Felix Titling" panose="04060505060202020A04" pitchFamily="82" charset="0"/>
              </a:rPr>
              <a:t>Matan</a:t>
            </a:r>
            <a:r>
              <a:rPr lang="en-US" sz="2000" dirty="0">
                <a:latin typeface="Felix Titling" panose="04060505060202020A04" pitchFamily="82" charset="0"/>
              </a:rPr>
              <a:t> </a:t>
            </a:r>
            <a:r>
              <a:rPr lang="en-US" sz="2000" dirty="0" err="1">
                <a:latin typeface="Felix Titling" panose="04060505060202020A04" pitchFamily="82" charset="0"/>
              </a:rPr>
              <a:t>dari</a:t>
            </a:r>
            <a:r>
              <a:rPr lang="en-US" sz="2000" dirty="0">
                <a:latin typeface="Felix Titling" panose="04060505060202020A04" pitchFamily="82" charset="0"/>
              </a:rPr>
              <a:t> </a:t>
            </a:r>
            <a:r>
              <a:rPr lang="en-US" sz="2000" dirty="0" err="1">
                <a:latin typeface="Felix Titling" panose="04060505060202020A04" pitchFamily="82" charset="0"/>
              </a:rPr>
              <a:t>segi</a:t>
            </a:r>
            <a:r>
              <a:rPr lang="en-US" sz="2000" dirty="0">
                <a:latin typeface="Felix Titling" panose="04060505060202020A04" pitchFamily="82" charset="0"/>
              </a:rPr>
              <a:t> </a:t>
            </a:r>
            <a:r>
              <a:rPr lang="en-US" sz="2000" dirty="0" err="1">
                <a:latin typeface="Felix Titling" panose="04060505060202020A04" pitchFamily="82" charset="0"/>
              </a:rPr>
              <a:t>bahasa</a:t>
            </a:r>
            <a:r>
              <a:rPr lang="en-US" sz="2000" dirty="0">
                <a:latin typeface="Felix Titling" panose="04060505060202020A04" pitchFamily="82" charset="0"/>
              </a:rPr>
              <a:t> </a:t>
            </a:r>
            <a:r>
              <a:rPr lang="en-US" sz="2000" dirty="0" err="1">
                <a:latin typeface="Felix Titling" panose="04060505060202020A04" pitchFamily="82" charset="0"/>
              </a:rPr>
              <a:t>artinya</a:t>
            </a:r>
            <a:r>
              <a:rPr lang="en-US" sz="2000" dirty="0">
                <a:latin typeface="Felix Titling" panose="04060505060202020A04" pitchFamily="82" charset="0"/>
              </a:rPr>
              <a:t> </a:t>
            </a:r>
            <a:r>
              <a:rPr lang="en-US" sz="2000" dirty="0" err="1">
                <a:latin typeface="Felix Titling" panose="04060505060202020A04" pitchFamily="82" charset="0"/>
              </a:rPr>
              <a:t>membelah</a:t>
            </a:r>
            <a:r>
              <a:rPr lang="en-US" sz="2000" dirty="0">
                <a:latin typeface="Felix Titling" panose="04060505060202020A04" pitchFamily="82" charset="0"/>
              </a:rPr>
              <a:t>, </a:t>
            </a:r>
            <a:r>
              <a:rPr lang="en-US" sz="2000" dirty="0" err="1">
                <a:latin typeface="Felix Titling" panose="04060505060202020A04" pitchFamily="82" charset="0"/>
              </a:rPr>
              <a:t>mengeluarkan</a:t>
            </a:r>
            <a:r>
              <a:rPr lang="en-US" sz="2000" dirty="0">
                <a:latin typeface="Felix Titling" panose="04060505060202020A04" pitchFamily="82" charset="0"/>
              </a:rPr>
              <a:t>, </a:t>
            </a:r>
            <a:r>
              <a:rPr lang="en-US" sz="2000" dirty="0" err="1">
                <a:latin typeface="Felix Titling" panose="04060505060202020A04" pitchFamily="82" charset="0"/>
              </a:rPr>
              <a:t>mengikat</a:t>
            </a:r>
            <a:endParaRPr lang="en-US" sz="2400" dirty="0">
              <a:latin typeface="Felix Titling" panose="04060505060202020A04" pitchFamily="82" charset="0"/>
            </a:endParaRPr>
          </a:p>
        </p:txBody>
      </p:sp>
      <p:grpSp>
        <p:nvGrpSpPr>
          <p:cNvPr id="303" name="Google Shape;303;p25"/>
          <p:cNvGrpSpPr/>
          <p:nvPr/>
        </p:nvGrpSpPr>
        <p:grpSpPr>
          <a:xfrm>
            <a:off x="6528356" y="1049393"/>
            <a:ext cx="4164258" cy="4392996"/>
            <a:chOff x="2368761" y="841731"/>
            <a:chExt cx="3148926" cy="3321893"/>
          </a:xfrm>
          <a:solidFill>
            <a:schemeClr val="accent1">
              <a:lumMod val="40000"/>
              <a:lumOff val="60000"/>
            </a:schemeClr>
          </a:solidFill>
        </p:grpSpPr>
        <p:sp>
          <p:nvSpPr>
            <p:cNvPr id="304" name="Google Shape;304;p25"/>
            <p:cNvSpPr/>
            <p:nvPr/>
          </p:nvSpPr>
          <p:spPr>
            <a:xfrm rot="-5400000">
              <a:off x="2281268" y="934270"/>
              <a:ext cx="3321893" cy="3136815"/>
            </a:xfrm>
            <a:custGeom>
              <a:avLst/>
              <a:gdLst/>
              <a:ahLst/>
              <a:cxnLst/>
              <a:rect l="l" t="t" r="r" b="b"/>
              <a:pathLst>
                <a:path w="3321893" h="3136815" extrusionOk="0">
                  <a:moveTo>
                    <a:pt x="15340" y="3136815"/>
                  </a:moveTo>
                  <a:lnTo>
                    <a:pt x="7823" y="3136815"/>
                  </a:lnTo>
                  <a:lnTo>
                    <a:pt x="7246" y="3128385"/>
                  </a:lnTo>
                  <a:cubicBezTo>
                    <a:pt x="6349" y="3090892"/>
                    <a:pt x="7943" y="3056246"/>
                    <a:pt x="7943" y="3056246"/>
                  </a:cubicBezTo>
                  <a:close/>
                  <a:moveTo>
                    <a:pt x="3321893" y="1"/>
                  </a:moveTo>
                  <a:lnTo>
                    <a:pt x="3321893" y="3136815"/>
                  </a:lnTo>
                  <a:lnTo>
                    <a:pt x="17984" y="3136815"/>
                  </a:lnTo>
                  <a:lnTo>
                    <a:pt x="17230" y="3124210"/>
                  </a:lnTo>
                  <a:cubicBezTo>
                    <a:pt x="10841" y="3016343"/>
                    <a:pt x="1548" y="2851636"/>
                    <a:pt x="1548" y="2806198"/>
                  </a:cubicBezTo>
                  <a:cubicBezTo>
                    <a:pt x="1548" y="2736959"/>
                    <a:pt x="16347" y="2543684"/>
                    <a:pt x="16347" y="2543684"/>
                  </a:cubicBezTo>
                  <a:cubicBezTo>
                    <a:pt x="16347" y="2543684"/>
                    <a:pt x="-3275" y="2373088"/>
                    <a:pt x="1253" y="2303722"/>
                  </a:cubicBezTo>
                  <a:cubicBezTo>
                    <a:pt x="5782" y="2234348"/>
                    <a:pt x="45026" y="2187485"/>
                    <a:pt x="45026" y="2187485"/>
                  </a:cubicBezTo>
                  <a:lnTo>
                    <a:pt x="11470" y="2153021"/>
                  </a:lnTo>
                  <a:cubicBezTo>
                    <a:pt x="11470" y="2153021"/>
                    <a:pt x="-12796" y="1873544"/>
                    <a:pt x="9264" y="1796828"/>
                  </a:cubicBezTo>
                  <a:cubicBezTo>
                    <a:pt x="31324" y="1720106"/>
                    <a:pt x="64414" y="1714619"/>
                    <a:pt x="64414" y="1714619"/>
                  </a:cubicBezTo>
                  <a:cubicBezTo>
                    <a:pt x="64414" y="1714619"/>
                    <a:pt x="44560" y="1646127"/>
                    <a:pt x="64414" y="1558439"/>
                  </a:cubicBezTo>
                  <a:cubicBezTo>
                    <a:pt x="84269" y="1470764"/>
                    <a:pt x="84269" y="1435149"/>
                    <a:pt x="84269" y="1435149"/>
                  </a:cubicBezTo>
                  <a:lnTo>
                    <a:pt x="15882" y="1402265"/>
                  </a:lnTo>
                  <a:cubicBezTo>
                    <a:pt x="15882" y="1402265"/>
                    <a:pt x="5737" y="1346056"/>
                    <a:pt x="7945" y="1296678"/>
                  </a:cubicBezTo>
                  <a:cubicBezTo>
                    <a:pt x="10155" y="1247287"/>
                    <a:pt x="-890" y="948244"/>
                    <a:pt x="3528" y="843983"/>
                  </a:cubicBezTo>
                  <a:cubicBezTo>
                    <a:pt x="7945" y="739728"/>
                    <a:pt x="14320" y="614408"/>
                    <a:pt x="20563" y="573690"/>
                  </a:cubicBezTo>
                  <a:cubicBezTo>
                    <a:pt x="26805" y="532993"/>
                    <a:pt x="4957" y="211218"/>
                    <a:pt x="4957" y="211218"/>
                  </a:cubicBezTo>
                  <a:cubicBezTo>
                    <a:pt x="4957" y="211218"/>
                    <a:pt x="100156" y="224786"/>
                    <a:pt x="107958" y="158882"/>
                  </a:cubicBezTo>
                  <a:cubicBezTo>
                    <a:pt x="115762" y="92978"/>
                    <a:pt x="26805" y="77467"/>
                    <a:pt x="26805" y="77467"/>
                  </a:cubicBezTo>
                  <a:lnTo>
                    <a:pt x="22320" y="0"/>
                  </a:lnTo>
                  <a:close/>
                </a:path>
              </a:pathLst>
            </a:custGeom>
            <a:grp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Felix Titling" panose="04060505060202020A04" pitchFamily="82" charset="0"/>
                <a:ea typeface="Calibri"/>
                <a:cs typeface="Calibri"/>
                <a:sym typeface="Calibri"/>
              </a:endParaRPr>
            </a:p>
          </p:txBody>
        </p:sp>
        <p:sp>
          <p:nvSpPr>
            <p:cNvPr id="305" name="Google Shape;305;p25"/>
            <p:cNvSpPr/>
            <p:nvPr/>
          </p:nvSpPr>
          <p:spPr>
            <a:xfrm rot="-5400000">
              <a:off x="2321639" y="901972"/>
              <a:ext cx="3243170" cy="3148926"/>
            </a:xfrm>
            <a:custGeom>
              <a:avLst/>
              <a:gdLst/>
              <a:ahLst/>
              <a:cxnLst/>
              <a:rect l="l" t="t" r="r" b="b"/>
              <a:pathLst>
                <a:path w="3243170" h="3148926" extrusionOk="0">
                  <a:moveTo>
                    <a:pt x="20529" y="3148926"/>
                  </a:moveTo>
                  <a:lnTo>
                    <a:pt x="13055" y="3148926"/>
                  </a:lnTo>
                  <a:lnTo>
                    <a:pt x="10969" y="3138376"/>
                  </a:lnTo>
                  <a:cubicBezTo>
                    <a:pt x="4356" y="3089791"/>
                    <a:pt x="7943" y="3011837"/>
                    <a:pt x="7943" y="3011837"/>
                  </a:cubicBezTo>
                  <a:close/>
                  <a:moveTo>
                    <a:pt x="3243170" y="0"/>
                  </a:moveTo>
                  <a:lnTo>
                    <a:pt x="3243170" y="3148926"/>
                  </a:lnTo>
                  <a:lnTo>
                    <a:pt x="21390" y="3148926"/>
                  </a:lnTo>
                  <a:lnTo>
                    <a:pt x="20126" y="3128183"/>
                  </a:lnTo>
                  <a:cubicBezTo>
                    <a:pt x="14197" y="3030150"/>
                    <a:pt x="1548" y="2814800"/>
                    <a:pt x="1548" y="2761789"/>
                  </a:cubicBezTo>
                  <a:cubicBezTo>
                    <a:pt x="1548" y="2692550"/>
                    <a:pt x="16347" y="2499275"/>
                    <a:pt x="16347" y="2499275"/>
                  </a:cubicBezTo>
                  <a:cubicBezTo>
                    <a:pt x="16347" y="2499275"/>
                    <a:pt x="-3275" y="2328679"/>
                    <a:pt x="1253" y="2259313"/>
                  </a:cubicBezTo>
                  <a:cubicBezTo>
                    <a:pt x="5782" y="2189939"/>
                    <a:pt x="45026" y="2143076"/>
                    <a:pt x="45026" y="2143076"/>
                  </a:cubicBezTo>
                  <a:lnTo>
                    <a:pt x="11470" y="2108612"/>
                  </a:lnTo>
                  <a:cubicBezTo>
                    <a:pt x="11470" y="2108612"/>
                    <a:pt x="-12796" y="1829135"/>
                    <a:pt x="9264" y="1752419"/>
                  </a:cubicBezTo>
                  <a:cubicBezTo>
                    <a:pt x="31324" y="1675697"/>
                    <a:pt x="64414" y="1670210"/>
                    <a:pt x="64414" y="1670210"/>
                  </a:cubicBezTo>
                  <a:cubicBezTo>
                    <a:pt x="64414" y="1670210"/>
                    <a:pt x="44560" y="1601718"/>
                    <a:pt x="64414" y="1514030"/>
                  </a:cubicBezTo>
                  <a:cubicBezTo>
                    <a:pt x="84269" y="1426355"/>
                    <a:pt x="84269" y="1390740"/>
                    <a:pt x="84269" y="1390740"/>
                  </a:cubicBezTo>
                  <a:lnTo>
                    <a:pt x="15882" y="1357856"/>
                  </a:lnTo>
                  <a:cubicBezTo>
                    <a:pt x="15882" y="1357856"/>
                    <a:pt x="5737" y="1301647"/>
                    <a:pt x="7945" y="1252269"/>
                  </a:cubicBezTo>
                  <a:cubicBezTo>
                    <a:pt x="10155" y="1202878"/>
                    <a:pt x="-890" y="903835"/>
                    <a:pt x="3528" y="799574"/>
                  </a:cubicBezTo>
                  <a:cubicBezTo>
                    <a:pt x="7945" y="695319"/>
                    <a:pt x="14320" y="569999"/>
                    <a:pt x="20563" y="529281"/>
                  </a:cubicBezTo>
                  <a:cubicBezTo>
                    <a:pt x="26805" y="488584"/>
                    <a:pt x="4957" y="166809"/>
                    <a:pt x="4957" y="166809"/>
                  </a:cubicBezTo>
                  <a:cubicBezTo>
                    <a:pt x="4957" y="166809"/>
                    <a:pt x="100156" y="180377"/>
                    <a:pt x="107958" y="114473"/>
                  </a:cubicBezTo>
                  <a:cubicBezTo>
                    <a:pt x="115762" y="48569"/>
                    <a:pt x="26805" y="33058"/>
                    <a:pt x="26805" y="33058"/>
                  </a:cubicBezTo>
                  <a:lnTo>
                    <a:pt x="24891" y="0"/>
                  </a:lnTo>
                  <a:close/>
                </a:path>
              </a:pathLst>
            </a:cu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dirty="0">
                  <a:solidFill>
                    <a:srgbClr val="000000"/>
                  </a:solidFill>
                  <a:latin typeface="Felix Titling" panose="04060505060202020A04" pitchFamily="82" charset="0"/>
                  <a:ea typeface="Calibri"/>
                  <a:cs typeface="Calibri"/>
                  <a:sym typeface="Calibri"/>
                </a:rPr>
                <a:t>	</a:t>
              </a:r>
              <a:endParaRPr sz="1800" b="0" i="0" u="none" strike="noStrike" cap="none" dirty="0">
                <a:solidFill>
                  <a:srgbClr val="000000"/>
                </a:solidFill>
                <a:latin typeface="Felix Titling" panose="04060505060202020A04" pitchFamily="82" charset="0"/>
                <a:ea typeface="Calibri"/>
                <a:cs typeface="Calibri"/>
                <a:sym typeface="Calibri"/>
              </a:endParaRPr>
            </a:p>
          </p:txBody>
        </p:sp>
      </p:grpSp>
      <p:grpSp>
        <p:nvGrpSpPr>
          <p:cNvPr id="306" name="Google Shape;306;p25"/>
          <p:cNvGrpSpPr/>
          <p:nvPr/>
        </p:nvGrpSpPr>
        <p:grpSpPr>
          <a:xfrm rot="-1162473">
            <a:off x="8901374" y="5127416"/>
            <a:ext cx="2666156" cy="570827"/>
            <a:chOff x="4807082" y="4027129"/>
            <a:chExt cx="6172201" cy="1321476"/>
          </a:xfrm>
        </p:grpSpPr>
        <p:sp>
          <p:nvSpPr>
            <p:cNvPr id="307" name="Google Shape;307;p25"/>
            <p:cNvSpPr/>
            <p:nvPr/>
          </p:nvSpPr>
          <p:spPr>
            <a:xfrm>
              <a:off x="4807082" y="4027129"/>
              <a:ext cx="6158864" cy="1313907"/>
            </a:xfrm>
            <a:custGeom>
              <a:avLst/>
              <a:gdLst/>
              <a:ahLst/>
              <a:cxnLst/>
              <a:rect l="l" t="t" r="r" b="b"/>
              <a:pathLst>
                <a:path w="6158864" h="1313907" extrusionOk="0">
                  <a:moveTo>
                    <a:pt x="6157913" y="205011"/>
                  </a:moveTo>
                  <a:cubicBezTo>
                    <a:pt x="6157913" y="205011"/>
                    <a:pt x="4492943" y="-197897"/>
                    <a:pt x="3078480" y="125953"/>
                  </a:cubicBezTo>
                  <a:cubicBezTo>
                    <a:pt x="1694498" y="443136"/>
                    <a:pt x="0" y="205011"/>
                    <a:pt x="0" y="205011"/>
                  </a:cubicBezTo>
                  <a:lnTo>
                    <a:pt x="678180" y="689833"/>
                  </a:lnTo>
                  <a:lnTo>
                    <a:pt x="0" y="1174656"/>
                  </a:lnTo>
                  <a:cubicBezTo>
                    <a:pt x="0" y="1174656"/>
                    <a:pt x="1691640" y="1477551"/>
                    <a:pt x="3079433" y="1189896"/>
                  </a:cubicBezTo>
                  <a:cubicBezTo>
                    <a:pt x="4495800" y="895573"/>
                    <a:pt x="6158865" y="1174656"/>
                    <a:pt x="6158865" y="1174656"/>
                  </a:cubicBezTo>
                  <a:lnTo>
                    <a:pt x="5480685" y="689833"/>
                  </a:lnTo>
                  <a:lnTo>
                    <a:pt x="6157913" y="205011"/>
                  </a:lnTo>
                  <a:close/>
                </a:path>
              </a:pathLst>
            </a:custGeom>
            <a:solidFill>
              <a:schemeClr val="accent5"/>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08" name="Google Shape;308;p25"/>
            <p:cNvSpPr/>
            <p:nvPr/>
          </p:nvSpPr>
          <p:spPr>
            <a:xfrm>
              <a:off x="5010273" y="4035752"/>
              <a:ext cx="5969010" cy="1312853"/>
            </a:xfrm>
            <a:custGeom>
              <a:avLst/>
              <a:gdLst/>
              <a:ahLst/>
              <a:cxnLst/>
              <a:rect l="l" t="t" r="r" b="b"/>
              <a:pathLst>
                <a:path w="5969010" h="1312853" extrusionOk="0">
                  <a:moveTo>
                    <a:pt x="5752538" y="1019117"/>
                  </a:moveTo>
                  <a:lnTo>
                    <a:pt x="5775035" y="1035200"/>
                  </a:lnTo>
                  <a:lnTo>
                    <a:pt x="5708887" y="1137766"/>
                  </a:lnTo>
                  <a:lnTo>
                    <a:pt x="5687025" y="1134862"/>
                  </a:lnTo>
                  <a:lnTo>
                    <a:pt x="5678474" y="1133957"/>
                  </a:lnTo>
                  <a:close/>
                  <a:moveTo>
                    <a:pt x="5540601" y="867605"/>
                  </a:moveTo>
                  <a:lnTo>
                    <a:pt x="5563099" y="883689"/>
                  </a:lnTo>
                  <a:lnTo>
                    <a:pt x="5419390" y="1106518"/>
                  </a:lnTo>
                  <a:lnTo>
                    <a:pt x="5388620" y="1103259"/>
                  </a:lnTo>
                  <a:close/>
                  <a:moveTo>
                    <a:pt x="330092" y="802167"/>
                  </a:moveTo>
                  <a:lnTo>
                    <a:pt x="65587" y="1212295"/>
                  </a:lnTo>
                  <a:lnTo>
                    <a:pt x="35516" y="1207957"/>
                  </a:lnTo>
                  <a:lnTo>
                    <a:pt x="269103" y="845767"/>
                  </a:lnTo>
                  <a:close/>
                  <a:moveTo>
                    <a:pt x="5311112" y="703546"/>
                  </a:moveTo>
                  <a:lnTo>
                    <a:pt x="5333609" y="719629"/>
                  </a:lnTo>
                  <a:lnTo>
                    <a:pt x="5100292" y="1081400"/>
                  </a:lnTo>
                  <a:lnTo>
                    <a:pt x="5068910" y="1079093"/>
                  </a:lnTo>
                  <a:close/>
                  <a:moveTo>
                    <a:pt x="1260790" y="288998"/>
                  </a:moveTo>
                  <a:lnTo>
                    <a:pt x="1293398" y="289404"/>
                  </a:lnTo>
                  <a:lnTo>
                    <a:pt x="657873" y="1274820"/>
                  </a:lnTo>
                  <a:lnTo>
                    <a:pt x="626707" y="1272179"/>
                  </a:lnTo>
                  <a:close/>
                  <a:moveTo>
                    <a:pt x="958248" y="285231"/>
                  </a:moveTo>
                  <a:lnTo>
                    <a:pt x="990856" y="285637"/>
                  </a:lnTo>
                  <a:lnTo>
                    <a:pt x="369681" y="1248801"/>
                  </a:lnTo>
                  <a:lnTo>
                    <a:pt x="339124" y="1245215"/>
                  </a:lnTo>
                  <a:close/>
                  <a:moveTo>
                    <a:pt x="1598898" y="282248"/>
                  </a:moveTo>
                  <a:lnTo>
                    <a:pt x="946009" y="1294587"/>
                  </a:lnTo>
                  <a:lnTo>
                    <a:pt x="914064" y="1293155"/>
                  </a:lnTo>
                  <a:lnTo>
                    <a:pt x="1564968" y="283892"/>
                  </a:lnTo>
                  <a:close/>
                  <a:moveTo>
                    <a:pt x="637918" y="273899"/>
                  </a:moveTo>
                  <a:lnTo>
                    <a:pt x="669750" y="275509"/>
                  </a:lnTo>
                  <a:lnTo>
                    <a:pt x="429957" y="647320"/>
                  </a:lnTo>
                  <a:lnTo>
                    <a:pt x="407460" y="631237"/>
                  </a:lnTo>
                  <a:close/>
                  <a:moveTo>
                    <a:pt x="1939451" y="262224"/>
                  </a:moveTo>
                  <a:lnTo>
                    <a:pt x="1264441" y="1308865"/>
                  </a:lnTo>
                  <a:lnTo>
                    <a:pt x="1232495" y="1307432"/>
                  </a:lnTo>
                  <a:lnTo>
                    <a:pt x="1904818" y="264960"/>
                  </a:lnTo>
                  <a:close/>
                  <a:moveTo>
                    <a:pt x="347927" y="257010"/>
                  </a:moveTo>
                  <a:lnTo>
                    <a:pt x="379151" y="259561"/>
                  </a:lnTo>
                  <a:lnTo>
                    <a:pt x="224021" y="500099"/>
                  </a:lnTo>
                  <a:lnTo>
                    <a:pt x="201524" y="484016"/>
                  </a:lnTo>
                  <a:close/>
                  <a:moveTo>
                    <a:pt x="2235992" y="233727"/>
                  </a:moveTo>
                  <a:lnTo>
                    <a:pt x="1540030" y="1312853"/>
                  </a:lnTo>
                  <a:lnTo>
                    <a:pt x="1507354" y="1312553"/>
                  </a:lnTo>
                  <a:lnTo>
                    <a:pt x="2200514" y="237772"/>
                  </a:lnTo>
                  <a:close/>
                  <a:moveTo>
                    <a:pt x="68664" y="233483"/>
                  </a:moveTo>
                  <a:lnTo>
                    <a:pt x="96550" y="236476"/>
                  </a:lnTo>
                  <a:lnTo>
                    <a:pt x="99450" y="236713"/>
                  </a:lnTo>
                  <a:lnTo>
                    <a:pt x="22497" y="356033"/>
                  </a:lnTo>
                  <a:lnTo>
                    <a:pt x="0" y="339950"/>
                  </a:lnTo>
                  <a:close/>
                  <a:moveTo>
                    <a:pt x="5968510" y="204109"/>
                  </a:moveTo>
                  <a:lnTo>
                    <a:pt x="5969010" y="204225"/>
                  </a:lnTo>
                  <a:lnTo>
                    <a:pt x="5967943" y="204988"/>
                  </a:lnTo>
                  <a:close/>
                  <a:moveTo>
                    <a:pt x="2559448" y="188734"/>
                  </a:moveTo>
                  <a:lnTo>
                    <a:pt x="1838040" y="1307317"/>
                  </a:lnTo>
                  <a:lnTo>
                    <a:pt x="1822942" y="1308083"/>
                  </a:lnTo>
                  <a:lnTo>
                    <a:pt x="1804451" y="1308433"/>
                  </a:lnTo>
                  <a:lnTo>
                    <a:pt x="2522938" y="194379"/>
                  </a:lnTo>
                  <a:close/>
                  <a:moveTo>
                    <a:pt x="5672039" y="143909"/>
                  </a:moveTo>
                  <a:lnTo>
                    <a:pt x="5686758" y="146331"/>
                  </a:lnTo>
                  <a:lnTo>
                    <a:pt x="5701466" y="149246"/>
                  </a:lnTo>
                  <a:lnTo>
                    <a:pt x="5406801" y="606141"/>
                  </a:lnTo>
                  <a:lnTo>
                    <a:pt x="5345812" y="649741"/>
                  </a:lnTo>
                  <a:close/>
                  <a:moveTo>
                    <a:pt x="2903026" y="122531"/>
                  </a:moveTo>
                  <a:lnTo>
                    <a:pt x="2150583" y="1289233"/>
                  </a:lnTo>
                  <a:lnTo>
                    <a:pt x="2115751" y="1292276"/>
                  </a:lnTo>
                  <a:lnTo>
                    <a:pt x="2865287" y="130080"/>
                  </a:lnTo>
                  <a:lnTo>
                    <a:pt x="2889578" y="125167"/>
                  </a:lnTo>
                  <a:close/>
                  <a:moveTo>
                    <a:pt x="5393069" y="98009"/>
                  </a:moveTo>
                  <a:lnTo>
                    <a:pt x="5422785" y="102898"/>
                  </a:lnTo>
                  <a:lnTo>
                    <a:pt x="4801839" y="1065709"/>
                  </a:lnTo>
                  <a:lnTo>
                    <a:pt x="4769677" y="1064612"/>
                  </a:lnTo>
                  <a:close/>
                  <a:moveTo>
                    <a:pt x="5090307" y="59442"/>
                  </a:moveTo>
                  <a:lnTo>
                    <a:pt x="5120743" y="63215"/>
                  </a:lnTo>
                  <a:lnTo>
                    <a:pt x="4481142" y="1054951"/>
                  </a:lnTo>
                  <a:lnTo>
                    <a:pt x="4448255" y="1054978"/>
                  </a:lnTo>
                  <a:close/>
                  <a:moveTo>
                    <a:pt x="3273043" y="56819"/>
                  </a:moveTo>
                  <a:lnTo>
                    <a:pt x="2501927" y="1252477"/>
                  </a:lnTo>
                  <a:lnTo>
                    <a:pt x="2466056" y="1257131"/>
                  </a:lnTo>
                  <a:lnTo>
                    <a:pt x="3236987" y="61760"/>
                  </a:lnTo>
                  <a:close/>
                  <a:moveTo>
                    <a:pt x="4806133" y="31791"/>
                  </a:moveTo>
                  <a:lnTo>
                    <a:pt x="4837493" y="34131"/>
                  </a:lnTo>
                  <a:lnTo>
                    <a:pt x="4178034" y="1056659"/>
                  </a:lnTo>
                  <a:lnTo>
                    <a:pt x="4144556" y="1057601"/>
                  </a:lnTo>
                  <a:close/>
                  <a:moveTo>
                    <a:pt x="3600155" y="20733"/>
                  </a:moveTo>
                  <a:lnTo>
                    <a:pt x="2841014" y="1197823"/>
                  </a:lnTo>
                  <a:lnTo>
                    <a:pt x="2803844" y="1204491"/>
                  </a:lnTo>
                  <a:lnTo>
                    <a:pt x="3565349" y="23735"/>
                  </a:lnTo>
                  <a:close/>
                  <a:moveTo>
                    <a:pt x="4516246" y="10158"/>
                  </a:moveTo>
                  <a:lnTo>
                    <a:pt x="4547607" y="12498"/>
                  </a:lnTo>
                  <a:lnTo>
                    <a:pt x="3866516" y="1068567"/>
                  </a:lnTo>
                  <a:lnTo>
                    <a:pt x="3832345" y="1070583"/>
                  </a:lnTo>
                  <a:close/>
                  <a:moveTo>
                    <a:pt x="3913499" y="3169"/>
                  </a:moveTo>
                  <a:lnTo>
                    <a:pt x="3182178" y="1137123"/>
                  </a:lnTo>
                  <a:lnTo>
                    <a:pt x="3157572" y="1140436"/>
                  </a:lnTo>
                  <a:lnTo>
                    <a:pt x="3145792" y="1142576"/>
                  </a:lnTo>
                  <a:lnTo>
                    <a:pt x="3879711" y="4593"/>
                  </a:lnTo>
                  <a:close/>
                  <a:moveTo>
                    <a:pt x="4230571" y="0"/>
                  </a:moveTo>
                  <a:lnTo>
                    <a:pt x="4242934" y="382"/>
                  </a:lnTo>
                  <a:lnTo>
                    <a:pt x="3537846" y="1093657"/>
                  </a:lnTo>
                  <a:lnTo>
                    <a:pt x="3502851" y="1096954"/>
                  </a:lnTo>
                  <a:lnTo>
                    <a:pt x="4210265" y="7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grpSp>
      <p:grpSp>
        <p:nvGrpSpPr>
          <p:cNvPr id="314" name="Google Shape;314;p25"/>
          <p:cNvGrpSpPr/>
          <p:nvPr/>
        </p:nvGrpSpPr>
        <p:grpSpPr>
          <a:xfrm>
            <a:off x="6588959" y="752746"/>
            <a:ext cx="2493346" cy="2493145"/>
            <a:chOff x="4676775" y="1912858"/>
            <a:chExt cx="2945129" cy="2944891"/>
          </a:xfrm>
        </p:grpSpPr>
        <p:sp>
          <p:nvSpPr>
            <p:cNvPr id="315" name="Google Shape;315;p25"/>
            <p:cNvSpPr/>
            <p:nvPr/>
          </p:nvSpPr>
          <p:spPr>
            <a:xfrm>
              <a:off x="5696902" y="4416742"/>
              <a:ext cx="33337" cy="30479"/>
            </a:xfrm>
            <a:custGeom>
              <a:avLst/>
              <a:gdLst/>
              <a:ahLst/>
              <a:cxnLst/>
              <a:rect l="l" t="t" r="r" b="b"/>
              <a:pathLst>
                <a:path w="33337" h="30479" extrusionOk="0">
                  <a:moveTo>
                    <a:pt x="24765" y="30480"/>
                  </a:moveTo>
                  <a:cubicBezTo>
                    <a:pt x="22860" y="24765"/>
                    <a:pt x="20955" y="19050"/>
                    <a:pt x="19050" y="14288"/>
                  </a:cubicBezTo>
                  <a:cubicBezTo>
                    <a:pt x="14288" y="17145"/>
                    <a:pt x="8572" y="20002"/>
                    <a:pt x="3810" y="21907"/>
                  </a:cubicBezTo>
                  <a:lnTo>
                    <a:pt x="0" y="13335"/>
                  </a:lnTo>
                  <a:cubicBezTo>
                    <a:pt x="6667" y="9525"/>
                    <a:pt x="13335" y="6667"/>
                    <a:pt x="20002" y="2857"/>
                  </a:cubicBezTo>
                  <a:lnTo>
                    <a:pt x="24765" y="0"/>
                  </a:lnTo>
                  <a:lnTo>
                    <a:pt x="26670" y="4763"/>
                  </a:lnTo>
                  <a:cubicBezTo>
                    <a:pt x="28575" y="12382"/>
                    <a:pt x="31432" y="19050"/>
                    <a:pt x="33338" y="26670"/>
                  </a:cubicBezTo>
                  <a:lnTo>
                    <a:pt x="24765" y="30480"/>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16" name="Google Shape;316;p25"/>
            <p:cNvSpPr/>
            <p:nvPr/>
          </p:nvSpPr>
          <p:spPr>
            <a:xfrm>
              <a:off x="5087302" y="3805237"/>
              <a:ext cx="29527" cy="33337"/>
            </a:xfrm>
            <a:custGeom>
              <a:avLst/>
              <a:gdLst/>
              <a:ahLst/>
              <a:cxnLst/>
              <a:rect l="l" t="t" r="r" b="b"/>
              <a:pathLst>
                <a:path w="29527" h="33337" extrusionOk="0">
                  <a:moveTo>
                    <a:pt x="17145" y="33338"/>
                  </a:moveTo>
                  <a:lnTo>
                    <a:pt x="8573" y="29528"/>
                  </a:lnTo>
                  <a:cubicBezTo>
                    <a:pt x="11430" y="24765"/>
                    <a:pt x="13335" y="19050"/>
                    <a:pt x="16193" y="14288"/>
                  </a:cubicBezTo>
                  <a:cubicBezTo>
                    <a:pt x="10477" y="12383"/>
                    <a:pt x="4763" y="10478"/>
                    <a:pt x="0" y="8572"/>
                  </a:cubicBezTo>
                  <a:lnTo>
                    <a:pt x="2858" y="0"/>
                  </a:lnTo>
                  <a:cubicBezTo>
                    <a:pt x="9525" y="2858"/>
                    <a:pt x="17145" y="4763"/>
                    <a:pt x="24765" y="6667"/>
                  </a:cubicBezTo>
                  <a:lnTo>
                    <a:pt x="29527" y="8572"/>
                  </a:lnTo>
                  <a:lnTo>
                    <a:pt x="26670" y="13335"/>
                  </a:lnTo>
                  <a:cubicBezTo>
                    <a:pt x="23813" y="19050"/>
                    <a:pt x="20002" y="25717"/>
                    <a:pt x="17145" y="3333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17" name="Google Shape;317;p25"/>
            <p:cNvSpPr/>
            <p:nvPr/>
          </p:nvSpPr>
          <p:spPr>
            <a:xfrm>
              <a:off x="4676775" y="2973704"/>
              <a:ext cx="370522" cy="822960"/>
            </a:xfrm>
            <a:custGeom>
              <a:avLst/>
              <a:gdLst/>
              <a:ahLst/>
              <a:cxnLst/>
              <a:rect l="l" t="t" r="r" b="b"/>
              <a:pathLst>
                <a:path w="370522" h="822960" extrusionOk="0">
                  <a:moveTo>
                    <a:pt x="366713" y="822960"/>
                  </a:moveTo>
                  <a:cubicBezTo>
                    <a:pt x="352425" y="817245"/>
                    <a:pt x="337185" y="811530"/>
                    <a:pt x="323850" y="804863"/>
                  </a:cubicBezTo>
                  <a:lnTo>
                    <a:pt x="327660" y="796290"/>
                  </a:lnTo>
                  <a:cubicBezTo>
                    <a:pt x="340995" y="802005"/>
                    <a:pt x="355283" y="808673"/>
                    <a:pt x="370523" y="814388"/>
                  </a:cubicBezTo>
                  <a:lnTo>
                    <a:pt x="366713" y="822960"/>
                  </a:lnTo>
                  <a:close/>
                  <a:moveTo>
                    <a:pt x="281940" y="784860"/>
                  </a:moveTo>
                  <a:cubicBezTo>
                    <a:pt x="267653" y="777240"/>
                    <a:pt x="254318" y="769620"/>
                    <a:pt x="240983" y="762000"/>
                  </a:cubicBezTo>
                  <a:lnTo>
                    <a:pt x="245745" y="754380"/>
                  </a:lnTo>
                  <a:cubicBezTo>
                    <a:pt x="259080" y="762000"/>
                    <a:pt x="272415" y="769620"/>
                    <a:pt x="285750" y="776288"/>
                  </a:cubicBezTo>
                  <a:lnTo>
                    <a:pt x="281940" y="784860"/>
                  </a:lnTo>
                  <a:close/>
                  <a:moveTo>
                    <a:pt x="200977" y="737235"/>
                  </a:moveTo>
                  <a:cubicBezTo>
                    <a:pt x="187643" y="728663"/>
                    <a:pt x="175260" y="719138"/>
                    <a:pt x="162877" y="709613"/>
                  </a:cubicBezTo>
                  <a:lnTo>
                    <a:pt x="168593" y="701993"/>
                  </a:lnTo>
                  <a:cubicBezTo>
                    <a:pt x="180023" y="711518"/>
                    <a:pt x="192405" y="720090"/>
                    <a:pt x="205740" y="729615"/>
                  </a:cubicBezTo>
                  <a:lnTo>
                    <a:pt x="200977" y="737235"/>
                  </a:lnTo>
                  <a:close/>
                  <a:moveTo>
                    <a:pt x="128588" y="679133"/>
                  </a:moveTo>
                  <a:cubicBezTo>
                    <a:pt x="117157" y="668655"/>
                    <a:pt x="105727" y="657225"/>
                    <a:pt x="96203" y="645795"/>
                  </a:cubicBezTo>
                  <a:lnTo>
                    <a:pt x="102870" y="640080"/>
                  </a:lnTo>
                  <a:cubicBezTo>
                    <a:pt x="112395" y="651510"/>
                    <a:pt x="123825" y="661988"/>
                    <a:pt x="135255" y="673418"/>
                  </a:cubicBezTo>
                  <a:lnTo>
                    <a:pt x="128588" y="679133"/>
                  </a:lnTo>
                  <a:close/>
                  <a:moveTo>
                    <a:pt x="66675" y="609600"/>
                  </a:moveTo>
                  <a:cubicBezTo>
                    <a:pt x="57150" y="596265"/>
                    <a:pt x="49530" y="582930"/>
                    <a:pt x="41910" y="569595"/>
                  </a:cubicBezTo>
                  <a:lnTo>
                    <a:pt x="49530" y="564833"/>
                  </a:lnTo>
                  <a:cubicBezTo>
                    <a:pt x="56197" y="578168"/>
                    <a:pt x="64770" y="590550"/>
                    <a:pt x="74295" y="603885"/>
                  </a:cubicBezTo>
                  <a:lnTo>
                    <a:pt x="66675" y="609600"/>
                  </a:lnTo>
                  <a:close/>
                  <a:moveTo>
                    <a:pt x="21907" y="526733"/>
                  </a:moveTo>
                  <a:cubicBezTo>
                    <a:pt x="16193" y="512445"/>
                    <a:pt x="11430" y="497205"/>
                    <a:pt x="8572" y="481965"/>
                  </a:cubicBezTo>
                  <a:lnTo>
                    <a:pt x="17145" y="480060"/>
                  </a:lnTo>
                  <a:cubicBezTo>
                    <a:pt x="20003" y="494348"/>
                    <a:pt x="24765" y="509588"/>
                    <a:pt x="30480" y="523875"/>
                  </a:cubicBezTo>
                  <a:lnTo>
                    <a:pt x="21907" y="526733"/>
                  </a:lnTo>
                  <a:close/>
                  <a:moveTo>
                    <a:pt x="953" y="435292"/>
                  </a:moveTo>
                  <a:cubicBezTo>
                    <a:pt x="0" y="427673"/>
                    <a:pt x="0" y="419100"/>
                    <a:pt x="0" y="411480"/>
                  </a:cubicBezTo>
                  <a:cubicBezTo>
                    <a:pt x="0" y="403860"/>
                    <a:pt x="0" y="396240"/>
                    <a:pt x="953" y="388620"/>
                  </a:cubicBezTo>
                  <a:lnTo>
                    <a:pt x="10478" y="389573"/>
                  </a:lnTo>
                  <a:cubicBezTo>
                    <a:pt x="9525" y="397192"/>
                    <a:pt x="9525" y="404813"/>
                    <a:pt x="9525" y="412433"/>
                  </a:cubicBezTo>
                  <a:cubicBezTo>
                    <a:pt x="9525" y="420053"/>
                    <a:pt x="9525" y="427673"/>
                    <a:pt x="10478" y="435292"/>
                  </a:cubicBezTo>
                  <a:lnTo>
                    <a:pt x="953" y="435292"/>
                  </a:lnTo>
                  <a:close/>
                  <a:moveTo>
                    <a:pt x="17145" y="343853"/>
                  </a:moveTo>
                  <a:lnTo>
                    <a:pt x="8572" y="341948"/>
                  </a:lnTo>
                  <a:cubicBezTo>
                    <a:pt x="12382" y="326708"/>
                    <a:pt x="16193" y="311467"/>
                    <a:pt x="21907" y="297180"/>
                  </a:cubicBezTo>
                  <a:lnTo>
                    <a:pt x="30480" y="300038"/>
                  </a:lnTo>
                  <a:cubicBezTo>
                    <a:pt x="24765" y="314325"/>
                    <a:pt x="20003" y="329565"/>
                    <a:pt x="17145" y="343853"/>
                  </a:cubicBezTo>
                  <a:close/>
                  <a:moveTo>
                    <a:pt x="49530" y="259080"/>
                  </a:moveTo>
                  <a:lnTo>
                    <a:pt x="41910" y="254317"/>
                  </a:lnTo>
                  <a:cubicBezTo>
                    <a:pt x="49530" y="240983"/>
                    <a:pt x="57150" y="227648"/>
                    <a:pt x="66675" y="214313"/>
                  </a:cubicBezTo>
                  <a:lnTo>
                    <a:pt x="74295" y="220028"/>
                  </a:lnTo>
                  <a:cubicBezTo>
                    <a:pt x="64770" y="232410"/>
                    <a:pt x="56197" y="245745"/>
                    <a:pt x="49530" y="259080"/>
                  </a:cubicBezTo>
                  <a:close/>
                  <a:moveTo>
                    <a:pt x="101918" y="183833"/>
                  </a:moveTo>
                  <a:lnTo>
                    <a:pt x="95250" y="178117"/>
                  </a:lnTo>
                  <a:cubicBezTo>
                    <a:pt x="105727" y="166688"/>
                    <a:pt x="116205" y="155258"/>
                    <a:pt x="127635" y="144780"/>
                  </a:cubicBezTo>
                  <a:lnTo>
                    <a:pt x="134302" y="151448"/>
                  </a:lnTo>
                  <a:cubicBezTo>
                    <a:pt x="122873" y="161925"/>
                    <a:pt x="112395" y="172403"/>
                    <a:pt x="101918" y="183833"/>
                  </a:cubicBezTo>
                  <a:close/>
                  <a:moveTo>
                    <a:pt x="168593" y="120967"/>
                  </a:moveTo>
                  <a:lnTo>
                    <a:pt x="162877" y="113348"/>
                  </a:lnTo>
                  <a:cubicBezTo>
                    <a:pt x="175260" y="103823"/>
                    <a:pt x="187643" y="94298"/>
                    <a:pt x="200025" y="85725"/>
                  </a:cubicBezTo>
                  <a:lnTo>
                    <a:pt x="204788" y="93345"/>
                  </a:lnTo>
                  <a:cubicBezTo>
                    <a:pt x="193358" y="101917"/>
                    <a:pt x="180975" y="111442"/>
                    <a:pt x="168593" y="120967"/>
                  </a:cubicBezTo>
                  <a:close/>
                  <a:moveTo>
                    <a:pt x="244793" y="68580"/>
                  </a:moveTo>
                  <a:lnTo>
                    <a:pt x="240030" y="60960"/>
                  </a:lnTo>
                  <a:cubicBezTo>
                    <a:pt x="253365" y="53340"/>
                    <a:pt x="266700" y="45720"/>
                    <a:pt x="280988" y="38100"/>
                  </a:cubicBezTo>
                  <a:lnTo>
                    <a:pt x="284798" y="46673"/>
                  </a:lnTo>
                  <a:cubicBezTo>
                    <a:pt x="271463" y="53340"/>
                    <a:pt x="258127" y="60960"/>
                    <a:pt x="244793" y="68580"/>
                  </a:cubicBezTo>
                  <a:close/>
                  <a:moveTo>
                    <a:pt x="326708" y="26670"/>
                  </a:moveTo>
                  <a:lnTo>
                    <a:pt x="322898" y="18098"/>
                  </a:lnTo>
                  <a:cubicBezTo>
                    <a:pt x="337185" y="11430"/>
                    <a:pt x="351473" y="5715"/>
                    <a:pt x="365760" y="0"/>
                  </a:cubicBezTo>
                  <a:lnTo>
                    <a:pt x="368618" y="8573"/>
                  </a:lnTo>
                  <a:cubicBezTo>
                    <a:pt x="355283" y="14288"/>
                    <a:pt x="340995" y="20003"/>
                    <a:pt x="326708" y="2667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18" name="Google Shape;318;p25"/>
            <p:cNvSpPr/>
            <p:nvPr/>
          </p:nvSpPr>
          <p:spPr>
            <a:xfrm>
              <a:off x="5087302" y="2932747"/>
              <a:ext cx="30480" cy="33337"/>
            </a:xfrm>
            <a:custGeom>
              <a:avLst/>
              <a:gdLst/>
              <a:ahLst/>
              <a:cxnLst/>
              <a:rect l="l" t="t" r="r" b="b"/>
              <a:pathLst>
                <a:path w="30480" h="33337" extrusionOk="0">
                  <a:moveTo>
                    <a:pt x="2858" y="33338"/>
                  </a:moveTo>
                  <a:lnTo>
                    <a:pt x="0" y="24765"/>
                  </a:lnTo>
                  <a:cubicBezTo>
                    <a:pt x="5715" y="22860"/>
                    <a:pt x="11430" y="20955"/>
                    <a:pt x="16193" y="19050"/>
                  </a:cubicBezTo>
                  <a:cubicBezTo>
                    <a:pt x="13335" y="14288"/>
                    <a:pt x="10477" y="8573"/>
                    <a:pt x="8573" y="3810"/>
                  </a:cubicBezTo>
                  <a:lnTo>
                    <a:pt x="17145" y="0"/>
                  </a:lnTo>
                  <a:cubicBezTo>
                    <a:pt x="20955" y="6667"/>
                    <a:pt x="23813" y="13335"/>
                    <a:pt x="27623" y="20002"/>
                  </a:cubicBezTo>
                  <a:lnTo>
                    <a:pt x="30480" y="24765"/>
                  </a:lnTo>
                  <a:lnTo>
                    <a:pt x="25718" y="26670"/>
                  </a:lnTo>
                  <a:cubicBezTo>
                    <a:pt x="17145" y="28575"/>
                    <a:pt x="10477" y="31432"/>
                    <a:pt x="2858" y="3333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19" name="Google Shape;319;p25"/>
            <p:cNvSpPr/>
            <p:nvPr/>
          </p:nvSpPr>
          <p:spPr>
            <a:xfrm>
              <a:off x="5009197" y="2244089"/>
              <a:ext cx="648652" cy="650557"/>
            </a:xfrm>
            <a:custGeom>
              <a:avLst/>
              <a:gdLst/>
              <a:ahLst/>
              <a:cxnLst/>
              <a:rect l="l" t="t" r="r" b="b"/>
              <a:pathLst>
                <a:path w="648652" h="650557" extrusionOk="0">
                  <a:moveTo>
                    <a:pt x="66675" y="650558"/>
                  </a:moveTo>
                  <a:cubicBezTo>
                    <a:pt x="60007" y="636270"/>
                    <a:pt x="54292" y="621983"/>
                    <a:pt x="48577" y="607695"/>
                  </a:cubicBezTo>
                  <a:lnTo>
                    <a:pt x="58102" y="603885"/>
                  </a:lnTo>
                  <a:cubicBezTo>
                    <a:pt x="63817" y="618173"/>
                    <a:pt x="69532" y="632460"/>
                    <a:pt x="76200" y="646748"/>
                  </a:cubicBezTo>
                  <a:lnTo>
                    <a:pt x="66675" y="650558"/>
                  </a:lnTo>
                  <a:close/>
                  <a:moveTo>
                    <a:pt x="33338" y="562928"/>
                  </a:moveTo>
                  <a:cubicBezTo>
                    <a:pt x="28575" y="547688"/>
                    <a:pt x="23813" y="532448"/>
                    <a:pt x="20002" y="518160"/>
                  </a:cubicBezTo>
                  <a:lnTo>
                    <a:pt x="28575" y="516255"/>
                  </a:lnTo>
                  <a:cubicBezTo>
                    <a:pt x="32385" y="530543"/>
                    <a:pt x="37147" y="545783"/>
                    <a:pt x="41910" y="561023"/>
                  </a:cubicBezTo>
                  <a:lnTo>
                    <a:pt x="33338" y="562928"/>
                  </a:lnTo>
                  <a:close/>
                  <a:moveTo>
                    <a:pt x="10477" y="472440"/>
                  </a:moveTo>
                  <a:cubicBezTo>
                    <a:pt x="7620" y="457200"/>
                    <a:pt x="4763" y="441008"/>
                    <a:pt x="3810" y="425768"/>
                  </a:cubicBezTo>
                  <a:lnTo>
                    <a:pt x="13335" y="424815"/>
                  </a:lnTo>
                  <a:cubicBezTo>
                    <a:pt x="15240" y="440055"/>
                    <a:pt x="17145" y="455295"/>
                    <a:pt x="20002" y="470535"/>
                  </a:cubicBezTo>
                  <a:lnTo>
                    <a:pt x="10477" y="472440"/>
                  </a:lnTo>
                  <a:close/>
                  <a:moveTo>
                    <a:pt x="0" y="380048"/>
                  </a:moveTo>
                  <a:cubicBezTo>
                    <a:pt x="0" y="375285"/>
                    <a:pt x="0" y="369570"/>
                    <a:pt x="0" y="364808"/>
                  </a:cubicBezTo>
                  <a:cubicBezTo>
                    <a:pt x="0" y="354330"/>
                    <a:pt x="0" y="343853"/>
                    <a:pt x="952" y="333375"/>
                  </a:cubicBezTo>
                  <a:lnTo>
                    <a:pt x="10477" y="334328"/>
                  </a:lnTo>
                  <a:cubicBezTo>
                    <a:pt x="9525" y="344805"/>
                    <a:pt x="9525" y="354330"/>
                    <a:pt x="9525" y="364808"/>
                  </a:cubicBezTo>
                  <a:cubicBezTo>
                    <a:pt x="9525" y="369570"/>
                    <a:pt x="9525" y="375285"/>
                    <a:pt x="9525" y="380048"/>
                  </a:cubicBezTo>
                  <a:lnTo>
                    <a:pt x="0" y="380048"/>
                  </a:lnTo>
                  <a:close/>
                  <a:moveTo>
                    <a:pt x="15240" y="287655"/>
                  </a:moveTo>
                  <a:lnTo>
                    <a:pt x="6667" y="285750"/>
                  </a:lnTo>
                  <a:cubicBezTo>
                    <a:pt x="9525" y="270510"/>
                    <a:pt x="13335" y="254318"/>
                    <a:pt x="17145" y="240030"/>
                  </a:cubicBezTo>
                  <a:lnTo>
                    <a:pt x="25717" y="242888"/>
                  </a:lnTo>
                  <a:cubicBezTo>
                    <a:pt x="20955" y="258127"/>
                    <a:pt x="17145" y="272415"/>
                    <a:pt x="15240" y="287655"/>
                  </a:cubicBezTo>
                  <a:close/>
                  <a:moveTo>
                    <a:pt x="40957" y="200977"/>
                  </a:moveTo>
                  <a:lnTo>
                    <a:pt x="32385" y="197168"/>
                  </a:lnTo>
                  <a:cubicBezTo>
                    <a:pt x="37147" y="186690"/>
                    <a:pt x="41910" y="177165"/>
                    <a:pt x="47625" y="167640"/>
                  </a:cubicBezTo>
                  <a:cubicBezTo>
                    <a:pt x="49530" y="163830"/>
                    <a:pt x="52388" y="160020"/>
                    <a:pt x="54292" y="156210"/>
                  </a:cubicBezTo>
                  <a:lnTo>
                    <a:pt x="61913" y="160973"/>
                  </a:lnTo>
                  <a:cubicBezTo>
                    <a:pt x="60007" y="164783"/>
                    <a:pt x="57150" y="168593"/>
                    <a:pt x="55245" y="172403"/>
                  </a:cubicBezTo>
                  <a:cubicBezTo>
                    <a:pt x="50482" y="180975"/>
                    <a:pt x="45720" y="190500"/>
                    <a:pt x="40957" y="200977"/>
                  </a:cubicBezTo>
                  <a:close/>
                  <a:moveTo>
                    <a:pt x="90488" y="123825"/>
                  </a:moveTo>
                  <a:lnTo>
                    <a:pt x="83820" y="118110"/>
                  </a:lnTo>
                  <a:cubicBezTo>
                    <a:pt x="94298" y="105728"/>
                    <a:pt x="104775" y="95250"/>
                    <a:pt x="117157" y="84773"/>
                  </a:cubicBezTo>
                  <a:lnTo>
                    <a:pt x="122873" y="91440"/>
                  </a:lnTo>
                  <a:cubicBezTo>
                    <a:pt x="110490" y="100965"/>
                    <a:pt x="100013" y="111443"/>
                    <a:pt x="90488" y="123825"/>
                  </a:cubicBezTo>
                  <a:close/>
                  <a:moveTo>
                    <a:pt x="645795" y="76200"/>
                  </a:moveTo>
                  <a:cubicBezTo>
                    <a:pt x="631507" y="69533"/>
                    <a:pt x="617220" y="63818"/>
                    <a:pt x="602932" y="58103"/>
                  </a:cubicBezTo>
                  <a:lnTo>
                    <a:pt x="605790" y="49530"/>
                  </a:lnTo>
                  <a:cubicBezTo>
                    <a:pt x="620078" y="55245"/>
                    <a:pt x="634365" y="60960"/>
                    <a:pt x="648653" y="67628"/>
                  </a:cubicBezTo>
                  <a:lnTo>
                    <a:pt x="645795" y="76200"/>
                  </a:lnTo>
                  <a:close/>
                  <a:moveTo>
                    <a:pt x="159067" y="63818"/>
                  </a:moveTo>
                  <a:lnTo>
                    <a:pt x="154305" y="56198"/>
                  </a:lnTo>
                  <a:cubicBezTo>
                    <a:pt x="167640" y="47625"/>
                    <a:pt x="180975" y="40958"/>
                    <a:pt x="196215" y="34290"/>
                  </a:cubicBezTo>
                  <a:lnTo>
                    <a:pt x="200025" y="42863"/>
                  </a:lnTo>
                  <a:cubicBezTo>
                    <a:pt x="185738" y="48578"/>
                    <a:pt x="171450" y="56198"/>
                    <a:pt x="159067" y="63818"/>
                  </a:cubicBezTo>
                  <a:close/>
                  <a:moveTo>
                    <a:pt x="559118" y="42863"/>
                  </a:moveTo>
                  <a:cubicBezTo>
                    <a:pt x="543878" y="38100"/>
                    <a:pt x="529590" y="33338"/>
                    <a:pt x="514350" y="29528"/>
                  </a:cubicBezTo>
                  <a:lnTo>
                    <a:pt x="516255" y="20955"/>
                  </a:lnTo>
                  <a:cubicBezTo>
                    <a:pt x="530543" y="24765"/>
                    <a:pt x="545782" y="29528"/>
                    <a:pt x="561023" y="34290"/>
                  </a:cubicBezTo>
                  <a:lnTo>
                    <a:pt x="559118" y="42863"/>
                  </a:lnTo>
                  <a:close/>
                  <a:moveTo>
                    <a:pt x="241935" y="26670"/>
                  </a:moveTo>
                  <a:lnTo>
                    <a:pt x="239077" y="18098"/>
                  </a:lnTo>
                  <a:cubicBezTo>
                    <a:pt x="253365" y="13335"/>
                    <a:pt x="269557" y="10478"/>
                    <a:pt x="284798" y="7620"/>
                  </a:cubicBezTo>
                  <a:lnTo>
                    <a:pt x="286703" y="16193"/>
                  </a:lnTo>
                  <a:cubicBezTo>
                    <a:pt x="271463" y="19050"/>
                    <a:pt x="256223" y="21908"/>
                    <a:pt x="241935" y="26670"/>
                  </a:cubicBezTo>
                  <a:close/>
                  <a:moveTo>
                    <a:pt x="469582" y="20003"/>
                  </a:moveTo>
                  <a:cubicBezTo>
                    <a:pt x="454342" y="17145"/>
                    <a:pt x="439103" y="14288"/>
                    <a:pt x="423863" y="13335"/>
                  </a:cubicBezTo>
                  <a:lnTo>
                    <a:pt x="424815" y="3810"/>
                  </a:lnTo>
                  <a:cubicBezTo>
                    <a:pt x="440055" y="5715"/>
                    <a:pt x="455295" y="7620"/>
                    <a:pt x="471488" y="10478"/>
                  </a:cubicBezTo>
                  <a:lnTo>
                    <a:pt x="469582" y="20003"/>
                  </a:lnTo>
                  <a:close/>
                  <a:moveTo>
                    <a:pt x="332423" y="10478"/>
                  </a:moveTo>
                  <a:lnTo>
                    <a:pt x="331470" y="953"/>
                  </a:lnTo>
                  <a:cubicBezTo>
                    <a:pt x="346710" y="0"/>
                    <a:pt x="361950" y="0"/>
                    <a:pt x="378142" y="0"/>
                  </a:cubicBezTo>
                  <a:lnTo>
                    <a:pt x="378142" y="9525"/>
                  </a:lnTo>
                  <a:cubicBezTo>
                    <a:pt x="362903" y="9525"/>
                    <a:pt x="347663" y="9525"/>
                    <a:pt x="332423" y="1047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0" name="Google Shape;320;p25"/>
            <p:cNvSpPr/>
            <p:nvPr/>
          </p:nvSpPr>
          <p:spPr>
            <a:xfrm>
              <a:off x="5696902" y="2322194"/>
              <a:ext cx="33337" cy="30480"/>
            </a:xfrm>
            <a:custGeom>
              <a:avLst/>
              <a:gdLst/>
              <a:ahLst/>
              <a:cxnLst/>
              <a:rect l="l" t="t" r="r" b="b"/>
              <a:pathLst>
                <a:path w="33337" h="30480" extrusionOk="0">
                  <a:moveTo>
                    <a:pt x="24765" y="30480"/>
                  </a:moveTo>
                  <a:lnTo>
                    <a:pt x="20002" y="27623"/>
                  </a:lnTo>
                  <a:cubicBezTo>
                    <a:pt x="13335" y="23813"/>
                    <a:pt x="6667" y="20955"/>
                    <a:pt x="0" y="17145"/>
                  </a:cubicBezTo>
                  <a:lnTo>
                    <a:pt x="3810" y="8573"/>
                  </a:lnTo>
                  <a:cubicBezTo>
                    <a:pt x="8572" y="11430"/>
                    <a:pt x="14288" y="13335"/>
                    <a:pt x="19050" y="16193"/>
                  </a:cubicBezTo>
                  <a:cubicBezTo>
                    <a:pt x="20955" y="10478"/>
                    <a:pt x="22860" y="4763"/>
                    <a:pt x="24765" y="0"/>
                  </a:cubicBezTo>
                  <a:lnTo>
                    <a:pt x="33338" y="2857"/>
                  </a:lnTo>
                  <a:cubicBezTo>
                    <a:pt x="30480" y="9525"/>
                    <a:pt x="28575" y="17145"/>
                    <a:pt x="26670" y="24765"/>
                  </a:cubicBezTo>
                  <a:lnTo>
                    <a:pt x="24765" y="30480"/>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1" name="Google Shape;321;p25"/>
            <p:cNvSpPr/>
            <p:nvPr/>
          </p:nvSpPr>
          <p:spPr>
            <a:xfrm>
              <a:off x="5737859" y="1912858"/>
              <a:ext cx="822960" cy="370284"/>
            </a:xfrm>
            <a:custGeom>
              <a:avLst/>
              <a:gdLst/>
              <a:ahLst/>
              <a:cxnLst/>
              <a:rect l="l" t="t" r="r" b="b"/>
              <a:pathLst>
                <a:path w="822960" h="370284" extrusionOk="0">
                  <a:moveTo>
                    <a:pt x="8573" y="370284"/>
                  </a:moveTo>
                  <a:lnTo>
                    <a:pt x="0" y="367427"/>
                  </a:lnTo>
                  <a:cubicBezTo>
                    <a:pt x="5715" y="353139"/>
                    <a:pt x="11430" y="337899"/>
                    <a:pt x="18098" y="324564"/>
                  </a:cubicBezTo>
                  <a:lnTo>
                    <a:pt x="26670" y="328374"/>
                  </a:lnTo>
                  <a:cubicBezTo>
                    <a:pt x="20003" y="340757"/>
                    <a:pt x="14288" y="355044"/>
                    <a:pt x="8573" y="370284"/>
                  </a:cubicBezTo>
                  <a:close/>
                  <a:moveTo>
                    <a:pt x="814388" y="369332"/>
                  </a:moveTo>
                  <a:cubicBezTo>
                    <a:pt x="808673" y="355044"/>
                    <a:pt x="802958" y="340757"/>
                    <a:pt x="796290" y="326469"/>
                  </a:cubicBezTo>
                  <a:lnTo>
                    <a:pt x="804863" y="322659"/>
                  </a:lnTo>
                  <a:cubicBezTo>
                    <a:pt x="811530" y="336947"/>
                    <a:pt x="817245" y="351234"/>
                    <a:pt x="822960" y="365522"/>
                  </a:cubicBezTo>
                  <a:lnTo>
                    <a:pt x="814388" y="369332"/>
                  </a:lnTo>
                  <a:close/>
                  <a:moveTo>
                    <a:pt x="46673" y="285512"/>
                  </a:moveTo>
                  <a:lnTo>
                    <a:pt x="38100" y="281702"/>
                  </a:lnTo>
                  <a:cubicBezTo>
                    <a:pt x="45720" y="267414"/>
                    <a:pt x="52388" y="254079"/>
                    <a:pt x="60960" y="240744"/>
                  </a:cubicBezTo>
                  <a:lnTo>
                    <a:pt x="68580" y="245507"/>
                  </a:lnTo>
                  <a:cubicBezTo>
                    <a:pt x="60960" y="257889"/>
                    <a:pt x="53340" y="272177"/>
                    <a:pt x="46673" y="285512"/>
                  </a:cubicBezTo>
                  <a:close/>
                  <a:moveTo>
                    <a:pt x="776288" y="285512"/>
                  </a:moveTo>
                  <a:cubicBezTo>
                    <a:pt x="769620" y="271224"/>
                    <a:pt x="762000" y="257889"/>
                    <a:pt x="754380" y="245507"/>
                  </a:cubicBezTo>
                  <a:lnTo>
                    <a:pt x="762000" y="240744"/>
                  </a:lnTo>
                  <a:cubicBezTo>
                    <a:pt x="769620" y="254079"/>
                    <a:pt x="777240" y="267414"/>
                    <a:pt x="784860" y="281702"/>
                  </a:cubicBezTo>
                  <a:lnTo>
                    <a:pt x="776288" y="285512"/>
                  </a:lnTo>
                  <a:close/>
                  <a:moveTo>
                    <a:pt x="93345" y="206454"/>
                  </a:moveTo>
                  <a:lnTo>
                    <a:pt x="85725" y="201692"/>
                  </a:lnTo>
                  <a:cubicBezTo>
                    <a:pt x="94298" y="188357"/>
                    <a:pt x="103823" y="175974"/>
                    <a:pt x="113348" y="163592"/>
                  </a:cubicBezTo>
                  <a:lnTo>
                    <a:pt x="120968" y="169307"/>
                  </a:lnTo>
                  <a:cubicBezTo>
                    <a:pt x="111443" y="180737"/>
                    <a:pt x="101918" y="193119"/>
                    <a:pt x="93345" y="206454"/>
                  </a:cubicBezTo>
                  <a:close/>
                  <a:moveTo>
                    <a:pt x="729615" y="205502"/>
                  </a:moveTo>
                  <a:cubicBezTo>
                    <a:pt x="721043" y="193119"/>
                    <a:pt x="711518" y="179784"/>
                    <a:pt x="701993" y="168354"/>
                  </a:cubicBezTo>
                  <a:lnTo>
                    <a:pt x="709613" y="162639"/>
                  </a:lnTo>
                  <a:cubicBezTo>
                    <a:pt x="719138" y="175022"/>
                    <a:pt x="728663" y="187404"/>
                    <a:pt x="737235" y="199787"/>
                  </a:cubicBezTo>
                  <a:lnTo>
                    <a:pt x="729615" y="205502"/>
                  </a:lnTo>
                  <a:close/>
                  <a:moveTo>
                    <a:pt x="150495" y="134064"/>
                  </a:moveTo>
                  <a:lnTo>
                    <a:pt x="143828" y="127397"/>
                  </a:lnTo>
                  <a:cubicBezTo>
                    <a:pt x="154305" y="115967"/>
                    <a:pt x="165735" y="104537"/>
                    <a:pt x="177165" y="95012"/>
                  </a:cubicBezTo>
                  <a:lnTo>
                    <a:pt x="182880" y="101679"/>
                  </a:lnTo>
                  <a:cubicBezTo>
                    <a:pt x="172403" y="112157"/>
                    <a:pt x="160973" y="122634"/>
                    <a:pt x="150495" y="134064"/>
                  </a:cubicBezTo>
                  <a:close/>
                  <a:moveTo>
                    <a:pt x="672465" y="134064"/>
                  </a:moveTo>
                  <a:cubicBezTo>
                    <a:pt x="661988" y="122634"/>
                    <a:pt x="650558" y="112157"/>
                    <a:pt x="639128" y="101679"/>
                  </a:cubicBezTo>
                  <a:lnTo>
                    <a:pt x="644843" y="95012"/>
                  </a:lnTo>
                  <a:cubicBezTo>
                    <a:pt x="656273" y="105489"/>
                    <a:pt x="667703" y="115967"/>
                    <a:pt x="678180" y="127397"/>
                  </a:cubicBezTo>
                  <a:lnTo>
                    <a:pt x="672465" y="134064"/>
                  </a:lnTo>
                  <a:close/>
                  <a:moveTo>
                    <a:pt x="219075" y="74057"/>
                  </a:moveTo>
                  <a:lnTo>
                    <a:pt x="213360" y="66437"/>
                  </a:lnTo>
                  <a:cubicBezTo>
                    <a:pt x="226695" y="56912"/>
                    <a:pt x="240030" y="49292"/>
                    <a:pt x="253365" y="41672"/>
                  </a:cubicBezTo>
                  <a:lnTo>
                    <a:pt x="258128" y="49292"/>
                  </a:lnTo>
                  <a:cubicBezTo>
                    <a:pt x="244793" y="56912"/>
                    <a:pt x="232410" y="64532"/>
                    <a:pt x="219075" y="74057"/>
                  </a:cubicBezTo>
                  <a:close/>
                  <a:moveTo>
                    <a:pt x="602933" y="73104"/>
                  </a:moveTo>
                  <a:cubicBezTo>
                    <a:pt x="590550" y="64532"/>
                    <a:pt x="577215" y="55959"/>
                    <a:pt x="563880" y="49292"/>
                  </a:cubicBezTo>
                  <a:lnTo>
                    <a:pt x="568643" y="41672"/>
                  </a:lnTo>
                  <a:cubicBezTo>
                    <a:pt x="581978" y="49292"/>
                    <a:pt x="595313" y="56912"/>
                    <a:pt x="608648" y="66437"/>
                  </a:cubicBezTo>
                  <a:lnTo>
                    <a:pt x="602933" y="73104"/>
                  </a:lnTo>
                  <a:close/>
                  <a:moveTo>
                    <a:pt x="300038" y="30242"/>
                  </a:moveTo>
                  <a:lnTo>
                    <a:pt x="297180" y="21669"/>
                  </a:lnTo>
                  <a:cubicBezTo>
                    <a:pt x="311468" y="15954"/>
                    <a:pt x="326708" y="11192"/>
                    <a:pt x="341948" y="8334"/>
                  </a:cubicBezTo>
                  <a:lnTo>
                    <a:pt x="343853" y="16907"/>
                  </a:lnTo>
                  <a:cubicBezTo>
                    <a:pt x="328613" y="20717"/>
                    <a:pt x="314325" y="24527"/>
                    <a:pt x="300038" y="30242"/>
                  </a:cubicBezTo>
                  <a:close/>
                  <a:moveTo>
                    <a:pt x="522923" y="30242"/>
                  </a:moveTo>
                  <a:cubicBezTo>
                    <a:pt x="508635" y="24527"/>
                    <a:pt x="494348" y="20717"/>
                    <a:pt x="479108" y="16907"/>
                  </a:cubicBezTo>
                  <a:lnTo>
                    <a:pt x="481013" y="8334"/>
                  </a:lnTo>
                  <a:cubicBezTo>
                    <a:pt x="496253" y="12144"/>
                    <a:pt x="511493" y="15954"/>
                    <a:pt x="525780" y="21669"/>
                  </a:cubicBezTo>
                  <a:lnTo>
                    <a:pt x="522923" y="30242"/>
                  </a:lnTo>
                  <a:close/>
                  <a:moveTo>
                    <a:pt x="388620" y="10239"/>
                  </a:moveTo>
                  <a:lnTo>
                    <a:pt x="387668" y="714"/>
                  </a:lnTo>
                  <a:cubicBezTo>
                    <a:pt x="402908" y="-238"/>
                    <a:pt x="419100" y="-238"/>
                    <a:pt x="434340" y="714"/>
                  </a:cubicBezTo>
                  <a:lnTo>
                    <a:pt x="433388" y="10239"/>
                  </a:lnTo>
                  <a:cubicBezTo>
                    <a:pt x="419100" y="9287"/>
                    <a:pt x="403860" y="9287"/>
                    <a:pt x="388620" y="10239"/>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2" name="Google Shape;322;p25"/>
            <p:cNvSpPr/>
            <p:nvPr/>
          </p:nvSpPr>
          <p:spPr>
            <a:xfrm>
              <a:off x="6568440" y="2323147"/>
              <a:ext cx="33337" cy="29527"/>
            </a:xfrm>
            <a:custGeom>
              <a:avLst/>
              <a:gdLst/>
              <a:ahLst/>
              <a:cxnLst/>
              <a:rect l="l" t="t" r="r" b="b"/>
              <a:pathLst>
                <a:path w="33337" h="29527" extrusionOk="0">
                  <a:moveTo>
                    <a:pt x="8572" y="29527"/>
                  </a:moveTo>
                  <a:lnTo>
                    <a:pt x="6667" y="24765"/>
                  </a:lnTo>
                  <a:cubicBezTo>
                    <a:pt x="4763" y="17145"/>
                    <a:pt x="1905" y="10477"/>
                    <a:pt x="0" y="2857"/>
                  </a:cubicBezTo>
                  <a:lnTo>
                    <a:pt x="8572" y="0"/>
                  </a:lnTo>
                  <a:cubicBezTo>
                    <a:pt x="10477" y="5715"/>
                    <a:pt x="12382" y="11430"/>
                    <a:pt x="14288" y="16192"/>
                  </a:cubicBezTo>
                  <a:cubicBezTo>
                    <a:pt x="19050" y="13335"/>
                    <a:pt x="24765" y="10477"/>
                    <a:pt x="29527" y="8572"/>
                  </a:cubicBezTo>
                  <a:lnTo>
                    <a:pt x="33338" y="17145"/>
                  </a:lnTo>
                  <a:cubicBezTo>
                    <a:pt x="26670" y="20955"/>
                    <a:pt x="20002" y="23813"/>
                    <a:pt x="13335" y="27622"/>
                  </a:cubicBezTo>
                  <a:lnTo>
                    <a:pt x="8572" y="29527"/>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3" name="Google Shape;323;p25"/>
            <p:cNvSpPr/>
            <p:nvPr/>
          </p:nvSpPr>
          <p:spPr>
            <a:xfrm>
              <a:off x="6639877" y="2244089"/>
              <a:ext cx="650557" cy="650557"/>
            </a:xfrm>
            <a:custGeom>
              <a:avLst/>
              <a:gdLst/>
              <a:ahLst/>
              <a:cxnLst/>
              <a:rect l="l" t="t" r="r" b="b"/>
              <a:pathLst>
                <a:path w="650557" h="650557" extrusionOk="0">
                  <a:moveTo>
                    <a:pt x="582930" y="650558"/>
                  </a:moveTo>
                  <a:lnTo>
                    <a:pt x="574357" y="646748"/>
                  </a:lnTo>
                  <a:cubicBezTo>
                    <a:pt x="581025" y="632460"/>
                    <a:pt x="586740" y="618173"/>
                    <a:pt x="592455" y="603885"/>
                  </a:cubicBezTo>
                  <a:lnTo>
                    <a:pt x="601028" y="606743"/>
                  </a:lnTo>
                  <a:cubicBezTo>
                    <a:pt x="595313" y="621030"/>
                    <a:pt x="589597" y="635318"/>
                    <a:pt x="582930" y="650558"/>
                  </a:cubicBezTo>
                  <a:close/>
                  <a:moveTo>
                    <a:pt x="616267" y="562928"/>
                  </a:moveTo>
                  <a:lnTo>
                    <a:pt x="607695" y="560070"/>
                  </a:lnTo>
                  <a:cubicBezTo>
                    <a:pt x="612457" y="544830"/>
                    <a:pt x="617220" y="530543"/>
                    <a:pt x="621030" y="515303"/>
                  </a:cubicBezTo>
                  <a:lnTo>
                    <a:pt x="629603" y="517208"/>
                  </a:lnTo>
                  <a:cubicBezTo>
                    <a:pt x="625792" y="532448"/>
                    <a:pt x="621030" y="547688"/>
                    <a:pt x="616267" y="562928"/>
                  </a:cubicBezTo>
                  <a:close/>
                  <a:moveTo>
                    <a:pt x="640080" y="472440"/>
                  </a:moveTo>
                  <a:lnTo>
                    <a:pt x="631507" y="470535"/>
                  </a:lnTo>
                  <a:cubicBezTo>
                    <a:pt x="634365" y="455295"/>
                    <a:pt x="637222" y="440055"/>
                    <a:pt x="638175" y="424815"/>
                  </a:cubicBezTo>
                  <a:lnTo>
                    <a:pt x="647700" y="425768"/>
                  </a:lnTo>
                  <a:cubicBezTo>
                    <a:pt x="644842" y="441008"/>
                    <a:pt x="642938" y="457200"/>
                    <a:pt x="640080" y="472440"/>
                  </a:cubicBezTo>
                  <a:close/>
                  <a:moveTo>
                    <a:pt x="650557" y="380048"/>
                  </a:moveTo>
                  <a:lnTo>
                    <a:pt x="641032" y="380048"/>
                  </a:lnTo>
                  <a:cubicBezTo>
                    <a:pt x="641032" y="375285"/>
                    <a:pt x="641032" y="370523"/>
                    <a:pt x="641032" y="364808"/>
                  </a:cubicBezTo>
                  <a:cubicBezTo>
                    <a:pt x="641032" y="354330"/>
                    <a:pt x="641032" y="343853"/>
                    <a:pt x="640080" y="333375"/>
                  </a:cubicBezTo>
                  <a:lnTo>
                    <a:pt x="649605" y="332423"/>
                  </a:lnTo>
                  <a:cubicBezTo>
                    <a:pt x="650557" y="342900"/>
                    <a:pt x="650557" y="353378"/>
                    <a:pt x="650557" y="363855"/>
                  </a:cubicBezTo>
                  <a:cubicBezTo>
                    <a:pt x="650557" y="369570"/>
                    <a:pt x="650557" y="374333"/>
                    <a:pt x="650557" y="380048"/>
                  </a:cubicBezTo>
                  <a:close/>
                  <a:moveTo>
                    <a:pt x="634365" y="287655"/>
                  </a:moveTo>
                  <a:cubicBezTo>
                    <a:pt x="631507" y="272415"/>
                    <a:pt x="627697" y="257175"/>
                    <a:pt x="623888" y="242888"/>
                  </a:cubicBezTo>
                  <a:lnTo>
                    <a:pt x="632460" y="240030"/>
                  </a:lnTo>
                  <a:cubicBezTo>
                    <a:pt x="637222" y="254318"/>
                    <a:pt x="640080" y="270510"/>
                    <a:pt x="642938" y="285750"/>
                  </a:cubicBezTo>
                  <a:lnTo>
                    <a:pt x="634365" y="287655"/>
                  </a:lnTo>
                  <a:close/>
                  <a:moveTo>
                    <a:pt x="608647" y="200025"/>
                  </a:moveTo>
                  <a:cubicBezTo>
                    <a:pt x="603885" y="190500"/>
                    <a:pt x="599122" y="180975"/>
                    <a:pt x="594360" y="171450"/>
                  </a:cubicBezTo>
                  <a:cubicBezTo>
                    <a:pt x="592455" y="167640"/>
                    <a:pt x="589597" y="163830"/>
                    <a:pt x="587692" y="160020"/>
                  </a:cubicBezTo>
                  <a:lnTo>
                    <a:pt x="595313" y="155258"/>
                  </a:lnTo>
                  <a:cubicBezTo>
                    <a:pt x="598170" y="159068"/>
                    <a:pt x="600075" y="162878"/>
                    <a:pt x="602932" y="167640"/>
                  </a:cubicBezTo>
                  <a:cubicBezTo>
                    <a:pt x="608647" y="177165"/>
                    <a:pt x="613410" y="186690"/>
                    <a:pt x="618172" y="197168"/>
                  </a:cubicBezTo>
                  <a:lnTo>
                    <a:pt x="608647" y="200025"/>
                  </a:lnTo>
                  <a:close/>
                  <a:moveTo>
                    <a:pt x="560070" y="122873"/>
                  </a:moveTo>
                  <a:cubicBezTo>
                    <a:pt x="550545" y="111443"/>
                    <a:pt x="539115" y="100013"/>
                    <a:pt x="527685" y="90488"/>
                  </a:cubicBezTo>
                  <a:lnTo>
                    <a:pt x="533400" y="83820"/>
                  </a:lnTo>
                  <a:cubicBezTo>
                    <a:pt x="544830" y="94298"/>
                    <a:pt x="556260" y="104775"/>
                    <a:pt x="566738" y="117158"/>
                  </a:cubicBezTo>
                  <a:lnTo>
                    <a:pt x="560070" y="122873"/>
                  </a:lnTo>
                  <a:close/>
                  <a:moveTo>
                    <a:pt x="3810" y="76200"/>
                  </a:moveTo>
                  <a:lnTo>
                    <a:pt x="0" y="67628"/>
                  </a:lnTo>
                  <a:cubicBezTo>
                    <a:pt x="14288" y="60960"/>
                    <a:pt x="28575" y="55245"/>
                    <a:pt x="42863" y="49530"/>
                  </a:cubicBezTo>
                  <a:lnTo>
                    <a:pt x="45720" y="58103"/>
                  </a:lnTo>
                  <a:cubicBezTo>
                    <a:pt x="32385" y="63818"/>
                    <a:pt x="18097" y="70485"/>
                    <a:pt x="3810" y="76200"/>
                  </a:cubicBezTo>
                  <a:close/>
                  <a:moveTo>
                    <a:pt x="490538" y="63818"/>
                  </a:moveTo>
                  <a:cubicBezTo>
                    <a:pt x="478155" y="56198"/>
                    <a:pt x="463867" y="48578"/>
                    <a:pt x="450532" y="41910"/>
                  </a:cubicBezTo>
                  <a:lnTo>
                    <a:pt x="454342" y="33338"/>
                  </a:lnTo>
                  <a:cubicBezTo>
                    <a:pt x="468630" y="40005"/>
                    <a:pt x="482917" y="47625"/>
                    <a:pt x="496253" y="55245"/>
                  </a:cubicBezTo>
                  <a:lnTo>
                    <a:pt x="490538" y="63818"/>
                  </a:lnTo>
                  <a:close/>
                  <a:moveTo>
                    <a:pt x="90488" y="42863"/>
                  </a:moveTo>
                  <a:lnTo>
                    <a:pt x="87630" y="34290"/>
                  </a:lnTo>
                  <a:cubicBezTo>
                    <a:pt x="102870" y="29528"/>
                    <a:pt x="118110" y="24765"/>
                    <a:pt x="132397" y="20955"/>
                  </a:cubicBezTo>
                  <a:lnTo>
                    <a:pt x="134302" y="29528"/>
                  </a:lnTo>
                  <a:cubicBezTo>
                    <a:pt x="120015" y="34290"/>
                    <a:pt x="104775" y="38100"/>
                    <a:pt x="90488" y="42863"/>
                  </a:cubicBezTo>
                  <a:close/>
                  <a:moveTo>
                    <a:pt x="407670" y="26670"/>
                  </a:moveTo>
                  <a:cubicBezTo>
                    <a:pt x="393382" y="22860"/>
                    <a:pt x="378142" y="19050"/>
                    <a:pt x="362903" y="16193"/>
                  </a:cubicBezTo>
                  <a:lnTo>
                    <a:pt x="364807" y="7620"/>
                  </a:lnTo>
                  <a:cubicBezTo>
                    <a:pt x="380047" y="10478"/>
                    <a:pt x="396240" y="14288"/>
                    <a:pt x="410528" y="18098"/>
                  </a:cubicBezTo>
                  <a:lnTo>
                    <a:pt x="407670" y="26670"/>
                  </a:lnTo>
                  <a:close/>
                  <a:moveTo>
                    <a:pt x="180022" y="20003"/>
                  </a:moveTo>
                  <a:lnTo>
                    <a:pt x="178117" y="11430"/>
                  </a:lnTo>
                  <a:cubicBezTo>
                    <a:pt x="193357" y="8573"/>
                    <a:pt x="209550" y="5715"/>
                    <a:pt x="224790" y="4763"/>
                  </a:cubicBezTo>
                  <a:lnTo>
                    <a:pt x="225742" y="14288"/>
                  </a:lnTo>
                  <a:cubicBezTo>
                    <a:pt x="210502" y="15240"/>
                    <a:pt x="195263" y="17145"/>
                    <a:pt x="180022" y="20003"/>
                  </a:cubicBezTo>
                  <a:close/>
                  <a:moveTo>
                    <a:pt x="317182" y="10478"/>
                  </a:moveTo>
                  <a:cubicBezTo>
                    <a:pt x="301942" y="9525"/>
                    <a:pt x="286703" y="9525"/>
                    <a:pt x="271463" y="9525"/>
                  </a:cubicBezTo>
                  <a:lnTo>
                    <a:pt x="271463" y="0"/>
                  </a:lnTo>
                  <a:cubicBezTo>
                    <a:pt x="287655" y="0"/>
                    <a:pt x="302895" y="0"/>
                    <a:pt x="318135" y="953"/>
                  </a:cubicBezTo>
                  <a:lnTo>
                    <a:pt x="317182" y="10478"/>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4" name="Google Shape;324;p25"/>
            <p:cNvSpPr/>
            <p:nvPr/>
          </p:nvSpPr>
          <p:spPr>
            <a:xfrm>
              <a:off x="7181850" y="2932747"/>
              <a:ext cx="30480" cy="33337"/>
            </a:xfrm>
            <a:custGeom>
              <a:avLst/>
              <a:gdLst/>
              <a:ahLst/>
              <a:cxnLst/>
              <a:rect l="l" t="t" r="r" b="b"/>
              <a:pathLst>
                <a:path w="30480" h="33337" extrusionOk="0">
                  <a:moveTo>
                    <a:pt x="26670" y="33338"/>
                  </a:moveTo>
                  <a:cubicBezTo>
                    <a:pt x="20003" y="30480"/>
                    <a:pt x="12382" y="28575"/>
                    <a:pt x="4763" y="26670"/>
                  </a:cubicBezTo>
                  <a:lnTo>
                    <a:pt x="0" y="24765"/>
                  </a:lnTo>
                  <a:lnTo>
                    <a:pt x="2857" y="20002"/>
                  </a:lnTo>
                  <a:cubicBezTo>
                    <a:pt x="6668" y="13335"/>
                    <a:pt x="9525" y="6667"/>
                    <a:pt x="13335" y="0"/>
                  </a:cubicBezTo>
                  <a:lnTo>
                    <a:pt x="21907" y="3810"/>
                  </a:lnTo>
                  <a:cubicBezTo>
                    <a:pt x="19050" y="8573"/>
                    <a:pt x="17145" y="14288"/>
                    <a:pt x="14288" y="19050"/>
                  </a:cubicBezTo>
                  <a:cubicBezTo>
                    <a:pt x="20003" y="20955"/>
                    <a:pt x="25718" y="22860"/>
                    <a:pt x="30480" y="24765"/>
                  </a:cubicBezTo>
                  <a:lnTo>
                    <a:pt x="26670" y="33338"/>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5" name="Google Shape;325;p25"/>
            <p:cNvSpPr/>
            <p:nvPr/>
          </p:nvSpPr>
          <p:spPr>
            <a:xfrm>
              <a:off x="7251382" y="2973704"/>
              <a:ext cx="370522" cy="822960"/>
            </a:xfrm>
            <a:custGeom>
              <a:avLst/>
              <a:gdLst/>
              <a:ahLst/>
              <a:cxnLst/>
              <a:rect l="l" t="t" r="r" b="b"/>
              <a:pathLst>
                <a:path w="370522" h="822960" extrusionOk="0">
                  <a:moveTo>
                    <a:pt x="4763" y="822960"/>
                  </a:moveTo>
                  <a:lnTo>
                    <a:pt x="1905" y="814388"/>
                  </a:lnTo>
                  <a:cubicBezTo>
                    <a:pt x="16193" y="808673"/>
                    <a:pt x="30480" y="802958"/>
                    <a:pt x="44768" y="796290"/>
                  </a:cubicBezTo>
                  <a:lnTo>
                    <a:pt x="48578" y="804863"/>
                  </a:lnTo>
                  <a:cubicBezTo>
                    <a:pt x="34290" y="811530"/>
                    <a:pt x="19050" y="817245"/>
                    <a:pt x="4763" y="822960"/>
                  </a:cubicBezTo>
                  <a:close/>
                  <a:moveTo>
                    <a:pt x="89535" y="784860"/>
                  </a:moveTo>
                  <a:lnTo>
                    <a:pt x="85725" y="776288"/>
                  </a:lnTo>
                  <a:cubicBezTo>
                    <a:pt x="100013" y="769620"/>
                    <a:pt x="113348" y="762000"/>
                    <a:pt x="125730" y="754380"/>
                  </a:cubicBezTo>
                  <a:lnTo>
                    <a:pt x="130493" y="762000"/>
                  </a:lnTo>
                  <a:cubicBezTo>
                    <a:pt x="117158" y="770573"/>
                    <a:pt x="103823" y="777240"/>
                    <a:pt x="89535" y="784860"/>
                  </a:cubicBezTo>
                  <a:close/>
                  <a:moveTo>
                    <a:pt x="169545" y="737235"/>
                  </a:moveTo>
                  <a:lnTo>
                    <a:pt x="164783" y="729615"/>
                  </a:lnTo>
                  <a:cubicBezTo>
                    <a:pt x="178118" y="721043"/>
                    <a:pt x="190500" y="711518"/>
                    <a:pt x="201930" y="701993"/>
                  </a:cubicBezTo>
                  <a:lnTo>
                    <a:pt x="207645" y="709613"/>
                  </a:lnTo>
                  <a:cubicBezTo>
                    <a:pt x="195263" y="719138"/>
                    <a:pt x="182880" y="728663"/>
                    <a:pt x="169545" y="737235"/>
                  </a:cubicBezTo>
                  <a:close/>
                  <a:moveTo>
                    <a:pt x="242888" y="679133"/>
                  </a:moveTo>
                  <a:lnTo>
                    <a:pt x="236220" y="672465"/>
                  </a:lnTo>
                  <a:cubicBezTo>
                    <a:pt x="247650" y="661988"/>
                    <a:pt x="258128" y="650558"/>
                    <a:pt x="268605" y="639128"/>
                  </a:cubicBezTo>
                  <a:lnTo>
                    <a:pt x="275273" y="644843"/>
                  </a:lnTo>
                  <a:cubicBezTo>
                    <a:pt x="265748" y="657225"/>
                    <a:pt x="254318" y="667703"/>
                    <a:pt x="242888" y="679133"/>
                  </a:cubicBezTo>
                  <a:close/>
                  <a:moveTo>
                    <a:pt x="304800" y="608648"/>
                  </a:moveTo>
                  <a:lnTo>
                    <a:pt x="297180" y="602933"/>
                  </a:lnTo>
                  <a:cubicBezTo>
                    <a:pt x="305753" y="590550"/>
                    <a:pt x="314325" y="577215"/>
                    <a:pt x="320993" y="563880"/>
                  </a:cubicBezTo>
                  <a:lnTo>
                    <a:pt x="328613" y="568643"/>
                  </a:lnTo>
                  <a:cubicBezTo>
                    <a:pt x="321945" y="581978"/>
                    <a:pt x="313373" y="595313"/>
                    <a:pt x="304800" y="608648"/>
                  </a:cubicBezTo>
                  <a:close/>
                  <a:moveTo>
                    <a:pt x="348615" y="526733"/>
                  </a:moveTo>
                  <a:lnTo>
                    <a:pt x="340043" y="523875"/>
                  </a:lnTo>
                  <a:cubicBezTo>
                    <a:pt x="345758" y="509588"/>
                    <a:pt x="349568" y="495300"/>
                    <a:pt x="353378" y="480060"/>
                  </a:cubicBezTo>
                  <a:lnTo>
                    <a:pt x="361950" y="481965"/>
                  </a:lnTo>
                  <a:cubicBezTo>
                    <a:pt x="359093" y="496253"/>
                    <a:pt x="354330" y="511492"/>
                    <a:pt x="348615" y="526733"/>
                  </a:cubicBezTo>
                  <a:close/>
                  <a:moveTo>
                    <a:pt x="369570" y="435292"/>
                  </a:moveTo>
                  <a:lnTo>
                    <a:pt x="360045" y="434340"/>
                  </a:lnTo>
                  <a:cubicBezTo>
                    <a:pt x="360998" y="426720"/>
                    <a:pt x="360998" y="419100"/>
                    <a:pt x="360998" y="411480"/>
                  </a:cubicBezTo>
                  <a:cubicBezTo>
                    <a:pt x="360998" y="403860"/>
                    <a:pt x="360998" y="396240"/>
                    <a:pt x="360045" y="388620"/>
                  </a:cubicBezTo>
                  <a:lnTo>
                    <a:pt x="369570" y="387667"/>
                  </a:lnTo>
                  <a:cubicBezTo>
                    <a:pt x="370523" y="395288"/>
                    <a:pt x="370523" y="403860"/>
                    <a:pt x="370523" y="411480"/>
                  </a:cubicBezTo>
                  <a:cubicBezTo>
                    <a:pt x="370523" y="419100"/>
                    <a:pt x="370523" y="426720"/>
                    <a:pt x="369570" y="435292"/>
                  </a:cubicBezTo>
                  <a:close/>
                  <a:moveTo>
                    <a:pt x="353378" y="343853"/>
                  </a:moveTo>
                  <a:cubicBezTo>
                    <a:pt x="350520" y="329565"/>
                    <a:pt x="345758" y="314325"/>
                    <a:pt x="340043" y="300038"/>
                  </a:cubicBezTo>
                  <a:lnTo>
                    <a:pt x="348615" y="297180"/>
                  </a:lnTo>
                  <a:cubicBezTo>
                    <a:pt x="354330" y="311467"/>
                    <a:pt x="359093" y="326708"/>
                    <a:pt x="361950" y="341948"/>
                  </a:cubicBezTo>
                  <a:lnTo>
                    <a:pt x="353378" y="343853"/>
                  </a:lnTo>
                  <a:close/>
                  <a:moveTo>
                    <a:pt x="320993" y="258128"/>
                  </a:moveTo>
                  <a:cubicBezTo>
                    <a:pt x="314325" y="244792"/>
                    <a:pt x="305753" y="232410"/>
                    <a:pt x="296228" y="219075"/>
                  </a:cubicBezTo>
                  <a:lnTo>
                    <a:pt x="303848" y="213360"/>
                  </a:lnTo>
                  <a:cubicBezTo>
                    <a:pt x="313373" y="226695"/>
                    <a:pt x="320993" y="240030"/>
                    <a:pt x="328613" y="253365"/>
                  </a:cubicBezTo>
                  <a:lnTo>
                    <a:pt x="320993" y="258128"/>
                  </a:lnTo>
                  <a:close/>
                  <a:moveTo>
                    <a:pt x="268605" y="183833"/>
                  </a:moveTo>
                  <a:cubicBezTo>
                    <a:pt x="259080" y="172403"/>
                    <a:pt x="247650" y="161925"/>
                    <a:pt x="236220" y="150495"/>
                  </a:cubicBezTo>
                  <a:lnTo>
                    <a:pt x="242888" y="143828"/>
                  </a:lnTo>
                  <a:cubicBezTo>
                    <a:pt x="254318" y="154305"/>
                    <a:pt x="265748" y="165735"/>
                    <a:pt x="275273" y="177165"/>
                  </a:cubicBezTo>
                  <a:lnTo>
                    <a:pt x="268605" y="183833"/>
                  </a:lnTo>
                  <a:close/>
                  <a:moveTo>
                    <a:pt x="200978" y="120015"/>
                  </a:moveTo>
                  <a:cubicBezTo>
                    <a:pt x="189548" y="110490"/>
                    <a:pt x="177165" y="101917"/>
                    <a:pt x="163830" y="92392"/>
                  </a:cubicBezTo>
                  <a:lnTo>
                    <a:pt x="168593" y="84773"/>
                  </a:lnTo>
                  <a:cubicBezTo>
                    <a:pt x="181928" y="93345"/>
                    <a:pt x="194310" y="102870"/>
                    <a:pt x="206693" y="112395"/>
                  </a:cubicBezTo>
                  <a:lnTo>
                    <a:pt x="200978" y="120015"/>
                  </a:lnTo>
                  <a:close/>
                  <a:moveTo>
                    <a:pt x="125730" y="68580"/>
                  </a:moveTo>
                  <a:cubicBezTo>
                    <a:pt x="112395" y="60960"/>
                    <a:pt x="99060" y="53340"/>
                    <a:pt x="85725" y="46673"/>
                  </a:cubicBezTo>
                  <a:lnTo>
                    <a:pt x="89535" y="38100"/>
                  </a:lnTo>
                  <a:cubicBezTo>
                    <a:pt x="103823" y="45720"/>
                    <a:pt x="117158" y="52388"/>
                    <a:pt x="130493" y="60960"/>
                  </a:cubicBezTo>
                  <a:lnTo>
                    <a:pt x="125730" y="68580"/>
                  </a:lnTo>
                  <a:close/>
                  <a:moveTo>
                    <a:pt x="42863" y="26670"/>
                  </a:moveTo>
                  <a:cubicBezTo>
                    <a:pt x="29528" y="20955"/>
                    <a:pt x="14288" y="14288"/>
                    <a:pt x="0" y="8573"/>
                  </a:cubicBezTo>
                  <a:lnTo>
                    <a:pt x="2858" y="0"/>
                  </a:lnTo>
                  <a:cubicBezTo>
                    <a:pt x="17145" y="5715"/>
                    <a:pt x="32385" y="11430"/>
                    <a:pt x="45720" y="18098"/>
                  </a:cubicBezTo>
                  <a:lnTo>
                    <a:pt x="42863" y="26670"/>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6" name="Google Shape;326;p25"/>
            <p:cNvSpPr/>
            <p:nvPr/>
          </p:nvSpPr>
          <p:spPr>
            <a:xfrm>
              <a:off x="7181850" y="3805237"/>
              <a:ext cx="29527" cy="33337"/>
            </a:xfrm>
            <a:custGeom>
              <a:avLst/>
              <a:gdLst/>
              <a:ahLst/>
              <a:cxnLst/>
              <a:rect l="l" t="t" r="r" b="b"/>
              <a:pathLst>
                <a:path w="29527" h="33337" extrusionOk="0">
                  <a:moveTo>
                    <a:pt x="13335" y="33338"/>
                  </a:moveTo>
                  <a:cubicBezTo>
                    <a:pt x="9525" y="26670"/>
                    <a:pt x="6668" y="20003"/>
                    <a:pt x="2857" y="13335"/>
                  </a:cubicBezTo>
                  <a:lnTo>
                    <a:pt x="0" y="8572"/>
                  </a:lnTo>
                  <a:lnTo>
                    <a:pt x="4763" y="6667"/>
                  </a:lnTo>
                  <a:cubicBezTo>
                    <a:pt x="12382" y="4763"/>
                    <a:pt x="19050" y="1905"/>
                    <a:pt x="26670" y="0"/>
                  </a:cubicBezTo>
                  <a:lnTo>
                    <a:pt x="29528" y="8572"/>
                  </a:lnTo>
                  <a:cubicBezTo>
                    <a:pt x="23813" y="10478"/>
                    <a:pt x="18097" y="12383"/>
                    <a:pt x="13335" y="14288"/>
                  </a:cubicBezTo>
                  <a:cubicBezTo>
                    <a:pt x="16193" y="19050"/>
                    <a:pt x="19050" y="24765"/>
                    <a:pt x="20955" y="29528"/>
                  </a:cubicBezTo>
                  <a:lnTo>
                    <a:pt x="13335" y="33338"/>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7" name="Google Shape;327;p25"/>
            <p:cNvSpPr/>
            <p:nvPr/>
          </p:nvSpPr>
          <p:spPr>
            <a:xfrm>
              <a:off x="6640829" y="3875722"/>
              <a:ext cx="649604" cy="650557"/>
            </a:xfrm>
            <a:custGeom>
              <a:avLst/>
              <a:gdLst/>
              <a:ahLst/>
              <a:cxnLst/>
              <a:rect l="l" t="t" r="r" b="b"/>
              <a:pathLst>
                <a:path w="649604" h="650557" extrusionOk="0">
                  <a:moveTo>
                    <a:pt x="284798" y="650558"/>
                  </a:moveTo>
                  <a:cubicBezTo>
                    <a:pt x="280035" y="650558"/>
                    <a:pt x="275273" y="650558"/>
                    <a:pt x="270510" y="650558"/>
                  </a:cubicBezTo>
                  <a:lnTo>
                    <a:pt x="270510" y="641033"/>
                  </a:lnTo>
                  <a:cubicBezTo>
                    <a:pt x="285750" y="641033"/>
                    <a:pt x="300990" y="641033"/>
                    <a:pt x="316230" y="640080"/>
                  </a:cubicBezTo>
                  <a:lnTo>
                    <a:pt x="317183" y="649605"/>
                  </a:lnTo>
                  <a:cubicBezTo>
                    <a:pt x="306705" y="649605"/>
                    <a:pt x="295275" y="650558"/>
                    <a:pt x="284798" y="650558"/>
                  </a:cubicBezTo>
                  <a:close/>
                  <a:moveTo>
                    <a:pt x="223838" y="646747"/>
                  </a:moveTo>
                  <a:cubicBezTo>
                    <a:pt x="208598" y="644843"/>
                    <a:pt x="193358" y="642938"/>
                    <a:pt x="177165" y="640080"/>
                  </a:cubicBezTo>
                  <a:lnTo>
                    <a:pt x="179070" y="631508"/>
                  </a:lnTo>
                  <a:cubicBezTo>
                    <a:pt x="194310" y="634365"/>
                    <a:pt x="209550" y="637222"/>
                    <a:pt x="224790" y="638175"/>
                  </a:cubicBezTo>
                  <a:lnTo>
                    <a:pt x="223838" y="646747"/>
                  </a:lnTo>
                  <a:close/>
                  <a:moveTo>
                    <a:pt x="363855" y="643890"/>
                  </a:moveTo>
                  <a:lnTo>
                    <a:pt x="361950" y="635318"/>
                  </a:lnTo>
                  <a:cubicBezTo>
                    <a:pt x="377190" y="632460"/>
                    <a:pt x="392430" y="629603"/>
                    <a:pt x="406717" y="624840"/>
                  </a:cubicBezTo>
                  <a:lnTo>
                    <a:pt x="409575" y="633413"/>
                  </a:lnTo>
                  <a:cubicBezTo>
                    <a:pt x="394335" y="637222"/>
                    <a:pt x="379095" y="641033"/>
                    <a:pt x="363855" y="643890"/>
                  </a:cubicBezTo>
                  <a:close/>
                  <a:moveTo>
                    <a:pt x="131445" y="629603"/>
                  </a:moveTo>
                  <a:cubicBezTo>
                    <a:pt x="116205" y="625793"/>
                    <a:pt x="101917" y="621030"/>
                    <a:pt x="86678" y="616268"/>
                  </a:cubicBezTo>
                  <a:lnTo>
                    <a:pt x="89535" y="607695"/>
                  </a:lnTo>
                  <a:cubicBezTo>
                    <a:pt x="104775" y="612458"/>
                    <a:pt x="119063" y="617220"/>
                    <a:pt x="134303" y="621030"/>
                  </a:cubicBezTo>
                  <a:lnTo>
                    <a:pt x="131445" y="629603"/>
                  </a:lnTo>
                  <a:close/>
                  <a:moveTo>
                    <a:pt x="453390" y="617220"/>
                  </a:moveTo>
                  <a:lnTo>
                    <a:pt x="449580" y="608647"/>
                  </a:lnTo>
                  <a:cubicBezTo>
                    <a:pt x="463867" y="601980"/>
                    <a:pt x="477202" y="595313"/>
                    <a:pt x="489585" y="586740"/>
                  </a:cubicBezTo>
                  <a:lnTo>
                    <a:pt x="494348" y="594360"/>
                  </a:lnTo>
                  <a:cubicBezTo>
                    <a:pt x="481965" y="602933"/>
                    <a:pt x="467677" y="610553"/>
                    <a:pt x="453390" y="617220"/>
                  </a:cubicBezTo>
                  <a:close/>
                  <a:moveTo>
                    <a:pt x="42863" y="601028"/>
                  </a:moveTo>
                  <a:cubicBezTo>
                    <a:pt x="28575" y="595313"/>
                    <a:pt x="14288" y="589597"/>
                    <a:pt x="0" y="582930"/>
                  </a:cubicBezTo>
                  <a:lnTo>
                    <a:pt x="3810" y="574358"/>
                  </a:lnTo>
                  <a:cubicBezTo>
                    <a:pt x="18098" y="581025"/>
                    <a:pt x="32385" y="586740"/>
                    <a:pt x="46673" y="592455"/>
                  </a:cubicBezTo>
                  <a:lnTo>
                    <a:pt x="42863" y="601028"/>
                  </a:lnTo>
                  <a:close/>
                  <a:moveTo>
                    <a:pt x="532448" y="566738"/>
                  </a:moveTo>
                  <a:lnTo>
                    <a:pt x="526733" y="560070"/>
                  </a:lnTo>
                  <a:cubicBezTo>
                    <a:pt x="538163" y="550545"/>
                    <a:pt x="548640" y="539115"/>
                    <a:pt x="559118" y="527685"/>
                  </a:cubicBezTo>
                  <a:lnTo>
                    <a:pt x="565785" y="533400"/>
                  </a:lnTo>
                  <a:cubicBezTo>
                    <a:pt x="555308" y="545783"/>
                    <a:pt x="544830" y="556260"/>
                    <a:pt x="532448" y="566738"/>
                  </a:cubicBezTo>
                  <a:close/>
                  <a:moveTo>
                    <a:pt x="593408" y="495300"/>
                  </a:moveTo>
                  <a:lnTo>
                    <a:pt x="585788" y="490538"/>
                  </a:lnTo>
                  <a:cubicBezTo>
                    <a:pt x="587693" y="486728"/>
                    <a:pt x="590550" y="482918"/>
                    <a:pt x="592455" y="479108"/>
                  </a:cubicBezTo>
                  <a:cubicBezTo>
                    <a:pt x="598170" y="469583"/>
                    <a:pt x="602933" y="460058"/>
                    <a:pt x="606743" y="450533"/>
                  </a:cubicBezTo>
                  <a:lnTo>
                    <a:pt x="615315" y="454343"/>
                  </a:lnTo>
                  <a:cubicBezTo>
                    <a:pt x="610552" y="464820"/>
                    <a:pt x="605790" y="474345"/>
                    <a:pt x="600075" y="483870"/>
                  </a:cubicBezTo>
                  <a:cubicBezTo>
                    <a:pt x="598170" y="487680"/>
                    <a:pt x="596265" y="491490"/>
                    <a:pt x="593408" y="495300"/>
                  </a:cubicBezTo>
                  <a:close/>
                  <a:moveTo>
                    <a:pt x="632460" y="410528"/>
                  </a:moveTo>
                  <a:lnTo>
                    <a:pt x="623888" y="407670"/>
                  </a:lnTo>
                  <a:cubicBezTo>
                    <a:pt x="628650" y="393383"/>
                    <a:pt x="631508" y="378143"/>
                    <a:pt x="634365" y="362903"/>
                  </a:cubicBezTo>
                  <a:lnTo>
                    <a:pt x="642938" y="364808"/>
                  </a:lnTo>
                  <a:cubicBezTo>
                    <a:pt x="640080" y="380048"/>
                    <a:pt x="636270" y="395288"/>
                    <a:pt x="632460" y="410528"/>
                  </a:cubicBezTo>
                  <a:close/>
                  <a:moveTo>
                    <a:pt x="648652" y="318135"/>
                  </a:moveTo>
                  <a:lnTo>
                    <a:pt x="639127" y="317183"/>
                  </a:lnTo>
                  <a:cubicBezTo>
                    <a:pt x="640080" y="306705"/>
                    <a:pt x="640080" y="297180"/>
                    <a:pt x="640080" y="286703"/>
                  </a:cubicBezTo>
                  <a:cubicBezTo>
                    <a:pt x="640080" y="281940"/>
                    <a:pt x="640080" y="276225"/>
                    <a:pt x="640080" y="271463"/>
                  </a:cubicBezTo>
                  <a:lnTo>
                    <a:pt x="649605" y="271463"/>
                  </a:lnTo>
                  <a:cubicBezTo>
                    <a:pt x="649605" y="276225"/>
                    <a:pt x="649605" y="281940"/>
                    <a:pt x="649605" y="286703"/>
                  </a:cubicBezTo>
                  <a:cubicBezTo>
                    <a:pt x="649605" y="297180"/>
                    <a:pt x="648652" y="307658"/>
                    <a:pt x="648652" y="318135"/>
                  </a:cubicBezTo>
                  <a:close/>
                  <a:moveTo>
                    <a:pt x="636270" y="225743"/>
                  </a:moveTo>
                  <a:cubicBezTo>
                    <a:pt x="634365" y="210503"/>
                    <a:pt x="632460" y="195263"/>
                    <a:pt x="629602" y="180023"/>
                  </a:cubicBezTo>
                  <a:lnTo>
                    <a:pt x="638175" y="178118"/>
                  </a:lnTo>
                  <a:cubicBezTo>
                    <a:pt x="641033" y="193358"/>
                    <a:pt x="643890" y="209550"/>
                    <a:pt x="644843" y="224790"/>
                  </a:cubicBezTo>
                  <a:lnTo>
                    <a:pt x="636270" y="225743"/>
                  </a:lnTo>
                  <a:close/>
                  <a:moveTo>
                    <a:pt x="619125" y="135255"/>
                  </a:moveTo>
                  <a:cubicBezTo>
                    <a:pt x="615315" y="120968"/>
                    <a:pt x="610552" y="105728"/>
                    <a:pt x="605790" y="91440"/>
                  </a:cubicBezTo>
                  <a:lnTo>
                    <a:pt x="614363" y="88583"/>
                  </a:lnTo>
                  <a:cubicBezTo>
                    <a:pt x="619125" y="103823"/>
                    <a:pt x="623888" y="119063"/>
                    <a:pt x="627698" y="133350"/>
                  </a:cubicBezTo>
                  <a:lnTo>
                    <a:pt x="619125" y="135255"/>
                  </a:lnTo>
                  <a:close/>
                  <a:moveTo>
                    <a:pt x="591502" y="46673"/>
                  </a:moveTo>
                  <a:cubicBezTo>
                    <a:pt x="585788" y="32385"/>
                    <a:pt x="580073" y="18098"/>
                    <a:pt x="573405" y="3810"/>
                  </a:cubicBezTo>
                  <a:lnTo>
                    <a:pt x="581977" y="0"/>
                  </a:lnTo>
                  <a:cubicBezTo>
                    <a:pt x="588645" y="14288"/>
                    <a:pt x="594360" y="28575"/>
                    <a:pt x="600075" y="42863"/>
                  </a:cubicBezTo>
                  <a:lnTo>
                    <a:pt x="591502" y="46673"/>
                  </a:ln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8" name="Google Shape;328;p25"/>
            <p:cNvSpPr/>
            <p:nvPr/>
          </p:nvSpPr>
          <p:spPr>
            <a:xfrm>
              <a:off x="6568440" y="4417694"/>
              <a:ext cx="33337" cy="29527"/>
            </a:xfrm>
            <a:custGeom>
              <a:avLst/>
              <a:gdLst/>
              <a:ahLst/>
              <a:cxnLst/>
              <a:rect l="l" t="t" r="r" b="b"/>
              <a:pathLst>
                <a:path w="33337" h="29527" extrusionOk="0">
                  <a:moveTo>
                    <a:pt x="8572" y="29528"/>
                  </a:moveTo>
                  <a:lnTo>
                    <a:pt x="0" y="26670"/>
                  </a:lnTo>
                  <a:cubicBezTo>
                    <a:pt x="2857" y="20003"/>
                    <a:pt x="4763" y="12383"/>
                    <a:pt x="6667" y="4763"/>
                  </a:cubicBezTo>
                  <a:lnTo>
                    <a:pt x="8572" y="0"/>
                  </a:lnTo>
                  <a:lnTo>
                    <a:pt x="13335" y="2858"/>
                  </a:lnTo>
                  <a:cubicBezTo>
                    <a:pt x="20002" y="6668"/>
                    <a:pt x="26670" y="9525"/>
                    <a:pt x="33338" y="13335"/>
                  </a:cubicBezTo>
                  <a:lnTo>
                    <a:pt x="29527" y="21908"/>
                  </a:lnTo>
                  <a:cubicBezTo>
                    <a:pt x="24765" y="19050"/>
                    <a:pt x="19050" y="17145"/>
                    <a:pt x="14288" y="14288"/>
                  </a:cubicBezTo>
                  <a:cubicBezTo>
                    <a:pt x="12382" y="19050"/>
                    <a:pt x="10477" y="24765"/>
                    <a:pt x="8572" y="29528"/>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29" name="Google Shape;329;p25"/>
            <p:cNvSpPr/>
            <p:nvPr/>
          </p:nvSpPr>
          <p:spPr>
            <a:xfrm>
              <a:off x="5737859" y="4487227"/>
              <a:ext cx="822960" cy="370522"/>
            </a:xfrm>
            <a:custGeom>
              <a:avLst/>
              <a:gdLst/>
              <a:ahLst/>
              <a:cxnLst/>
              <a:rect l="l" t="t" r="r" b="b"/>
              <a:pathLst>
                <a:path w="822960" h="370522" extrusionOk="0">
                  <a:moveTo>
                    <a:pt x="411480" y="370522"/>
                  </a:moveTo>
                  <a:cubicBezTo>
                    <a:pt x="403860" y="370522"/>
                    <a:pt x="396240" y="370522"/>
                    <a:pt x="388620" y="369570"/>
                  </a:cubicBezTo>
                  <a:lnTo>
                    <a:pt x="389573" y="360045"/>
                  </a:lnTo>
                  <a:cubicBezTo>
                    <a:pt x="404813" y="360997"/>
                    <a:pt x="420053" y="360997"/>
                    <a:pt x="435293" y="360045"/>
                  </a:cubicBezTo>
                  <a:lnTo>
                    <a:pt x="436245" y="369570"/>
                  </a:lnTo>
                  <a:cubicBezTo>
                    <a:pt x="427673" y="370522"/>
                    <a:pt x="419100" y="370522"/>
                    <a:pt x="411480" y="370522"/>
                  </a:cubicBezTo>
                  <a:close/>
                  <a:moveTo>
                    <a:pt x="341948" y="362903"/>
                  </a:moveTo>
                  <a:cubicBezTo>
                    <a:pt x="326708" y="359092"/>
                    <a:pt x="311468" y="355282"/>
                    <a:pt x="297180" y="349567"/>
                  </a:cubicBezTo>
                  <a:lnTo>
                    <a:pt x="300038" y="340995"/>
                  </a:lnTo>
                  <a:cubicBezTo>
                    <a:pt x="314325" y="346710"/>
                    <a:pt x="329565" y="350520"/>
                    <a:pt x="343853" y="354330"/>
                  </a:cubicBezTo>
                  <a:lnTo>
                    <a:pt x="341948" y="362903"/>
                  </a:lnTo>
                  <a:close/>
                  <a:moveTo>
                    <a:pt x="481965" y="362903"/>
                  </a:moveTo>
                  <a:lnTo>
                    <a:pt x="480060" y="354330"/>
                  </a:lnTo>
                  <a:cubicBezTo>
                    <a:pt x="494348" y="351472"/>
                    <a:pt x="509588" y="346710"/>
                    <a:pt x="523875" y="340995"/>
                  </a:cubicBezTo>
                  <a:lnTo>
                    <a:pt x="526733" y="349567"/>
                  </a:lnTo>
                  <a:cubicBezTo>
                    <a:pt x="512445" y="354330"/>
                    <a:pt x="497205" y="359092"/>
                    <a:pt x="481965" y="362903"/>
                  </a:cubicBezTo>
                  <a:close/>
                  <a:moveTo>
                    <a:pt x="254318" y="329565"/>
                  </a:moveTo>
                  <a:cubicBezTo>
                    <a:pt x="240983" y="321945"/>
                    <a:pt x="227648" y="314325"/>
                    <a:pt x="214313" y="304800"/>
                  </a:cubicBezTo>
                  <a:lnTo>
                    <a:pt x="220028" y="297180"/>
                  </a:lnTo>
                  <a:cubicBezTo>
                    <a:pt x="232410" y="305753"/>
                    <a:pt x="245745" y="314325"/>
                    <a:pt x="259080" y="320992"/>
                  </a:cubicBezTo>
                  <a:lnTo>
                    <a:pt x="254318" y="329565"/>
                  </a:lnTo>
                  <a:close/>
                  <a:moveTo>
                    <a:pt x="569595" y="329565"/>
                  </a:moveTo>
                  <a:lnTo>
                    <a:pt x="564833" y="321945"/>
                  </a:lnTo>
                  <a:cubicBezTo>
                    <a:pt x="578168" y="314325"/>
                    <a:pt x="591503" y="306705"/>
                    <a:pt x="603885" y="297180"/>
                  </a:cubicBezTo>
                  <a:lnTo>
                    <a:pt x="609600" y="304800"/>
                  </a:lnTo>
                  <a:cubicBezTo>
                    <a:pt x="596265" y="313372"/>
                    <a:pt x="582930" y="321945"/>
                    <a:pt x="569595" y="329565"/>
                  </a:cubicBezTo>
                  <a:close/>
                  <a:moveTo>
                    <a:pt x="178118" y="275272"/>
                  </a:moveTo>
                  <a:cubicBezTo>
                    <a:pt x="166688" y="264795"/>
                    <a:pt x="155258" y="254317"/>
                    <a:pt x="144780" y="242888"/>
                  </a:cubicBezTo>
                  <a:lnTo>
                    <a:pt x="151448" y="236220"/>
                  </a:lnTo>
                  <a:cubicBezTo>
                    <a:pt x="161925" y="247650"/>
                    <a:pt x="173355" y="258128"/>
                    <a:pt x="184785" y="268605"/>
                  </a:cubicBezTo>
                  <a:lnTo>
                    <a:pt x="178118" y="275272"/>
                  </a:lnTo>
                  <a:close/>
                  <a:moveTo>
                    <a:pt x="645795" y="275272"/>
                  </a:moveTo>
                  <a:lnTo>
                    <a:pt x="640080" y="268605"/>
                  </a:lnTo>
                  <a:cubicBezTo>
                    <a:pt x="651510" y="259080"/>
                    <a:pt x="661988" y="247650"/>
                    <a:pt x="673418" y="236220"/>
                  </a:cubicBezTo>
                  <a:lnTo>
                    <a:pt x="680085" y="242888"/>
                  </a:lnTo>
                  <a:cubicBezTo>
                    <a:pt x="668655" y="254317"/>
                    <a:pt x="657225" y="264795"/>
                    <a:pt x="645795" y="275272"/>
                  </a:cubicBezTo>
                  <a:close/>
                  <a:moveTo>
                    <a:pt x="113348" y="207645"/>
                  </a:moveTo>
                  <a:cubicBezTo>
                    <a:pt x="103823" y="195263"/>
                    <a:pt x="94298" y="182880"/>
                    <a:pt x="85725" y="170497"/>
                  </a:cubicBezTo>
                  <a:lnTo>
                    <a:pt x="93345" y="165735"/>
                  </a:lnTo>
                  <a:cubicBezTo>
                    <a:pt x="101918" y="178117"/>
                    <a:pt x="111443" y="191453"/>
                    <a:pt x="120968" y="202882"/>
                  </a:cubicBezTo>
                  <a:lnTo>
                    <a:pt x="113348" y="207645"/>
                  </a:lnTo>
                  <a:close/>
                  <a:moveTo>
                    <a:pt x="709613" y="206692"/>
                  </a:moveTo>
                  <a:lnTo>
                    <a:pt x="701993" y="200978"/>
                  </a:lnTo>
                  <a:cubicBezTo>
                    <a:pt x="711518" y="189547"/>
                    <a:pt x="720090" y="177165"/>
                    <a:pt x="729615" y="163830"/>
                  </a:cubicBezTo>
                  <a:lnTo>
                    <a:pt x="737235" y="168592"/>
                  </a:lnTo>
                  <a:cubicBezTo>
                    <a:pt x="728663" y="182880"/>
                    <a:pt x="719138" y="195263"/>
                    <a:pt x="709613" y="206692"/>
                  </a:cubicBezTo>
                  <a:close/>
                  <a:moveTo>
                    <a:pt x="60960" y="130492"/>
                  </a:moveTo>
                  <a:cubicBezTo>
                    <a:pt x="53340" y="117157"/>
                    <a:pt x="45720" y="103822"/>
                    <a:pt x="38100" y="89535"/>
                  </a:cubicBezTo>
                  <a:lnTo>
                    <a:pt x="46673" y="85725"/>
                  </a:lnTo>
                  <a:cubicBezTo>
                    <a:pt x="53340" y="100013"/>
                    <a:pt x="60960" y="113347"/>
                    <a:pt x="68580" y="125730"/>
                  </a:cubicBezTo>
                  <a:lnTo>
                    <a:pt x="60960" y="130492"/>
                  </a:lnTo>
                  <a:close/>
                  <a:moveTo>
                    <a:pt x="762953" y="130492"/>
                  </a:moveTo>
                  <a:lnTo>
                    <a:pt x="755333" y="125730"/>
                  </a:lnTo>
                  <a:cubicBezTo>
                    <a:pt x="762953" y="112395"/>
                    <a:pt x="770573" y="99060"/>
                    <a:pt x="777240" y="85725"/>
                  </a:cubicBezTo>
                  <a:lnTo>
                    <a:pt x="785813" y="89535"/>
                  </a:lnTo>
                  <a:cubicBezTo>
                    <a:pt x="778193" y="102870"/>
                    <a:pt x="770573" y="117157"/>
                    <a:pt x="762953" y="130492"/>
                  </a:cubicBezTo>
                  <a:close/>
                  <a:moveTo>
                    <a:pt x="18098" y="47625"/>
                  </a:moveTo>
                  <a:cubicBezTo>
                    <a:pt x="11430" y="33338"/>
                    <a:pt x="5715" y="19050"/>
                    <a:pt x="0" y="4763"/>
                  </a:cubicBezTo>
                  <a:lnTo>
                    <a:pt x="8573" y="1905"/>
                  </a:lnTo>
                  <a:cubicBezTo>
                    <a:pt x="14288" y="16192"/>
                    <a:pt x="20003" y="30480"/>
                    <a:pt x="26670" y="44767"/>
                  </a:cubicBezTo>
                  <a:lnTo>
                    <a:pt x="18098" y="47625"/>
                  </a:lnTo>
                  <a:close/>
                  <a:moveTo>
                    <a:pt x="804863" y="46672"/>
                  </a:moveTo>
                  <a:lnTo>
                    <a:pt x="796290" y="42863"/>
                  </a:lnTo>
                  <a:cubicBezTo>
                    <a:pt x="802958" y="28575"/>
                    <a:pt x="808673" y="14288"/>
                    <a:pt x="814388" y="0"/>
                  </a:cubicBezTo>
                  <a:lnTo>
                    <a:pt x="822960" y="2857"/>
                  </a:lnTo>
                  <a:cubicBezTo>
                    <a:pt x="817245" y="19050"/>
                    <a:pt x="811530" y="33338"/>
                    <a:pt x="804863" y="46672"/>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30" name="Google Shape;330;p25"/>
            <p:cNvSpPr/>
            <p:nvPr/>
          </p:nvSpPr>
          <p:spPr>
            <a:xfrm>
              <a:off x="5009197" y="3877627"/>
              <a:ext cx="649604" cy="648652"/>
            </a:xfrm>
            <a:custGeom>
              <a:avLst/>
              <a:gdLst/>
              <a:ahLst/>
              <a:cxnLst/>
              <a:rect l="l" t="t" r="r" b="b"/>
              <a:pathLst>
                <a:path w="649604" h="648652" extrusionOk="0">
                  <a:moveTo>
                    <a:pt x="363855" y="648653"/>
                  </a:moveTo>
                  <a:cubicBezTo>
                    <a:pt x="353378" y="648653"/>
                    <a:pt x="341948" y="648653"/>
                    <a:pt x="331470" y="647700"/>
                  </a:cubicBezTo>
                  <a:lnTo>
                    <a:pt x="332423" y="638175"/>
                  </a:lnTo>
                  <a:cubicBezTo>
                    <a:pt x="347663" y="639128"/>
                    <a:pt x="362903" y="639128"/>
                    <a:pt x="378142" y="639128"/>
                  </a:cubicBezTo>
                  <a:lnTo>
                    <a:pt x="378142" y="648653"/>
                  </a:lnTo>
                  <a:cubicBezTo>
                    <a:pt x="374332" y="648653"/>
                    <a:pt x="368617" y="648653"/>
                    <a:pt x="363855" y="648653"/>
                  </a:cubicBezTo>
                  <a:close/>
                  <a:moveTo>
                    <a:pt x="425767" y="644842"/>
                  </a:moveTo>
                  <a:lnTo>
                    <a:pt x="424815" y="635317"/>
                  </a:lnTo>
                  <a:cubicBezTo>
                    <a:pt x="440055" y="633413"/>
                    <a:pt x="455295" y="631507"/>
                    <a:pt x="470535" y="628650"/>
                  </a:cubicBezTo>
                  <a:lnTo>
                    <a:pt x="472440" y="637222"/>
                  </a:lnTo>
                  <a:cubicBezTo>
                    <a:pt x="456248" y="641032"/>
                    <a:pt x="441007" y="642938"/>
                    <a:pt x="425767" y="644842"/>
                  </a:cubicBezTo>
                  <a:close/>
                  <a:moveTo>
                    <a:pt x="285750" y="641985"/>
                  </a:moveTo>
                  <a:cubicBezTo>
                    <a:pt x="270510" y="639128"/>
                    <a:pt x="254317" y="635317"/>
                    <a:pt x="240030" y="631507"/>
                  </a:cubicBezTo>
                  <a:lnTo>
                    <a:pt x="242888" y="622935"/>
                  </a:lnTo>
                  <a:cubicBezTo>
                    <a:pt x="257175" y="626745"/>
                    <a:pt x="272415" y="630555"/>
                    <a:pt x="287655" y="633413"/>
                  </a:cubicBezTo>
                  <a:lnTo>
                    <a:pt x="285750" y="641985"/>
                  </a:lnTo>
                  <a:close/>
                  <a:moveTo>
                    <a:pt x="517207" y="627697"/>
                  </a:moveTo>
                  <a:lnTo>
                    <a:pt x="515303" y="619125"/>
                  </a:lnTo>
                  <a:cubicBezTo>
                    <a:pt x="529590" y="615315"/>
                    <a:pt x="544830" y="610553"/>
                    <a:pt x="559118" y="605790"/>
                  </a:cubicBezTo>
                  <a:lnTo>
                    <a:pt x="561975" y="614363"/>
                  </a:lnTo>
                  <a:cubicBezTo>
                    <a:pt x="547688" y="619125"/>
                    <a:pt x="532448" y="623888"/>
                    <a:pt x="517207" y="627697"/>
                  </a:cubicBezTo>
                  <a:close/>
                  <a:moveTo>
                    <a:pt x="196215" y="615315"/>
                  </a:moveTo>
                  <a:cubicBezTo>
                    <a:pt x="181927" y="608647"/>
                    <a:pt x="167640" y="601028"/>
                    <a:pt x="154305" y="593407"/>
                  </a:cubicBezTo>
                  <a:lnTo>
                    <a:pt x="159067" y="585788"/>
                  </a:lnTo>
                  <a:cubicBezTo>
                    <a:pt x="171450" y="593407"/>
                    <a:pt x="185738" y="601028"/>
                    <a:pt x="199073" y="607695"/>
                  </a:cubicBezTo>
                  <a:lnTo>
                    <a:pt x="196215" y="615315"/>
                  </a:lnTo>
                  <a:close/>
                  <a:moveTo>
                    <a:pt x="605790" y="599122"/>
                  </a:moveTo>
                  <a:lnTo>
                    <a:pt x="602932" y="590550"/>
                  </a:lnTo>
                  <a:cubicBezTo>
                    <a:pt x="617220" y="584835"/>
                    <a:pt x="631507" y="579120"/>
                    <a:pt x="645795" y="572453"/>
                  </a:cubicBezTo>
                  <a:lnTo>
                    <a:pt x="649605" y="581025"/>
                  </a:lnTo>
                  <a:cubicBezTo>
                    <a:pt x="635318" y="587692"/>
                    <a:pt x="620078" y="593407"/>
                    <a:pt x="605790" y="599122"/>
                  </a:cubicBezTo>
                  <a:close/>
                  <a:moveTo>
                    <a:pt x="116205" y="564832"/>
                  </a:moveTo>
                  <a:cubicBezTo>
                    <a:pt x="104775" y="554355"/>
                    <a:pt x="93345" y="543878"/>
                    <a:pt x="82867" y="531495"/>
                  </a:cubicBezTo>
                  <a:lnTo>
                    <a:pt x="89535" y="525780"/>
                  </a:lnTo>
                  <a:cubicBezTo>
                    <a:pt x="99060" y="537210"/>
                    <a:pt x="110490" y="548640"/>
                    <a:pt x="121920" y="558165"/>
                  </a:cubicBezTo>
                  <a:lnTo>
                    <a:pt x="116205" y="564832"/>
                  </a:lnTo>
                  <a:close/>
                  <a:moveTo>
                    <a:pt x="55245" y="493395"/>
                  </a:moveTo>
                  <a:cubicBezTo>
                    <a:pt x="52388" y="489585"/>
                    <a:pt x="50482" y="485775"/>
                    <a:pt x="47625" y="481013"/>
                  </a:cubicBezTo>
                  <a:cubicBezTo>
                    <a:pt x="41910" y="471488"/>
                    <a:pt x="37147" y="461963"/>
                    <a:pt x="32385" y="451485"/>
                  </a:cubicBezTo>
                  <a:lnTo>
                    <a:pt x="40957" y="447675"/>
                  </a:lnTo>
                  <a:cubicBezTo>
                    <a:pt x="45720" y="457200"/>
                    <a:pt x="50482" y="466725"/>
                    <a:pt x="55245" y="476250"/>
                  </a:cubicBezTo>
                  <a:cubicBezTo>
                    <a:pt x="57150" y="480060"/>
                    <a:pt x="60007" y="483870"/>
                    <a:pt x="61913" y="487680"/>
                  </a:cubicBezTo>
                  <a:lnTo>
                    <a:pt x="55245" y="493395"/>
                  </a:lnTo>
                  <a:close/>
                  <a:moveTo>
                    <a:pt x="17145" y="408622"/>
                  </a:moveTo>
                  <a:cubicBezTo>
                    <a:pt x="12382" y="394335"/>
                    <a:pt x="9525" y="378142"/>
                    <a:pt x="6667" y="362902"/>
                  </a:cubicBezTo>
                  <a:lnTo>
                    <a:pt x="15240" y="360997"/>
                  </a:lnTo>
                  <a:cubicBezTo>
                    <a:pt x="18097" y="376238"/>
                    <a:pt x="21907" y="391478"/>
                    <a:pt x="25717" y="405765"/>
                  </a:cubicBezTo>
                  <a:lnTo>
                    <a:pt x="17145" y="408622"/>
                  </a:lnTo>
                  <a:close/>
                  <a:moveTo>
                    <a:pt x="952" y="316230"/>
                  </a:moveTo>
                  <a:cubicBezTo>
                    <a:pt x="0" y="305752"/>
                    <a:pt x="0" y="295275"/>
                    <a:pt x="0" y="284797"/>
                  </a:cubicBezTo>
                  <a:cubicBezTo>
                    <a:pt x="0" y="280035"/>
                    <a:pt x="0" y="274320"/>
                    <a:pt x="0" y="269557"/>
                  </a:cubicBezTo>
                  <a:lnTo>
                    <a:pt x="9525" y="269557"/>
                  </a:lnTo>
                  <a:cubicBezTo>
                    <a:pt x="9525" y="274320"/>
                    <a:pt x="9525" y="279082"/>
                    <a:pt x="9525" y="284797"/>
                  </a:cubicBezTo>
                  <a:cubicBezTo>
                    <a:pt x="9525" y="295275"/>
                    <a:pt x="9525" y="305752"/>
                    <a:pt x="10477" y="316230"/>
                  </a:cubicBezTo>
                  <a:lnTo>
                    <a:pt x="952" y="316230"/>
                  </a:lnTo>
                  <a:close/>
                  <a:moveTo>
                    <a:pt x="12382" y="223838"/>
                  </a:moveTo>
                  <a:lnTo>
                    <a:pt x="2857" y="222885"/>
                  </a:lnTo>
                  <a:cubicBezTo>
                    <a:pt x="4763" y="207645"/>
                    <a:pt x="6667" y="192405"/>
                    <a:pt x="9525" y="176213"/>
                  </a:cubicBezTo>
                  <a:lnTo>
                    <a:pt x="18097" y="178117"/>
                  </a:lnTo>
                  <a:cubicBezTo>
                    <a:pt x="16192" y="193357"/>
                    <a:pt x="14288" y="208597"/>
                    <a:pt x="12382" y="223838"/>
                  </a:cubicBezTo>
                  <a:close/>
                  <a:moveTo>
                    <a:pt x="29527" y="133350"/>
                  </a:moveTo>
                  <a:lnTo>
                    <a:pt x="20955" y="131445"/>
                  </a:lnTo>
                  <a:cubicBezTo>
                    <a:pt x="24765" y="117157"/>
                    <a:pt x="29527" y="101917"/>
                    <a:pt x="34290" y="86677"/>
                  </a:cubicBezTo>
                  <a:lnTo>
                    <a:pt x="42863" y="89535"/>
                  </a:lnTo>
                  <a:cubicBezTo>
                    <a:pt x="37147" y="103822"/>
                    <a:pt x="33338" y="118110"/>
                    <a:pt x="29527" y="133350"/>
                  </a:cubicBezTo>
                  <a:close/>
                  <a:moveTo>
                    <a:pt x="57150" y="45720"/>
                  </a:moveTo>
                  <a:lnTo>
                    <a:pt x="48577" y="42863"/>
                  </a:lnTo>
                  <a:cubicBezTo>
                    <a:pt x="54292" y="28575"/>
                    <a:pt x="60007" y="14288"/>
                    <a:pt x="66675" y="0"/>
                  </a:cubicBezTo>
                  <a:lnTo>
                    <a:pt x="75247" y="3810"/>
                  </a:lnTo>
                  <a:cubicBezTo>
                    <a:pt x="68580" y="17145"/>
                    <a:pt x="62865" y="31432"/>
                    <a:pt x="57150" y="45720"/>
                  </a:cubicBezTo>
                  <a:close/>
                </a:path>
              </a:pathLst>
            </a:custGeom>
            <a:solidFill>
              <a:schemeClr val="accent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grpSp>
      <p:sp>
        <p:nvSpPr>
          <p:cNvPr id="331" name="Google Shape;331;p25"/>
          <p:cNvSpPr/>
          <p:nvPr/>
        </p:nvSpPr>
        <p:spPr>
          <a:xfrm>
            <a:off x="6196744" y="874718"/>
            <a:ext cx="1347285" cy="1049142"/>
          </a:xfrm>
          <a:custGeom>
            <a:avLst/>
            <a:gdLst/>
            <a:ahLst/>
            <a:cxnLst/>
            <a:rect l="l" t="t" r="r" b="b"/>
            <a:pathLst>
              <a:path w="578167" h="505198" extrusionOk="0">
                <a:moveTo>
                  <a:pt x="428625" y="256596"/>
                </a:moveTo>
                <a:cubicBezTo>
                  <a:pt x="429578" y="256596"/>
                  <a:pt x="432435" y="254691"/>
                  <a:pt x="437198" y="248976"/>
                </a:cubicBezTo>
                <a:cubicBezTo>
                  <a:pt x="483870" y="203256"/>
                  <a:pt x="531495" y="156584"/>
                  <a:pt x="578168" y="110864"/>
                </a:cubicBezTo>
                <a:cubicBezTo>
                  <a:pt x="568643" y="108006"/>
                  <a:pt x="560070" y="106101"/>
                  <a:pt x="550545" y="103244"/>
                </a:cubicBezTo>
                <a:cubicBezTo>
                  <a:pt x="547688" y="102291"/>
                  <a:pt x="544830" y="101339"/>
                  <a:pt x="541020" y="100386"/>
                </a:cubicBezTo>
                <a:cubicBezTo>
                  <a:pt x="538163" y="99434"/>
                  <a:pt x="532448" y="93719"/>
                  <a:pt x="531495" y="97529"/>
                </a:cubicBezTo>
                <a:cubicBezTo>
                  <a:pt x="527685" y="91814"/>
                  <a:pt x="482918" y="78479"/>
                  <a:pt x="521970" y="94671"/>
                </a:cubicBezTo>
                <a:cubicBezTo>
                  <a:pt x="507683" y="88956"/>
                  <a:pt x="496253" y="85146"/>
                  <a:pt x="490538" y="82289"/>
                </a:cubicBezTo>
                <a:cubicBezTo>
                  <a:pt x="488633" y="82289"/>
                  <a:pt x="487680" y="82289"/>
                  <a:pt x="486728" y="81336"/>
                </a:cubicBezTo>
                <a:cubicBezTo>
                  <a:pt x="489585" y="82289"/>
                  <a:pt x="498158" y="86099"/>
                  <a:pt x="513398" y="90861"/>
                </a:cubicBezTo>
                <a:cubicBezTo>
                  <a:pt x="505778" y="88004"/>
                  <a:pt x="500063" y="86099"/>
                  <a:pt x="494348" y="85146"/>
                </a:cubicBezTo>
                <a:cubicBezTo>
                  <a:pt x="493395" y="85146"/>
                  <a:pt x="492443" y="85146"/>
                  <a:pt x="491490" y="85146"/>
                </a:cubicBezTo>
                <a:cubicBezTo>
                  <a:pt x="495300" y="86099"/>
                  <a:pt x="499110" y="87051"/>
                  <a:pt x="503873" y="88004"/>
                </a:cubicBezTo>
                <a:cubicBezTo>
                  <a:pt x="498158" y="87051"/>
                  <a:pt x="493395" y="85146"/>
                  <a:pt x="489585" y="85146"/>
                </a:cubicBezTo>
                <a:cubicBezTo>
                  <a:pt x="485775" y="85146"/>
                  <a:pt x="481965" y="85146"/>
                  <a:pt x="479108" y="85146"/>
                </a:cubicBezTo>
                <a:cubicBezTo>
                  <a:pt x="476250" y="85146"/>
                  <a:pt x="473393" y="86099"/>
                  <a:pt x="470535" y="86099"/>
                </a:cubicBezTo>
                <a:cubicBezTo>
                  <a:pt x="466725" y="87051"/>
                  <a:pt x="463868" y="88004"/>
                  <a:pt x="462915" y="88956"/>
                </a:cubicBezTo>
                <a:cubicBezTo>
                  <a:pt x="461963" y="89909"/>
                  <a:pt x="461010" y="89909"/>
                  <a:pt x="460058" y="89909"/>
                </a:cubicBezTo>
                <a:cubicBezTo>
                  <a:pt x="457200" y="90861"/>
                  <a:pt x="457200" y="90861"/>
                  <a:pt x="458153" y="89909"/>
                </a:cubicBezTo>
                <a:cubicBezTo>
                  <a:pt x="461963" y="89909"/>
                  <a:pt x="463868" y="88004"/>
                  <a:pt x="468630" y="85146"/>
                </a:cubicBezTo>
                <a:cubicBezTo>
                  <a:pt x="465773" y="87051"/>
                  <a:pt x="462915" y="88956"/>
                  <a:pt x="461010" y="89909"/>
                </a:cubicBezTo>
                <a:cubicBezTo>
                  <a:pt x="461963" y="88956"/>
                  <a:pt x="462915" y="88004"/>
                  <a:pt x="464820" y="87051"/>
                </a:cubicBezTo>
                <a:cubicBezTo>
                  <a:pt x="462915" y="88956"/>
                  <a:pt x="461010" y="89909"/>
                  <a:pt x="460058" y="90861"/>
                </a:cubicBezTo>
                <a:cubicBezTo>
                  <a:pt x="453390" y="94671"/>
                  <a:pt x="457200" y="90861"/>
                  <a:pt x="471488" y="76574"/>
                </a:cubicBezTo>
                <a:cubicBezTo>
                  <a:pt x="450533" y="98481"/>
                  <a:pt x="449580" y="99434"/>
                  <a:pt x="467678" y="75621"/>
                </a:cubicBezTo>
                <a:cubicBezTo>
                  <a:pt x="448628" y="100386"/>
                  <a:pt x="447675" y="100386"/>
                  <a:pt x="461963" y="73716"/>
                </a:cubicBezTo>
                <a:cubicBezTo>
                  <a:pt x="447675" y="101339"/>
                  <a:pt x="446723" y="101339"/>
                  <a:pt x="457200" y="71811"/>
                </a:cubicBezTo>
                <a:cubicBezTo>
                  <a:pt x="446723" y="101339"/>
                  <a:pt x="445770" y="102291"/>
                  <a:pt x="453390" y="70859"/>
                </a:cubicBezTo>
                <a:cubicBezTo>
                  <a:pt x="448628" y="91814"/>
                  <a:pt x="446723" y="98481"/>
                  <a:pt x="446723" y="89909"/>
                </a:cubicBezTo>
                <a:cubicBezTo>
                  <a:pt x="447675" y="86099"/>
                  <a:pt x="448628" y="81336"/>
                  <a:pt x="450533" y="73716"/>
                </a:cubicBezTo>
                <a:cubicBezTo>
                  <a:pt x="448628" y="80384"/>
                  <a:pt x="447675" y="86099"/>
                  <a:pt x="446723" y="88956"/>
                </a:cubicBezTo>
                <a:cubicBezTo>
                  <a:pt x="446723" y="87051"/>
                  <a:pt x="446723" y="83241"/>
                  <a:pt x="446723" y="79431"/>
                </a:cubicBezTo>
                <a:cubicBezTo>
                  <a:pt x="447675" y="80384"/>
                  <a:pt x="447675" y="79431"/>
                  <a:pt x="446723" y="77526"/>
                </a:cubicBezTo>
                <a:cubicBezTo>
                  <a:pt x="446723" y="74669"/>
                  <a:pt x="446723" y="70859"/>
                  <a:pt x="446723" y="67049"/>
                </a:cubicBezTo>
                <a:cubicBezTo>
                  <a:pt x="446723" y="70859"/>
                  <a:pt x="446723" y="74669"/>
                  <a:pt x="446723" y="77526"/>
                </a:cubicBezTo>
                <a:cubicBezTo>
                  <a:pt x="445770" y="76574"/>
                  <a:pt x="445770" y="75621"/>
                  <a:pt x="444818" y="74669"/>
                </a:cubicBezTo>
                <a:cubicBezTo>
                  <a:pt x="443865" y="73716"/>
                  <a:pt x="442913" y="72764"/>
                  <a:pt x="441008" y="71811"/>
                </a:cubicBezTo>
                <a:cubicBezTo>
                  <a:pt x="441008" y="72764"/>
                  <a:pt x="441008" y="73716"/>
                  <a:pt x="441008" y="74669"/>
                </a:cubicBezTo>
                <a:cubicBezTo>
                  <a:pt x="443865" y="76574"/>
                  <a:pt x="445770" y="77526"/>
                  <a:pt x="445770" y="78479"/>
                </a:cubicBezTo>
                <a:cubicBezTo>
                  <a:pt x="445770" y="78479"/>
                  <a:pt x="446723" y="79431"/>
                  <a:pt x="446723" y="79431"/>
                </a:cubicBezTo>
                <a:cubicBezTo>
                  <a:pt x="446723" y="85146"/>
                  <a:pt x="445770" y="88956"/>
                  <a:pt x="445770" y="91814"/>
                </a:cubicBezTo>
                <a:cubicBezTo>
                  <a:pt x="444818" y="95624"/>
                  <a:pt x="444818" y="95624"/>
                  <a:pt x="443865" y="90861"/>
                </a:cubicBezTo>
                <a:cubicBezTo>
                  <a:pt x="443865" y="90861"/>
                  <a:pt x="443865" y="89909"/>
                  <a:pt x="442913" y="88956"/>
                </a:cubicBezTo>
                <a:cubicBezTo>
                  <a:pt x="441960" y="87051"/>
                  <a:pt x="437198" y="80384"/>
                  <a:pt x="434340" y="75621"/>
                </a:cubicBezTo>
                <a:cubicBezTo>
                  <a:pt x="428625" y="70859"/>
                  <a:pt x="421958" y="65144"/>
                  <a:pt x="418148" y="61334"/>
                </a:cubicBezTo>
                <a:cubicBezTo>
                  <a:pt x="411480" y="57524"/>
                  <a:pt x="405765" y="54666"/>
                  <a:pt x="406718" y="52761"/>
                </a:cubicBezTo>
                <a:cubicBezTo>
                  <a:pt x="397193" y="49904"/>
                  <a:pt x="392430" y="49904"/>
                  <a:pt x="393383" y="48951"/>
                </a:cubicBezTo>
                <a:cubicBezTo>
                  <a:pt x="380048" y="51809"/>
                  <a:pt x="379095" y="51809"/>
                  <a:pt x="391478" y="45141"/>
                </a:cubicBezTo>
                <a:cubicBezTo>
                  <a:pt x="373380" y="54666"/>
                  <a:pt x="374333" y="52761"/>
                  <a:pt x="391478" y="33711"/>
                </a:cubicBezTo>
                <a:cubicBezTo>
                  <a:pt x="373380" y="53714"/>
                  <a:pt x="371475" y="55619"/>
                  <a:pt x="380048" y="33711"/>
                </a:cubicBezTo>
                <a:cubicBezTo>
                  <a:pt x="375285" y="47046"/>
                  <a:pt x="373380" y="50856"/>
                  <a:pt x="373380" y="45141"/>
                </a:cubicBezTo>
                <a:cubicBezTo>
                  <a:pt x="373380" y="45141"/>
                  <a:pt x="372428" y="42284"/>
                  <a:pt x="371475" y="35616"/>
                </a:cubicBezTo>
                <a:cubicBezTo>
                  <a:pt x="370523" y="33711"/>
                  <a:pt x="369570" y="30854"/>
                  <a:pt x="368618" y="27996"/>
                </a:cubicBezTo>
                <a:cubicBezTo>
                  <a:pt x="365760" y="23234"/>
                  <a:pt x="359093" y="14661"/>
                  <a:pt x="349568" y="4184"/>
                </a:cubicBezTo>
                <a:cubicBezTo>
                  <a:pt x="371475" y="29901"/>
                  <a:pt x="346710" y="5136"/>
                  <a:pt x="338138" y="374"/>
                </a:cubicBezTo>
                <a:cubicBezTo>
                  <a:pt x="331470" y="-579"/>
                  <a:pt x="325755" y="374"/>
                  <a:pt x="320993" y="2279"/>
                </a:cubicBezTo>
                <a:cubicBezTo>
                  <a:pt x="316230" y="4184"/>
                  <a:pt x="311468" y="7041"/>
                  <a:pt x="306705" y="10851"/>
                </a:cubicBezTo>
                <a:cubicBezTo>
                  <a:pt x="302895" y="14661"/>
                  <a:pt x="299085" y="18471"/>
                  <a:pt x="295275" y="23234"/>
                </a:cubicBezTo>
                <a:cubicBezTo>
                  <a:pt x="290513" y="28949"/>
                  <a:pt x="285750" y="34664"/>
                  <a:pt x="280988" y="40379"/>
                </a:cubicBezTo>
                <a:cubicBezTo>
                  <a:pt x="239078" y="91814"/>
                  <a:pt x="263843" y="65144"/>
                  <a:pt x="221933" y="116579"/>
                </a:cubicBezTo>
                <a:cubicBezTo>
                  <a:pt x="181928" y="165156"/>
                  <a:pt x="171450" y="156584"/>
                  <a:pt x="129540" y="204209"/>
                </a:cubicBezTo>
                <a:cubicBezTo>
                  <a:pt x="96203" y="242309"/>
                  <a:pt x="41910" y="278504"/>
                  <a:pt x="11430" y="321366"/>
                </a:cubicBezTo>
                <a:cubicBezTo>
                  <a:pt x="7620" y="327081"/>
                  <a:pt x="3810" y="333749"/>
                  <a:pt x="0" y="340416"/>
                </a:cubicBezTo>
                <a:cubicBezTo>
                  <a:pt x="5715" y="343274"/>
                  <a:pt x="13335" y="355656"/>
                  <a:pt x="15240" y="348989"/>
                </a:cubicBezTo>
                <a:cubicBezTo>
                  <a:pt x="20955" y="361371"/>
                  <a:pt x="31433" y="379469"/>
                  <a:pt x="28575" y="360419"/>
                </a:cubicBezTo>
                <a:cubicBezTo>
                  <a:pt x="34290" y="383279"/>
                  <a:pt x="56198" y="392804"/>
                  <a:pt x="40958" y="373754"/>
                </a:cubicBezTo>
                <a:cubicBezTo>
                  <a:pt x="43815" y="377564"/>
                  <a:pt x="46673" y="380421"/>
                  <a:pt x="49530" y="383279"/>
                </a:cubicBezTo>
                <a:cubicBezTo>
                  <a:pt x="60008" y="388994"/>
                  <a:pt x="67628" y="391851"/>
                  <a:pt x="68580" y="392804"/>
                </a:cubicBezTo>
                <a:cubicBezTo>
                  <a:pt x="72390" y="393756"/>
                  <a:pt x="74295" y="393756"/>
                  <a:pt x="74295" y="393756"/>
                </a:cubicBezTo>
                <a:cubicBezTo>
                  <a:pt x="75248" y="394709"/>
                  <a:pt x="70485" y="394709"/>
                  <a:pt x="59055" y="396614"/>
                </a:cubicBezTo>
                <a:cubicBezTo>
                  <a:pt x="70485" y="394709"/>
                  <a:pt x="77153" y="394709"/>
                  <a:pt x="77153" y="393756"/>
                </a:cubicBezTo>
                <a:cubicBezTo>
                  <a:pt x="78105" y="394709"/>
                  <a:pt x="72390" y="394709"/>
                  <a:pt x="60960" y="397566"/>
                </a:cubicBezTo>
                <a:cubicBezTo>
                  <a:pt x="72390" y="394709"/>
                  <a:pt x="79058" y="394709"/>
                  <a:pt x="78105" y="394709"/>
                </a:cubicBezTo>
                <a:cubicBezTo>
                  <a:pt x="78105" y="395661"/>
                  <a:pt x="77153" y="395661"/>
                  <a:pt x="73343" y="397566"/>
                </a:cubicBezTo>
                <a:cubicBezTo>
                  <a:pt x="70485" y="398519"/>
                  <a:pt x="67628" y="399471"/>
                  <a:pt x="63818" y="400424"/>
                </a:cubicBezTo>
                <a:cubicBezTo>
                  <a:pt x="67628" y="399471"/>
                  <a:pt x="70485" y="398519"/>
                  <a:pt x="73343" y="397566"/>
                </a:cubicBezTo>
                <a:cubicBezTo>
                  <a:pt x="70485" y="398519"/>
                  <a:pt x="66675" y="399471"/>
                  <a:pt x="62865" y="401376"/>
                </a:cubicBezTo>
                <a:cubicBezTo>
                  <a:pt x="72390" y="397566"/>
                  <a:pt x="78105" y="396614"/>
                  <a:pt x="80010" y="395661"/>
                </a:cubicBezTo>
                <a:cubicBezTo>
                  <a:pt x="80010" y="395661"/>
                  <a:pt x="80010" y="395661"/>
                  <a:pt x="80010" y="395661"/>
                </a:cubicBezTo>
                <a:cubicBezTo>
                  <a:pt x="80010" y="395661"/>
                  <a:pt x="80010" y="396614"/>
                  <a:pt x="80010" y="396614"/>
                </a:cubicBezTo>
                <a:cubicBezTo>
                  <a:pt x="77153" y="397566"/>
                  <a:pt x="72390" y="399471"/>
                  <a:pt x="65723" y="402329"/>
                </a:cubicBezTo>
                <a:cubicBezTo>
                  <a:pt x="72390" y="399471"/>
                  <a:pt x="78105" y="397566"/>
                  <a:pt x="80010" y="396614"/>
                </a:cubicBezTo>
                <a:cubicBezTo>
                  <a:pt x="79058" y="398519"/>
                  <a:pt x="74295" y="400424"/>
                  <a:pt x="67628" y="405186"/>
                </a:cubicBezTo>
                <a:cubicBezTo>
                  <a:pt x="75248" y="400424"/>
                  <a:pt x="80010" y="398519"/>
                  <a:pt x="80963" y="396614"/>
                </a:cubicBezTo>
                <a:cubicBezTo>
                  <a:pt x="80963" y="396614"/>
                  <a:pt x="80963" y="396614"/>
                  <a:pt x="81915" y="396614"/>
                </a:cubicBezTo>
                <a:cubicBezTo>
                  <a:pt x="81915" y="398519"/>
                  <a:pt x="77153" y="401376"/>
                  <a:pt x="68580" y="406139"/>
                </a:cubicBezTo>
                <a:cubicBezTo>
                  <a:pt x="77153" y="400424"/>
                  <a:pt x="82868" y="397566"/>
                  <a:pt x="81915" y="396614"/>
                </a:cubicBezTo>
                <a:cubicBezTo>
                  <a:pt x="81915" y="396614"/>
                  <a:pt x="81915" y="396614"/>
                  <a:pt x="81915" y="396614"/>
                </a:cubicBezTo>
                <a:cubicBezTo>
                  <a:pt x="83820" y="398519"/>
                  <a:pt x="79058" y="402329"/>
                  <a:pt x="70485" y="408996"/>
                </a:cubicBezTo>
                <a:cubicBezTo>
                  <a:pt x="80010" y="402329"/>
                  <a:pt x="85725" y="399471"/>
                  <a:pt x="82868" y="397566"/>
                </a:cubicBezTo>
                <a:cubicBezTo>
                  <a:pt x="84773" y="399471"/>
                  <a:pt x="81915" y="402329"/>
                  <a:pt x="75248" y="406139"/>
                </a:cubicBezTo>
                <a:cubicBezTo>
                  <a:pt x="74295" y="407091"/>
                  <a:pt x="72390" y="408044"/>
                  <a:pt x="71438" y="408996"/>
                </a:cubicBezTo>
                <a:cubicBezTo>
                  <a:pt x="72390" y="408044"/>
                  <a:pt x="73343" y="408044"/>
                  <a:pt x="74295" y="407091"/>
                </a:cubicBezTo>
                <a:cubicBezTo>
                  <a:pt x="73343" y="408044"/>
                  <a:pt x="72390" y="408996"/>
                  <a:pt x="70485" y="409949"/>
                </a:cubicBezTo>
                <a:cubicBezTo>
                  <a:pt x="72390" y="408996"/>
                  <a:pt x="73343" y="408044"/>
                  <a:pt x="74295" y="407091"/>
                </a:cubicBezTo>
                <a:cubicBezTo>
                  <a:pt x="81915" y="402329"/>
                  <a:pt x="87630" y="399471"/>
                  <a:pt x="85725" y="397566"/>
                </a:cubicBezTo>
                <a:cubicBezTo>
                  <a:pt x="87630" y="398519"/>
                  <a:pt x="87630" y="400424"/>
                  <a:pt x="88583" y="402329"/>
                </a:cubicBezTo>
                <a:cubicBezTo>
                  <a:pt x="88583" y="402329"/>
                  <a:pt x="88583" y="402329"/>
                  <a:pt x="89535" y="403281"/>
                </a:cubicBezTo>
                <a:cubicBezTo>
                  <a:pt x="89535" y="402329"/>
                  <a:pt x="88583" y="400424"/>
                  <a:pt x="88583" y="399471"/>
                </a:cubicBezTo>
                <a:cubicBezTo>
                  <a:pt x="88583" y="399471"/>
                  <a:pt x="89535" y="399471"/>
                  <a:pt x="89535" y="399471"/>
                </a:cubicBezTo>
                <a:cubicBezTo>
                  <a:pt x="90488" y="400424"/>
                  <a:pt x="90488" y="401376"/>
                  <a:pt x="91440" y="402329"/>
                </a:cubicBezTo>
                <a:cubicBezTo>
                  <a:pt x="91440" y="401376"/>
                  <a:pt x="90488" y="400424"/>
                  <a:pt x="90488" y="399471"/>
                </a:cubicBezTo>
                <a:cubicBezTo>
                  <a:pt x="90488" y="399471"/>
                  <a:pt x="91440" y="399471"/>
                  <a:pt x="91440" y="399471"/>
                </a:cubicBezTo>
                <a:cubicBezTo>
                  <a:pt x="91440" y="400424"/>
                  <a:pt x="92393" y="401376"/>
                  <a:pt x="92393" y="402329"/>
                </a:cubicBezTo>
                <a:lnTo>
                  <a:pt x="92393" y="402329"/>
                </a:lnTo>
                <a:cubicBezTo>
                  <a:pt x="92393" y="402329"/>
                  <a:pt x="93345" y="402329"/>
                  <a:pt x="93345" y="403281"/>
                </a:cubicBezTo>
                <a:cubicBezTo>
                  <a:pt x="93345" y="402329"/>
                  <a:pt x="92393" y="400424"/>
                  <a:pt x="92393" y="399471"/>
                </a:cubicBezTo>
                <a:cubicBezTo>
                  <a:pt x="92393" y="399471"/>
                  <a:pt x="93345" y="399471"/>
                  <a:pt x="93345" y="399471"/>
                </a:cubicBezTo>
                <a:cubicBezTo>
                  <a:pt x="94298" y="399471"/>
                  <a:pt x="95250" y="399471"/>
                  <a:pt x="95250" y="400424"/>
                </a:cubicBezTo>
                <a:cubicBezTo>
                  <a:pt x="95250" y="401376"/>
                  <a:pt x="95250" y="402329"/>
                  <a:pt x="95250" y="403281"/>
                </a:cubicBezTo>
                <a:cubicBezTo>
                  <a:pt x="95250" y="403281"/>
                  <a:pt x="94298" y="402329"/>
                  <a:pt x="94298" y="402329"/>
                </a:cubicBezTo>
                <a:cubicBezTo>
                  <a:pt x="94298" y="402329"/>
                  <a:pt x="95250" y="403281"/>
                  <a:pt x="95250" y="403281"/>
                </a:cubicBezTo>
                <a:cubicBezTo>
                  <a:pt x="95250" y="403281"/>
                  <a:pt x="95250" y="404234"/>
                  <a:pt x="95250" y="404234"/>
                </a:cubicBezTo>
                <a:cubicBezTo>
                  <a:pt x="96203" y="405186"/>
                  <a:pt x="96203" y="406139"/>
                  <a:pt x="97155" y="408044"/>
                </a:cubicBezTo>
                <a:cubicBezTo>
                  <a:pt x="97155" y="408044"/>
                  <a:pt x="97155" y="408044"/>
                  <a:pt x="97155" y="408044"/>
                </a:cubicBezTo>
                <a:cubicBezTo>
                  <a:pt x="97155" y="408044"/>
                  <a:pt x="97155" y="408044"/>
                  <a:pt x="97155" y="408044"/>
                </a:cubicBezTo>
                <a:cubicBezTo>
                  <a:pt x="97155" y="408996"/>
                  <a:pt x="98108" y="409949"/>
                  <a:pt x="98108" y="411854"/>
                </a:cubicBezTo>
                <a:cubicBezTo>
                  <a:pt x="100013" y="414711"/>
                  <a:pt x="100965" y="417569"/>
                  <a:pt x="101918" y="420426"/>
                </a:cubicBezTo>
                <a:cubicBezTo>
                  <a:pt x="101918" y="420426"/>
                  <a:pt x="101918" y="420426"/>
                  <a:pt x="101918" y="420426"/>
                </a:cubicBezTo>
                <a:cubicBezTo>
                  <a:pt x="101918" y="420426"/>
                  <a:pt x="101918" y="420426"/>
                  <a:pt x="101918" y="420426"/>
                </a:cubicBezTo>
                <a:cubicBezTo>
                  <a:pt x="101918" y="420426"/>
                  <a:pt x="101918" y="420426"/>
                  <a:pt x="101918" y="420426"/>
                </a:cubicBezTo>
                <a:cubicBezTo>
                  <a:pt x="101918" y="421379"/>
                  <a:pt x="102870" y="422331"/>
                  <a:pt x="102870" y="424236"/>
                </a:cubicBezTo>
                <a:cubicBezTo>
                  <a:pt x="102870" y="425189"/>
                  <a:pt x="102870" y="426141"/>
                  <a:pt x="102870" y="427094"/>
                </a:cubicBezTo>
                <a:cubicBezTo>
                  <a:pt x="102870" y="426141"/>
                  <a:pt x="102870" y="426141"/>
                  <a:pt x="102870" y="425189"/>
                </a:cubicBezTo>
                <a:cubicBezTo>
                  <a:pt x="102870" y="426141"/>
                  <a:pt x="102870" y="426141"/>
                  <a:pt x="102870" y="427094"/>
                </a:cubicBezTo>
                <a:cubicBezTo>
                  <a:pt x="102870" y="427094"/>
                  <a:pt x="102870" y="427094"/>
                  <a:pt x="102870" y="427094"/>
                </a:cubicBezTo>
                <a:cubicBezTo>
                  <a:pt x="102870" y="426141"/>
                  <a:pt x="102870" y="425189"/>
                  <a:pt x="102870" y="424236"/>
                </a:cubicBezTo>
                <a:cubicBezTo>
                  <a:pt x="102870" y="423284"/>
                  <a:pt x="102870" y="423284"/>
                  <a:pt x="101918" y="422331"/>
                </a:cubicBezTo>
                <a:cubicBezTo>
                  <a:pt x="101918" y="422331"/>
                  <a:pt x="101918" y="422331"/>
                  <a:pt x="101918" y="422331"/>
                </a:cubicBezTo>
                <a:cubicBezTo>
                  <a:pt x="101918" y="422331"/>
                  <a:pt x="101918" y="422331"/>
                  <a:pt x="101918" y="422331"/>
                </a:cubicBezTo>
                <a:cubicBezTo>
                  <a:pt x="101918" y="422331"/>
                  <a:pt x="101918" y="422331"/>
                  <a:pt x="101918" y="422331"/>
                </a:cubicBezTo>
                <a:cubicBezTo>
                  <a:pt x="100965" y="420426"/>
                  <a:pt x="100013" y="417569"/>
                  <a:pt x="99060" y="415664"/>
                </a:cubicBezTo>
                <a:cubicBezTo>
                  <a:pt x="99060" y="416616"/>
                  <a:pt x="99060" y="416616"/>
                  <a:pt x="99060" y="417569"/>
                </a:cubicBezTo>
                <a:cubicBezTo>
                  <a:pt x="99060" y="417569"/>
                  <a:pt x="99060" y="417569"/>
                  <a:pt x="99060" y="418521"/>
                </a:cubicBezTo>
                <a:cubicBezTo>
                  <a:pt x="100013" y="420426"/>
                  <a:pt x="100965" y="422331"/>
                  <a:pt x="101918" y="424236"/>
                </a:cubicBezTo>
                <a:lnTo>
                  <a:pt x="101918" y="424236"/>
                </a:lnTo>
                <a:cubicBezTo>
                  <a:pt x="100965" y="423284"/>
                  <a:pt x="100965" y="421379"/>
                  <a:pt x="100013" y="420426"/>
                </a:cubicBezTo>
                <a:cubicBezTo>
                  <a:pt x="100013" y="420426"/>
                  <a:pt x="100013" y="421379"/>
                  <a:pt x="100013" y="421379"/>
                </a:cubicBezTo>
                <a:cubicBezTo>
                  <a:pt x="100965" y="422331"/>
                  <a:pt x="100965" y="423284"/>
                  <a:pt x="101918" y="425189"/>
                </a:cubicBezTo>
                <a:cubicBezTo>
                  <a:pt x="101918" y="425189"/>
                  <a:pt x="101918" y="425189"/>
                  <a:pt x="101918" y="425189"/>
                </a:cubicBezTo>
                <a:cubicBezTo>
                  <a:pt x="101918" y="424236"/>
                  <a:pt x="100965" y="423284"/>
                  <a:pt x="100965" y="422331"/>
                </a:cubicBezTo>
                <a:cubicBezTo>
                  <a:pt x="100965" y="422331"/>
                  <a:pt x="100965" y="422331"/>
                  <a:pt x="100965" y="422331"/>
                </a:cubicBezTo>
                <a:cubicBezTo>
                  <a:pt x="100965" y="422331"/>
                  <a:pt x="100965" y="422331"/>
                  <a:pt x="100965" y="422331"/>
                </a:cubicBezTo>
                <a:cubicBezTo>
                  <a:pt x="100965" y="421379"/>
                  <a:pt x="100013" y="421379"/>
                  <a:pt x="100013" y="420426"/>
                </a:cubicBezTo>
                <a:cubicBezTo>
                  <a:pt x="100013" y="420426"/>
                  <a:pt x="100013" y="419474"/>
                  <a:pt x="100013" y="419474"/>
                </a:cubicBezTo>
                <a:cubicBezTo>
                  <a:pt x="100013" y="419474"/>
                  <a:pt x="100013" y="420426"/>
                  <a:pt x="100965" y="420426"/>
                </a:cubicBezTo>
                <a:cubicBezTo>
                  <a:pt x="100965" y="420426"/>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8521"/>
                </a:cubicBezTo>
                <a:cubicBezTo>
                  <a:pt x="100965" y="418521"/>
                  <a:pt x="100965" y="418521"/>
                  <a:pt x="100965" y="418521"/>
                </a:cubicBezTo>
                <a:cubicBezTo>
                  <a:pt x="100965" y="418521"/>
                  <a:pt x="100965" y="418521"/>
                  <a:pt x="100965" y="417569"/>
                </a:cubicBezTo>
                <a:cubicBezTo>
                  <a:pt x="100965" y="417569"/>
                  <a:pt x="100965" y="417569"/>
                  <a:pt x="100965" y="417569"/>
                </a:cubicBezTo>
                <a:cubicBezTo>
                  <a:pt x="100965" y="417569"/>
                  <a:pt x="100965" y="417569"/>
                  <a:pt x="100965" y="418521"/>
                </a:cubicBezTo>
                <a:cubicBezTo>
                  <a:pt x="100965" y="418521"/>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9474"/>
                </a:cubicBezTo>
                <a:cubicBezTo>
                  <a:pt x="100965" y="420426"/>
                  <a:pt x="100965" y="420426"/>
                  <a:pt x="100013" y="420426"/>
                </a:cubicBezTo>
                <a:cubicBezTo>
                  <a:pt x="100013" y="420426"/>
                  <a:pt x="100013" y="420426"/>
                  <a:pt x="100013" y="420426"/>
                </a:cubicBezTo>
                <a:cubicBezTo>
                  <a:pt x="100013" y="420426"/>
                  <a:pt x="100013" y="420426"/>
                  <a:pt x="100013" y="420426"/>
                </a:cubicBezTo>
                <a:cubicBezTo>
                  <a:pt x="100013" y="420426"/>
                  <a:pt x="100013" y="420426"/>
                  <a:pt x="100013" y="420426"/>
                </a:cubicBezTo>
                <a:cubicBezTo>
                  <a:pt x="99060" y="422331"/>
                  <a:pt x="96203" y="423284"/>
                  <a:pt x="92393" y="422331"/>
                </a:cubicBezTo>
                <a:cubicBezTo>
                  <a:pt x="94298" y="423284"/>
                  <a:pt x="96203" y="423284"/>
                  <a:pt x="98108" y="422331"/>
                </a:cubicBezTo>
                <a:cubicBezTo>
                  <a:pt x="99060" y="423284"/>
                  <a:pt x="100965" y="423284"/>
                  <a:pt x="101918" y="423284"/>
                </a:cubicBezTo>
                <a:cubicBezTo>
                  <a:pt x="100965" y="426141"/>
                  <a:pt x="99060" y="427094"/>
                  <a:pt x="95250" y="424236"/>
                </a:cubicBezTo>
                <a:cubicBezTo>
                  <a:pt x="100013" y="427094"/>
                  <a:pt x="101918" y="426141"/>
                  <a:pt x="102870" y="423284"/>
                </a:cubicBezTo>
                <a:cubicBezTo>
                  <a:pt x="103823" y="424236"/>
                  <a:pt x="104775" y="425189"/>
                  <a:pt x="105728" y="426141"/>
                </a:cubicBezTo>
                <a:cubicBezTo>
                  <a:pt x="105728" y="426141"/>
                  <a:pt x="105728" y="426141"/>
                  <a:pt x="105728" y="426141"/>
                </a:cubicBezTo>
                <a:cubicBezTo>
                  <a:pt x="105728" y="426141"/>
                  <a:pt x="105728" y="426141"/>
                  <a:pt x="105728" y="426141"/>
                </a:cubicBezTo>
                <a:cubicBezTo>
                  <a:pt x="105728" y="426141"/>
                  <a:pt x="105728" y="426141"/>
                  <a:pt x="105728" y="426141"/>
                </a:cubicBezTo>
                <a:cubicBezTo>
                  <a:pt x="105728" y="427094"/>
                  <a:pt x="105728" y="427094"/>
                  <a:pt x="105728" y="428046"/>
                </a:cubicBezTo>
                <a:cubicBezTo>
                  <a:pt x="105728" y="428046"/>
                  <a:pt x="105728" y="428046"/>
                  <a:pt x="105728" y="428046"/>
                </a:cubicBezTo>
                <a:cubicBezTo>
                  <a:pt x="105728" y="428046"/>
                  <a:pt x="105728" y="427094"/>
                  <a:pt x="105728" y="427094"/>
                </a:cubicBezTo>
                <a:cubicBezTo>
                  <a:pt x="105728" y="427094"/>
                  <a:pt x="105728" y="427094"/>
                  <a:pt x="105728" y="428046"/>
                </a:cubicBezTo>
                <a:lnTo>
                  <a:pt x="105728" y="428046"/>
                </a:lnTo>
                <a:cubicBezTo>
                  <a:pt x="105728" y="428046"/>
                  <a:pt x="105728" y="428046"/>
                  <a:pt x="105728" y="427094"/>
                </a:cubicBezTo>
                <a:cubicBezTo>
                  <a:pt x="105728" y="427094"/>
                  <a:pt x="105728" y="427094"/>
                  <a:pt x="105728" y="426141"/>
                </a:cubicBezTo>
                <a:cubicBezTo>
                  <a:pt x="105728" y="426141"/>
                  <a:pt x="105728" y="427094"/>
                  <a:pt x="106680" y="427094"/>
                </a:cubicBezTo>
                <a:cubicBezTo>
                  <a:pt x="106680" y="427094"/>
                  <a:pt x="106680" y="426141"/>
                  <a:pt x="105728" y="426141"/>
                </a:cubicBezTo>
                <a:cubicBezTo>
                  <a:pt x="105728" y="426141"/>
                  <a:pt x="105728" y="425189"/>
                  <a:pt x="105728" y="425189"/>
                </a:cubicBezTo>
                <a:cubicBezTo>
                  <a:pt x="105728" y="426141"/>
                  <a:pt x="106680" y="426141"/>
                  <a:pt x="106680" y="427094"/>
                </a:cubicBezTo>
                <a:cubicBezTo>
                  <a:pt x="106680" y="427094"/>
                  <a:pt x="106680" y="427094"/>
                  <a:pt x="106680" y="427094"/>
                </a:cubicBezTo>
                <a:cubicBezTo>
                  <a:pt x="106680" y="427094"/>
                  <a:pt x="106680" y="427094"/>
                  <a:pt x="106680" y="427094"/>
                </a:cubicBezTo>
                <a:lnTo>
                  <a:pt x="106680" y="427094"/>
                </a:lnTo>
                <a:lnTo>
                  <a:pt x="106680" y="427094"/>
                </a:lnTo>
                <a:cubicBezTo>
                  <a:pt x="106680" y="427094"/>
                  <a:pt x="106680" y="428046"/>
                  <a:pt x="106680" y="428046"/>
                </a:cubicBezTo>
                <a:lnTo>
                  <a:pt x="106680" y="428046"/>
                </a:lnTo>
                <a:cubicBezTo>
                  <a:pt x="106680" y="428046"/>
                  <a:pt x="106680" y="428046"/>
                  <a:pt x="106680" y="428046"/>
                </a:cubicBezTo>
                <a:lnTo>
                  <a:pt x="106680" y="428046"/>
                </a:lnTo>
                <a:lnTo>
                  <a:pt x="106680" y="428046"/>
                </a:lnTo>
                <a:cubicBezTo>
                  <a:pt x="106680" y="428046"/>
                  <a:pt x="106680" y="428046"/>
                  <a:pt x="106680" y="428046"/>
                </a:cubicBezTo>
                <a:cubicBezTo>
                  <a:pt x="106680" y="428046"/>
                  <a:pt x="106680" y="428046"/>
                  <a:pt x="106680" y="427094"/>
                </a:cubicBezTo>
                <a:lnTo>
                  <a:pt x="106680" y="427094"/>
                </a:lnTo>
                <a:cubicBezTo>
                  <a:pt x="106680" y="427094"/>
                  <a:pt x="106680" y="427094"/>
                  <a:pt x="106680" y="428046"/>
                </a:cubicBezTo>
                <a:cubicBezTo>
                  <a:pt x="106680" y="428999"/>
                  <a:pt x="106680" y="428999"/>
                  <a:pt x="105728" y="428999"/>
                </a:cubicBezTo>
                <a:cubicBezTo>
                  <a:pt x="105728" y="428999"/>
                  <a:pt x="105728" y="428046"/>
                  <a:pt x="105728" y="428046"/>
                </a:cubicBezTo>
                <a:cubicBezTo>
                  <a:pt x="105728" y="428046"/>
                  <a:pt x="105728" y="428046"/>
                  <a:pt x="105728" y="428046"/>
                </a:cubicBezTo>
                <a:cubicBezTo>
                  <a:pt x="105728" y="428046"/>
                  <a:pt x="105728" y="428999"/>
                  <a:pt x="105728" y="428999"/>
                </a:cubicBezTo>
                <a:cubicBezTo>
                  <a:pt x="104775" y="428999"/>
                  <a:pt x="103823" y="428046"/>
                  <a:pt x="101918" y="427094"/>
                </a:cubicBezTo>
                <a:cubicBezTo>
                  <a:pt x="103823" y="428999"/>
                  <a:pt x="104775" y="428999"/>
                  <a:pt x="105728" y="428999"/>
                </a:cubicBezTo>
                <a:cubicBezTo>
                  <a:pt x="105728" y="429951"/>
                  <a:pt x="104775" y="430904"/>
                  <a:pt x="103823" y="430904"/>
                </a:cubicBezTo>
                <a:cubicBezTo>
                  <a:pt x="102870" y="430904"/>
                  <a:pt x="102870" y="429951"/>
                  <a:pt x="101918" y="428999"/>
                </a:cubicBezTo>
                <a:cubicBezTo>
                  <a:pt x="102870" y="429951"/>
                  <a:pt x="102870" y="429951"/>
                  <a:pt x="103823" y="430904"/>
                </a:cubicBezTo>
                <a:cubicBezTo>
                  <a:pt x="102870" y="430904"/>
                  <a:pt x="100965" y="429951"/>
                  <a:pt x="99060" y="428046"/>
                </a:cubicBezTo>
                <a:cubicBezTo>
                  <a:pt x="100965" y="429951"/>
                  <a:pt x="102870" y="430904"/>
                  <a:pt x="103823" y="430904"/>
                </a:cubicBezTo>
                <a:cubicBezTo>
                  <a:pt x="105728" y="432809"/>
                  <a:pt x="106680" y="431856"/>
                  <a:pt x="106680" y="429951"/>
                </a:cubicBezTo>
                <a:cubicBezTo>
                  <a:pt x="108585" y="435666"/>
                  <a:pt x="107633" y="438524"/>
                  <a:pt x="102870" y="431856"/>
                </a:cubicBezTo>
                <a:cubicBezTo>
                  <a:pt x="104775" y="434714"/>
                  <a:pt x="106680" y="435666"/>
                  <a:pt x="107633" y="436619"/>
                </a:cubicBezTo>
                <a:cubicBezTo>
                  <a:pt x="107633" y="436619"/>
                  <a:pt x="107633" y="436619"/>
                  <a:pt x="107633" y="435666"/>
                </a:cubicBezTo>
                <a:cubicBezTo>
                  <a:pt x="107633" y="435666"/>
                  <a:pt x="107633" y="436619"/>
                  <a:pt x="107633" y="436619"/>
                </a:cubicBezTo>
                <a:cubicBezTo>
                  <a:pt x="109538" y="436619"/>
                  <a:pt x="109538" y="434714"/>
                  <a:pt x="107633" y="430904"/>
                </a:cubicBezTo>
                <a:cubicBezTo>
                  <a:pt x="107633" y="430904"/>
                  <a:pt x="107633" y="430904"/>
                  <a:pt x="107633" y="430904"/>
                </a:cubicBezTo>
                <a:cubicBezTo>
                  <a:pt x="109538" y="435666"/>
                  <a:pt x="110490" y="440429"/>
                  <a:pt x="109538" y="440429"/>
                </a:cubicBezTo>
                <a:cubicBezTo>
                  <a:pt x="109538" y="440429"/>
                  <a:pt x="109538" y="440429"/>
                  <a:pt x="109538" y="440429"/>
                </a:cubicBezTo>
                <a:cubicBezTo>
                  <a:pt x="109538" y="440429"/>
                  <a:pt x="109538" y="440429"/>
                  <a:pt x="109538" y="440429"/>
                </a:cubicBezTo>
                <a:cubicBezTo>
                  <a:pt x="109538" y="440429"/>
                  <a:pt x="108585" y="439476"/>
                  <a:pt x="107633" y="438524"/>
                </a:cubicBezTo>
                <a:cubicBezTo>
                  <a:pt x="108585" y="440429"/>
                  <a:pt x="109538" y="441381"/>
                  <a:pt x="109538" y="441381"/>
                </a:cubicBezTo>
                <a:cubicBezTo>
                  <a:pt x="110490" y="443286"/>
                  <a:pt x="111443" y="443286"/>
                  <a:pt x="111443" y="443286"/>
                </a:cubicBezTo>
                <a:cubicBezTo>
                  <a:pt x="111443" y="442334"/>
                  <a:pt x="110490" y="441381"/>
                  <a:pt x="110490" y="439476"/>
                </a:cubicBezTo>
                <a:cubicBezTo>
                  <a:pt x="110490" y="440429"/>
                  <a:pt x="111443" y="442334"/>
                  <a:pt x="111443" y="443286"/>
                </a:cubicBezTo>
                <a:cubicBezTo>
                  <a:pt x="111443" y="443286"/>
                  <a:pt x="111443" y="443286"/>
                  <a:pt x="111443" y="442334"/>
                </a:cubicBezTo>
                <a:cubicBezTo>
                  <a:pt x="111443" y="440429"/>
                  <a:pt x="110490" y="437571"/>
                  <a:pt x="108585" y="433761"/>
                </a:cubicBezTo>
                <a:cubicBezTo>
                  <a:pt x="109538" y="436619"/>
                  <a:pt x="110490" y="438524"/>
                  <a:pt x="110490" y="439476"/>
                </a:cubicBezTo>
                <a:cubicBezTo>
                  <a:pt x="111443" y="441381"/>
                  <a:pt x="110490" y="442334"/>
                  <a:pt x="109538" y="441381"/>
                </a:cubicBezTo>
                <a:cubicBezTo>
                  <a:pt x="110490" y="441381"/>
                  <a:pt x="110490" y="441381"/>
                  <a:pt x="110490" y="439476"/>
                </a:cubicBezTo>
                <a:cubicBezTo>
                  <a:pt x="110490" y="437571"/>
                  <a:pt x="109538" y="435666"/>
                  <a:pt x="108585" y="433761"/>
                </a:cubicBezTo>
                <a:cubicBezTo>
                  <a:pt x="108585" y="432809"/>
                  <a:pt x="107633" y="432809"/>
                  <a:pt x="107633" y="431856"/>
                </a:cubicBezTo>
                <a:cubicBezTo>
                  <a:pt x="107633" y="431856"/>
                  <a:pt x="107633" y="432809"/>
                  <a:pt x="108585" y="432809"/>
                </a:cubicBezTo>
                <a:cubicBezTo>
                  <a:pt x="108585" y="431856"/>
                  <a:pt x="107633" y="431856"/>
                  <a:pt x="107633" y="430904"/>
                </a:cubicBezTo>
                <a:cubicBezTo>
                  <a:pt x="107633" y="430904"/>
                  <a:pt x="107633" y="430904"/>
                  <a:pt x="107633" y="430904"/>
                </a:cubicBezTo>
                <a:cubicBezTo>
                  <a:pt x="107633" y="430904"/>
                  <a:pt x="107633" y="430904"/>
                  <a:pt x="107633" y="430904"/>
                </a:cubicBezTo>
                <a:cubicBezTo>
                  <a:pt x="107633" y="430904"/>
                  <a:pt x="107633" y="430904"/>
                  <a:pt x="107633" y="430904"/>
                </a:cubicBezTo>
                <a:cubicBezTo>
                  <a:pt x="107633" y="429951"/>
                  <a:pt x="106680" y="429951"/>
                  <a:pt x="106680" y="428999"/>
                </a:cubicBezTo>
                <a:cubicBezTo>
                  <a:pt x="106680" y="428999"/>
                  <a:pt x="106680" y="428999"/>
                  <a:pt x="106680" y="428999"/>
                </a:cubicBezTo>
                <a:cubicBezTo>
                  <a:pt x="106680" y="429951"/>
                  <a:pt x="107633" y="429951"/>
                  <a:pt x="107633" y="430904"/>
                </a:cubicBezTo>
                <a:lnTo>
                  <a:pt x="107633" y="430904"/>
                </a:lnTo>
                <a:lnTo>
                  <a:pt x="107633" y="430904"/>
                </a:lnTo>
                <a:cubicBezTo>
                  <a:pt x="108585" y="431856"/>
                  <a:pt x="108585" y="432809"/>
                  <a:pt x="109538" y="433761"/>
                </a:cubicBezTo>
                <a:cubicBezTo>
                  <a:pt x="112395" y="438524"/>
                  <a:pt x="113348" y="442334"/>
                  <a:pt x="113348" y="444239"/>
                </a:cubicBezTo>
                <a:cubicBezTo>
                  <a:pt x="114300" y="446144"/>
                  <a:pt x="113348" y="446144"/>
                  <a:pt x="113348" y="446144"/>
                </a:cubicBezTo>
                <a:cubicBezTo>
                  <a:pt x="114300" y="448049"/>
                  <a:pt x="114300" y="449001"/>
                  <a:pt x="114300" y="447096"/>
                </a:cubicBezTo>
                <a:cubicBezTo>
                  <a:pt x="115253" y="446144"/>
                  <a:pt x="112395" y="439476"/>
                  <a:pt x="108585" y="432809"/>
                </a:cubicBezTo>
                <a:cubicBezTo>
                  <a:pt x="111443" y="437571"/>
                  <a:pt x="113348" y="441381"/>
                  <a:pt x="114300" y="444239"/>
                </a:cubicBezTo>
                <a:cubicBezTo>
                  <a:pt x="114300" y="443286"/>
                  <a:pt x="114300" y="443286"/>
                  <a:pt x="114300" y="442334"/>
                </a:cubicBezTo>
                <a:cubicBezTo>
                  <a:pt x="114300" y="443286"/>
                  <a:pt x="114300" y="444239"/>
                  <a:pt x="114300" y="445191"/>
                </a:cubicBezTo>
                <a:cubicBezTo>
                  <a:pt x="114300" y="446144"/>
                  <a:pt x="115253" y="447096"/>
                  <a:pt x="115253" y="448049"/>
                </a:cubicBezTo>
                <a:cubicBezTo>
                  <a:pt x="115253" y="449001"/>
                  <a:pt x="115253" y="449001"/>
                  <a:pt x="115253" y="449954"/>
                </a:cubicBezTo>
                <a:cubicBezTo>
                  <a:pt x="115253" y="449954"/>
                  <a:pt x="115253" y="449001"/>
                  <a:pt x="115253" y="448049"/>
                </a:cubicBezTo>
                <a:cubicBezTo>
                  <a:pt x="115253" y="448049"/>
                  <a:pt x="115253" y="448049"/>
                  <a:pt x="115253" y="449001"/>
                </a:cubicBezTo>
                <a:cubicBezTo>
                  <a:pt x="115253" y="449954"/>
                  <a:pt x="116205" y="449954"/>
                  <a:pt x="116205" y="449954"/>
                </a:cubicBezTo>
                <a:cubicBezTo>
                  <a:pt x="117158" y="452811"/>
                  <a:pt x="117158" y="454716"/>
                  <a:pt x="116205" y="453764"/>
                </a:cubicBezTo>
                <a:cubicBezTo>
                  <a:pt x="119063" y="455669"/>
                  <a:pt x="118110" y="451859"/>
                  <a:pt x="117158" y="444239"/>
                </a:cubicBezTo>
                <a:cubicBezTo>
                  <a:pt x="118110" y="451859"/>
                  <a:pt x="120968" y="457574"/>
                  <a:pt x="117158" y="455669"/>
                </a:cubicBezTo>
                <a:cubicBezTo>
                  <a:pt x="121920" y="458526"/>
                  <a:pt x="123825" y="456621"/>
                  <a:pt x="120968" y="448049"/>
                </a:cubicBezTo>
                <a:cubicBezTo>
                  <a:pt x="123825" y="456621"/>
                  <a:pt x="126683" y="461384"/>
                  <a:pt x="120015" y="458526"/>
                </a:cubicBezTo>
                <a:cubicBezTo>
                  <a:pt x="122873" y="460431"/>
                  <a:pt x="126683" y="461384"/>
                  <a:pt x="130493" y="463289"/>
                </a:cubicBezTo>
                <a:cubicBezTo>
                  <a:pt x="128588" y="462336"/>
                  <a:pt x="126683" y="461384"/>
                  <a:pt x="124778" y="460431"/>
                </a:cubicBezTo>
                <a:cubicBezTo>
                  <a:pt x="127635" y="461384"/>
                  <a:pt x="129540" y="462336"/>
                  <a:pt x="132398" y="463289"/>
                </a:cubicBezTo>
                <a:cubicBezTo>
                  <a:pt x="134303" y="464241"/>
                  <a:pt x="136208" y="464241"/>
                  <a:pt x="137160" y="464241"/>
                </a:cubicBezTo>
                <a:cubicBezTo>
                  <a:pt x="135255" y="463289"/>
                  <a:pt x="132398" y="462336"/>
                  <a:pt x="130493" y="461384"/>
                </a:cubicBezTo>
                <a:cubicBezTo>
                  <a:pt x="133350" y="462336"/>
                  <a:pt x="135255" y="463289"/>
                  <a:pt x="138113" y="464241"/>
                </a:cubicBezTo>
                <a:cubicBezTo>
                  <a:pt x="140970" y="464241"/>
                  <a:pt x="141923" y="463289"/>
                  <a:pt x="134303" y="457574"/>
                </a:cubicBezTo>
                <a:cubicBezTo>
                  <a:pt x="141923" y="463289"/>
                  <a:pt x="142875" y="465194"/>
                  <a:pt x="140970" y="465194"/>
                </a:cubicBezTo>
                <a:cubicBezTo>
                  <a:pt x="142875" y="466146"/>
                  <a:pt x="143828" y="466146"/>
                  <a:pt x="145733" y="467099"/>
                </a:cubicBezTo>
                <a:cubicBezTo>
                  <a:pt x="148590" y="468051"/>
                  <a:pt x="150495" y="468051"/>
                  <a:pt x="148590" y="466146"/>
                </a:cubicBezTo>
                <a:cubicBezTo>
                  <a:pt x="148590" y="466146"/>
                  <a:pt x="148590" y="466146"/>
                  <a:pt x="148590" y="466146"/>
                </a:cubicBezTo>
                <a:cubicBezTo>
                  <a:pt x="148590" y="466146"/>
                  <a:pt x="148590" y="466146"/>
                  <a:pt x="148590" y="466146"/>
                </a:cubicBezTo>
                <a:cubicBezTo>
                  <a:pt x="147638" y="465194"/>
                  <a:pt x="145733" y="463289"/>
                  <a:pt x="141923" y="461384"/>
                </a:cubicBezTo>
                <a:cubicBezTo>
                  <a:pt x="145733" y="464241"/>
                  <a:pt x="148590" y="465194"/>
                  <a:pt x="149543" y="467099"/>
                </a:cubicBezTo>
                <a:cubicBezTo>
                  <a:pt x="167640" y="475671"/>
                  <a:pt x="167640" y="475671"/>
                  <a:pt x="149543" y="469956"/>
                </a:cubicBezTo>
                <a:cubicBezTo>
                  <a:pt x="169545" y="476624"/>
                  <a:pt x="173355" y="475671"/>
                  <a:pt x="169545" y="480434"/>
                </a:cubicBezTo>
                <a:cubicBezTo>
                  <a:pt x="173355" y="475671"/>
                  <a:pt x="173355" y="475671"/>
                  <a:pt x="180023" y="487101"/>
                </a:cubicBezTo>
                <a:cubicBezTo>
                  <a:pt x="174308" y="476624"/>
                  <a:pt x="175260" y="478529"/>
                  <a:pt x="192405" y="493769"/>
                </a:cubicBezTo>
                <a:cubicBezTo>
                  <a:pt x="177165" y="478529"/>
                  <a:pt x="182880" y="484244"/>
                  <a:pt x="203835" y="499484"/>
                </a:cubicBezTo>
                <a:cubicBezTo>
                  <a:pt x="185738" y="485196"/>
                  <a:pt x="200978" y="495674"/>
                  <a:pt x="215265" y="505199"/>
                </a:cubicBezTo>
                <a:cubicBezTo>
                  <a:pt x="206693" y="493769"/>
                  <a:pt x="222885" y="491864"/>
                  <a:pt x="230505" y="489006"/>
                </a:cubicBezTo>
                <a:cubicBezTo>
                  <a:pt x="232410" y="481386"/>
                  <a:pt x="238125" y="475671"/>
                  <a:pt x="245745" y="472814"/>
                </a:cubicBezTo>
                <a:cubicBezTo>
                  <a:pt x="247650" y="465194"/>
                  <a:pt x="254318" y="460431"/>
                  <a:pt x="260985" y="456621"/>
                </a:cubicBezTo>
                <a:cubicBezTo>
                  <a:pt x="263843" y="449954"/>
                  <a:pt x="268605" y="444239"/>
                  <a:pt x="276225" y="440429"/>
                </a:cubicBezTo>
                <a:cubicBezTo>
                  <a:pt x="279083" y="433761"/>
                  <a:pt x="285750" y="429951"/>
                  <a:pt x="291465" y="424236"/>
                </a:cubicBezTo>
                <a:cubicBezTo>
                  <a:pt x="296228" y="418521"/>
                  <a:pt x="300990" y="412806"/>
                  <a:pt x="306705" y="408044"/>
                </a:cubicBezTo>
                <a:cubicBezTo>
                  <a:pt x="311468" y="402329"/>
                  <a:pt x="317183" y="397566"/>
                  <a:pt x="321945" y="391851"/>
                </a:cubicBezTo>
                <a:cubicBezTo>
                  <a:pt x="332423" y="381374"/>
                  <a:pt x="341948" y="369944"/>
                  <a:pt x="352425" y="359466"/>
                </a:cubicBezTo>
                <a:cubicBezTo>
                  <a:pt x="375285" y="335654"/>
                  <a:pt x="397193" y="311841"/>
                  <a:pt x="415290" y="284219"/>
                </a:cubicBezTo>
                <a:cubicBezTo>
                  <a:pt x="426720" y="257549"/>
                  <a:pt x="412433" y="280409"/>
                  <a:pt x="428625" y="256596"/>
                </a:cubicBezTo>
                <a:close/>
                <a:moveTo>
                  <a:pt x="81915" y="394709"/>
                </a:moveTo>
                <a:cubicBezTo>
                  <a:pt x="81915" y="394709"/>
                  <a:pt x="81915" y="394709"/>
                  <a:pt x="81915" y="394709"/>
                </a:cubicBezTo>
                <a:cubicBezTo>
                  <a:pt x="81915" y="394709"/>
                  <a:pt x="81915" y="394709"/>
                  <a:pt x="81915" y="394709"/>
                </a:cubicBezTo>
                <a:cubicBezTo>
                  <a:pt x="81915" y="394709"/>
                  <a:pt x="81915" y="394709"/>
                  <a:pt x="81915" y="394709"/>
                </a:cubicBezTo>
                <a:close/>
                <a:moveTo>
                  <a:pt x="82868" y="394709"/>
                </a:moveTo>
                <a:cubicBezTo>
                  <a:pt x="83820" y="394709"/>
                  <a:pt x="83820" y="393756"/>
                  <a:pt x="82868" y="394709"/>
                </a:cubicBezTo>
                <a:cubicBezTo>
                  <a:pt x="83820" y="394709"/>
                  <a:pt x="83820" y="394709"/>
                  <a:pt x="82868" y="394709"/>
                </a:cubicBezTo>
                <a:cubicBezTo>
                  <a:pt x="83820" y="394709"/>
                  <a:pt x="83820" y="394709"/>
                  <a:pt x="82868" y="394709"/>
                </a:cubicBezTo>
                <a:cubicBezTo>
                  <a:pt x="83820" y="394709"/>
                  <a:pt x="83820" y="394709"/>
                  <a:pt x="82868" y="394709"/>
                </a:cubicBezTo>
                <a:close/>
                <a:moveTo>
                  <a:pt x="80010" y="403281"/>
                </a:moveTo>
                <a:cubicBezTo>
                  <a:pt x="84773" y="399471"/>
                  <a:pt x="87630" y="396614"/>
                  <a:pt x="85725" y="395661"/>
                </a:cubicBezTo>
                <a:cubicBezTo>
                  <a:pt x="87630" y="396614"/>
                  <a:pt x="85725" y="399471"/>
                  <a:pt x="80010" y="403281"/>
                </a:cubicBezTo>
                <a:close/>
                <a:moveTo>
                  <a:pt x="91440" y="395661"/>
                </a:moveTo>
                <a:cubicBezTo>
                  <a:pt x="92393" y="396614"/>
                  <a:pt x="92393" y="396614"/>
                  <a:pt x="93345" y="397566"/>
                </a:cubicBezTo>
                <a:cubicBezTo>
                  <a:pt x="92393" y="397566"/>
                  <a:pt x="91440" y="396614"/>
                  <a:pt x="91440" y="395661"/>
                </a:cubicBezTo>
                <a:close/>
                <a:moveTo>
                  <a:pt x="100965" y="421379"/>
                </a:moveTo>
                <a:cubicBezTo>
                  <a:pt x="100965" y="421379"/>
                  <a:pt x="100965" y="422331"/>
                  <a:pt x="101918" y="422331"/>
                </a:cubicBezTo>
                <a:cubicBezTo>
                  <a:pt x="101918" y="422331"/>
                  <a:pt x="101918" y="422331"/>
                  <a:pt x="100965" y="421379"/>
                </a:cubicBezTo>
                <a:cubicBezTo>
                  <a:pt x="100965" y="422331"/>
                  <a:pt x="100965" y="421379"/>
                  <a:pt x="100965" y="421379"/>
                </a:cubicBezTo>
                <a:close/>
                <a:moveTo>
                  <a:pt x="100965" y="422331"/>
                </a:moveTo>
                <a:cubicBezTo>
                  <a:pt x="100965" y="422331"/>
                  <a:pt x="100013" y="422331"/>
                  <a:pt x="100965" y="422331"/>
                </a:cubicBezTo>
                <a:cubicBezTo>
                  <a:pt x="100013" y="422331"/>
                  <a:pt x="100013" y="422331"/>
                  <a:pt x="100013" y="421379"/>
                </a:cubicBezTo>
                <a:cubicBezTo>
                  <a:pt x="100013" y="420426"/>
                  <a:pt x="100013" y="420426"/>
                  <a:pt x="100013" y="419474"/>
                </a:cubicBezTo>
                <a:cubicBezTo>
                  <a:pt x="100013" y="421379"/>
                  <a:pt x="100013" y="421379"/>
                  <a:pt x="100965" y="422331"/>
                </a:cubicBezTo>
                <a:close/>
                <a:moveTo>
                  <a:pt x="100013" y="422331"/>
                </a:moveTo>
                <a:cubicBezTo>
                  <a:pt x="100013" y="422331"/>
                  <a:pt x="100013" y="422331"/>
                  <a:pt x="100013" y="422331"/>
                </a:cubicBezTo>
                <a:cubicBezTo>
                  <a:pt x="99060" y="422331"/>
                  <a:pt x="100013" y="422331"/>
                  <a:pt x="100013" y="422331"/>
                </a:cubicBezTo>
                <a:cubicBezTo>
                  <a:pt x="100013" y="422331"/>
                  <a:pt x="100013" y="422331"/>
                  <a:pt x="100013" y="422331"/>
                </a:cubicBezTo>
                <a:close/>
                <a:moveTo>
                  <a:pt x="98108" y="418521"/>
                </a:moveTo>
                <a:cubicBezTo>
                  <a:pt x="98108" y="419474"/>
                  <a:pt x="99060" y="419474"/>
                  <a:pt x="99060" y="420426"/>
                </a:cubicBezTo>
                <a:cubicBezTo>
                  <a:pt x="99060" y="421379"/>
                  <a:pt x="99060" y="421379"/>
                  <a:pt x="99060" y="422331"/>
                </a:cubicBezTo>
                <a:cubicBezTo>
                  <a:pt x="99060" y="421379"/>
                  <a:pt x="98108" y="421379"/>
                  <a:pt x="97155" y="420426"/>
                </a:cubicBezTo>
                <a:cubicBezTo>
                  <a:pt x="98108" y="419474"/>
                  <a:pt x="98108" y="418521"/>
                  <a:pt x="98108" y="418521"/>
                </a:cubicBezTo>
                <a:close/>
                <a:moveTo>
                  <a:pt x="96203" y="421379"/>
                </a:moveTo>
                <a:cubicBezTo>
                  <a:pt x="97155" y="421379"/>
                  <a:pt x="98108" y="420426"/>
                  <a:pt x="98108" y="419474"/>
                </a:cubicBezTo>
                <a:cubicBezTo>
                  <a:pt x="99060" y="420426"/>
                  <a:pt x="99060" y="420426"/>
                  <a:pt x="100013" y="421379"/>
                </a:cubicBezTo>
                <a:cubicBezTo>
                  <a:pt x="100013" y="421379"/>
                  <a:pt x="100013" y="422331"/>
                  <a:pt x="100013" y="422331"/>
                </a:cubicBezTo>
                <a:cubicBezTo>
                  <a:pt x="100013" y="422331"/>
                  <a:pt x="100013" y="422331"/>
                  <a:pt x="100013" y="422331"/>
                </a:cubicBezTo>
                <a:cubicBezTo>
                  <a:pt x="100013" y="422331"/>
                  <a:pt x="100013" y="422331"/>
                  <a:pt x="100013" y="422331"/>
                </a:cubicBezTo>
                <a:cubicBezTo>
                  <a:pt x="100013" y="422331"/>
                  <a:pt x="100013" y="422331"/>
                  <a:pt x="100013" y="422331"/>
                </a:cubicBezTo>
                <a:cubicBezTo>
                  <a:pt x="98108" y="423284"/>
                  <a:pt x="97155" y="422331"/>
                  <a:pt x="96203" y="421379"/>
                </a:cubicBezTo>
                <a:close/>
                <a:moveTo>
                  <a:pt x="101918" y="426141"/>
                </a:moveTo>
                <a:cubicBezTo>
                  <a:pt x="100965" y="425189"/>
                  <a:pt x="100013" y="424236"/>
                  <a:pt x="99060" y="423284"/>
                </a:cubicBezTo>
                <a:lnTo>
                  <a:pt x="99060" y="423284"/>
                </a:lnTo>
                <a:cubicBezTo>
                  <a:pt x="99060" y="423284"/>
                  <a:pt x="99060" y="423284"/>
                  <a:pt x="100013" y="423284"/>
                </a:cubicBezTo>
                <a:cubicBezTo>
                  <a:pt x="100965" y="424236"/>
                  <a:pt x="100965" y="425189"/>
                  <a:pt x="101918" y="426141"/>
                </a:cubicBezTo>
                <a:cubicBezTo>
                  <a:pt x="101918" y="425189"/>
                  <a:pt x="101918" y="426141"/>
                  <a:pt x="101918" y="426141"/>
                </a:cubicBezTo>
                <a:close/>
                <a:moveTo>
                  <a:pt x="101918" y="425189"/>
                </a:moveTo>
                <a:cubicBezTo>
                  <a:pt x="101918" y="424236"/>
                  <a:pt x="101918" y="424236"/>
                  <a:pt x="101918" y="425189"/>
                </a:cubicBezTo>
                <a:cubicBezTo>
                  <a:pt x="101918" y="424236"/>
                  <a:pt x="101918" y="424236"/>
                  <a:pt x="101918" y="425189"/>
                </a:cubicBezTo>
                <a:cubicBezTo>
                  <a:pt x="100965" y="424236"/>
                  <a:pt x="100965" y="423284"/>
                  <a:pt x="100013" y="423284"/>
                </a:cubicBezTo>
                <a:cubicBezTo>
                  <a:pt x="100013" y="423284"/>
                  <a:pt x="100013" y="423284"/>
                  <a:pt x="100965" y="423284"/>
                </a:cubicBezTo>
                <a:lnTo>
                  <a:pt x="100965" y="423284"/>
                </a:lnTo>
                <a:cubicBezTo>
                  <a:pt x="100965" y="423284"/>
                  <a:pt x="100965" y="423284"/>
                  <a:pt x="100965" y="423284"/>
                </a:cubicBezTo>
                <a:cubicBezTo>
                  <a:pt x="100965" y="423284"/>
                  <a:pt x="100965" y="423284"/>
                  <a:pt x="100965" y="423284"/>
                </a:cubicBezTo>
                <a:cubicBezTo>
                  <a:pt x="100965" y="423284"/>
                  <a:pt x="100965" y="424236"/>
                  <a:pt x="100965" y="424236"/>
                </a:cubicBezTo>
                <a:cubicBezTo>
                  <a:pt x="100965" y="425189"/>
                  <a:pt x="101918" y="426141"/>
                  <a:pt x="101918" y="427094"/>
                </a:cubicBezTo>
                <a:cubicBezTo>
                  <a:pt x="101918" y="425189"/>
                  <a:pt x="101918" y="425189"/>
                  <a:pt x="101918" y="425189"/>
                </a:cubicBezTo>
                <a:close/>
                <a:moveTo>
                  <a:pt x="102870" y="427094"/>
                </a:moveTo>
                <a:cubicBezTo>
                  <a:pt x="102870" y="427094"/>
                  <a:pt x="102870" y="427094"/>
                  <a:pt x="102870" y="427094"/>
                </a:cubicBezTo>
                <a:cubicBezTo>
                  <a:pt x="102870" y="427094"/>
                  <a:pt x="102870" y="427094"/>
                  <a:pt x="102870" y="427094"/>
                </a:cubicBezTo>
                <a:lnTo>
                  <a:pt x="102870" y="427094"/>
                </a:lnTo>
                <a:cubicBezTo>
                  <a:pt x="102870" y="427094"/>
                  <a:pt x="102870" y="427094"/>
                  <a:pt x="102870" y="427094"/>
                </a:cubicBezTo>
                <a:close/>
                <a:moveTo>
                  <a:pt x="102870" y="428046"/>
                </a:moveTo>
                <a:cubicBezTo>
                  <a:pt x="102870" y="428046"/>
                  <a:pt x="102870" y="428046"/>
                  <a:pt x="102870" y="428046"/>
                </a:cubicBezTo>
                <a:cubicBezTo>
                  <a:pt x="102870" y="428999"/>
                  <a:pt x="102870" y="428046"/>
                  <a:pt x="102870" y="428046"/>
                </a:cubicBezTo>
                <a:cubicBezTo>
                  <a:pt x="102870" y="428046"/>
                  <a:pt x="102870" y="428046"/>
                  <a:pt x="102870" y="428046"/>
                </a:cubicBezTo>
                <a:close/>
                <a:moveTo>
                  <a:pt x="100965" y="430904"/>
                </a:moveTo>
                <a:cubicBezTo>
                  <a:pt x="101918" y="430904"/>
                  <a:pt x="102870" y="429951"/>
                  <a:pt x="102870" y="428999"/>
                </a:cubicBezTo>
                <a:cubicBezTo>
                  <a:pt x="102870" y="428999"/>
                  <a:pt x="103823" y="428046"/>
                  <a:pt x="103823" y="428046"/>
                </a:cubicBezTo>
                <a:cubicBezTo>
                  <a:pt x="103823" y="428046"/>
                  <a:pt x="103823" y="428046"/>
                  <a:pt x="103823" y="428046"/>
                </a:cubicBezTo>
                <a:cubicBezTo>
                  <a:pt x="103823" y="431856"/>
                  <a:pt x="102870" y="432809"/>
                  <a:pt x="100965" y="430904"/>
                </a:cubicBezTo>
                <a:close/>
              </a:path>
            </a:pathLst>
          </a:custGeom>
          <a:solidFill>
            <a:schemeClr val="lt1">
              <a:alpha val="5098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333" name="Google Shape;333;p25"/>
          <p:cNvSpPr/>
          <p:nvPr/>
        </p:nvSpPr>
        <p:spPr>
          <a:xfrm rot="8321483">
            <a:off x="4017089" y="5143393"/>
            <a:ext cx="1682451" cy="480542"/>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a:latin typeface="Felix Titling" panose="04060505060202020A04" pitchFamily="82" charset="0"/>
            </a:endParaRPr>
          </a:p>
        </p:txBody>
      </p:sp>
      <p:sp>
        <p:nvSpPr>
          <p:cNvPr id="5" name="Rectangle 4"/>
          <p:cNvSpPr/>
          <p:nvPr/>
        </p:nvSpPr>
        <p:spPr>
          <a:xfrm>
            <a:off x="6622455" y="1486046"/>
            <a:ext cx="3973389" cy="3252172"/>
          </a:xfrm>
          <a:prstGeom prst="rect">
            <a:avLst/>
          </a:prstGeom>
        </p:spPr>
        <p:txBody>
          <a:bodyPr wrap="square">
            <a:spAutoFit/>
          </a:bodyPr>
          <a:lstStyle/>
          <a:p>
            <a:pPr algn="ctr">
              <a:lnSpc>
                <a:spcPct val="150000"/>
              </a:lnSpc>
              <a:spcAft>
                <a:spcPts val="800"/>
              </a:spcAft>
            </a:pPr>
            <a:r>
              <a:rPr lang="en-US" sz="1600" dirty="0">
                <a:latin typeface="Felix Titling" panose="04060505060202020A04" pitchFamily="82" charset="0"/>
                <a:ea typeface="Calibri" panose="020F0502020204030204" pitchFamily="34" charset="0"/>
                <a:cs typeface="Times New Roman" panose="02020603050405020304" pitchFamily="18" charset="0"/>
              </a:rPr>
              <a:t>MKCHM </a:t>
            </a:r>
            <a:r>
              <a:rPr lang="en-US" sz="1600" dirty="0" err="1">
                <a:latin typeface="Felix Titling" panose="04060505060202020A04" pitchFamily="82" charset="0"/>
                <a:ea typeface="Calibri" panose="020F0502020204030204" pitchFamily="34" charset="0"/>
                <a:cs typeface="Times New Roman" panose="02020603050405020304" pitchFamily="18" charset="0"/>
              </a:rPr>
              <a:t>adalah</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sebuah</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putusan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resmi</a:t>
            </a:r>
            <a:r>
              <a:rPr lang="en-US" sz="1600" dirty="0">
                <a:latin typeface="Felix Titling" panose="04060505060202020A04" pitchFamily="82" charset="0"/>
                <a:ea typeface="Calibri" panose="020F0502020204030204" pitchFamily="34" charset="0"/>
                <a:cs typeface="Times New Roman" panose="02020603050405020304" pitchFamily="18" charset="0"/>
              </a:rPr>
              <a:t> </a:t>
            </a:r>
            <a:endParaRPr lang="en-US" sz="1600" dirty="0" smtClean="0">
              <a:latin typeface="Felix Titling" panose="04060505060202020A04" pitchFamily="82" charset="0"/>
              <a:ea typeface="Calibri" panose="020F0502020204030204" pitchFamily="34" charset="0"/>
              <a:cs typeface="Times New Roman" panose="02020603050405020304" pitchFamily="18" charset="0"/>
            </a:endParaRPr>
          </a:p>
          <a:p>
            <a:pPr algn="ctr">
              <a:lnSpc>
                <a:spcPct val="150000"/>
              </a:lnSpc>
              <a:spcAft>
                <a:spcPts val="800"/>
              </a:spcAft>
            </a:pPr>
            <a:r>
              <a:rPr lang="en-US" sz="1600" dirty="0" err="1" smtClean="0">
                <a:latin typeface="Felix Titling" panose="04060505060202020A04" pitchFamily="82" charset="0"/>
                <a:ea typeface="Calibri" panose="020F0502020204030204" pitchFamily="34" charset="0"/>
                <a:cs typeface="Times New Roman" panose="02020603050405020304" pitchFamily="18" charset="0"/>
              </a:rPr>
              <a:t>persyarikatan</a:t>
            </a:r>
            <a:r>
              <a:rPr lang="en-US" sz="1600" dirty="0" smtClean="0">
                <a:latin typeface="Felix Titling" panose="04060505060202020A04" pitchFamily="82" charset="0"/>
                <a:ea typeface="Calibri" panose="020F0502020204030204" pitchFamily="34" charset="0"/>
                <a:cs typeface="Times New Roman" panose="02020603050405020304" pitchFamily="18" charset="0"/>
              </a:rPr>
              <a:t> </a:t>
            </a:r>
            <a:r>
              <a:rPr lang="en-US" sz="1600" dirty="0">
                <a:latin typeface="Felix Titling" panose="04060505060202020A04" pitchFamily="82" charset="0"/>
                <a:ea typeface="Calibri" panose="020F0502020204030204" pitchFamily="34" charset="0"/>
                <a:cs typeface="Times New Roman" panose="02020603050405020304" pitchFamily="18" charset="0"/>
              </a:rPr>
              <a:t>yang </a:t>
            </a:r>
            <a:r>
              <a:rPr lang="en-US" sz="1600" dirty="0" err="1">
                <a:latin typeface="Felix Titling" panose="04060505060202020A04" pitchFamily="82" charset="0"/>
                <a:ea typeface="Calibri" panose="020F0502020204030204" pitchFamily="34" charset="0"/>
                <a:cs typeface="Times New Roman" panose="02020603050405020304" pitchFamily="18" charset="0"/>
              </a:rPr>
              <a:t>disahkan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oleh</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sidang</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Tanwir</a:t>
            </a:r>
            <a:r>
              <a:rPr lang="en-US" sz="1600" dirty="0">
                <a:latin typeface="Felix Titling" panose="04060505060202020A04" pitchFamily="82" charset="0"/>
                <a:ea typeface="Calibri" panose="020F0502020204030204" pitchFamily="34" charset="0"/>
                <a:cs typeface="Times New Roman" panose="02020603050405020304" pitchFamily="18" charset="0"/>
              </a:rPr>
              <a:t> di </a:t>
            </a:r>
            <a:r>
              <a:rPr lang="en-US" sz="1600" dirty="0" err="1">
                <a:latin typeface="Felix Titling" panose="04060505060202020A04" pitchFamily="82" charset="0"/>
                <a:ea typeface="Calibri" panose="020F0502020204030204" pitchFamily="34" charset="0"/>
                <a:cs typeface="Times New Roman" panose="02020603050405020304" pitchFamily="18" charset="0"/>
              </a:rPr>
              <a:t>Ponorogo</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dan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endParaRPr lang="en-US" sz="1600" dirty="0" smtClean="0">
              <a:latin typeface="Felix Titling" panose="04060505060202020A04" pitchFamily="82" charset="0"/>
              <a:ea typeface="Calibri" panose="020F0502020204030204" pitchFamily="34" charset="0"/>
              <a:cs typeface="Times New Roman" panose="02020603050405020304" pitchFamily="18" charset="0"/>
            </a:endParaRPr>
          </a:p>
          <a:p>
            <a:pPr algn="ctr">
              <a:lnSpc>
                <a:spcPct val="150000"/>
              </a:lnSpc>
              <a:spcAft>
                <a:spcPts val="800"/>
              </a:spcAft>
            </a:pPr>
            <a:r>
              <a:rPr lang="en-US" sz="1600" dirty="0" err="1" smtClean="0">
                <a:latin typeface="Felix Titling" panose="04060505060202020A04" pitchFamily="82" charset="0"/>
                <a:ea typeface="Calibri" panose="020F0502020204030204" pitchFamily="34" charset="0"/>
                <a:cs typeface="Times New Roman" panose="02020603050405020304" pitchFamily="18" charset="0"/>
              </a:rPr>
              <a:t>berisi</a:t>
            </a:r>
            <a:r>
              <a:rPr lang="en-US" sz="1600" dirty="0" smtClean="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matan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atau</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teks</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keyakinan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dan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cita-cita</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hidup</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persyarikatan</a:t>
            </a:r>
            <a:r>
              <a:rPr lang="en-US" sz="1600" dirty="0">
                <a:latin typeface="Felix Titling" panose="04060505060202020A04" pitchFamily="82" charset="0"/>
                <a:ea typeface="Calibri" panose="020F0502020204030204" pitchFamily="34" charset="0"/>
                <a:cs typeface="Times New Roman" panose="02020603050405020304" pitchFamily="18" charset="0"/>
              </a:rPr>
              <a:t> </a:t>
            </a:r>
            <a:r>
              <a:rPr lang="en-US" sz="1600" dirty="0" err="1">
                <a:latin typeface="Felix Titling" panose="04060505060202020A04" pitchFamily="82" charset="0"/>
                <a:ea typeface="Calibri" panose="020F0502020204030204" pitchFamily="34" charset="0"/>
                <a:cs typeface="Times New Roman" panose="02020603050405020304" pitchFamily="18" charset="0"/>
              </a:rPr>
              <a:t>Muhammadiyah</a:t>
            </a:r>
            <a:r>
              <a:rPr lang="en-US" sz="1600" dirty="0">
                <a:latin typeface="Felix Titling" panose="04060505060202020A04" pitchFamily="82" charset="0"/>
                <a:ea typeface="Calibri" panose="020F0502020204030204" pitchFamily="34" charset="0"/>
                <a:cs typeface="Times New Roman" panose="02020603050405020304" pitchFamily="18" charset="0"/>
              </a:rPr>
              <a:t>.</a:t>
            </a:r>
            <a:endParaRPr lang="en-US" dirty="0">
              <a:effectLst/>
              <a:latin typeface="Felix Titling" panose="04060505060202020A04" pitchFamily="8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32298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2"/>
                                        </p:tgtEl>
                                        <p:attrNameLst>
                                          <p:attrName>style.visibility</p:attrName>
                                        </p:attrNameLst>
                                      </p:cBhvr>
                                      <p:to>
                                        <p:strVal val="visible"/>
                                      </p:to>
                                    </p:set>
                                    <p:animEffect transition="in" filter="fade">
                                      <p:cBhvr>
                                        <p:cTn id="7" dur="1000"/>
                                        <p:tgtEl>
                                          <p:spTgt spid="302"/>
                                        </p:tgtEl>
                                      </p:cBhvr>
                                    </p:animEffect>
                                    <p:anim calcmode="lin" valueType="num">
                                      <p:cBhvr>
                                        <p:cTn id="8" dur="1000" fill="hold"/>
                                        <p:tgtEl>
                                          <p:spTgt spid="302"/>
                                        </p:tgtEl>
                                        <p:attrNameLst>
                                          <p:attrName>ppt_x</p:attrName>
                                        </p:attrNameLst>
                                      </p:cBhvr>
                                      <p:tavLst>
                                        <p:tav tm="0">
                                          <p:val>
                                            <p:strVal val="#ppt_x"/>
                                          </p:val>
                                        </p:tav>
                                        <p:tav tm="100000">
                                          <p:val>
                                            <p:strVal val="#ppt_x"/>
                                          </p:val>
                                        </p:tav>
                                      </p:tavLst>
                                    </p:anim>
                                    <p:anim calcmode="lin" valueType="num">
                                      <p:cBhvr>
                                        <p:cTn id="9" dur="1000" fill="hold"/>
                                        <p:tgtEl>
                                          <p:spTgt spid="30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3"/>
                                        </p:tgtEl>
                                        <p:attrNameLst>
                                          <p:attrName>style.visibility</p:attrName>
                                        </p:attrNameLst>
                                      </p:cBhvr>
                                      <p:to>
                                        <p:strVal val="visible"/>
                                      </p:to>
                                    </p:set>
                                    <p:animEffect transition="in" filter="fade">
                                      <p:cBhvr>
                                        <p:cTn id="12" dur="1000"/>
                                        <p:tgtEl>
                                          <p:spTgt spid="303"/>
                                        </p:tgtEl>
                                      </p:cBhvr>
                                    </p:animEffect>
                                    <p:anim calcmode="lin" valueType="num">
                                      <p:cBhvr>
                                        <p:cTn id="13" dur="1000" fill="hold"/>
                                        <p:tgtEl>
                                          <p:spTgt spid="303"/>
                                        </p:tgtEl>
                                        <p:attrNameLst>
                                          <p:attrName>ppt_x</p:attrName>
                                        </p:attrNameLst>
                                      </p:cBhvr>
                                      <p:tavLst>
                                        <p:tav tm="0">
                                          <p:val>
                                            <p:strVal val="#ppt_x"/>
                                          </p:val>
                                        </p:tav>
                                        <p:tav tm="100000">
                                          <p:val>
                                            <p:strVal val="#ppt_x"/>
                                          </p:val>
                                        </p:tav>
                                      </p:tavLst>
                                    </p:anim>
                                    <p:anim calcmode="lin" valueType="num">
                                      <p:cBhvr>
                                        <p:cTn id="14" dur="1000" fill="hold"/>
                                        <p:tgtEl>
                                          <p:spTgt spid="30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6"/>
                                        </p:tgtEl>
                                        <p:attrNameLst>
                                          <p:attrName>style.visibility</p:attrName>
                                        </p:attrNameLst>
                                      </p:cBhvr>
                                      <p:to>
                                        <p:strVal val="visible"/>
                                      </p:to>
                                    </p:set>
                                    <p:animEffect transition="in" filter="fade">
                                      <p:cBhvr>
                                        <p:cTn id="17" dur="1000"/>
                                        <p:tgtEl>
                                          <p:spTgt spid="306"/>
                                        </p:tgtEl>
                                      </p:cBhvr>
                                    </p:animEffect>
                                    <p:anim calcmode="lin" valueType="num">
                                      <p:cBhvr>
                                        <p:cTn id="18" dur="1000" fill="hold"/>
                                        <p:tgtEl>
                                          <p:spTgt spid="306"/>
                                        </p:tgtEl>
                                        <p:attrNameLst>
                                          <p:attrName>ppt_x</p:attrName>
                                        </p:attrNameLst>
                                      </p:cBhvr>
                                      <p:tavLst>
                                        <p:tav tm="0">
                                          <p:val>
                                            <p:strVal val="#ppt_x"/>
                                          </p:val>
                                        </p:tav>
                                        <p:tav tm="100000">
                                          <p:val>
                                            <p:strVal val="#ppt_x"/>
                                          </p:val>
                                        </p:tav>
                                      </p:tavLst>
                                    </p:anim>
                                    <p:anim calcmode="lin" valueType="num">
                                      <p:cBhvr>
                                        <p:cTn id="19" dur="1000" fill="hold"/>
                                        <p:tgtEl>
                                          <p:spTgt spid="30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14"/>
                                        </p:tgtEl>
                                        <p:attrNameLst>
                                          <p:attrName>style.visibility</p:attrName>
                                        </p:attrNameLst>
                                      </p:cBhvr>
                                      <p:to>
                                        <p:strVal val="visible"/>
                                      </p:to>
                                    </p:set>
                                    <p:animEffect transition="in" filter="fade">
                                      <p:cBhvr>
                                        <p:cTn id="22" dur="1000"/>
                                        <p:tgtEl>
                                          <p:spTgt spid="314"/>
                                        </p:tgtEl>
                                      </p:cBhvr>
                                    </p:animEffect>
                                    <p:anim calcmode="lin" valueType="num">
                                      <p:cBhvr>
                                        <p:cTn id="23" dur="1000" fill="hold"/>
                                        <p:tgtEl>
                                          <p:spTgt spid="314"/>
                                        </p:tgtEl>
                                        <p:attrNameLst>
                                          <p:attrName>ppt_x</p:attrName>
                                        </p:attrNameLst>
                                      </p:cBhvr>
                                      <p:tavLst>
                                        <p:tav tm="0">
                                          <p:val>
                                            <p:strVal val="#ppt_x"/>
                                          </p:val>
                                        </p:tav>
                                        <p:tav tm="100000">
                                          <p:val>
                                            <p:strVal val="#ppt_x"/>
                                          </p:val>
                                        </p:tav>
                                      </p:tavLst>
                                    </p:anim>
                                    <p:anim calcmode="lin" valueType="num">
                                      <p:cBhvr>
                                        <p:cTn id="24" dur="1000" fill="hold"/>
                                        <p:tgtEl>
                                          <p:spTgt spid="31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31"/>
                                        </p:tgtEl>
                                        <p:attrNameLst>
                                          <p:attrName>style.visibility</p:attrName>
                                        </p:attrNameLst>
                                      </p:cBhvr>
                                      <p:to>
                                        <p:strVal val="visible"/>
                                      </p:to>
                                    </p:set>
                                    <p:animEffect transition="in" filter="fade">
                                      <p:cBhvr>
                                        <p:cTn id="27" dur="1000"/>
                                        <p:tgtEl>
                                          <p:spTgt spid="331"/>
                                        </p:tgtEl>
                                      </p:cBhvr>
                                    </p:animEffect>
                                    <p:anim calcmode="lin" valueType="num">
                                      <p:cBhvr>
                                        <p:cTn id="28" dur="1000" fill="hold"/>
                                        <p:tgtEl>
                                          <p:spTgt spid="331"/>
                                        </p:tgtEl>
                                        <p:attrNameLst>
                                          <p:attrName>ppt_x</p:attrName>
                                        </p:attrNameLst>
                                      </p:cBhvr>
                                      <p:tavLst>
                                        <p:tav tm="0">
                                          <p:val>
                                            <p:strVal val="#ppt_x"/>
                                          </p:val>
                                        </p:tav>
                                        <p:tav tm="100000">
                                          <p:val>
                                            <p:strVal val="#ppt_x"/>
                                          </p:val>
                                        </p:tav>
                                      </p:tavLst>
                                    </p:anim>
                                    <p:anim calcmode="lin" valueType="num">
                                      <p:cBhvr>
                                        <p:cTn id="29" dur="1000" fill="hold"/>
                                        <p:tgtEl>
                                          <p:spTgt spid="331"/>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33"/>
                                        </p:tgtEl>
                                        <p:attrNameLst>
                                          <p:attrName>style.visibility</p:attrName>
                                        </p:attrNameLst>
                                      </p:cBhvr>
                                      <p:to>
                                        <p:strVal val="visible"/>
                                      </p:to>
                                    </p:set>
                                    <p:animEffect transition="in" filter="fade">
                                      <p:cBhvr>
                                        <p:cTn id="32" dur="1000"/>
                                        <p:tgtEl>
                                          <p:spTgt spid="333"/>
                                        </p:tgtEl>
                                      </p:cBhvr>
                                    </p:animEffect>
                                    <p:anim calcmode="lin" valueType="num">
                                      <p:cBhvr>
                                        <p:cTn id="33" dur="1000" fill="hold"/>
                                        <p:tgtEl>
                                          <p:spTgt spid="333"/>
                                        </p:tgtEl>
                                        <p:attrNameLst>
                                          <p:attrName>ppt_x</p:attrName>
                                        </p:attrNameLst>
                                      </p:cBhvr>
                                      <p:tavLst>
                                        <p:tav tm="0">
                                          <p:val>
                                            <p:strVal val="#ppt_x"/>
                                          </p:val>
                                        </p:tav>
                                        <p:tav tm="100000">
                                          <p:val>
                                            <p:strVal val="#ppt_x"/>
                                          </p:val>
                                        </p:tav>
                                      </p:tavLst>
                                    </p:anim>
                                    <p:anim calcmode="lin" valueType="num">
                                      <p:cBhvr>
                                        <p:cTn id="34" dur="1000" fill="hold"/>
                                        <p:tgtEl>
                                          <p:spTgt spid="33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ppt_x</p:attrName>
                                        </p:attrNameLst>
                                      </p:cBhvr>
                                      <p:tavLst>
                                        <p:tav tm="0">
                                          <p:val>
                                            <p:strVal val="#ppt_x"/>
                                          </p:val>
                                        </p:tav>
                                        <p:tav tm="100000">
                                          <p:val>
                                            <p:strVal val="#ppt_x"/>
                                          </p:val>
                                        </p:tav>
                                      </p:tavLst>
                                    </p:anim>
                                    <p:anim calcmode="lin" valueType="num">
                                      <p:cBhvr>
                                        <p:cTn id="3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 grpId="0" animBg="1"/>
      <p:bldP spid="331" grpId="0" animBg="1"/>
      <p:bldP spid="333"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grpSp>
        <p:nvGrpSpPr>
          <p:cNvPr id="475" name="Google Shape;475;p31"/>
          <p:cNvGrpSpPr/>
          <p:nvPr/>
        </p:nvGrpSpPr>
        <p:grpSpPr>
          <a:xfrm rot="-774712">
            <a:off x="4713626" y="2302104"/>
            <a:ext cx="2957949" cy="3120425"/>
            <a:chOff x="2368761" y="841731"/>
            <a:chExt cx="3148926" cy="3321893"/>
          </a:xfrm>
        </p:grpSpPr>
        <p:sp>
          <p:nvSpPr>
            <p:cNvPr id="476" name="Google Shape;476;p31"/>
            <p:cNvSpPr/>
            <p:nvPr/>
          </p:nvSpPr>
          <p:spPr>
            <a:xfrm rot="-5400000">
              <a:off x="2281268" y="934270"/>
              <a:ext cx="3321893" cy="3136815"/>
            </a:xfrm>
            <a:custGeom>
              <a:avLst/>
              <a:gdLst/>
              <a:ahLst/>
              <a:cxnLst/>
              <a:rect l="l" t="t" r="r" b="b"/>
              <a:pathLst>
                <a:path w="3321893" h="3136815" extrusionOk="0">
                  <a:moveTo>
                    <a:pt x="15340" y="3136815"/>
                  </a:moveTo>
                  <a:lnTo>
                    <a:pt x="7823" y="3136815"/>
                  </a:lnTo>
                  <a:lnTo>
                    <a:pt x="7246" y="3128385"/>
                  </a:lnTo>
                  <a:cubicBezTo>
                    <a:pt x="6349" y="3090892"/>
                    <a:pt x="7943" y="3056246"/>
                    <a:pt x="7943" y="3056246"/>
                  </a:cubicBezTo>
                  <a:close/>
                  <a:moveTo>
                    <a:pt x="3321893" y="1"/>
                  </a:moveTo>
                  <a:lnTo>
                    <a:pt x="3321893" y="3136815"/>
                  </a:lnTo>
                  <a:lnTo>
                    <a:pt x="17984" y="3136815"/>
                  </a:lnTo>
                  <a:lnTo>
                    <a:pt x="17230" y="3124210"/>
                  </a:lnTo>
                  <a:cubicBezTo>
                    <a:pt x="10841" y="3016343"/>
                    <a:pt x="1548" y="2851636"/>
                    <a:pt x="1548" y="2806198"/>
                  </a:cubicBezTo>
                  <a:cubicBezTo>
                    <a:pt x="1548" y="2736959"/>
                    <a:pt x="16347" y="2543684"/>
                    <a:pt x="16347" y="2543684"/>
                  </a:cubicBezTo>
                  <a:cubicBezTo>
                    <a:pt x="16347" y="2543684"/>
                    <a:pt x="-3275" y="2373088"/>
                    <a:pt x="1253" y="2303722"/>
                  </a:cubicBezTo>
                  <a:cubicBezTo>
                    <a:pt x="5782" y="2234348"/>
                    <a:pt x="45026" y="2187485"/>
                    <a:pt x="45026" y="2187485"/>
                  </a:cubicBezTo>
                  <a:lnTo>
                    <a:pt x="11470" y="2153021"/>
                  </a:lnTo>
                  <a:cubicBezTo>
                    <a:pt x="11470" y="2153021"/>
                    <a:pt x="-12796" y="1873544"/>
                    <a:pt x="9264" y="1796828"/>
                  </a:cubicBezTo>
                  <a:cubicBezTo>
                    <a:pt x="31324" y="1720106"/>
                    <a:pt x="64414" y="1714619"/>
                    <a:pt x="64414" y="1714619"/>
                  </a:cubicBezTo>
                  <a:cubicBezTo>
                    <a:pt x="64414" y="1714619"/>
                    <a:pt x="44560" y="1646127"/>
                    <a:pt x="64414" y="1558439"/>
                  </a:cubicBezTo>
                  <a:cubicBezTo>
                    <a:pt x="84269" y="1470764"/>
                    <a:pt x="84269" y="1435149"/>
                    <a:pt x="84269" y="1435149"/>
                  </a:cubicBezTo>
                  <a:lnTo>
                    <a:pt x="15882" y="1402265"/>
                  </a:lnTo>
                  <a:cubicBezTo>
                    <a:pt x="15882" y="1402265"/>
                    <a:pt x="5737" y="1346056"/>
                    <a:pt x="7945" y="1296678"/>
                  </a:cubicBezTo>
                  <a:cubicBezTo>
                    <a:pt x="10155" y="1247287"/>
                    <a:pt x="-890" y="948244"/>
                    <a:pt x="3528" y="843983"/>
                  </a:cubicBezTo>
                  <a:cubicBezTo>
                    <a:pt x="7945" y="739728"/>
                    <a:pt x="14320" y="614408"/>
                    <a:pt x="20563" y="573690"/>
                  </a:cubicBezTo>
                  <a:cubicBezTo>
                    <a:pt x="26805" y="532993"/>
                    <a:pt x="4957" y="211218"/>
                    <a:pt x="4957" y="211218"/>
                  </a:cubicBezTo>
                  <a:cubicBezTo>
                    <a:pt x="4957" y="211218"/>
                    <a:pt x="100156" y="224786"/>
                    <a:pt x="107958" y="158882"/>
                  </a:cubicBezTo>
                  <a:cubicBezTo>
                    <a:pt x="115762" y="92978"/>
                    <a:pt x="26805" y="77467"/>
                    <a:pt x="26805" y="77467"/>
                  </a:cubicBezTo>
                  <a:lnTo>
                    <a:pt x="22320" y="0"/>
                  </a:lnTo>
                  <a:close/>
                </a:path>
              </a:pathLst>
            </a:custGeom>
            <a:solidFill>
              <a:srgbClr val="FFFFFF"/>
            </a:soli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Felix Titling" panose="04060505060202020A04" pitchFamily="82" charset="0"/>
                <a:ea typeface="Calibri"/>
                <a:cs typeface="Calibri"/>
                <a:sym typeface="Calibri"/>
              </a:endParaRPr>
            </a:p>
          </p:txBody>
        </p:sp>
        <p:sp>
          <p:nvSpPr>
            <p:cNvPr id="477" name="Google Shape;477;p31"/>
            <p:cNvSpPr/>
            <p:nvPr/>
          </p:nvSpPr>
          <p:spPr>
            <a:xfrm rot="-5400000">
              <a:off x="2321639" y="901972"/>
              <a:ext cx="3243170" cy="3148926"/>
            </a:xfrm>
            <a:custGeom>
              <a:avLst/>
              <a:gdLst/>
              <a:ahLst/>
              <a:cxnLst/>
              <a:rect l="l" t="t" r="r" b="b"/>
              <a:pathLst>
                <a:path w="3243170" h="3148926" extrusionOk="0">
                  <a:moveTo>
                    <a:pt x="20529" y="3148926"/>
                  </a:moveTo>
                  <a:lnTo>
                    <a:pt x="13055" y="3148926"/>
                  </a:lnTo>
                  <a:lnTo>
                    <a:pt x="10969" y="3138376"/>
                  </a:lnTo>
                  <a:cubicBezTo>
                    <a:pt x="4356" y="3089791"/>
                    <a:pt x="7943" y="3011837"/>
                    <a:pt x="7943" y="3011837"/>
                  </a:cubicBezTo>
                  <a:close/>
                  <a:moveTo>
                    <a:pt x="3243170" y="0"/>
                  </a:moveTo>
                  <a:lnTo>
                    <a:pt x="3243170" y="3148926"/>
                  </a:lnTo>
                  <a:lnTo>
                    <a:pt x="21390" y="3148926"/>
                  </a:lnTo>
                  <a:lnTo>
                    <a:pt x="20126" y="3128183"/>
                  </a:lnTo>
                  <a:cubicBezTo>
                    <a:pt x="14197" y="3030150"/>
                    <a:pt x="1548" y="2814800"/>
                    <a:pt x="1548" y="2761789"/>
                  </a:cubicBezTo>
                  <a:cubicBezTo>
                    <a:pt x="1548" y="2692550"/>
                    <a:pt x="16347" y="2499275"/>
                    <a:pt x="16347" y="2499275"/>
                  </a:cubicBezTo>
                  <a:cubicBezTo>
                    <a:pt x="16347" y="2499275"/>
                    <a:pt x="-3275" y="2328679"/>
                    <a:pt x="1253" y="2259313"/>
                  </a:cubicBezTo>
                  <a:cubicBezTo>
                    <a:pt x="5782" y="2189939"/>
                    <a:pt x="45026" y="2143076"/>
                    <a:pt x="45026" y="2143076"/>
                  </a:cubicBezTo>
                  <a:lnTo>
                    <a:pt x="11470" y="2108612"/>
                  </a:lnTo>
                  <a:cubicBezTo>
                    <a:pt x="11470" y="2108612"/>
                    <a:pt x="-12796" y="1829135"/>
                    <a:pt x="9264" y="1752419"/>
                  </a:cubicBezTo>
                  <a:cubicBezTo>
                    <a:pt x="31324" y="1675697"/>
                    <a:pt x="64414" y="1670210"/>
                    <a:pt x="64414" y="1670210"/>
                  </a:cubicBezTo>
                  <a:cubicBezTo>
                    <a:pt x="64414" y="1670210"/>
                    <a:pt x="44560" y="1601718"/>
                    <a:pt x="64414" y="1514030"/>
                  </a:cubicBezTo>
                  <a:cubicBezTo>
                    <a:pt x="84269" y="1426355"/>
                    <a:pt x="84269" y="1390740"/>
                    <a:pt x="84269" y="1390740"/>
                  </a:cubicBezTo>
                  <a:lnTo>
                    <a:pt x="15882" y="1357856"/>
                  </a:lnTo>
                  <a:cubicBezTo>
                    <a:pt x="15882" y="1357856"/>
                    <a:pt x="5737" y="1301647"/>
                    <a:pt x="7945" y="1252269"/>
                  </a:cubicBezTo>
                  <a:cubicBezTo>
                    <a:pt x="10155" y="1202878"/>
                    <a:pt x="-890" y="903835"/>
                    <a:pt x="3528" y="799574"/>
                  </a:cubicBezTo>
                  <a:cubicBezTo>
                    <a:pt x="7945" y="695319"/>
                    <a:pt x="14320" y="569999"/>
                    <a:pt x="20563" y="529281"/>
                  </a:cubicBezTo>
                  <a:cubicBezTo>
                    <a:pt x="26805" y="488584"/>
                    <a:pt x="4957" y="166809"/>
                    <a:pt x="4957" y="166809"/>
                  </a:cubicBezTo>
                  <a:cubicBezTo>
                    <a:pt x="4957" y="166809"/>
                    <a:pt x="100156" y="180377"/>
                    <a:pt x="107958" y="114473"/>
                  </a:cubicBezTo>
                  <a:cubicBezTo>
                    <a:pt x="115762" y="48569"/>
                    <a:pt x="26805" y="33058"/>
                    <a:pt x="26805" y="33058"/>
                  </a:cubicBezTo>
                  <a:lnTo>
                    <a:pt x="24891" y="0"/>
                  </a:lnTo>
                  <a:close/>
                </a:path>
              </a:pathLst>
            </a:custGeom>
            <a:solidFill>
              <a:srgbClr val="F3F3F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Felix Titling" panose="04060505060202020A04" pitchFamily="82" charset="0"/>
                  <a:ea typeface="Calibri"/>
                  <a:cs typeface="Calibri"/>
                  <a:sym typeface="Calibri"/>
                </a:rPr>
                <a:t>	</a:t>
              </a:r>
              <a:endParaRPr sz="1800" b="0" i="0" u="none" strike="noStrike" cap="none">
                <a:solidFill>
                  <a:srgbClr val="000000"/>
                </a:solidFill>
                <a:latin typeface="Felix Titling" panose="04060505060202020A04" pitchFamily="82" charset="0"/>
                <a:ea typeface="Calibri"/>
                <a:cs typeface="Calibri"/>
                <a:sym typeface="Calibri"/>
              </a:endParaRPr>
            </a:p>
          </p:txBody>
        </p:sp>
      </p:grpSp>
      <p:grpSp>
        <p:nvGrpSpPr>
          <p:cNvPr id="478" name="Google Shape;478;p31"/>
          <p:cNvGrpSpPr/>
          <p:nvPr/>
        </p:nvGrpSpPr>
        <p:grpSpPr>
          <a:xfrm rot="406439">
            <a:off x="8159112" y="2346857"/>
            <a:ext cx="2957967" cy="3120445"/>
            <a:chOff x="2368761" y="841731"/>
            <a:chExt cx="3148926" cy="3321893"/>
          </a:xfrm>
        </p:grpSpPr>
        <p:sp>
          <p:nvSpPr>
            <p:cNvPr id="479" name="Google Shape;479;p31"/>
            <p:cNvSpPr/>
            <p:nvPr/>
          </p:nvSpPr>
          <p:spPr>
            <a:xfrm rot="-5400000">
              <a:off x="2281268" y="934270"/>
              <a:ext cx="3321893" cy="3136815"/>
            </a:xfrm>
            <a:custGeom>
              <a:avLst/>
              <a:gdLst/>
              <a:ahLst/>
              <a:cxnLst/>
              <a:rect l="l" t="t" r="r" b="b"/>
              <a:pathLst>
                <a:path w="3321893" h="3136815" extrusionOk="0">
                  <a:moveTo>
                    <a:pt x="15340" y="3136815"/>
                  </a:moveTo>
                  <a:lnTo>
                    <a:pt x="7823" y="3136815"/>
                  </a:lnTo>
                  <a:lnTo>
                    <a:pt x="7246" y="3128385"/>
                  </a:lnTo>
                  <a:cubicBezTo>
                    <a:pt x="6349" y="3090892"/>
                    <a:pt x="7943" y="3056246"/>
                    <a:pt x="7943" y="3056246"/>
                  </a:cubicBezTo>
                  <a:close/>
                  <a:moveTo>
                    <a:pt x="3321893" y="1"/>
                  </a:moveTo>
                  <a:lnTo>
                    <a:pt x="3321893" y="3136815"/>
                  </a:lnTo>
                  <a:lnTo>
                    <a:pt x="17984" y="3136815"/>
                  </a:lnTo>
                  <a:lnTo>
                    <a:pt x="17230" y="3124210"/>
                  </a:lnTo>
                  <a:cubicBezTo>
                    <a:pt x="10841" y="3016343"/>
                    <a:pt x="1548" y="2851636"/>
                    <a:pt x="1548" y="2806198"/>
                  </a:cubicBezTo>
                  <a:cubicBezTo>
                    <a:pt x="1548" y="2736959"/>
                    <a:pt x="16347" y="2543684"/>
                    <a:pt x="16347" y="2543684"/>
                  </a:cubicBezTo>
                  <a:cubicBezTo>
                    <a:pt x="16347" y="2543684"/>
                    <a:pt x="-3275" y="2373088"/>
                    <a:pt x="1253" y="2303722"/>
                  </a:cubicBezTo>
                  <a:cubicBezTo>
                    <a:pt x="5782" y="2234348"/>
                    <a:pt x="45026" y="2187485"/>
                    <a:pt x="45026" y="2187485"/>
                  </a:cubicBezTo>
                  <a:lnTo>
                    <a:pt x="11470" y="2153021"/>
                  </a:lnTo>
                  <a:cubicBezTo>
                    <a:pt x="11470" y="2153021"/>
                    <a:pt x="-12796" y="1873544"/>
                    <a:pt x="9264" y="1796828"/>
                  </a:cubicBezTo>
                  <a:cubicBezTo>
                    <a:pt x="31324" y="1720106"/>
                    <a:pt x="64414" y="1714619"/>
                    <a:pt x="64414" y="1714619"/>
                  </a:cubicBezTo>
                  <a:cubicBezTo>
                    <a:pt x="64414" y="1714619"/>
                    <a:pt x="44560" y="1646127"/>
                    <a:pt x="64414" y="1558439"/>
                  </a:cubicBezTo>
                  <a:cubicBezTo>
                    <a:pt x="84269" y="1470764"/>
                    <a:pt x="84269" y="1435149"/>
                    <a:pt x="84269" y="1435149"/>
                  </a:cubicBezTo>
                  <a:lnTo>
                    <a:pt x="15882" y="1402265"/>
                  </a:lnTo>
                  <a:cubicBezTo>
                    <a:pt x="15882" y="1402265"/>
                    <a:pt x="5737" y="1346056"/>
                    <a:pt x="7945" y="1296678"/>
                  </a:cubicBezTo>
                  <a:cubicBezTo>
                    <a:pt x="10155" y="1247287"/>
                    <a:pt x="-890" y="948244"/>
                    <a:pt x="3528" y="843983"/>
                  </a:cubicBezTo>
                  <a:cubicBezTo>
                    <a:pt x="7945" y="739728"/>
                    <a:pt x="14320" y="614408"/>
                    <a:pt x="20563" y="573690"/>
                  </a:cubicBezTo>
                  <a:cubicBezTo>
                    <a:pt x="26805" y="532993"/>
                    <a:pt x="4957" y="211218"/>
                    <a:pt x="4957" y="211218"/>
                  </a:cubicBezTo>
                  <a:cubicBezTo>
                    <a:pt x="4957" y="211218"/>
                    <a:pt x="100156" y="224786"/>
                    <a:pt x="107958" y="158882"/>
                  </a:cubicBezTo>
                  <a:cubicBezTo>
                    <a:pt x="115762" y="92978"/>
                    <a:pt x="26805" y="77467"/>
                    <a:pt x="26805" y="77467"/>
                  </a:cubicBezTo>
                  <a:lnTo>
                    <a:pt x="22320" y="0"/>
                  </a:lnTo>
                  <a:close/>
                </a:path>
              </a:pathLst>
            </a:custGeom>
            <a:solidFill>
              <a:srgbClr val="FFFFFF"/>
            </a:soli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Felix Titling" panose="04060505060202020A04" pitchFamily="82" charset="0"/>
                <a:ea typeface="Calibri"/>
                <a:cs typeface="Calibri"/>
                <a:sym typeface="Calibri"/>
              </a:endParaRPr>
            </a:p>
          </p:txBody>
        </p:sp>
        <p:sp>
          <p:nvSpPr>
            <p:cNvPr id="480" name="Google Shape;480;p31"/>
            <p:cNvSpPr/>
            <p:nvPr/>
          </p:nvSpPr>
          <p:spPr>
            <a:xfrm rot="-5400000">
              <a:off x="2321639" y="901972"/>
              <a:ext cx="3243170" cy="3148926"/>
            </a:xfrm>
            <a:custGeom>
              <a:avLst/>
              <a:gdLst/>
              <a:ahLst/>
              <a:cxnLst/>
              <a:rect l="l" t="t" r="r" b="b"/>
              <a:pathLst>
                <a:path w="3243170" h="3148926" extrusionOk="0">
                  <a:moveTo>
                    <a:pt x="20529" y="3148926"/>
                  </a:moveTo>
                  <a:lnTo>
                    <a:pt x="13055" y="3148926"/>
                  </a:lnTo>
                  <a:lnTo>
                    <a:pt x="10969" y="3138376"/>
                  </a:lnTo>
                  <a:cubicBezTo>
                    <a:pt x="4356" y="3089791"/>
                    <a:pt x="7943" y="3011837"/>
                    <a:pt x="7943" y="3011837"/>
                  </a:cubicBezTo>
                  <a:close/>
                  <a:moveTo>
                    <a:pt x="3243170" y="0"/>
                  </a:moveTo>
                  <a:lnTo>
                    <a:pt x="3243170" y="3148926"/>
                  </a:lnTo>
                  <a:lnTo>
                    <a:pt x="21390" y="3148926"/>
                  </a:lnTo>
                  <a:lnTo>
                    <a:pt x="20126" y="3128183"/>
                  </a:lnTo>
                  <a:cubicBezTo>
                    <a:pt x="14197" y="3030150"/>
                    <a:pt x="1548" y="2814800"/>
                    <a:pt x="1548" y="2761789"/>
                  </a:cubicBezTo>
                  <a:cubicBezTo>
                    <a:pt x="1548" y="2692550"/>
                    <a:pt x="16347" y="2499275"/>
                    <a:pt x="16347" y="2499275"/>
                  </a:cubicBezTo>
                  <a:cubicBezTo>
                    <a:pt x="16347" y="2499275"/>
                    <a:pt x="-3275" y="2328679"/>
                    <a:pt x="1253" y="2259313"/>
                  </a:cubicBezTo>
                  <a:cubicBezTo>
                    <a:pt x="5782" y="2189939"/>
                    <a:pt x="45026" y="2143076"/>
                    <a:pt x="45026" y="2143076"/>
                  </a:cubicBezTo>
                  <a:lnTo>
                    <a:pt x="11470" y="2108612"/>
                  </a:lnTo>
                  <a:cubicBezTo>
                    <a:pt x="11470" y="2108612"/>
                    <a:pt x="-12796" y="1829135"/>
                    <a:pt x="9264" y="1752419"/>
                  </a:cubicBezTo>
                  <a:cubicBezTo>
                    <a:pt x="31324" y="1675697"/>
                    <a:pt x="64414" y="1670210"/>
                    <a:pt x="64414" y="1670210"/>
                  </a:cubicBezTo>
                  <a:cubicBezTo>
                    <a:pt x="64414" y="1670210"/>
                    <a:pt x="44560" y="1601718"/>
                    <a:pt x="64414" y="1514030"/>
                  </a:cubicBezTo>
                  <a:cubicBezTo>
                    <a:pt x="84269" y="1426355"/>
                    <a:pt x="84269" y="1390740"/>
                    <a:pt x="84269" y="1390740"/>
                  </a:cubicBezTo>
                  <a:lnTo>
                    <a:pt x="15882" y="1357856"/>
                  </a:lnTo>
                  <a:cubicBezTo>
                    <a:pt x="15882" y="1357856"/>
                    <a:pt x="5737" y="1301647"/>
                    <a:pt x="7945" y="1252269"/>
                  </a:cubicBezTo>
                  <a:cubicBezTo>
                    <a:pt x="10155" y="1202878"/>
                    <a:pt x="-890" y="903835"/>
                    <a:pt x="3528" y="799574"/>
                  </a:cubicBezTo>
                  <a:cubicBezTo>
                    <a:pt x="7945" y="695319"/>
                    <a:pt x="14320" y="569999"/>
                    <a:pt x="20563" y="529281"/>
                  </a:cubicBezTo>
                  <a:cubicBezTo>
                    <a:pt x="26805" y="488584"/>
                    <a:pt x="4957" y="166809"/>
                    <a:pt x="4957" y="166809"/>
                  </a:cubicBezTo>
                  <a:cubicBezTo>
                    <a:pt x="4957" y="166809"/>
                    <a:pt x="100156" y="180377"/>
                    <a:pt x="107958" y="114473"/>
                  </a:cubicBezTo>
                  <a:cubicBezTo>
                    <a:pt x="115762" y="48569"/>
                    <a:pt x="26805" y="33058"/>
                    <a:pt x="26805" y="33058"/>
                  </a:cubicBezTo>
                  <a:lnTo>
                    <a:pt x="24891" y="0"/>
                  </a:lnTo>
                  <a:close/>
                </a:path>
              </a:pathLst>
            </a:custGeom>
            <a:solidFill>
              <a:srgbClr val="F3F3F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Felix Titling" panose="04060505060202020A04" pitchFamily="82" charset="0"/>
                  <a:ea typeface="Calibri"/>
                  <a:cs typeface="Calibri"/>
                  <a:sym typeface="Calibri"/>
                </a:rPr>
                <a:t>	</a:t>
              </a:r>
              <a:endParaRPr sz="1800" b="0" i="0" u="none" strike="noStrike" cap="none">
                <a:solidFill>
                  <a:srgbClr val="000000"/>
                </a:solidFill>
                <a:latin typeface="Felix Titling" panose="04060505060202020A04" pitchFamily="82" charset="0"/>
                <a:ea typeface="Calibri"/>
                <a:cs typeface="Calibri"/>
                <a:sym typeface="Calibri"/>
              </a:endParaRPr>
            </a:p>
          </p:txBody>
        </p:sp>
      </p:grpSp>
      <p:grpSp>
        <p:nvGrpSpPr>
          <p:cNvPr id="481" name="Google Shape;481;p31"/>
          <p:cNvGrpSpPr/>
          <p:nvPr/>
        </p:nvGrpSpPr>
        <p:grpSpPr>
          <a:xfrm rot="918517">
            <a:off x="1038712" y="2397251"/>
            <a:ext cx="2957879" cy="3120352"/>
            <a:chOff x="2368761" y="841731"/>
            <a:chExt cx="3148926" cy="3321893"/>
          </a:xfrm>
        </p:grpSpPr>
        <p:sp>
          <p:nvSpPr>
            <p:cNvPr id="482" name="Google Shape;482;p31"/>
            <p:cNvSpPr/>
            <p:nvPr/>
          </p:nvSpPr>
          <p:spPr>
            <a:xfrm rot="-5400000">
              <a:off x="2281268" y="934270"/>
              <a:ext cx="3321893" cy="3136815"/>
            </a:xfrm>
            <a:custGeom>
              <a:avLst/>
              <a:gdLst/>
              <a:ahLst/>
              <a:cxnLst/>
              <a:rect l="l" t="t" r="r" b="b"/>
              <a:pathLst>
                <a:path w="3321893" h="3136815" extrusionOk="0">
                  <a:moveTo>
                    <a:pt x="15340" y="3136815"/>
                  </a:moveTo>
                  <a:lnTo>
                    <a:pt x="7823" y="3136815"/>
                  </a:lnTo>
                  <a:lnTo>
                    <a:pt x="7246" y="3128385"/>
                  </a:lnTo>
                  <a:cubicBezTo>
                    <a:pt x="6349" y="3090892"/>
                    <a:pt x="7943" y="3056246"/>
                    <a:pt x="7943" y="3056246"/>
                  </a:cubicBezTo>
                  <a:close/>
                  <a:moveTo>
                    <a:pt x="3321893" y="1"/>
                  </a:moveTo>
                  <a:lnTo>
                    <a:pt x="3321893" y="3136815"/>
                  </a:lnTo>
                  <a:lnTo>
                    <a:pt x="17984" y="3136815"/>
                  </a:lnTo>
                  <a:lnTo>
                    <a:pt x="17230" y="3124210"/>
                  </a:lnTo>
                  <a:cubicBezTo>
                    <a:pt x="10841" y="3016343"/>
                    <a:pt x="1548" y="2851636"/>
                    <a:pt x="1548" y="2806198"/>
                  </a:cubicBezTo>
                  <a:cubicBezTo>
                    <a:pt x="1548" y="2736959"/>
                    <a:pt x="16347" y="2543684"/>
                    <a:pt x="16347" y="2543684"/>
                  </a:cubicBezTo>
                  <a:cubicBezTo>
                    <a:pt x="16347" y="2543684"/>
                    <a:pt x="-3275" y="2373088"/>
                    <a:pt x="1253" y="2303722"/>
                  </a:cubicBezTo>
                  <a:cubicBezTo>
                    <a:pt x="5782" y="2234348"/>
                    <a:pt x="45026" y="2187485"/>
                    <a:pt x="45026" y="2187485"/>
                  </a:cubicBezTo>
                  <a:lnTo>
                    <a:pt x="11470" y="2153021"/>
                  </a:lnTo>
                  <a:cubicBezTo>
                    <a:pt x="11470" y="2153021"/>
                    <a:pt x="-12796" y="1873544"/>
                    <a:pt x="9264" y="1796828"/>
                  </a:cubicBezTo>
                  <a:cubicBezTo>
                    <a:pt x="31324" y="1720106"/>
                    <a:pt x="64414" y="1714619"/>
                    <a:pt x="64414" y="1714619"/>
                  </a:cubicBezTo>
                  <a:cubicBezTo>
                    <a:pt x="64414" y="1714619"/>
                    <a:pt x="44560" y="1646127"/>
                    <a:pt x="64414" y="1558439"/>
                  </a:cubicBezTo>
                  <a:cubicBezTo>
                    <a:pt x="84269" y="1470764"/>
                    <a:pt x="84269" y="1435149"/>
                    <a:pt x="84269" y="1435149"/>
                  </a:cubicBezTo>
                  <a:lnTo>
                    <a:pt x="15882" y="1402265"/>
                  </a:lnTo>
                  <a:cubicBezTo>
                    <a:pt x="15882" y="1402265"/>
                    <a:pt x="5737" y="1346056"/>
                    <a:pt x="7945" y="1296678"/>
                  </a:cubicBezTo>
                  <a:cubicBezTo>
                    <a:pt x="10155" y="1247287"/>
                    <a:pt x="-890" y="948244"/>
                    <a:pt x="3528" y="843983"/>
                  </a:cubicBezTo>
                  <a:cubicBezTo>
                    <a:pt x="7945" y="739728"/>
                    <a:pt x="14320" y="614408"/>
                    <a:pt x="20563" y="573690"/>
                  </a:cubicBezTo>
                  <a:cubicBezTo>
                    <a:pt x="26805" y="532993"/>
                    <a:pt x="4957" y="211218"/>
                    <a:pt x="4957" y="211218"/>
                  </a:cubicBezTo>
                  <a:cubicBezTo>
                    <a:pt x="4957" y="211218"/>
                    <a:pt x="100156" y="224786"/>
                    <a:pt x="107958" y="158882"/>
                  </a:cubicBezTo>
                  <a:cubicBezTo>
                    <a:pt x="115762" y="92978"/>
                    <a:pt x="26805" y="77467"/>
                    <a:pt x="26805" y="77467"/>
                  </a:cubicBezTo>
                  <a:lnTo>
                    <a:pt x="22320" y="0"/>
                  </a:lnTo>
                  <a:close/>
                </a:path>
              </a:pathLst>
            </a:custGeom>
            <a:solidFill>
              <a:srgbClr val="FFFFFF"/>
            </a:soli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Felix Titling" panose="04060505060202020A04" pitchFamily="82" charset="0"/>
                <a:ea typeface="Calibri"/>
                <a:cs typeface="Calibri"/>
                <a:sym typeface="Calibri"/>
              </a:endParaRPr>
            </a:p>
          </p:txBody>
        </p:sp>
        <p:sp>
          <p:nvSpPr>
            <p:cNvPr id="483" name="Google Shape;483;p31"/>
            <p:cNvSpPr/>
            <p:nvPr/>
          </p:nvSpPr>
          <p:spPr>
            <a:xfrm rot="-5400000">
              <a:off x="2321639" y="901972"/>
              <a:ext cx="3243170" cy="3148926"/>
            </a:xfrm>
            <a:custGeom>
              <a:avLst/>
              <a:gdLst/>
              <a:ahLst/>
              <a:cxnLst/>
              <a:rect l="l" t="t" r="r" b="b"/>
              <a:pathLst>
                <a:path w="3243170" h="3148926" extrusionOk="0">
                  <a:moveTo>
                    <a:pt x="20529" y="3148926"/>
                  </a:moveTo>
                  <a:lnTo>
                    <a:pt x="13055" y="3148926"/>
                  </a:lnTo>
                  <a:lnTo>
                    <a:pt x="10969" y="3138376"/>
                  </a:lnTo>
                  <a:cubicBezTo>
                    <a:pt x="4356" y="3089791"/>
                    <a:pt x="7943" y="3011837"/>
                    <a:pt x="7943" y="3011837"/>
                  </a:cubicBezTo>
                  <a:close/>
                  <a:moveTo>
                    <a:pt x="3243170" y="0"/>
                  </a:moveTo>
                  <a:lnTo>
                    <a:pt x="3243170" y="3148926"/>
                  </a:lnTo>
                  <a:lnTo>
                    <a:pt x="21390" y="3148926"/>
                  </a:lnTo>
                  <a:lnTo>
                    <a:pt x="20126" y="3128183"/>
                  </a:lnTo>
                  <a:cubicBezTo>
                    <a:pt x="14197" y="3030150"/>
                    <a:pt x="1548" y="2814800"/>
                    <a:pt x="1548" y="2761789"/>
                  </a:cubicBezTo>
                  <a:cubicBezTo>
                    <a:pt x="1548" y="2692550"/>
                    <a:pt x="16347" y="2499275"/>
                    <a:pt x="16347" y="2499275"/>
                  </a:cubicBezTo>
                  <a:cubicBezTo>
                    <a:pt x="16347" y="2499275"/>
                    <a:pt x="-3275" y="2328679"/>
                    <a:pt x="1253" y="2259313"/>
                  </a:cubicBezTo>
                  <a:cubicBezTo>
                    <a:pt x="5782" y="2189939"/>
                    <a:pt x="45026" y="2143076"/>
                    <a:pt x="45026" y="2143076"/>
                  </a:cubicBezTo>
                  <a:lnTo>
                    <a:pt x="11470" y="2108612"/>
                  </a:lnTo>
                  <a:cubicBezTo>
                    <a:pt x="11470" y="2108612"/>
                    <a:pt x="-12796" y="1829135"/>
                    <a:pt x="9264" y="1752419"/>
                  </a:cubicBezTo>
                  <a:cubicBezTo>
                    <a:pt x="31324" y="1675697"/>
                    <a:pt x="64414" y="1670210"/>
                    <a:pt x="64414" y="1670210"/>
                  </a:cubicBezTo>
                  <a:cubicBezTo>
                    <a:pt x="64414" y="1670210"/>
                    <a:pt x="44560" y="1601718"/>
                    <a:pt x="64414" y="1514030"/>
                  </a:cubicBezTo>
                  <a:cubicBezTo>
                    <a:pt x="84269" y="1426355"/>
                    <a:pt x="84269" y="1390740"/>
                    <a:pt x="84269" y="1390740"/>
                  </a:cubicBezTo>
                  <a:lnTo>
                    <a:pt x="15882" y="1357856"/>
                  </a:lnTo>
                  <a:cubicBezTo>
                    <a:pt x="15882" y="1357856"/>
                    <a:pt x="5737" y="1301647"/>
                    <a:pt x="7945" y="1252269"/>
                  </a:cubicBezTo>
                  <a:cubicBezTo>
                    <a:pt x="10155" y="1202878"/>
                    <a:pt x="-890" y="903835"/>
                    <a:pt x="3528" y="799574"/>
                  </a:cubicBezTo>
                  <a:cubicBezTo>
                    <a:pt x="7945" y="695319"/>
                    <a:pt x="14320" y="569999"/>
                    <a:pt x="20563" y="529281"/>
                  </a:cubicBezTo>
                  <a:cubicBezTo>
                    <a:pt x="26805" y="488584"/>
                    <a:pt x="4957" y="166809"/>
                    <a:pt x="4957" y="166809"/>
                  </a:cubicBezTo>
                  <a:cubicBezTo>
                    <a:pt x="4957" y="166809"/>
                    <a:pt x="100156" y="180377"/>
                    <a:pt x="107958" y="114473"/>
                  </a:cubicBezTo>
                  <a:cubicBezTo>
                    <a:pt x="115762" y="48569"/>
                    <a:pt x="26805" y="33058"/>
                    <a:pt x="26805" y="33058"/>
                  </a:cubicBezTo>
                  <a:lnTo>
                    <a:pt x="24891" y="0"/>
                  </a:lnTo>
                  <a:close/>
                </a:path>
              </a:pathLst>
            </a:custGeom>
            <a:solidFill>
              <a:srgbClr val="F3F3F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Felix Titling" panose="04060505060202020A04" pitchFamily="82" charset="0"/>
                  <a:ea typeface="Calibri"/>
                  <a:cs typeface="Calibri"/>
                  <a:sym typeface="Calibri"/>
                </a:rPr>
                <a:t>	</a:t>
              </a:r>
              <a:endParaRPr sz="1800" b="0" i="0" u="none" strike="noStrike" cap="none">
                <a:solidFill>
                  <a:srgbClr val="000000"/>
                </a:solidFill>
                <a:latin typeface="Felix Titling" panose="04060505060202020A04" pitchFamily="82" charset="0"/>
                <a:ea typeface="Calibri"/>
                <a:cs typeface="Calibri"/>
                <a:sym typeface="Calibri"/>
              </a:endParaRPr>
            </a:p>
          </p:txBody>
        </p:sp>
      </p:grpSp>
      <p:grpSp>
        <p:nvGrpSpPr>
          <p:cNvPr id="484" name="Google Shape;484;p31"/>
          <p:cNvGrpSpPr/>
          <p:nvPr/>
        </p:nvGrpSpPr>
        <p:grpSpPr>
          <a:xfrm>
            <a:off x="8068250" y="2370575"/>
            <a:ext cx="2873595" cy="2868900"/>
            <a:chOff x="8068250" y="2370575"/>
            <a:chExt cx="2873595" cy="2868900"/>
          </a:xfrm>
          <a:solidFill>
            <a:schemeClr val="lt1"/>
          </a:solidFill>
        </p:grpSpPr>
        <p:sp>
          <p:nvSpPr>
            <p:cNvPr id="485" name="Google Shape;485;p31"/>
            <p:cNvSpPr/>
            <p:nvPr/>
          </p:nvSpPr>
          <p:spPr>
            <a:xfrm>
              <a:off x="8072945" y="2370575"/>
              <a:ext cx="2868900" cy="2868900"/>
            </a:xfrm>
            <a:prstGeom prst="rect">
              <a:avLst/>
            </a:prstGeom>
            <a:grpFill/>
            <a:ln>
              <a:noFill/>
            </a:ln>
            <a:effectLst>
              <a:outerShdw blurRad="50800" dist="38100" dir="5400000" algn="t" rotWithShape="0">
                <a:srgbClr val="000000">
                  <a:alpha val="298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a:solidFill>
                  <a:srgbClr val="FFFFFF"/>
                </a:solidFill>
                <a:latin typeface="Felix Titling" panose="04060505060202020A04" pitchFamily="82" charset="0"/>
                <a:ea typeface="Calibri"/>
                <a:cs typeface="Calibri"/>
                <a:sym typeface="Calibri"/>
              </a:endParaRPr>
            </a:p>
          </p:txBody>
        </p:sp>
        <p:sp>
          <p:nvSpPr>
            <p:cNvPr id="486" name="Google Shape;486;p31"/>
            <p:cNvSpPr/>
            <p:nvPr/>
          </p:nvSpPr>
          <p:spPr>
            <a:xfrm>
              <a:off x="8068250" y="2374831"/>
              <a:ext cx="2868900" cy="573600"/>
            </a:xfrm>
            <a:prstGeom prst="rect">
              <a:avLst/>
            </a:pr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latin typeface="Felix Titling" panose="04060505060202020A04" pitchFamily="82" charset="0"/>
              </a:endParaRPr>
            </a:p>
          </p:txBody>
        </p:sp>
      </p:grpSp>
      <p:sp>
        <p:nvSpPr>
          <p:cNvPr id="488" name="Google Shape;488;p31"/>
          <p:cNvSpPr/>
          <p:nvPr/>
        </p:nvSpPr>
        <p:spPr>
          <a:xfrm>
            <a:off x="4643945" y="2370575"/>
            <a:ext cx="2868900" cy="2868900"/>
          </a:xfrm>
          <a:prstGeom prst="rect">
            <a:avLst/>
          </a:prstGeom>
          <a:solidFill>
            <a:schemeClr val="accent2">
              <a:lumMod val="40000"/>
              <a:lumOff val="60000"/>
            </a:schemeClr>
          </a:solidFill>
          <a:ln>
            <a:noFill/>
          </a:ln>
          <a:effectLst>
            <a:outerShdw blurRad="50800" dist="38100" dir="5400000" algn="t" rotWithShape="0">
              <a:srgbClr val="000000">
                <a:alpha val="298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a:solidFill>
                <a:srgbClr val="FFFFFF"/>
              </a:solidFill>
              <a:latin typeface="Felix Titling" panose="04060505060202020A04" pitchFamily="82" charset="0"/>
              <a:ea typeface="Calibri"/>
              <a:cs typeface="Calibri"/>
              <a:sym typeface="Calibri"/>
            </a:endParaRPr>
          </a:p>
        </p:txBody>
      </p:sp>
      <p:grpSp>
        <p:nvGrpSpPr>
          <p:cNvPr id="490" name="Google Shape;490;p31"/>
          <p:cNvGrpSpPr/>
          <p:nvPr/>
        </p:nvGrpSpPr>
        <p:grpSpPr>
          <a:xfrm>
            <a:off x="1286450" y="2370575"/>
            <a:ext cx="2873595" cy="2868900"/>
            <a:chOff x="1286450" y="2370575"/>
            <a:chExt cx="2873595" cy="2868900"/>
          </a:xfrm>
          <a:solidFill>
            <a:schemeClr val="accent1">
              <a:lumMod val="40000"/>
              <a:lumOff val="60000"/>
            </a:schemeClr>
          </a:solidFill>
        </p:grpSpPr>
        <p:sp>
          <p:nvSpPr>
            <p:cNvPr id="491" name="Google Shape;491;p31"/>
            <p:cNvSpPr/>
            <p:nvPr/>
          </p:nvSpPr>
          <p:spPr>
            <a:xfrm>
              <a:off x="1291145" y="2370575"/>
              <a:ext cx="2868900" cy="2868900"/>
            </a:xfrm>
            <a:prstGeom prst="rect">
              <a:avLst/>
            </a:prstGeom>
            <a:grpFill/>
            <a:ln>
              <a:noFill/>
            </a:ln>
            <a:effectLst>
              <a:outerShdw blurRad="50800" dist="38100" dir="5400000" algn="t" rotWithShape="0">
                <a:srgbClr val="000000">
                  <a:alpha val="298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800" b="0" i="0" u="none" strike="noStrike" cap="none">
                <a:solidFill>
                  <a:srgbClr val="FFFFFF"/>
                </a:solidFill>
                <a:latin typeface="Felix Titling" panose="04060505060202020A04" pitchFamily="82" charset="0"/>
                <a:ea typeface="Calibri"/>
                <a:cs typeface="Calibri"/>
                <a:sym typeface="Calibri"/>
              </a:endParaRPr>
            </a:p>
          </p:txBody>
        </p:sp>
        <p:sp>
          <p:nvSpPr>
            <p:cNvPr id="492" name="Google Shape;492;p31"/>
            <p:cNvSpPr/>
            <p:nvPr/>
          </p:nvSpPr>
          <p:spPr>
            <a:xfrm>
              <a:off x="1286450" y="2374831"/>
              <a:ext cx="2868900" cy="573600"/>
            </a:xfrm>
            <a:prstGeom prst="rect">
              <a:avLst/>
            </a:prstGeom>
            <a:gr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a:latin typeface="Felix Titling" panose="04060505060202020A04" pitchFamily="82" charset="0"/>
              </a:endParaRPr>
            </a:p>
          </p:txBody>
        </p:sp>
      </p:grpSp>
      <p:sp>
        <p:nvSpPr>
          <p:cNvPr id="493" name="Google Shape;493;p31"/>
          <p:cNvSpPr txBox="1">
            <a:spLocks noGrp="1"/>
          </p:cNvSpPr>
          <p:nvPr>
            <p:ph type="title"/>
          </p:nvPr>
        </p:nvSpPr>
        <p:spPr>
          <a:xfrm>
            <a:off x="2703625" y="745775"/>
            <a:ext cx="8580572" cy="1401000"/>
          </a:xfrm>
          <a:prstGeom prst="rect">
            <a:avLst/>
          </a:prstGeom>
          <a:noFill/>
          <a:ln>
            <a:noFill/>
          </a:ln>
        </p:spPr>
        <p:txBody>
          <a:bodyPr spcFirstLastPara="1" wrap="square" lIns="121900" tIns="121900" rIns="121900" bIns="121900" anchor="t" anchorCtr="0">
            <a:noAutofit/>
          </a:bodyPr>
          <a:lstStyle/>
          <a:p>
            <a:pPr lvl="0">
              <a:buSzPts val="4000"/>
            </a:pPr>
            <a:r>
              <a:rPr lang="en-US" sz="3200" dirty="0">
                <a:ln/>
                <a:pattFill prst="dkUpDiag">
                  <a:fgClr>
                    <a:schemeClr val="bg1">
                      <a:lumMod val="50000"/>
                    </a:schemeClr>
                  </a:fgClr>
                  <a:bgClr>
                    <a:schemeClr val="tx1">
                      <a:lumMod val="75000"/>
                      <a:lumOff val="25000"/>
                    </a:schemeClr>
                  </a:bgClr>
                </a:pattFill>
                <a:latin typeface="Felix Titling" panose="04060505060202020A04" pitchFamily="82" charset="0"/>
              </a:rPr>
              <a:t>Ada 5 </a:t>
            </a:r>
            <a:r>
              <a:rPr lang="en-US" sz="3200" dirty="0" err="1">
                <a:ln/>
                <a:pattFill prst="dkUpDiag">
                  <a:fgClr>
                    <a:schemeClr val="bg1">
                      <a:lumMod val="50000"/>
                    </a:schemeClr>
                  </a:fgClr>
                  <a:bgClr>
                    <a:schemeClr val="tx1">
                      <a:lumMod val="75000"/>
                      <a:lumOff val="25000"/>
                    </a:schemeClr>
                  </a:bgClr>
                </a:pattFill>
                <a:latin typeface="Felix Titling" panose="04060505060202020A04" pitchFamily="82" charset="0"/>
              </a:rPr>
              <a:t>angka</a:t>
            </a:r>
            <a:r>
              <a:rPr lang="en-US" sz="3200" dirty="0">
                <a:ln/>
                <a:pattFill prst="dkUpDiag">
                  <a:fgClr>
                    <a:schemeClr val="bg1">
                      <a:lumMod val="50000"/>
                    </a:schemeClr>
                  </a:fgClr>
                  <a:bgClr>
                    <a:schemeClr val="tx1">
                      <a:lumMod val="75000"/>
                      <a:lumOff val="25000"/>
                    </a:schemeClr>
                  </a:bgClr>
                </a:pattFill>
                <a:latin typeface="Felix Titling" panose="04060505060202020A04" pitchFamily="82" charset="0"/>
              </a:rPr>
              <a:t> </a:t>
            </a:r>
            <a:r>
              <a:rPr lang="en-US" sz="3200" dirty="0" err="1">
                <a:ln/>
                <a:pattFill prst="dkUpDiag">
                  <a:fgClr>
                    <a:schemeClr val="bg1">
                      <a:lumMod val="50000"/>
                    </a:schemeClr>
                  </a:fgClr>
                  <a:bgClr>
                    <a:schemeClr val="tx1">
                      <a:lumMod val="75000"/>
                      <a:lumOff val="25000"/>
                    </a:schemeClr>
                  </a:bgClr>
                </a:pattFill>
                <a:latin typeface="Felix Titling" panose="04060505060202020A04" pitchFamily="82" charset="0"/>
              </a:rPr>
              <a:t>rumusan</a:t>
            </a:r>
            <a:r>
              <a:rPr lang="en-US" sz="3200" dirty="0">
                <a:ln/>
                <a:pattFill prst="dkUpDiag">
                  <a:fgClr>
                    <a:schemeClr val="bg1">
                      <a:lumMod val="50000"/>
                    </a:schemeClr>
                  </a:fgClr>
                  <a:bgClr>
                    <a:schemeClr val="tx1">
                      <a:lumMod val="75000"/>
                      <a:lumOff val="25000"/>
                    </a:schemeClr>
                  </a:bgClr>
                </a:pattFill>
                <a:latin typeface="Felix Titling" panose="04060505060202020A04" pitchFamily="82" charset="0"/>
              </a:rPr>
              <a:t> MKCHM yang </a:t>
            </a:r>
            <a:r>
              <a:rPr lang="en-US" sz="3200" dirty="0" err="1">
                <a:ln/>
                <a:pattFill prst="dkUpDiag">
                  <a:fgClr>
                    <a:schemeClr val="bg1">
                      <a:lumMod val="50000"/>
                    </a:schemeClr>
                  </a:fgClr>
                  <a:bgClr>
                    <a:schemeClr val="tx1">
                      <a:lumMod val="75000"/>
                      <a:lumOff val="25000"/>
                    </a:schemeClr>
                  </a:bgClr>
                </a:pattFill>
                <a:latin typeface="Felix Titling" panose="04060505060202020A04" pitchFamily="82" charset="0"/>
              </a:rPr>
              <a:t>dibagi</a:t>
            </a:r>
            <a:r>
              <a:rPr lang="en-US" sz="3200" dirty="0">
                <a:ln/>
                <a:pattFill prst="dkUpDiag">
                  <a:fgClr>
                    <a:schemeClr val="bg1">
                      <a:lumMod val="50000"/>
                    </a:schemeClr>
                  </a:fgClr>
                  <a:bgClr>
                    <a:schemeClr val="tx1">
                      <a:lumMod val="75000"/>
                      <a:lumOff val="25000"/>
                    </a:schemeClr>
                  </a:bgClr>
                </a:pattFill>
                <a:latin typeface="Felix Titling" panose="04060505060202020A04" pitchFamily="82" charset="0"/>
              </a:rPr>
              <a:t> </a:t>
            </a:r>
            <a:r>
              <a:rPr lang="en-US" sz="3200" dirty="0" err="1">
                <a:ln/>
                <a:pattFill prst="dkUpDiag">
                  <a:fgClr>
                    <a:schemeClr val="bg1">
                      <a:lumMod val="50000"/>
                    </a:schemeClr>
                  </a:fgClr>
                  <a:bgClr>
                    <a:schemeClr val="tx1">
                      <a:lumMod val="75000"/>
                      <a:lumOff val="25000"/>
                    </a:schemeClr>
                  </a:bgClr>
                </a:pattFill>
                <a:latin typeface="Felix Titling" panose="04060505060202020A04" pitchFamily="82" charset="0"/>
              </a:rPr>
              <a:t>menjadi</a:t>
            </a:r>
            <a:r>
              <a:rPr lang="en-US" sz="3200" dirty="0">
                <a:ln/>
                <a:pattFill prst="dkUpDiag">
                  <a:fgClr>
                    <a:schemeClr val="bg1">
                      <a:lumMod val="50000"/>
                    </a:schemeClr>
                  </a:fgClr>
                  <a:bgClr>
                    <a:schemeClr val="tx1">
                      <a:lumMod val="75000"/>
                      <a:lumOff val="25000"/>
                    </a:schemeClr>
                  </a:bgClr>
                </a:pattFill>
                <a:latin typeface="Felix Titling" panose="04060505060202020A04" pitchFamily="82" charset="0"/>
              </a:rPr>
              <a:t> 3 </a:t>
            </a:r>
            <a:r>
              <a:rPr lang="en-US" sz="3200" dirty="0" err="1">
                <a:ln/>
                <a:pattFill prst="dkUpDiag">
                  <a:fgClr>
                    <a:schemeClr val="bg1">
                      <a:lumMod val="50000"/>
                    </a:schemeClr>
                  </a:fgClr>
                  <a:bgClr>
                    <a:schemeClr val="tx1">
                      <a:lumMod val="75000"/>
                      <a:lumOff val="25000"/>
                    </a:schemeClr>
                  </a:bgClr>
                </a:pattFill>
                <a:latin typeface="Felix Titling" panose="04060505060202020A04" pitchFamily="82" charset="0"/>
              </a:rPr>
              <a:t>kelompok</a:t>
            </a:r>
            <a:r>
              <a:rPr lang="en-US" sz="3200" dirty="0">
                <a:ln/>
                <a:pattFill prst="dkUpDiag">
                  <a:fgClr>
                    <a:schemeClr val="bg1">
                      <a:lumMod val="50000"/>
                    </a:schemeClr>
                  </a:fgClr>
                  <a:bgClr>
                    <a:schemeClr val="tx1">
                      <a:lumMod val="75000"/>
                      <a:lumOff val="25000"/>
                    </a:schemeClr>
                  </a:bgClr>
                </a:pattFill>
                <a:latin typeface="Felix Titling" panose="04060505060202020A04" pitchFamily="82" charset="0"/>
              </a:rPr>
              <a:t>:</a:t>
            </a:r>
            <a:endParaRPr sz="3200" dirty="0">
              <a:latin typeface="Felix Titling" panose="04060505060202020A04" pitchFamily="82" charset="0"/>
            </a:endParaRPr>
          </a:p>
        </p:txBody>
      </p:sp>
      <p:sp>
        <p:nvSpPr>
          <p:cNvPr id="497" name="Google Shape;497;p31"/>
          <p:cNvSpPr txBox="1">
            <a:spLocks noGrp="1"/>
          </p:cNvSpPr>
          <p:nvPr>
            <p:ph type="body" idx="6"/>
          </p:nvPr>
        </p:nvSpPr>
        <p:spPr>
          <a:xfrm>
            <a:off x="8089810" y="2370575"/>
            <a:ext cx="2767200" cy="2727898"/>
          </a:xfrm>
          <a:prstGeom prst="rect">
            <a:avLst/>
          </a:prstGeom>
          <a:solidFill>
            <a:srgbClr val="C7A1E3"/>
          </a:solidFill>
          <a:ln>
            <a:noFill/>
          </a:ln>
        </p:spPr>
        <p:txBody>
          <a:bodyPr spcFirstLastPara="1" wrap="square" lIns="121900" tIns="121900" rIns="121900" bIns="121900" anchor="t" anchorCtr="0">
            <a:noAutofit/>
          </a:bodyPr>
          <a:lstStyle/>
          <a:p>
            <a:pPr marL="101600" indent="0">
              <a:buNone/>
            </a:pPr>
            <a:r>
              <a:rPr lang="en-US" sz="1600" b="0" dirty="0" err="1">
                <a:latin typeface="Felix Titling" panose="04060505060202020A04" pitchFamily="82" charset="0"/>
              </a:rPr>
              <a:t>Muhammadiyah</a:t>
            </a:r>
            <a:r>
              <a:rPr lang="en-US" sz="1600" b="0" dirty="0">
                <a:latin typeface="Felix Titling" panose="04060505060202020A04" pitchFamily="82" charset="0"/>
              </a:rPr>
              <a:t> </a:t>
            </a:r>
            <a:r>
              <a:rPr lang="en-US" sz="1600" b="0" dirty="0" err="1">
                <a:latin typeface="Felix Titling" panose="04060505060202020A04" pitchFamily="82" charset="0"/>
              </a:rPr>
              <a:t>dalam</a:t>
            </a:r>
            <a:r>
              <a:rPr lang="en-US" sz="1600" b="0" dirty="0">
                <a:latin typeface="Felix Titling" panose="04060505060202020A04" pitchFamily="82" charset="0"/>
              </a:rPr>
              <a:t> </a:t>
            </a:r>
            <a:r>
              <a:rPr lang="en-US" sz="1600" b="0" dirty="0" err="1">
                <a:latin typeface="Felix Titling" panose="04060505060202020A04" pitchFamily="82" charset="0"/>
              </a:rPr>
              <a:t>mengamalkan</a:t>
            </a:r>
            <a:r>
              <a:rPr lang="en-US" sz="1600" b="0" dirty="0">
                <a:latin typeface="Felix Titling" panose="04060505060202020A04" pitchFamily="82" charset="0"/>
              </a:rPr>
              <a:t> Islam </a:t>
            </a:r>
            <a:r>
              <a:rPr lang="en-US" sz="1600" b="0" dirty="0" err="1">
                <a:latin typeface="Felix Titling" panose="04060505060202020A04" pitchFamily="82" charset="0"/>
              </a:rPr>
              <a:t>berdasarkan</a:t>
            </a:r>
            <a:r>
              <a:rPr lang="en-US" sz="1600" b="0" dirty="0" smtClean="0">
                <a:latin typeface="Felix Titling" panose="04060505060202020A04" pitchFamily="82" charset="0"/>
              </a:rPr>
              <a:t>:</a:t>
            </a:r>
          </a:p>
          <a:p>
            <a:pPr marL="101600" indent="0">
              <a:buNone/>
            </a:pPr>
            <a:endParaRPr lang="en-US" sz="1600" b="0" dirty="0">
              <a:latin typeface="Felix Titling" panose="04060505060202020A04" pitchFamily="82" charset="0"/>
            </a:endParaRPr>
          </a:p>
          <a:p>
            <a:r>
              <a:rPr lang="en-US" sz="1600" b="0" dirty="0">
                <a:latin typeface="Felix Titling" panose="04060505060202020A04" pitchFamily="82" charset="0"/>
              </a:rPr>
              <a:t>a) Al Quran</a:t>
            </a:r>
          </a:p>
          <a:p>
            <a:r>
              <a:rPr lang="en-US" sz="1600" b="0" dirty="0">
                <a:latin typeface="Felix Titling" panose="04060505060202020A04" pitchFamily="82" charset="0"/>
              </a:rPr>
              <a:t>b) Sunnah </a:t>
            </a:r>
            <a:r>
              <a:rPr lang="en-US" sz="1600" b="0" dirty="0" err="1" smtClean="0">
                <a:latin typeface="Felix Titling" panose="04060505060202020A04" pitchFamily="82" charset="0"/>
              </a:rPr>
              <a:t>Rasul</a:t>
            </a:r>
            <a:endParaRPr lang="en-US" sz="1600" b="0" dirty="0" smtClean="0">
              <a:latin typeface="Felix Titling" panose="04060505060202020A04" pitchFamily="82" charset="0"/>
            </a:endParaRPr>
          </a:p>
        </p:txBody>
      </p:sp>
      <p:sp>
        <p:nvSpPr>
          <p:cNvPr id="499" name="Google Shape;499;p31"/>
          <p:cNvSpPr txBox="1">
            <a:spLocks noGrp="1"/>
          </p:cNvSpPr>
          <p:nvPr>
            <p:ph type="body" idx="4"/>
          </p:nvPr>
        </p:nvSpPr>
        <p:spPr>
          <a:xfrm>
            <a:off x="1286450" y="2542000"/>
            <a:ext cx="2767200" cy="2697550"/>
          </a:xfrm>
          <a:prstGeom prst="rect">
            <a:avLst/>
          </a:prstGeom>
          <a:noFill/>
          <a:ln>
            <a:noFill/>
          </a:ln>
        </p:spPr>
        <p:txBody>
          <a:bodyPr spcFirstLastPara="1" wrap="square" lIns="121900" tIns="121900" rIns="121900" bIns="121900" anchor="t" anchorCtr="0">
            <a:noAutofit/>
          </a:bodyPr>
          <a:lstStyle/>
          <a:p>
            <a:pPr marL="76200" lvl="0" indent="0">
              <a:buSzPts val="2400"/>
              <a:buNone/>
            </a:pPr>
            <a:r>
              <a:rPr lang="en-US" sz="1600" b="0" dirty="0" err="1" smtClean="0">
                <a:ln/>
                <a:solidFill>
                  <a:schemeClr val="tx1"/>
                </a:solidFill>
                <a:latin typeface="Felix Titling" panose="04060505060202020A04" pitchFamily="82" charset="0"/>
                <a:cs typeface="Poppins" panose="020B0604020202020204" charset="0"/>
              </a:rPr>
              <a:t>Muhammadiyah</a:t>
            </a:r>
            <a:r>
              <a:rPr lang="en-US" sz="1600" b="0" dirty="0" smtClean="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adalah</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gerakan</a:t>
            </a:r>
            <a:r>
              <a:rPr lang="en-US" sz="1600" b="0" dirty="0">
                <a:ln/>
                <a:solidFill>
                  <a:schemeClr val="tx1"/>
                </a:solidFill>
                <a:latin typeface="Felix Titling" panose="04060505060202020A04" pitchFamily="82" charset="0"/>
                <a:cs typeface="Poppins" panose="020B0604020202020204" charset="0"/>
              </a:rPr>
              <a:t> Islam </a:t>
            </a:r>
            <a:r>
              <a:rPr lang="en-US" sz="1600" b="0" dirty="0" err="1">
                <a:ln/>
                <a:solidFill>
                  <a:schemeClr val="tx1"/>
                </a:solidFill>
                <a:latin typeface="Felix Titling" panose="04060505060202020A04" pitchFamily="82" charset="0"/>
                <a:cs typeface="Poppins" panose="020B0604020202020204" charset="0"/>
              </a:rPr>
              <a:t>dan</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dakwah</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amar</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ma’rug</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nahi</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munkar</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beraqdah</a:t>
            </a:r>
            <a:r>
              <a:rPr lang="en-US" sz="1600" b="0" dirty="0">
                <a:ln/>
                <a:solidFill>
                  <a:schemeClr val="tx1"/>
                </a:solidFill>
                <a:latin typeface="Felix Titling" panose="04060505060202020A04" pitchFamily="82" charset="0"/>
                <a:cs typeface="Poppins" panose="020B0604020202020204" charset="0"/>
              </a:rPr>
              <a:t> Islam </a:t>
            </a:r>
            <a:r>
              <a:rPr lang="en-US" sz="1600" b="0" dirty="0" err="1">
                <a:ln/>
                <a:solidFill>
                  <a:schemeClr val="tx1"/>
                </a:solidFill>
                <a:latin typeface="Felix Titling" panose="04060505060202020A04" pitchFamily="82" charset="0"/>
                <a:cs typeface="Poppins" panose="020B0604020202020204" charset="0"/>
              </a:rPr>
              <a:t>dan</a:t>
            </a:r>
            <a:r>
              <a:rPr lang="en-US" sz="1600" b="0" dirty="0">
                <a:ln/>
                <a:solidFill>
                  <a:schemeClr val="tx1"/>
                </a:solidFill>
                <a:latin typeface="Felix Titling" panose="04060505060202020A04" pitchFamily="82" charset="0"/>
                <a:cs typeface="Poppins" panose="020B0604020202020204" charset="0"/>
              </a:rPr>
              <a:t> </a:t>
            </a:r>
            <a:r>
              <a:rPr lang="en-US" sz="1600" b="0" dirty="0" err="1">
                <a:ln/>
                <a:solidFill>
                  <a:schemeClr val="tx1"/>
                </a:solidFill>
                <a:latin typeface="Felix Titling" panose="04060505060202020A04" pitchFamily="82" charset="0"/>
                <a:cs typeface="Poppins" panose="020B0604020202020204" charset="0"/>
              </a:rPr>
              <a:t>bersumber</a:t>
            </a:r>
            <a:r>
              <a:rPr lang="en-US" sz="1600" b="0" dirty="0">
                <a:ln/>
                <a:solidFill>
                  <a:schemeClr val="tx1"/>
                </a:solidFill>
                <a:latin typeface="Felix Titling" panose="04060505060202020A04" pitchFamily="82" charset="0"/>
                <a:cs typeface="Poppins" panose="020B0604020202020204" charset="0"/>
              </a:rPr>
              <a:t> Al Quran </a:t>
            </a:r>
          </a:p>
        </p:txBody>
      </p:sp>
      <p:sp>
        <p:nvSpPr>
          <p:cNvPr id="500" name="Google Shape;500;p31"/>
          <p:cNvSpPr/>
          <p:nvPr/>
        </p:nvSpPr>
        <p:spPr>
          <a:xfrm rot="2672499">
            <a:off x="469878" y="5085488"/>
            <a:ext cx="1692555" cy="479229"/>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a:latin typeface="Felix Titling" panose="04060505060202020A04" pitchFamily="82" charset="0"/>
            </a:endParaRPr>
          </a:p>
        </p:txBody>
      </p:sp>
      <p:sp>
        <p:nvSpPr>
          <p:cNvPr id="501" name="Google Shape;501;p31"/>
          <p:cNvSpPr/>
          <p:nvPr/>
        </p:nvSpPr>
        <p:spPr>
          <a:xfrm rot="2672499">
            <a:off x="6368778" y="2338938"/>
            <a:ext cx="1692555" cy="479229"/>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a:latin typeface="Felix Titling" panose="04060505060202020A04" pitchFamily="82" charset="0"/>
            </a:endParaRPr>
          </a:p>
        </p:txBody>
      </p:sp>
      <p:grpSp>
        <p:nvGrpSpPr>
          <p:cNvPr id="502" name="Google Shape;502;p31"/>
          <p:cNvGrpSpPr/>
          <p:nvPr/>
        </p:nvGrpSpPr>
        <p:grpSpPr>
          <a:xfrm>
            <a:off x="1472317" y="903177"/>
            <a:ext cx="745668" cy="951064"/>
            <a:chOff x="1862977" y="593376"/>
            <a:chExt cx="1320998" cy="1265866"/>
          </a:xfrm>
        </p:grpSpPr>
        <p:sp>
          <p:nvSpPr>
            <p:cNvPr id="503" name="Google Shape;503;p31"/>
            <p:cNvSpPr/>
            <p:nvPr/>
          </p:nvSpPr>
          <p:spPr>
            <a:xfrm>
              <a:off x="1863422" y="59337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5"/>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sp>
          <p:nvSpPr>
            <p:cNvPr id="504" name="Google Shape;504;p31"/>
            <p:cNvSpPr/>
            <p:nvPr/>
          </p:nvSpPr>
          <p:spPr>
            <a:xfrm>
              <a:off x="1862977" y="85105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Felix Titling" panose="04060505060202020A04" pitchFamily="82" charset="0"/>
                <a:ea typeface="Arial"/>
                <a:cs typeface="Arial"/>
                <a:sym typeface="Arial"/>
              </a:endParaRPr>
            </a:p>
          </p:txBody>
        </p:sp>
      </p:grpSp>
      <p:sp>
        <p:nvSpPr>
          <p:cNvPr id="505" name="Google Shape;505;p31"/>
          <p:cNvSpPr/>
          <p:nvPr/>
        </p:nvSpPr>
        <p:spPr>
          <a:xfrm rot="8541143">
            <a:off x="10038209" y="4954418"/>
            <a:ext cx="1692880" cy="480305"/>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a:latin typeface="Felix Titling" panose="04060505060202020A04" pitchFamily="82" charset="0"/>
            </a:endParaRPr>
          </a:p>
        </p:txBody>
      </p:sp>
      <p:sp>
        <p:nvSpPr>
          <p:cNvPr id="506" name="Google Shape;506;p31"/>
          <p:cNvSpPr/>
          <p:nvPr/>
        </p:nvSpPr>
        <p:spPr>
          <a:xfrm>
            <a:off x="1469404" y="1201521"/>
            <a:ext cx="707794" cy="35437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Felix Titling" panose="04060505060202020A04" pitchFamily="82" charset="0"/>
              <a:ea typeface="Calibri"/>
              <a:cs typeface="Calibri"/>
              <a:sym typeface="Calibri"/>
            </a:endParaRPr>
          </a:p>
        </p:txBody>
      </p:sp>
      <p:sp>
        <p:nvSpPr>
          <p:cNvPr id="3" name="Text Placeholder 2"/>
          <p:cNvSpPr>
            <a:spLocks noGrp="1"/>
          </p:cNvSpPr>
          <p:nvPr>
            <p:ph type="body" idx="5"/>
          </p:nvPr>
        </p:nvSpPr>
        <p:spPr>
          <a:xfrm>
            <a:off x="4609600" y="2542000"/>
            <a:ext cx="2767200" cy="2279382"/>
          </a:xfrm>
        </p:spPr>
        <p:txBody>
          <a:bodyPr/>
          <a:lstStyle/>
          <a:p>
            <a:pPr marL="139700" indent="0" algn="ctr">
              <a:buNone/>
            </a:pPr>
            <a:r>
              <a:rPr lang="en-US" sz="1600" b="0" dirty="0" err="1">
                <a:latin typeface="Felix Titling" panose="04060505060202020A04" pitchFamily="82" charset="0"/>
              </a:rPr>
              <a:t>Muhammadiyah</a:t>
            </a:r>
            <a:r>
              <a:rPr lang="en-US" sz="1600" b="0" dirty="0">
                <a:latin typeface="Felix Titling" panose="04060505060202020A04" pitchFamily="82" charset="0"/>
              </a:rPr>
              <a:t> </a:t>
            </a:r>
            <a:r>
              <a:rPr lang="en-US" sz="1600" b="0" dirty="0" err="1">
                <a:latin typeface="Felix Titling" panose="04060505060202020A04" pitchFamily="82" charset="0"/>
              </a:rPr>
              <a:t>berkeyakinan</a:t>
            </a:r>
            <a:r>
              <a:rPr lang="en-US" sz="1600" b="0" dirty="0">
                <a:latin typeface="Felix Titling" panose="04060505060202020A04" pitchFamily="82" charset="0"/>
              </a:rPr>
              <a:t> </a:t>
            </a:r>
            <a:r>
              <a:rPr lang="en-US" sz="1600" b="0" dirty="0" err="1">
                <a:latin typeface="Felix Titling" panose="04060505060202020A04" pitchFamily="82" charset="0"/>
              </a:rPr>
              <a:t>bahwa</a:t>
            </a:r>
            <a:r>
              <a:rPr lang="en-US" sz="1600" b="0" dirty="0">
                <a:latin typeface="Felix Titling" panose="04060505060202020A04" pitchFamily="82" charset="0"/>
              </a:rPr>
              <a:t> </a:t>
            </a:r>
            <a:r>
              <a:rPr lang="en-US" sz="1600" b="0" dirty="0" err="1">
                <a:latin typeface="Felix Titling" panose="04060505060202020A04" pitchFamily="82" charset="0"/>
              </a:rPr>
              <a:t>dalam</a:t>
            </a:r>
            <a:r>
              <a:rPr lang="en-US" sz="1600" b="0" dirty="0">
                <a:latin typeface="Felix Titling" panose="04060505060202020A04" pitchFamily="82" charset="0"/>
              </a:rPr>
              <a:t> Islam </a:t>
            </a:r>
            <a:r>
              <a:rPr lang="en-US" sz="1600" b="0" dirty="0" err="1">
                <a:latin typeface="Felix Titling" panose="04060505060202020A04" pitchFamily="82" charset="0"/>
              </a:rPr>
              <a:t>adalah</a:t>
            </a:r>
            <a:r>
              <a:rPr lang="en-US" sz="1600" b="0" dirty="0">
                <a:latin typeface="Felix Titling" panose="04060505060202020A04" pitchFamily="82" charset="0"/>
              </a:rPr>
              <a:t> agama Allah yang </a:t>
            </a:r>
            <a:r>
              <a:rPr lang="en-US" sz="1600" b="0" dirty="0" err="1">
                <a:latin typeface="Felix Titling" panose="04060505060202020A04" pitchFamily="82" charset="0"/>
              </a:rPr>
              <a:t>diwahyukan</a:t>
            </a:r>
            <a:r>
              <a:rPr lang="en-US" sz="1600" b="0" dirty="0">
                <a:latin typeface="Felix Titling" panose="04060505060202020A04" pitchFamily="82" charset="0"/>
              </a:rPr>
              <a:t> </a:t>
            </a:r>
            <a:r>
              <a:rPr lang="en-US" sz="1600" b="0" dirty="0" err="1">
                <a:latin typeface="Felix Titling" panose="04060505060202020A04" pitchFamily="82" charset="0"/>
              </a:rPr>
              <a:t>kepada</a:t>
            </a:r>
            <a:r>
              <a:rPr lang="en-US" sz="1600" b="0" dirty="0">
                <a:latin typeface="Felix Titling" panose="04060505060202020A04" pitchFamily="82" charset="0"/>
              </a:rPr>
              <a:t> para </a:t>
            </a:r>
            <a:r>
              <a:rPr lang="en-US" sz="1600" b="0" dirty="0" err="1" smtClean="0">
                <a:latin typeface="Felix Titling" panose="04060505060202020A04" pitchFamily="82" charset="0"/>
              </a:rPr>
              <a:t>Rasul</a:t>
            </a:r>
            <a:r>
              <a:rPr lang="en-US" sz="1600" b="0" dirty="0" smtClean="0">
                <a:latin typeface="Felix Titling" panose="04060505060202020A04" pitchFamily="82" charset="0"/>
              </a:rPr>
              <a:t>-Nya</a:t>
            </a:r>
            <a:endParaRPr lang="en-US" sz="1600" b="0" dirty="0">
              <a:latin typeface="Felix Titling" panose="04060505060202020A04" pitchFamily="82" charset="0"/>
            </a:endParaRPr>
          </a:p>
        </p:txBody>
      </p:sp>
    </p:spTree>
    <p:extLst>
      <p:ext uri="{BB962C8B-B14F-4D97-AF65-F5344CB8AC3E}">
        <p14:creationId xmlns:p14="http://schemas.microsoft.com/office/powerpoint/2010/main" val="5412915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75"/>
                                        </p:tgtEl>
                                        <p:attrNameLst>
                                          <p:attrName>style.visibility</p:attrName>
                                        </p:attrNameLst>
                                      </p:cBhvr>
                                      <p:to>
                                        <p:strVal val="visible"/>
                                      </p:to>
                                    </p:set>
                                    <p:anim calcmode="lin" valueType="num">
                                      <p:cBhvr>
                                        <p:cTn id="7" dur="1000" fill="hold"/>
                                        <p:tgtEl>
                                          <p:spTgt spid="475"/>
                                        </p:tgtEl>
                                        <p:attrNameLst>
                                          <p:attrName>ppt_w</p:attrName>
                                        </p:attrNameLst>
                                      </p:cBhvr>
                                      <p:tavLst>
                                        <p:tav tm="0">
                                          <p:val>
                                            <p:fltVal val="0"/>
                                          </p:val>
                                        </p:tav>
                                        <p:tav tm="100000">
                                          <p:val>
                                            <p:strVal val="#ppt_w"/>
                                          </p:val>
                                        </p:tav>
                                      </p:tavLst>
                                    </p:anim>
                                    <p:anim calcmode="lin" valueType="num">
                                      <p:cBhvr>
                                        <p:cTn id="8" dur="1000" fill="hold"/>
                                        <p:tgtEl>
                                          <p:spTgt spid="475"/>
                                        </p:tgtEl>
                                        <p:attrNameLst>
                                          <p:attrName>ppt_h</p:attrName>
                                        </p:attrNameLst>
                                      </p:cBhvr>
                                      <p:tavLst>
                                        <p:tav tm="0">
                                          <p:val>
                                            <p:fltVal val="0"/>
                                          </p:val>
                                        </p:tav>
                                        <p:tav tm="100000">
                                          <p:val>
                                            <p:strVal val="#ppt_h"/>
                                          </p:val>
                                        </p:tav>
                                      </p:tavLst>
                                    </p:anim>
                                    <p:anim calcmode="lin" valueType="num">
                                      <p:cBhvr>
                                        <p:cTn id="9" dur="1000" fill="hold"/>
                                        <p:tgtEl>
                                          <p:spTgt spid="475"/>
                                        </p:tgtEl>
                                        <p:attrNameLst>
                                          <p:attrName>style.rotation</p:attrName>
                                        </p:attrNameLst>
                                      </p:cBhvr>
                                      <p:tavLst>
                                        <p:tav tm="0">
                                          <p:val>
                                            <p:fltVal val="90"/>
                                          </p:val>
                                        </p:tav>
                                        <p:tav tm="100000">
                                          <p:val>
                                            <p:fltVal val="0"/>
                                          </p:val>
                                        </p:tav>
                                      </p:tavLst>
                                    </p:anim>
                                    <p:animEffect transition="in" filter="fade">
                                      <p:cBhvr>
                                        <p:cTn id="10" dur="1000"/>
                                        <p:tgtEl>
                                          <p:spTgt spid="475"/>
                                        </p:tgtEl>
                                      </p:cBhvr>
                                    </p:animEffect>
                                  </p:childTnLst>
                                </p:cTn>
                              </p:par>
                              <p:par>
                                <p:cTn id="11" presetID="31" presetClass="entr" presetSubtype="0" fill="hold" nodeType="withEffect">
                                  <p:stCondLst>
                                    <p:cond delay="0"/>
                                  </p:stCondLst>
                                  <p:childTnLst>
                                    <p:set>
                                      <p:cBhvr>
                                        <p:cTn id="12" dur="1" fill="hold">
                                          <p:stCondLst>
                                            <p:cond delay="0"/>
                                          </p:stCondLst>
                                        </p:cTn>
                                        <p:tgtEl>
                                          <p:spTgt spid="478"/>
                                        </p:tgtEl>
                                        <p:attrNameLst>
                                          <p:attrName>style.visibility</p:attrName>
                                        </p:attrNameLst>
                                      </p:cBhvr>
                                      <p:to>
                                        <p:strVal val="visible"/>
                                      </p:to>
                                    </p:set>
                                    <p:anim calcmode="lin" valueType="num">
                                      <p:cBhvr>
                                        <p:cTn id="13" dur="1000" fill="hold"/>
                                        <p:tgtEl>
                                          <p:spTgt spid="478"/>
                                        </p:tgtEl>
                                        <p:attrNameLst>
                                          <p:attrName>ppt_w</p:attrName>
                                        </p:attrNameLst>
                                      </p:cBhvr>
                                      <p:tavLst>
                                        <p:tav tm="0">
                                          <p:val>
                                            <p:fltVal val="0"/>
                                          </p:val>
                                        </p:tav>
                                        <p:tav tm="100000">
                                          <p:val>
                                            <p:strVal val="#ppt_w"/>
                                          </p:val>
                                        </p:tav>
                                      </p:tavLst>
                                    </p:anim>
                                    <p:anim calcmode="lin" valueType="num">
                                      <p:cBhvr>
                                        <p:cTn id="14" dur="1000" fill="hold"/>
                                        <p:tgtEl>
                                          <p:spTgt spid="478"/>
                                        </p:tgtEl>
                                        <p:attrNameLst>
                                          <p:attrName>ppt_h</p:attrName>
                                        </p:attrNameLst>
                                      </p:cBhvr>
                                      <p:tavLst>
                                        <p:tav tm="0">
                                          <p:val>
                                            <p:fltVal val="0"/>
                                          </p:val>
                                        </p:tav>
                                        <p:tav tm="100000">
                                          <p:val>
                                            <p:strVal val="#ppt_h"/>
                                          </p:val>
                                        </p:tav>
                                      </p:tavLst>
                                    </p:anim>
                                    <p:anim calcmode="lin" valueType="num">
                                      <p:cBhvr>
                                        <p:cTn id="15" dur="1000" fill="hold"/>
                                        <p:tgtEl>
                                          <p:spTgt spid="478"/>
                                        </p:tgtEl>
                                        <p:attrNameLst>
                                          <p:attrName>style.rotation</p:attrName>
                                        </p:attrNameLst>
                                      </p:cBhvr>
                                      <p:tavLst>
                                        <p:tav tm="0">
                                          <p:val>
                                            <p:fltVal val="90"/>
                                          </p:val>
                                        </p:tav>
                                        <p:tav tm="100000">
                                          <p:val>
                                            <p:fltVal val="0"/>
                                          </p:val>
                                        </p:tav>
                                      </p:tavLst>
                                    </p:anim>
                                    <p:animEffect transition="in" filter="fade">
                                      <p:cBhvr>
                                        <p:cTn id="16" dur="1000"/>
                                        <p:tgtEl>
                                          <p:spTgt spid="478"/>
                                        </p:tgtEl>
                                      </p:cBhvr>
                                    </p:animEffect>
                                  </p:childTnLst>
                                </p:cTn>
                              </p:par>
                              <p:par>
                                <p:cTn id="17" presetID="31" presetClass="entr" presetSubtype="0" fill="hold" nodeType="withEffect">
                                  <p:stCondLst>
                                    <p:cond delay="0"/>
                                  </p:stCondLst>
                                  <p:childTnLst>
                                    <p:set>
                                      <p:cBhvr>
                                        <p:cTn id="18" dur="1" fill="hold">
                                          <p:stCondLst>
                                            <p:cond delay="0"/>
                                          </p:stCondLst>
                                        </p:cTn>
                                        <p:tgtEl>
                                          <p:spTgt spid="481"/>
                                        </p:tgtEl>
                                        <p:attrNameLst>
                                          <p:attrName>style.visibility</p:attrName>
                                        </p:attrNameLst>
                                      </p:cBhvr>
                                      <p:to>
                                        <p:strVal val="visible"/>
                                      </p:to>
                                    </p:set>
                                    <p:anim calcmode="lin" valueType="num">
                                      <p:cBhvr>
                                        <p:cTn id="19" dur="1000" fill="hold"/>
                                        <p:tgtEl>
                                          <p:spTgt spid="481"/>
                                        </p:tgtEl>
                                        <p:attrNameLst>
                                          <p:attrName>ppt_w</p:attrName>
                                        </p:attrNameLst>
                                      </p:cBhvr>
                                      <p:tavLst>
                                        <p:tav tm="0">
                                          <p:val>
                                            <p:fltVal val="0"/>
                                          </p:val>
                                        </p:tav>
                                        <p:tav tm="100000">
                                          <p:val>
                                            <p:strVal val="#ppt_w"/>
                                          </p:val>
                                        </p:tav>
                                      </p:tavLst>
                                    </p:anim>
                                    <p:anim calcmode="lin" valueType="num">
                                      <p:cBhvr>
                                        <p:cTn id="20" dur="1000" fill="hold"/>
                                        <p:tgtEl>
                                          <p:spTgt spid="481"/>
                                        </p:tgtEl>
                                        <p:attrNameLst>
                                          <p:attrName>ppt_h</p:attrName>
                                        </p:attrNameLst>
                                      </p:cBhvr>
                                      <p:tavLst>
                                        <p:tav tm="0">
                                          <p:val>
                                            <p:fltVal val="0"/>
                                          </p:val>
                                        </p:tav>
                                        <p:tav tm="100000">
                                          <p:val>
                                            <p:strVal val="#ppt_h"/>
                                          </p:val>
                                        </p:tav>
                                      </p:tavLst>
                                    </p:anim>
                                    <p:anim calcmode="lin" valueType="num">
                                      <p:cBhvr>
                                        <p:cTn id="21" dur="1000" fill="hold"/>
                                        <p:tgtEl>
                                          <p:spTgt spid="481"/>
                                        </p:tgtEl>
                                        <p:attrNameLst>
                                          <p:attrName>style.rotation</p:attrName>
                                        </p:attrNameLst>
                                      </p:cBhvr>
                                      <p:tavLst>
                                        <p:tav tm="0">
                                          <p:val>
                                            <p:fltVal val="90"/>
                                          </p:val>
                                        </p:tav>
                                        <p:tav tm="100000">
                                          <p:val>
                                            <p:fltVal val="0"/>
                                          </p:val>
                                        </p:tav>
                                      </p:tavLst>
                                    </p:anim>
                                    <p:animEffect transition="in" filter="fade">
                                      <p:cBhvr>
                                        <p:cTn id="22" dur="1000"/>
                                        <p:tgtEl>
                                          <p:spTgt spid="481"/>
                                        </p:tgtEl>
                                      </p:cBhvr>
                                    </p:animEffect>
                                  </p:childTnLst>
                                </p:cTn>
                              </p:par>
                              <p:par>
                                <p:cTn id="23" presetID="31" presetClass="entr" presetSubtype="0" fill="hold" nodeType="withEffect">
                                  <p:stCondLst>
                                    <p:cond delay="0"/>
                                  </p:stCondLst>
                                  <p:childTnLst>
                                    <p:set>
                                      <p:cBhvr>
                                        <p:cTn id="24" dur="1" fill="hold">
                                          <p:stCondLst>
                                            <p:cond delay="0"/>
                                          </p:stCondLst>
                                        </p:cTn>
                                        <p:tgtEl>
                                          <p:spTgt spid="484"/>
                                        </p:tgtEl>
                                        <p:attrNameLst>
                                          <p:attrName>style.visibility</p:attrName>
                                        </p:attrNameLst>
                                      </p:cBhvr>
                                      <p:to>
                                        <p:strVal val="visible"/>
                                      </p:to>
                                    </p:set>
                                    <p:anim calcmode="lin" valueType="num">
                                      <p:cBhvr>
                                        <p:cTn id="25" dur="1000" fill="hold"/>
                                        <p:tgtEl>
                                          <p:spTgt spid="484"/>
                                        </p:tgtEl>
                                        <p:attrNameLst>
                                          <p:attrName>ppt_w</p:attrName>
                                        </p:attrNameLst>
                                      </p:cBhvr>
                                      <p:tavLst>
                                        <p:tav tm="0">
                                          <p:val>
                                            <p:fltVal val="0"/>
                                          </p:val>
                                        </p:tav>
                                        <p:tav tm="100000">
                                          <p:val>
                                            <p:strVal val="#ppt_w"/>
                                          </p:val>
                                        </p:tav>
                                      </p:tavLst>
                                    </p:anim>
                                    <p:anim calcmode="lin" valueType="num">
                                      <p:cBhvr>
                                        <p:cTn id="26" dur="1000" fill="hold"/>
                                        <p:tgtEl>
                                          <p:spTgt spid="484"/>
                                        </p:tgtEl>
                                        <p:attrNameLst>
                                          <p:attrName>ppt_h</p:attrName>
                                        </p:attrNameLst>
                                      </p:cBhvr>
                                      <p:tavLst>
                                        <p:tav tm="0">
                                          <p:val>
                                            <p:fltVal val="0"/>
                                          </p:val>
                                        </p:tav>
                                        <p:tav tm="100000">
                                          <p:val>
                                            <p:strVal val="#ppt_h"/>
                                          </p:val>
                                        </p:tav>
                                      </p:tavLst>
                                    </p:anim>
                                    <p:anim calcmode="lin" valueType="num">
                                      <p:cBhvr>
                                        <p:cTn id="27" dur="1000" fill="hold"/>
                                        <p:tgtEl>
                                          <p:spTgt spid="484"/>
                                        </p:tgtEl>
                                        <p:attrNameLst>
                                          <p:attrName>style.rotation</p:attrName>
                                        </p:attrNameLst>
                                      </p:cBhvr>
                                      <p:tavLst>
                                        <p:tav tm="0">
                                          <p:val>
                                            <p:fltVal val="90"/>
                                          </p:val>
                                        </p:tav>
                                        <p:tav tm="100000">
                                          <p:val>
                                            <p:fltVal val="0"/>
                                          </p:val>
                                        </p:tav>
                                      </p:tavLst>
                                    </p:anim>
                                    <p:animEffect transition="in" filter="fade">
                                      <p:cBhvr>
                                        <p:cTn id="28" dur="1000"/>
                                        <p:tgtEl>
                                          <p:spTgt spid="484"/>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488"/>
                                        </p:tgtEl>
                                        <p:attrNameLst>
                                          <p:attrName>style.visibility</p:attrName>
                                        </p:attrNameLst>
                                      </p:cBhvr>
                                      <p:to>
                                        <p:strVal val="visible"/>
                                      </p:to>
                                    </p:set>
                                    <p:anim calcmode="lin" valueType="num">
                                      <p:cBhvr>
                                        <p:cTn id="31" dur="1000" fill="hold"/>
                                        <p:tgtEl>
                                          <p:spTgt spid="488"/>
                                        </p:tgtEl>
                                        <p:attrNameLst>
                                          <p:attrName>ppt_w</p:attrName>
                                        </p:attrNameLst>
                                      </p:cBhvr>
                                      <p:tavLst>
                                        <p:tav tm="0">
                                          <p:val>
                                            <p:fltVal val="0"/>
                                          </p:val>
                                        </p:tav>
                                        <p:tav tm="100000">
                                          <p:val>
                                            <p:strVal val="#ppt_w"/>
                                          </p:val>
                                        </p:tav>
                                      </p:tavLst>
                                    </p:anim>
                                    <p:anim calcmode="lin" valueType="num">
                                      <p:cBhvr>
                                        <p:cTn id="32" dur="1000" fill="hold"/>
                                        <p:tgtEl>
                                          <p:spTgt spid="488"/>
                                        </p:tgtEl>
                                        <p:attrNameLst>
                                          <p:attrName>ppt_h</p:attrName>
                                        </p:attrNameLst>
                                      </p:cBhvr>
                                      <p:tavLst>
                                        <p:tav tm="0">
                                          <p:val>
                                            <p:fltVal val="0"/>
                                          </p:val>
                                        </p:tav>
                                        <p:tav tm="100000">
                                          <p:val>
                                            <p:strVal val="#ppt_h"/>
                                          </p:val>
                                        </p:tav>
                                      </p:tavLst>
                                    </p:anim>
                                    <p:anim calcmode="lin" valueType="num">
                                      <p:cBhvr>
                                        <p:cTn id="33" dur="1000" fill="hold"/>
                                        <p:tgtEl>
                                          <p:spTgt spid="488"/>
                                        </p:tgtEl>
                                        <p:attrNameLst>
                                          <p:attrName>style.rotation</p:attrName>
                                        </p:attrNameLst>
                                      </p:cBhvr>
                                      <p:tavLst>
                                        <p:tav tm="0">
                                          <p:val>
                                            <p:fltVal val="90"/>
                                          </p:val>
                                        </p:tav>
                                        <p:tav tm="100000">
                                          <p:val>
                                            <p:fltVal val="0"/>
                                          </p:val>
                                        </p:tav>
                                      </p:tavLst>
                                    </p:anim>
                                    <p:animEffect transition="in" filter="fade">
                                      <p:cBhvr>
                                        <p:cTn id="34" dur="1000"/>
                                        <p:tgtEl>
                                          <p:spTgt spid="488"/>
                                        </p:tgtEl>
                                      </p:cBhvr>
                                    </p:animEffect>
                                  </p:childTnLst>
                                </p:cTn>
                              </p:par>
                              <p:par>
                                <p:cTn id="35" presetID="31" presetClass="entr" presetSubtype="0" fill="hold" nodeType="withEffect">
                                  <p:stCondLst>
                                    <p:cond delay="0"/>
                                  </p:stCondLst>
                                  <p:childTnLst>
                                    <p:set>
                                      <p:cBhvr>
                                        <p:cTn id="36" dur="1" fill="hold">
                                          <p:stCondLst>
                                            <p:cond delay="0"/>
                                          </p:stCondLst>
                                        </p:cTn>
                                        <p:tgtEl>
                                          <p:spTgt spid="490"/>
                                        </p:tgtEl>
                                        <p:attrNameLst>
                                          <p:attrName>style.visibility</p:attrName>
                                        </p:attrNameLst>
                                      </p:cBhvr>
                                      <p:to>
                                        <p:strVal val="visible"/>
                                      </p:to>
                                    </p:set>
                                    <p:anim calcmode="lin" valueType="num">
                                      <p:cBhvr>
                                        <p:cTn id="37" dur="1000" fill="hold"/>
                                        <p:tgtEl>
                                          <p:spTgt spid="490"/>
                                        </p:tgtEl>
                                        <p:attrNameLst>
                                          <p:attrName>ppt_w</p:attrName>
                                        </p:attrNameLst>
                                      </p:cBhvr>
                                      <p:tavLst>
                                        <p:tav tm="0">
                                          <p:val>
                                            <p:fltVal val="0"/>
                                          </p:val>
                                        </p:tav>
                                        <p:tav tm="100000">
                                          <p:val>
                                            <p:strVal val="#ppt_w"/>
                                          </p:val>
                                        </p:tav>
                                      </p:tavLst>
                                    </p:anim>
                                    <p:anim calcmode="lin" valueType="num">
                                      <p:cBhvr>
                                        <p:cTn id="38" dur="1000" fill="hold"/>
                                        <p:tgtEl>
                                          <p:spTgt spid="490"/>
                                        </p:tgtEl>
                                        <p:attrNameLst>
                                          <p:attrName>ppt_h</p:attrName>
                                        </p:attrNameLst>
                                      </p:cBhvr>
                                      <p:tavLst>
                                        <p:tav tm="0">
                                          <p:val>
                                            <p:fltVal val="0"/>
                                          </p:val>
                                        </p:tav>
                                        <p:tav tm="100000">
                                          <p:val>
                                            <p:strVal val="#ppt_h"/>
                                          </p:val>
                                        </p:tav>
                                      </p:tavLst>
                                    </p:anim>
                                    <p:anim calcmode="lin" valueType="num">
                                      <p:cBhvr>
                                        <p:cTn id="39" dur="1000" fill="hold"/>
                                        <p:tgtEl>
                                          <p:spTgt spid="490"/>
                                        </p:tgtEl>
                                        <p:attrNameLst>
                                          <p:attrName>style.rotation</p:attrName>
                                        </p:attrNameLst>
                                      </p:cBhvr>
                                      <p:tavLst>
                                        <p:tav tm="0">
                                          <p:val>
                                            <p:fltVal val="90"/>
                                          </p:val>
                                        </p:tav>
                                        <p:tav tm="100000">
                                          <p:val>
                                            <p:fltVal val="0"/>
                                          </p:val>
                                        </p:tav>
                                      </p:tavLst>
                                    </p:anim>
                                    <p:animEffect transition="in" filter="fade">
                                      <p:cBhvr>
                                        <p:cTn id="40" dur="1000"/>
                                        <p:tgtEl>
                                          <p:spTgt spid="490"/>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493"/>
                                        </p:tgtEl>
                                        <p:attrNameLst>
                                          <p:attrName>style.visibility</p:attrName>
                                        </p:attrNameLst>
                                      </p:cBhvr>
                                      <p:to>
                                        <p:strVal val="visible"/>
                                      </p:to>
                                    </p:set>
                                    <p:anim calcmode="lin" valueType="num">
                                      <p:cBhvr>
                                        <p:cTn id="43" dur="1000" fill="hold"/>
                                        <p:tgtEl>
                                          <p:spTgt spid="493"/>
                                        </p:tgtEl>
                                        <p:attrNameLst>
                                          <p:attrName>ppt_w</p:attrName>
                                        </p:attrNameLst>
                                      </p:cBhvr>
                                      <p:tavLst>
                                        <p:tav tm="0">
                                          <p:val>
                                            <p:fltVal val="0"/>
                                          </p:val>
                                        </p:tav>
                                        <p:tav tm="100000">
                                          <p:val>
                                            <p:strVal val="#ppt_w"/>
                                          </p:val>
                                        </p:tav>
                                      </p:tavLst>
                                    </p:anim>
                                    <p:anim calcmode="lin" valueType="num">
                                      <p:cBhvr>
                                        <p:cTn id="44" dur="1000" fill="hold"/>
                                        <p:tgtEl>
                                          <p:spTgt spid="493"/>
                                        </p:tgtEl>
                                        <p:attrNameLst>
                                          <p:attrName>ppt_h</p:attrName>
                                        </p:attrNameLst>
                                      </p:cBhvr>
                                      <p:tavLst>
                                        <p:tav tm="0">
                                          <p:val>
                                            <p:fltVal val="0"/>
                                          </p:val>
                                        </p:tav>
                                        <p:tav tm="100000">
                                          <p:val>
                                            <p:strVal val="#ppt_h"/>
                                          </p:val>
                                        </p:tav>
                                      </p:tavLst>
                                    </p:anim>
                                    <p:anim calcmode="lin" valueType="num">
                                      <p:cBhvr>
                                        <p:cTn id="45" dur="1000" fill="hold"/>
                                        <p:tgtEl>
                                          <p:spTgt spid="493"/>
                                        </p:tgtEl>
                                        <p:attrNameLst>
                                          <p:attrName>style.rotation</p:attrName>
                                        </p:attrNameLst>
                                      </p:cBhvr>
                                      <p:tavLst>
                                        <p:tav tm="0">
                                          <p:val>
                                            <p:fltVal val="90"/>
                                          </p:val>
                                        </p:tav>
                                        <p:tav tm="100000">
                                          <p:val>
                                            <p:fltVal val="0"/>
                                          </p:val>
                                        </p:tav>
                                      </p:tavLst>
                                    </p:anim>
                                    <p:animEffect transition="in" filter="fade">
                                      <p:cBhvr>
                                        <p:cTn id="46" dur="1000"/>
                                        <p:tgtEl>
                                          <p:spTgt spid="493"/>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497">
                                            <p:bg/>
                                          </p:spTgt>
                                        </p:tgtEl>
                                        <p:attrNameLst>
                                          <p:attrName>style.visibility</p:attrName>
                                        </p:attrNameLst>
                                      </p:cBhvr>
                                      <p:to>
                                        <p:strVal val="visible"/>
                                      </p:to>
                                    </p:set>
                                    <p:anim calcmode="lin" valueType="num">
                                      <p:cBhvr>
                                        <p:cTn id="49" dur="1000" fill="hold"/>
                                        <p:tgtEl>
                                          <p:spTgt spid="497">
                                            <p:bg/>
                                          </p:spTgt>
                                        </p:tgtEl>
                                        <p:attrNameLst>
                                          <p:attrName>ppt_w</p:attrName>
                                        </p:attrNameLst>
                                      </p:cBhvr>
                                      <p:tavLst>
                                        <p:tav tm="0">
                                          <p:val>
                                            <p:fltVal val="0"/>
                                          </p:val>
                                        </p:tav>
                                        <p:tav tm="100000">
                                          <p:val>
                                            <p:strVal val="#ppt_w"/>
                                          </p:val>
                                        </p:tav>
                                      </p:tavLst>
                                    </p:anim>
                                    <p:anim calcmode="lin" valueType="num">
                                      <p:cBhvr>
                                        <p:cTn id="50" dur="1000" fill="hold"/>
                                        <p:tgtEl>
                                          <p:spTgt spid="497">
                                            <p:bg/>
                                          </p:spTgt>
                                        </p:tgtEl>
                                        <p:attrNameLst>
                                          <p:attrName>ppt_h</p:attrName>
                                        </p:attrNameLst>
                                      </p:cBhvr>
                                      <p:tavLst>
                                        <p:tav tm="0">
                                          <p:val>
                                            <p:fltVal val="0"/>
                                          </p:val>
                                        </p:tav>
                                        <p:tav tm="100000">
                                          <p:val>
                                            <p:strVal val="#ppt_h"/>
                                          </p:val>
                                        </p:tav>
                                      </p:tavLst>
                                    </p:anim>
                                    <p:anim calcmode="lin" valueType="num">
                                      <p:cBhvr>
                                        <p:cTn id="51" dur="1000" fill="hold"/>
                                        <p:tgtEl>
                                          <p:spTgt spid="497">
                                            <p:bg/>
                                          </p:spTgt>
                                        </p:tgtEl>
                                        <p:attrNameLst>
                                          <p:attrName>style.rotation</p:attrName>
                                        </p:attrNameLst>
                                      </p:cBhvr>
                                      <p:tavLst>
                                        <p:tav tm="0">
                                          <p:val>
                                            <p:fltVal val="90"/>
                                          </p:val>
                                        </p:tav>
                                        <p:tav tm="100000">
                                          <p:val>
                                            <p:fltVal val="0"/>
                                          </p:val>
                                        </p:tav>
                                      </p:tavLst>
                                    </p:anim>
                                    <p:animEffect transition="in" filter="fade">
                                      <p:cBhvr>
                                        <p:cTn id="52" dur="1000"/>
                                        <p:tgtEl>
                                          <p:spTgt spid="497">
                                            <p:bg/>
                                          </p:spTgt>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497">
                                            <p:txEl>
                                              <p:pRg st="0" end="0"/>
                                            </p:txEl>
                                          </p:spTgt>
                                        </p:tgtEl>
                                        <p:attrNameLst>
                                          <p:attrName>style.visibility</p:attrName>
                                        </p:attrNameLst>
                                      </p:cBhvr>
                                      <p:to>
                                        <p:strVal val="visible"/>
                                      </p:to>
                                    </p:set>
                                    <p:anim calcmode="lin" valueType="num">
                                      <p:cBhvr>
                                        <p:cTn id="55" dur="1000" fill="hold"/>
                                        <p:tgtEl>
                                          <p:spTgt spid="497">
                                            <p:txEl>
                                              <p:pRg st="0" end="0"/>
                                            </p:txEl>
                                          </p:spTgt>
                                        </p:tgtEl>
                                        <p:attrNameLst>
                                          <p:attrName>ppt_w</p:attrName>
                                        </p:attrNameLst>
                                      </p:cBhvr>
                                      <p:tavLst>
                                        <p:tav tm="0">
                                          <p:val>
                                            <p:fltVal val="0"/>
                                          </p:val>
                                        </p:tav>
                                        <p:tav tm="100000">
                                          <p:val>
                                            <p:strVal val="#ppt_w"/>
                                          </p:val>
                                        </p:tav>
                                      </p:tavLst>
                                    </p:anim>
                                    <p:anim calcmode="lin" valueType="num">
                                      <p:cBhvr>
                                        <p:cTn id="56" dur="1000" fill="hold"/>
                                        <p:tgtEl>
                                          <p:spTgt spid="497">
                                            <p:txEl>
                                              <p:pRg st="0" end="0"/>
                                            </p:txEl>
                                          </p:spTgt>
                                        </p:tgtEl>
                                        <p:attrNameLst>
                                          <p:attrName>ppt_h</p:attrName>
                                        </p:attrNameLst>
                                      </p:cBhvr>
                                      <p:tavLst>
                                        <p:tav tm="0">
                                          <p:val>
                                            <p:fltVal val="0"/>
                                          </p:val>
                                        </p:tav>
                                        <p:tav tm="100000">
                                          <p:val>
                                            <p:strVal val="#ppt_h"/>
                                          </p:val>
                                        </p:tav>
                                      </p:tavLst>
                                    </p:anim>
                                    <p:anim calcmode="lin" valueType="num">
                                      <p:cBhvr>
                                        <p:cTn id="57" dur="1000" fill="hold"/>
                                        <p:tgtEl>
                                          <p:spTgt spid="497">
                                            <p:txEl>
                                              <p:pRg st="0" end="0"/>
                                            </p:txEl>
                                          </p:spTgt>
                                        </p:tgtEl>
                                        <p:attrNameLst>
                                          <p:attrName>style.rotation</p:attrName>
                                        </p:attrNameLst>
                                      </p:cBhvr>
                                      <p:tavLst>
                                        <p:tav tm="0">
                                          <p:val>
                                            <p:fltVal val="90"/>
                                          </p:val>
                                        </p:tav>
                                        <p:tav tm="100000">
                                          <p:val>
                                            <p:fltVal val="0"/>
                                          </p:val>
                                        </p:tav>
                                      </p:tavLst>
                                    </p:anim>
                                    <p:animEffect transition="in" filter="fade">
                                      <p:cBhvr>
                                        <p:cTn id="58" dur="1000"/>
                                        <p:tgtEl>
                                          <p:spTgt spid="497">
                                            <p:txEl>
                                              <p:pRg st="0" end="0"/>
                                            </p:txEl>
                                          </p:spTgt>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497">
                                            <p:txEl>
                                              <p:pRg st="2" end="2"/>
                                            </p:txEl>
                                          </p:spTgt>
                                        </p:tgtEl>
                                        <p:attrNameLst>
                                          <p:attrName>style.visibility</p:attrName>
                                        </p:attrNameLst>
                                      </p:cBhvr>
                                      <p:to>
                                        <p:strVal val="visible"/>
                                      </p:to>
                                    </p:set>
                                    <p:anim calcmode="lin" valueType="num">
                                      <p:cBhvr>
                                        <p:cTn id="61" dur="1000" fill="hold"/>
                                        <p:tgtEl>
                                          <p:spTgt spid="497">
                                            <p:txEl>
                                              <p:pRg st="2" end="2"/>
                                            </p:txEl>
                                          </p:spTgt>
                                        </p:tgtEl>
                                        <p:attrNameLst>
                                          <p:attrName>ppt_w</p:attrName>
                                        </p:attrNameLst>
                                      </p:cBhvr>
                                      <p:tavLst>
                                        <p:tav tm="0">
                                          <p:val>
                                            <p:fltVal val="0"/>
                                          </p:val>
                                        </p:tav>
                                        <p:tav tm="100000">
                                          <p:val>
                                            <p:strVal val="#ppt_w"/>
                                          </p:val>
                                        </p:tav>
                                      </p:tavLst>
                                    </p:anim>
                                    <p:anim calcmode="lin" valueType="num">
                                      <p:cBhvr>
                                        <p:cTn id="62" dur="1000" fill="hold"/>
                                        <p:tgtEl>
                                          <p:spTgt spid="497">
                                            <p:txEl>
                                              <p:pRg st="2" end="2"/>
                                            </p:txEl>
                                          </p:spTgt>
                                        </p:tgtEl>
                                        <p:attrNameLst>
                                          <p:attrName>ppt_h</p:attrName>
                                        </p:attrNameLst>
                                      </p:cBhvr>
                                      <p:tavLst>
                                        <p:tav tm="0">
                                          <p:val>
                                            <p:fltVal val="0"/>
                                          </p:val>
                                        </p:tav>
                                        <p:tav tm="100000">
                                          <p:val>
                                            <p:strVal val="#ppt_h"/>
                                          </p:val>
                                        </p:tav>
                                      </p:tavLst>
                                    </p:anim>
                                    <p:anim calcmode="lin" valueType="num">
                                      <p:cBhvr>
                                        <p:cTn id="63" dur="1000" fill="hold"/>
                                        <p:tgtEl>
                                          <p:spTgt spid="497">
                                            <p:txEl>
                                              <p:pRg st="2" end="2"/>
                                            </p:txEl>
                                          </p:spTgt>
                                        </p:tgtEl>
                                        <p:attrNameLst>
                                          <p:attrName>style.rotation</p:attrName>
                                        </p:attrNameLst>
                                      </p:cBhvr>
                                      <p:tavLst>
                                        <p:tav tm="0">
                                          <p:val>
                                            <p:fltVal val="90"/>
                                          </p:val>
                                        </p:tav>
                                        <p:tav tm="100000">
                                          <p:val>
                                            <p:fltVal val="0"/>
                                          </p:val>
                                        </p:tav>
                                      </p:tavLst>
                                    </p:anim>
                                    <p:animEffect transition="in" filter="fade">
                                      <p:cBhvr>
                                        <p:cTn id="64" dur="1000"/>
                                        <p:tgtEl>
                                          <p:spTgt spid="497">
                                            <p:txEl>
                                              <p:pRg st="2" end="2"/>
                                            </p:txEl>
                                          </p:spTgt>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497">
                                            <p:txEl>
                                              <p:pRg st="3" end="3"/>
                                            </p:txEl>
                                          </p:spTgt>
                                        </p:tgtEl>
                                        <p:attrNameLst>
                                          <p:attrName>style.visibility</p:attrName>
                                        </p:attrNameLst>
                                      </p:cBhvr>
                                      <p:to>
                                        <p:strVal val="visible"/>
                                      </p:to>
                                    </p:set>
                                    <p:anim calcmode="lin" valueType="num">
                                      <p:cBhvr>
                                        <p:cTn id="67" dur="1000" fill="hold"/>
                                        <p:tgtEl>
                                          <p:spTgt spid="497">
                                            <p:txEl>
                                              <p:pRg st="3" end="3"/>
                                            </p:txEl>
                                          </p:spTgt>
                                        </p:tgtEl>
                                        <p:attrNameLst>
                                          <p:attrName>ppt_w</p:attrName>
                                        </p:attrNameLst>
                                      </p:cBhvr>
                                      <p:tavLst>
                                        <p:tav tm="0">
                                          <p:val>
                                            <p:fltVal val="0"/>
                                          </p:val>
                                        </p:tav>
                                        <p:tav tm="100000">
                                          <p:val>
                                            <p:strVal val="#ppt_w"/>
                                          </p:val>
                                        </p:tav>
                                      </p:tavLst>
                                    </p:anim>
                                    <p:anim calcmode="lin" valueType="num">
                                      <p:cBhvr>
                                        <p:cTn id="68" dur="1000" fill="hold"/>
                                        <p:tgtEl>
                                          <p:spTgt spid="497">
                                            <p:txEl>
                                              <p:pRg st="3" end="3"/>
                                            </p:txEl>
                                          </p:spTgt>
                                        </p:tgtEl>
                                        <p:attrNameLst>
                                          <p:attrName>ppt_h</p:attrName>
                                        </p:attrNameLst>
                                      </p:cBhvr>
                                      <p:tavLst>
                                        <p:tav tm="0">
                                          <p:val>
                                            <p:fltVal val="0"/>
                                          </p:val>
                                        </p:tav>
                                        <p:tav tm="100000">
                                          <p:val>
                                            <p:strVal val="#ppt_h"/>
                                          </p:val>
                                        </p:tav>
                                      </p:tavLst>
                                    </p:anim>
                                    <p:anim calcmode="lin" valueType="num">
                                      <p:cBhvr>
                                        <p:cTn id="69" dur="1000" fill="hold"/>
                                        <p:tgtEl>
                                          <p:spTgt spid="497">
                                            <p:txEl>
                                              <p:pRg st="3" end="3"/>
                                            </p:txEl>
                                          </p:spTgt>
                                        </p:tgtEl>
                                        <p:attrNameLst>
                                          <p:attrName>style.rotation</p:attrName>
                                        </p:attrNameLst>
                                      </p:cBhvr>
                                      <p:tavLst>
                                        <p:tav tm="0">
                                          <p:val>
                                            <p:fltVal val="90"/>
                                          </p:val>
                                        </p:tav>
                                        <p:tav tm="100000">
                                          <p:val>
                                            <p:fltVal val="0"/>
                                          </p:val>
                                        </p:tav>
                                      </p:tavLst>
                                    </p:anim>
                                    <p:animEffect transition="in" filter="fade">
                                      <p:cBhvr>
                                        <p:cTn id="70" dur="1000"/>
                                        <p:tgtEl>
                                          <p:spTgt spid="497">
                                            <p:txEl>
                                              <p:pRg st="3" end="3"/>
                                            </p:txEl>
                                          </p:spTgt>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499">
                                            <p:txEl>
                                              <p:pRg st="0" end="0"/>
                                            </p:txEl>
                                          </p:spTgt>
                                        </p:tgtEl>
                                        <p:attrNameLst>
                                          <p:attrName>style.visibility</p:attrName>
                                        </p:attrNameLst>
                                      </p:cBhvr>
                                      <p:to>
                                        <p:strVal val="visible"/>
                                      </p:to>
                                    </p:set>
                                    <p:anim calcmode="lin" valueType="num">
                                      <p:cBhvr>
                                        <p:cTn id="73" dur="1000" fill="hold"/>
                                        <p:tgtEl>
                                          <p:spTgt spid="499">
                                            <p:txEl>
                                              <p:pRg st="0" end="0"/>
                                            </p:txEl>
                                          </p:spTgt>
                                        </p:tgtEl>
                                        <p:attrNameLst>
                                          <p:attrName>ppt_w</p:attrName>
                                        </p:attrNameLst>
                                      </p:cBhvr>
                                      <p:tavLst>
                                        <p:tav tm="0">
                                          <p:val>
                                            <p:fltVal val="0"/>
                                          </p:val>
                                        </p:tav>
                                        <p:tav tm="100000">
                                          <p:val>
                                            <p:strVal val="#ppt_w"/>
                                          </p:val>
                                        </p:tav>
                                      </p:tavLst>
                                    </p:anim>
                                    <p:anim calcmode="lin" valueType="num">
                                      <p:cBhvr>
                                        <p:cTn id="74" dur="1000" fill="hold"/>
                                        <p:tgtEl>
                                          <p:spTgt spid="499">
                                            <p:txEl>
                                              <p:pRg st="0" end="0"/>
                                            </p:txEl>
                                          </p:spTgt>
                                        </p:tgtEl>
                                        <p:attrNameLst>
                                          <p:attrName>ppt_h</p:attrName>
                                        </p:attrNameLst>
                                      </p:cBhvr>
                                      <p:tavLst>
                                        <p:tav tm="0">
                                          <p:val>
                                            <p:fltVal val="0"/>
                                          </p:val>
                                        </p:tav>
                                        <p:tav tm="100000">
                                          <p:val>
                                            <p:strVal val="#ppt_h"/>
                                          </p:val>
                                        </p:tav>
                                      </p:tavLst>
                                    </p:anim>
                                    <p:anim calcmode="lin" valueType="num">
                                      <p:cBhvr>
                                        <p:cTn id="75" dur="1000" fill="hold"/>
                                        <p:tgtEl>
                                          <p:spTgt spid="499">
                                            <p:txEl>
                                              <p:pRg st="0" end="0"/>
                                            </p:txEl>
                                          </p:spTgt>
                                        </p:tgtEl>
                                        <p:attrNameLst>
                                          <p:attrName>style.rotation</p:attrName>
                                        </p:attrNameLst>
                                      </p:cBhvr>
                                      <p:tavLst>
                                        <p:tav tm="0">
                                          <p:val>
                                            <p:fltVal val="90"/>
                                          </p:val>
                                        </p:tav>
                                        <p:tav tm="100000">
                                          <p:val>
                                            <p:fltVal val="0"/>
                                          </p:val>
                                        </p:tav>
                                      </p:tavLst>
                                    </p:anim>
                                    <p:animEffect transition="in" filter="fade">
                                      <p:cBhvr>
                                        <p:cTn id="76" dur="1000"/>
                                        <p:tgtEl>
                                          <p:spTgt spid="499">
                                            <p:txEl>
                                              <p:pRg st="0" end="0"/>
                                            </p:txEl>
                                          </p:spTgt>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500"/>
                                        </p:tgtEl>
                                        <p:attrNameLst>
                                          <p:attrName>style.visibility</p:attrName>
                                        </p:attrNameLst>
                                      </p:cBhvr>
                                      <p:to>
                                        <p:strVal val="visible"/>
                                      </p:to>
                                    </p:set>
                                    <p:anim calcmode="lin" valueType="num">
                                      <p:cBhvr>
                                        <p:cTn id="79" dur="1000" fill="hold"/>
                                        <p:tgtEl>
                                          <p:spTgt spid="500"/>
                                        </p:tgtEl>
                                        <p:attrNameLst>
                                          <p:attrName>ppt_w</p:attrName>
                                        </p:attrNameLst>
                                      </p:cBhvr>
                                      <p:tavLst>
                                        <p:tav tm="0">
                                          <p:val>
                                            <p:fltVal val="0"/>
                                          </p:val>
                                        </p:tav>
                                        <p:tav tm="100000">
                                          <p:val>
                                            <p:strVal val="#ppt_w"/>
                                          </p:val>
                                        </p:tav>
                                      </p:tavLst>
                                    </p:anim>
                                    <p:anim calcmode="lin" valueType="num">
                                      <p:cBhvr>
                                        <p:cTn id="80" dur="1000" fill="hold"/>
                                        <p:tgtEl>
                                          <p:spTgt spid="500"/>
                                        </p:tgtEl>
                                        <p:attrNameLst>
                                          <p:attrName>ppt_h</p:attrName>
                                        </p:attrNameLst>
                                      </p:cBhvr>
                                      <p:tavLst>
                                        <p:tav tm="0">
                                          <p:val>
                                            <p:fltVal val="0"/>
                                          </p:val>
                                        </p:tav>
                                        <p:tav tm="100000">
                                          <p:val>
                                            <p:strVal val="#ppt_h"/>
                                          </p:val>
                                        </p:tav>
                                      </p:tavLst>
                                    </p:anim>
                                    <p:anim calcmode="lin" valueType="num">
                                      <p:cBhvr>
                                        <p:cTn id="81" dur="1000" fill="hold"/>
                                        <p:tgtEl>
                                          <p:spTgt spid="500"/>
                                        </p:tgtEl>
                                        <p:attrNameLst>
                                          <p:attrName>style.rotation</p:attrName>
                                        </p:attrNameLst>
                                      </p:cBhvr>
                                      <p:tavLst>
                                        <p:tav tm="0">
                                          <p:val>
                                            <p:fltVal val="90"/>
                                          </p:val>
                                        </p:tav>
                                        <p:tav tm="100000">
                                          <p:val>
                                            <p:fltVal val="0"/>
                                          </p:val>
                                        </p:tav>
                                      </p:tavLst>
                                    </p:anim>
                                    <p:animEffect transition="in" filter="fade">
                                      <p:cBhvr>
                                        <p:cTn id="82" dur="1000"/>
                                        <p:tgtEl>
                                          <p:spTgt spid="50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501"/>
                                        </p:tgtEl>
                                        <p:attrNameLst>
                                          <p:attrName>style.visibility</p:attrName>
                                        </p:attrNameLst>
                                      </p:cBhvr>
                                      <p:to>
                                        <p:strVal val="visible"/>
                                      </p:to>
                                    </p:set>
                                    <p:anim calcmode="lin" valueType="num">
                                      <p:cBhvr>
                                        <p:cTn id="85" dur="1000" fill="hold"/>
                                        <p:tgtEl>
                                          <p:spTgt spid="501"/>
                                        </p:tgtEl>
                                        <p:attrNameLst>
                                          <p:attrName>ppt_w</p:attrName>
                                        </p:attrNameLst>
                                      </p:cBhvr>
                                      <p:tavLst>
                                        <p:tav tm="0">
                                          <p:val>
                                            <p:fltVal val="0"/>
                                          </p:val>
                                        </p:tav>
                                        <p:tav tm="100000">
                                          <p:val>
                                            <p:strVal val="#ppt_w"/>
                                          </p:val>
                                        </p:tav>
                                      </p:tavLst>
                                    </p:anim>
                                    <p:anim calcmode="lin" valueType="num">
                                      <p:cBhvr>
                                        <p:cTn id="86" dur="1000" fill="hold"/>
                                        <p:tgtEl>
                                          <p:spTgt spid="501"/>
                                        </p:tgtEl>
                                        <p:attrNameLst>
                                          <p:attrName>ppt_h</p:attrName>
                                        </p:attrNameLst>
                                      </p:cBhvr>
                                      <p:tavLst>
                                        <p:tav tm="0">
                                          <p:val>
                                            <p:fltVal val="0"/>
                                          </p:val>
                                        </p:tav>
                                        <p:tav tm="100000">
                                          <p:val>
                                            <p:strVal val="#ppt_h"/>
                                          </p:val>
                                        </p:tav>
                                      </p:tavLst>
                                    </p:anim>
                                    <p:anim calcmode="lin" valueType="num">
                                      <p:cBhvr>
                                        <p:cTn id="87" dur="1000" fill="hold"/>
                                        <p:tgtEl>
                                          <p:spTgt spid="501"/>
                                        </p:tgtEl>
                                        <p:attrNameLst>
                                          <p:attrName>style.rotation</p:attrName>
                                        </p:attrNameLst>
                                      </p:cBhvr>
                                      <p:tavLst>
                                        <p:tav tm="0">
                                          <p:val>
                                            <p:fltVal val="90"/>
                                          </p:val>
                                        </p:tav>
                                        <p:tav tm="100000">
                                          <p:val>
                                            <p:fltVal val="0"/>
                                          </p:val>
                                        </p:tav>
                                      </p:tavLst>
                                    </p:anim>
                                    <p:animEffect transition="in" filter="fade">
                                      <p:cBhvr>
                                        <p:cTn id="88" dur="1000"/>
                                        <p:tgtEl>
                                          <p:spTgt spid="501"/>
                                        </p:tgtEl>
                                      </p:cBhvr>
                                    </p:animEffect>
                                  </p:childTnLst>
                                </p:cTn>
                              </p:par>
                              <p:par>
                                <p:cTn id="89" presetID="31" presetClass="entr" presetSubtype="0" fill="hold" nodeType="withEffect">
                                  <p:stCondLst>
                                    <p:cond delay="0"/>
                                  </p:stCondLst>
                                  <p:childTnLst>
                                    <p:set>
                                      <p:cBhvr>
                                        <p:cTn id="90" dur="1" fill="hold">
                                          <p:stCondLst>
                                            <p:cond delay="0"/>
                                          </p:stCondLst>
                                        </p:cTn>
                                        <p:tgtEl>
                                          <p:spTgt spid="502"/>
                                        </p:tgtEl>
                                        <p:attrNameLst>
                                          <p:attrName>style.visibility</p:attrName>
                                        </p:attrNameLst>
                                      </p:cBhvr>
                                      <p:to>
                                        <p:strVal val="visible"/>
                                      </p:to>
                                    </p:set>
                                    <p:anim calcmode="lin" valueType="num">
                                      <p:cBhvr>
                                        <p:cTn id="91" dur="1000" fill="hold"/>
                                        <p:tgtEl>
                                          <p:spTgt spid="502"/>
                                        </p:tgtEl>
                                        <p:attrNameLst>
                                          <p:attrName>ppt_w</p:attrName>
                                        </p:attrNameLst>
                                      </p:cBhvr>
                                      <p:tavLst>
                                        <p:tav tm="0">
                                          <p:val>
                                            <p:fltVal val="0"/>
                                          </p:val>
                                        </p:tav>
                                        <p:tav tm="100000">
                                          <p:val>
                                            <p:strVal val="#ppt_w"/>
                                          </p:val>
                                        </p:tav>
                                      </p:tavLst>
                                    </p:anim>
                                    <p:anim calcmode="lin" valueType="num">
                                      <p:cBhvr>
                                        <p:cTn id="92" dur="1000" fill="hold"/>
                                        <p:tgtEl>
                                          <p:spTgt spid="502"/>
                                        </p:tgtEl>
                                        <p:attrNameLst>
                                          <p:attrName>ppt_h</p:attrName>
                                        </p:attrNameLst>
                                      </p:cBhvr>
                                      <p:tavLst>
                                        <p:tav tm="0">
                                          <p:val>
                                            <p:fltVal val="0"/>
                                          </p:val>
                                        </p:tav>
                                        <p:tav tm="100000">
                                          <p:val>
                                            <p:strVal val="#ppt_h"/>
                                          </p:val>
                                        </p:tav>
                                      </p:tavLst>
                                    </p:anim>
                                    <p:anim calcmode="lin" valueType="num">
                                      <p:cBhvr>
                                        <p:cTn id="93" dur="1000" fill="hold"/>
                                        <p:tgtEl>
                                          <p:spTgt spid="502"/>
                                        </p:tgtEl>
                                        <p:attrNameLst>
                                          <p:attrName>style.rotation</p:attrName>
                                        </p:attrNameLst>
                                      </p:cBhvr>
                                      <p:tavLst>
                                        <p:tav tm="0">
                                          <p:val>
                                            <p:fltVal val="90"/>
                                          </p:val>
                                        </p:tav>
                                        <p:tav tm="100000">
                                          <p:val>
                                            <p:fltVal val="0"/>
                                          </p:val>
                                        </p:tav>
                                      </p:tavLst>
                                    </p:anim>
                                    <p:animEffect transition="in" filter="fade">
                                      <p:cBhvr>
                                        <p:cTn id="94" dur="1000"/>
                                        <p:tgtEl>
                                          <p:spTgt spid="502"/>
                                        </p:tgtEl>
                                      </p:cBhvr>
                                    </p:animEffect>
                                  </p:childTnLst>
                                </p:cTn>
                              </p:par>
                              <p:par>
                                <p:cTn id="95" presetID="31" presetClass="entr" presetSubtype="0" fill="hold" grpId="0" nodeType="withEffect">
                                  <p:stCondLst>
                                    <p:cond delay="0"/>
                                  </p:stCondLst>
                                  <p:childTnLst>
                                    <p:set>
                                      <p:cBhvr>
                                        <p:cTn id="96" dur="1" fill="hold">
                                          <p:stCondLst>
                                            <p:cond delay="0"/>
                                          </p:stCondLst>
                                        </p:cTn>
                                        <p:tgtEl>
                                          <p:spTgt spid="505"/>
                                        </p:tgtEl>
                                        <p:attrNameLst>
                                          <p:attrName>style.visibility</p:attrName>
                                        </p:attrNameLst>
                                      </p:cBhvr>
                                      <p:to>
                                        <p:strVal val="visible"/>
                                      </p:to>
                                    </p:set>
                                    <p:anim calcmode="lin" valueType="num">
                                      <p:cBhvr>
                                        <p:cTn id="97" dur="1000" fill="hold"/>
                                        <p:tgtEl>
                                          <p:spTgt spid="505"/>
                                        </p:tgtEl>
                                        <p:attrNameLst>
                                          <p:attrName>ppt_w</p:attrName>
                                        </p:attrNameLst>
                                      </p:cBhvr>
                                      <p:tavLst>
                                        <p:tav tm="0">
                                          <p:val>
                                            <p:fltVal val="0"/>
                                          </p:val>
                                        </p:tav>
                                        <p:tav tm="100000">
                                          <p:val>
                                            <p:strVal val="#ppt_w"/>
                                          </p:val>
                                        </p:tav>
                                      </p:tavLst>
                                    </p:anim>
                                    <p:anim calcmode="lin" valueType="num">
                                      <p:cBhvr>
                                        <p:cTn id="98" dur="1000" fill="hold"/>
                                        <p:tgtEl>
                                          <p:spTgt spid="505"/>
                                        </p:tgtEl>
                                        <p:attrNameLst>
                                          <p:attrName>ppt_h</p:attrName>
                                        </p:attrNameLst>
                                      </p:cBhvr>
                                      <p:tavLst>
                                        <p:tav tm="0">
                                          <p:val>
                                            <p:fltVal val="0"/>
                                          </p:val>
                                        </p:tav>
                                        <p:tav tm="100000">
                                          <p:val>
                                            <p:strVal val="#ppt_h"/>
                                          </p:val>
                                        </p:tav>
                                      </p:tavLst>
                                    </p:anim>
                                    <p:anim calcmode="lin" valueType="num">
                                      <p:cBhvr>
                                        <p:cTn id="99" dur="1000" fill="hold"/>
                                        <p:tgtEl>
                                          <p:spTgt spid="505"/>
                                        </p:tgtEl>
                                        <p:attrNameLst>
                                          <p:attrName>style.rotation</p:attrName>
                                        </p:attrNameLst>
                                      </p:cBhvr>
                                      <p:tavLst>
                                        <p:tav tm="0">
                                          <p:val>
                                            <p:fltVal val="90"/>
                                          </p:val>
                                        </p:tav>
                                        <p:tav tm="100000">
                                          <p:val>
                                            <p:fltVal val="0"/>
                                          </p:val>
                                        </p:tav>
                                      </p:tavLst>
                                    </p:anim>
                                    <p:animEffect transition="in" filter="fade">
                                      <p:cBhvr>
                                        <p:cTn id="100" dur="1000"/>
                                        <p:tgtEl>
                                          <p:spTgt spid="505"/>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506"/>
                                        </p:tgtEl>
                                        <p:attrNameLst>
                                          <p:attrName>style.visibility</p:attrName>
                                        </p:attrNameLst>
                                      </p:cBhvr>
                                      <p:to>
                                        <p:strVal val="visible"/>
                                      </p:to>
                                    </p:set>
                                    <p:anim calcmode="lin" valueType="num">
                                      <p:cBhvr>
                                        <p:cTn id="103" dur="1000" fill="hold"/>
                                        <p:tgtEl>
                                          <p:spTgt spid="506"/>
                                        </p:tgtEl>
                                        <p:attrNameLst>
                                          <p:attrName>ppt_w</p:attrName>
                                        </p:attrNameLst>
                                      </p:cBhvr>
                                      <p:tavLst>
                                        <p:tav tm="0">
                                          <p:val>
                                            <p:fltVal val="0"/>
                                          </p:val>
                                        </p:tav>
                                        <p:tav tm="100000">
                                          <p:val>
                                            <p:strVal val="#ppt_w"/>
                                          </p:val>
                                        </p:tav>
                                      </p:tavLst>
                                    </p:anim>
                                    <p:anim calcmode="lin" valueType="num">
                                      <p:cBhvr>
                                        <p:cTn id="104" dur="1000" fill="hold"/>
                                        <p:tgtEl>
                                          <p:spTgt spid="506"/>
                                        </p:tgtEl>
                                        <p:attrNameLst>
                                          <p:attrName>ppt_h</p:attrName>
                                        </p:attrNameLst>
                                      </p:cBhvr>
                                      <p:tavLst>
                                        <p:tav tm="0">
                                          <p:val>
                                            <p:fltVal val="0"/>
                                          </p:val>
                                        </p:tav>
                                        <p:tav tm="100000">
                                          <p:val>
                                            <p:strVal val="#ppt_h"/>
                                          </p:val>
                                        </p:tav>
                                      </p:tavLst>
                                    </p:anim>
                                    <p:anim calcmode="lin" valueType="num">
                                      <p:cBhvr>
                                        <p:cTn id="105" dur="1000" fill="hold"/>
                                        <p:tgtEl>
                                          <p:spTgt spid="506"/>
                                        </p:tgtEl>
                                        <p:attrNameLst>
                                          <p:attrName>style.rotation</p:attrName>
                                        </p:attrNameLst>
                                      </p:cBhvr>
                                      <p:tavLst>
                                        <p:tav tm="0">
                                          <p:val>
                                            <p:fltVal val="90"/>
                                          </p:val>
                                        </p:tav>
                                        <p:tav tm="100000">
                                          <p:val>
                                            <p:fltVal val="0"/>
                                          </p:val>
                                        </p:tav>
                                      </p:tavLst>
                                    </p:anim>
                                    <p:animEffect transition="in" filter="fade">
                                      <p:cBhvr>
                                        <p:cTn id="106" dur="1000"/>
                                        <p:tgtEl>
                                          <p:spTgt spid="506"/>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
                                            <p:txEl>
                                              <p:pRg st="0" end="0"/>
                                            </p:txEl>
                                          </p:spTgt>
                                        </p:tgtEl>
                                        <p:attrNameLst>
                                          <p:attrName>style.visibility</p:attrName>
                                        </p:attrNameLst>
                                      </p:cBhvr>
                                      <p:to>
                                        <p:strVal val="visible"/>
                                      </p:to>
                                    </p:set>
                                    <p:anim calcmode="lin" valueType="num">
                                      <p:cBhvr>
                                        <p:cTn id="109"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10"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11"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12"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 grpId="0" animBg="1"/>
      <p:bldP spid="493" grpId="0"/>
      <p:bldP spid="497" grpId="0" uiExpand="1" build="allAtOnce" animBg="1"/>
      <p:bldP spid="499" grpId="0" build="p"/>
      <p:bldP spid="500" grpId="0" animBg="1"/>
      <p:bldP spid="501" grpId="0" animBg="1"/>
      <p:bldP spid="505" grpId="0" animBg="1"/>
      <p:bldP spid="506"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grpSp>
        <p:nvGrpSpPr>
          <p:cNvPr id="356" name="Google Shape;356;p27"/>
          <p:cNvGrpSpPr/>
          <p:nvPr/>
        </p:nvGrpSpPr>
        <p:grpSpPr>
          <a:xfrm>
            <a:off x="581490" y="1994853"/>
            <a:ext cx="2546284" cy="2546284"/>
            <a:chOff x="5662013" y="3836240"/>
            <a:chExt cx="1962000" cy="1962000"/>
          </a:xfrm>
        </p:grpSpPr>
        <p:sp>
          <p:nvSpPr>
            <p:cNvPr id="357" name="Google Shape;357;p27"/>
            <p:cNvSpPr/>
            <p:nvPr/>
          </p:nvSpPr>
          <p:spPr>
            <a:xfrm>
              <a:off x="5662013" y="3836240"/>
              <a:ext cx="1962000" cy="1962000"/>
            </a:xfrm>
            <a:prstGeom prst="ellipse">
              <a:avLst/>
            </a:prstGeom>
            <a:solidFill>
              <a:schemeClr val="accent4"/>
            </a:solidFill>
            <a:ln>
              <a:noFill/>
            </a:ln>
            <a:effectLst>
              <a:outerShdw blurRad="25400" dist="50800" dir="2700000" algn="tl" rotWithShape="0">
                <a:srgbClr val="000000">
                  <a:alpha val="2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358" name="Google Shape;358;p27" descr="A picture containing drawing&#10;&#10;Description automatically generated"/>
            <p:cNvPicPr preferRelativeResize="0"/>
            <p:nvPr/>
          </p:nvPicPr>
          <p:blipFill rotWithShape="1">
            <a:blip r:embed="rId3">
              <a:alphaModFix amt="14000"/>
            </a:blip>
            <a:srcRect r="41138" b="58781"/>
            <a:stretch/>
          </p:blipFill>
          <p:spPr>
            <a:xfrm>
              <a:off x="5669822" y="3924747"/>
              <a:ext cx="1779300" cy="1731900"/>
            </a:xfrm>
            <a:prstGeom prst="ellipse">
              <a:avLst/>
            </a:prstGeom>
            <a:noFill/>
            <a:ln>
              <a:noFill/>
            </a:ln>
          </p:spPr>
        </p:pic>
      </p:grpSp>
      <p:sp>
        <p:nvSpPr>
          <p:cNvPr id="359" name="Google Shape;359;p27"/>
          <p:cNvSpPr/>
          <p:nvPr/>
        </p:nvSpPr>
        <p:spPr>
          <a:xfrm rot="15205436">
            <a:off x="4149445" y="-159887"/>
            <a:ext cx="6301771" cy="7421839"/>
          </a:xfrm>
          <a:custGeom>
            <a:avLst/>
            <a:gdLst/>
            <a:ahLst/>
            <a:cxnLst/>
            <a:rect l="l" t="t" r="r" b="b"/>
            <a:pathLst>
              <a:path w="1634490" h="1925002" extrusionOk="0">
                <a:moveTo>
                  <a:pt x="444818" y="0"/>
                </a:moveTo>
                <a:lnTo>
                  <a:pt x="1634490" y="338138"/>
                </a:lnTo>
                <a:lnTo>
                  <a:pt x="1612582" y="414338"/>
                </a:lnTo>
                <a:lnTo>
                  <a:pt x="1563053" y="400050"/>
                </a:lnTo>
                <a:cubicBezTo>
                  <a:pt x="1559243" y="384810"/>
                  <a:pt x="1546860" y="372428"/>
                  <a:pt x="1530668" y="367665"/>
                </a:cubicBezTo>
                <a:cubicBezTo>
                  <a:pt x="1505903" y="360997"/>
                  <a:pt x="1480185" y="375285"/>
                  <a:pt x="1472565" y="400050"/>
                </a:cubicBezTo>
                <a:cubicBezTo>
                  <a:pt x="1465898" y="424815"/>
                  <a:pt x="1480185" y="450533"/>
                  <a:pt x="1504950" y="458153"/>
                </a:cubicBezTo>
                <a:cubicBezTo>
                  <a:pt x="1521143" y="462915"/>
                  <a:pt x="1538288" y="458153"/>
                  <a:pt x="1550670" y="446722"/>
                </a:cubicBezTo>
                <a:lnTo>
                  <a:pt x="1600200" y="461010"/>
                </a:lnTo>
                <a:lnTo>
                  <a:pt x="1564005" y="587693"/>
                </a:lnTo>
                <a:lnTo>
                  <a:pt x="1514475" y="573405"/>
                </a:lnTo>
                <a:cubicBezTo>
                  <a:pt x="1510665" y="558165"/>
                  <a:pt x="1498282" y="545783"/>
                  <a:pt x="1482090" y="541020"/>
                </a:cubicBezTo>
                <a:cubicBezTo>
                  <a:pt x="1457325" y="534353"/>
                  <a:pt x="1431607" y="548640"/>
                  <a:pt x="1423988" y="573405"/>
                </a:cubicBezTo>
                <a:cubicBezTo>
                  <a:pt x="1417320" y="598170"/>
                  <a:pt x="1431607" y="623888"/>
                  <a:pt x="1456373" y="631508"/>
                </a:cubicBezTo>
                <a:cubicBezTo>
                  <a:pt x="1472565" y="636270"/>
                  <a:pt x="1489710" y="631508"/>
                  <a:pt x="1502093" y="620078"/>
                </a:cubicBezTo>
                <a:lnTo>
                  <a:pt x="1551623" y="634365"/>
                </a:lnTo>
                <a:lnTo>
                  <a:pt x="1515428" y="761048"/>
                </a:lnTo>
                <a:lnTo>
                  <a:pt x="1465898" y="746760"/>
                </a:lnTo>
                <a:cubicBezTo>
                  <a:pt x="1462088" y="731520"/>
                  <a:pt x="1449705" y="719138"/>
                  <a:pt x="1433513" y="714375"/>
                </a:cubicBezTo>
                <a:cubicBezTo>
                  <a:pt x="1408748" y="707708"/>
                  <a:pt x="1383030" y="721995"/>
                  <a:pt x="1375410" y="746760"/>
                </a:cubicBezTo>
                <a:cubicBezTo>
                  <a:pt x="1368743" y="771525"/>
                  <a:pt x="1383030" y="797243"/>
                  <a:pt x="1407795" y="804863"/>
                </a:cubicBezTo>
                <a:cubicBezTo>
                  <a:pt x="1423988" y="809625"/>
                  <a:pt x="1441132" y="804863"/>
                  <a:pt x="1453515" y="793433"/>
                </a:cubicBezTo>
                <a:lnTo>
                  <a:pt x="1503045" y="807720"/>
                </a:lnTo>
                <a:lnTo>
                  <a:pt x="1466850" y="934402"/>
                </a:lnTo>
                <a:lnTo>
                  <a:pt x="1417320" y="920115"/>
                </a:lnTo>
                <a:cubicBezTo>
                  <a:pt x="1413510" y="904875"/>
                  <a:pt x="1401128" y="892493"/>
                  <a:pt x="1384935" y="887730"/>
                </a:cubicBezTo>
                <a:cubicBezTo>
                  <a:pt x="1360170" y="881063"/>
                  <a:pt x="1334453" y="895350"/>
                  <a:pt x="1326832" y="920115"/>
                </a:cubicBezTo>
                <a:cubicBezTo>
                  <a:pt x="1320165" y="944880"/>
                  <a:pt x="1334453" y="970598"/>
                  <a:pt x="1359218" y="978218"/>
                </a:cubicBezTo>
                <a:cubicBezTo>
                  <a:pt x="1375410" y="982980"/>
                  <a:pt x="1392555" y="978218"/>
                  <a:pt x="1404938" y="966788"/>
                </a:cubicBezTo>
                <a:lnTo>
                  <a:pt x="1454468" y="981075"/>
                </a:lnTo>
                <a:lnTo>
                  <a:pt x="1418273" y="1107758"/>
                </a:lnTo>
                <a:lnTo>
                  <a:pt x="1368743" y="1093470"/>
                </a:lnTo>
                <a:cubicBezTo>
                  <a:pt x="1364932" y="1078230"/>
                  <a:pt x="1352550" y="1065848"/>
                  <a:pt x="1336357" y="1061085"/>
                </a:cubicBezTo>
                <a:cubicBezTo>
                  <a:pt x="1311593" y="1054418"/>
                  <a:pt x="1285875" y="1068705"/>
                  <a:pt x="1278255" y="1093470"/>
                </a:cubicBezTo>
                <a:cubicBezTo>
                  <a:pt x="1271588" y="1118235"/>
                  <a:pt x="1285875" y="1143953"/>
                  <a:pt x="1310640" y="1151573"/>
                </a:cubicBezTo>
                <a:cubicBezTo>
                  <a:pt x="1326832" y="1156335"/>
                  <a:pt x="1343978" y="1151573"/>
                  <a:pt x="1356360" y="1140143"/>
                </a:cubicBezTo>
                <a:lnTo>
                  <a:pt x="1405890" y="1154430"/>
                </a:lnTo>
                <a:lnTo>
                  <a:pt x="1369695" y="1281113"/>
                </a:lnTo>
                <a:lnTo>
                  <a:pt x="1320165" y="1266825"/>
                </a:lnTo>
                <a:cubicBezTo>
                  <a:pt x="1316355" y="1251585"/>
                  <a:pt x="1303973" y="1239203"/>
                  <a:pt x="1287780" y="1234440"/>
                </a:cubicBezTo>
                <a:cubicBezTo>
                  <a:pt x="1263015" y="1227773"/>
                  <a:pt x="1237298" y="1242060"/>
                  <a:pt x="1229678" y="1266825"/>
                </a:cubicBezTo>
                <a:cubicBezTo>
                  <a:pt x="1223010" y="1291590"/>
                  <a:pt x="1237298" y="1317308"/>
                  <a:pt x="1262063" y="1324928"/>
                </a:cubicBezTo>
                <a:cubicBezTo>
                  <a:pt x="1278255" y="1329690"/>
                  <a:pt x="1295400" y="1324928"/>
                  <a:pt x="1307782" y="1313498"/>
                </a:cubicBezTo>
                <a:lnTo>
                  <a:pt x="1357313" y="1327785"/>
                </a:lnTo>
                <a:lnTo>
                  <a:pt x="1321118" y="1454468"/>
                </a:lnTo>
                <a:lnTo>
                  <a:pt x="1271588" y="1440180"/>
                </a:lnTo>
                <a:cubicBezTo>
                  <a:pt x="1267778" y="1424940"/>
                  <a:pt x="1255395" y="1412558"/>
                  <a:pt x="1239203" y="1407795"/>
                </a:cubicBezTo>
                <a:cubicBezTo>
                  <a:pt x="1214438" y="1401128"/>
                  <a:pt x="1188720" y="1415415"/>
                  <a:pt x="1181100" y="1440180"/>
                </a:cubicBezTo>
                <a:cubicBezTo>
                  <a:pt x="1174432" y="1464945"/>
                  <a:pt x="1188720" y="1490663"/>
                  <a:pt x="1213485" y="1498283"/>
                </a:cubicBezTo>
                <a:cubicBezTo>
                  <a:pt x="1229678" y="1503045"/>
                  <a:pt x="1246823" y="1498283"/>
                  <a:pt x="1259205" y="1486853"/>
                </a:cubicBezTo>
                <a:lnTo>
                  <a:pt x="1308735" y="1501140"/>
                </a:lnTo>
                <a:lnTo>
                  <a:pt x="1272540" y="1627823"/>
                </a:lnTo>
                <a:lnTo>
                  <a:pt x="1223010" y="1613535"/>
                </a:lnTo>
                <a:cubicBezTo>
                  <a:pt x="1219200" y="1598295"/>
                  <a:pt x="1206818" y="1585913"/>
                  <a:pt x="1190625" y="1581150"/>
                </a:cubicBezTo>
                <a:cubicBezTo>
                  <a:pt x="1165860" y="1574483"/>
                  <a:pt x="1140143" y="1588770"/>
                  <a:pt x="1132523" y="1613535"/>
                </a:cubicBezTo>
                <a:cubicBezTo>
                  <a:pt x="1125855" y="1638300"/>
                  <a:pt x="1140143" y="1664018"/>
                  <a:pt x="1164907" y="1671638"/>
                </a:cubicBezTo>
                <a:cubicBezTo>
                  <a:pt x="1181100" y="1676400"/>
                  <a:pt x="1198245" y="1671638"/>
                  <a:pt x="1210628" y="1660208"/>
                </a:cubicBezTo>
                <a:lnTo>
                  <a:pt x="1260157" y="1674495"/>
                </a:lnTo>
                <a:lnTo>
                  <a:pt x="1223963" y="1801178"/>
                </a:lnTo>
                <a:lnTo>
                  <a:pt x="1174432" y="1786890"/>
                </a:lnTo>
                <a:cubicBezTo>
                  <a:pt x="1170623" y="1771650"/>
                  <a:pt x="1158240" y="1759268"/>
                  <a:pt x="1142048" y="1754505"/>
                </a:cubicBezTo>
                <a:cubicBezTo>
                  <a:pt x="1117282" y="1747838"/>
                  <a:pt x="1091565" y="1762125"/>
                  <a:pt x="1083945" y="1786890"/>
                </a:cubicBezTo>
                <a:cubicBezTo>
                  <a:pt x="1077278" y="1811655"/>
                  <a:pt x="1091565" y="1837373"/>
                  <a:pt x="1116330" y="1844993"/>
                </a:cubicBezTo>
                <a:cubicBezTo>
                  <a:pt x="1132523" y="1849755"/>
                  <a:pt x="1149668" y="1844993"/>
                  <a:pt x="1162050" y="1833563"/>
                </a:cubicBezTo>
                <a:lnTo>
                  <a:pt x="1211580" y="1847850"/>
                </a:lnTo>
                <a:lnTo>
                  <a:pt x="1189673" y="1925003"/>
                </a:lnTo>
                <a:lnTo>
                  <a:pt x="0" y="1586865"/>
                </a:lnTo>
                <a:lnTo>
                  <a:pt x="444818"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grpSp>
        <p:nvGrpSpPr>
          <p:cNvPr id="360" name="Google Shape;360;p27"/>
          <p:cNvGrpSpPr/>
          <p:nvPr/>
        </p:nvGrpSpPr>
        <p:grpSpPr>
          <a:xfrm rot="2112144">
            <a:off x="3604661" y="5150263"/>
            <a:ext cx="2529871" cy="579563"/>
            <a:chOff x="5438339" y="233749"/>
            <a:chExt cx="5585545" cy="1279581"/>
          </a:xfrm>
        </p:grpSpPr>
        <p:sp>
          <p:nvSpPr>
            <p:cNvPr id="361" name="Google Shape;361;p27"/>
            <p:cNvSpPr/>
            <p:nvPr/>
          </p:nvSpPr>
          <p:spPr>
            <a:xfrm>
              <a:off x="5438339" y="233749"/>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90320" y="635269"/>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2" name="Google Shape;362;p27"/>
            <p:cNvSpPr/>
            <p:nvPr/>
          </p:nvSpPr>
          <p:spPr>
            <a:xfrm>
              <a:off x="6151773" y="1267163"/>
              <a:ext cx="87247" cy="89542"/>
            </a:xfrm>
            <a:custGeom>
              <a:avLst/>
              <a:gdLst/>
              <a:ahLst/>
              <a:cxnLst/>
              <a:rect l="l" t="t" r="r" b="b"/>
              <a:pathLst>
                <a:path w="87247" h="89542" extrusionOk="0">
                  <a:moveTo>
                    <a:pt x="41719" y="0"/>
                  </a:moveTo>
                  <a:cubicBezTo>
                    <a:pt x="-16384" y="0"/>
                    <a:pt x="-12574" y="89535"/>
                    <a:pt x="45529" y="89535"/>
                  </a:cubicBezTo>
                  <a:cubicBezTo>
                    <a:pt x="103631" y="90488"/>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3" name="Google Shape;363;p27"/>
            <p:cNvSpPr/>
            <p:nvPr/>
          </p:nvSpPr>
          <p:spPr>
            <a:xfrm>
              <a:off x="6754706" y="923311"/>
              <a:ext cx="86533" cy="89535"/>
            </a:xfrm>
            <a:custGeom>
              <a:avLst/>
              <a:gdLst/>
              <a:ahLst/>
              <a:cxnLst/>
              <a:rect l="l" t="t" r="r" b="b"/>
              <a:pathLst>
                <a:path w="86533" h="89535" extrusionOk="0">
                  <a:moveTo>
                    <a:pt x="41719" y="0"/>
                  </a:moveTo>
                  <a:cubicBezTo>
                    <a:pt x="-16384" y="0"/>
                    <a:pt x="-12574" y="89535"/>
                    <a:pt x="45529" y="89535"/>
                  </a:cubicBezTo>
                  <a:cubicBezTo>
                    <a:pt x="102679" y="89535"/>
                    <a:pt x="98869"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4" name="Google Shape;364;p27"/>
            <p:cNvSpPr/>
            <p:nvPr/>
          </p:nvSpPr>
          <p:spPr>
            <a:xfrm>
              <a:off x="6287981" y="506116"/>
              <a:ext cx="86879" cy="89542"/>
            </a:xfrm>
            <a:custGeom>
              <a:avLst/>
              <a:gdLst/>
              <a:ahLst/>
              <a:cxnLst/>
              <a:rect l="l" t="t" r="r" b="b"/>
              <a:pathLst>
                <a:path w="86879" h="89542" extrusionOk="0">
                  <a:moveTo>
                    <a:pt x="41719" y="0"/>
                  </a:moveTo>
                  <a:cubicBezTo>
                    <a:pt x="-16384" y="0"/>
                    <a:pt x="-12574" y="89535"/>
                    <a:pt x="45529" y="89535"/>
                  </a:cubicBezTo>
                  <a:cubicBezTo>
                    <a:pt x="102679" y="90487"/>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5" name="Google Shape;365;p27"/>
            <p:cNvSpPr/>
            <p:nvPr/>
          </p:nvSpPr>
          <p:spPr>
            <a:xfrm>
              <a:off x="7370021" y="43848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6" name="Google Shape;366;p27"/>
            <p:cNvSpPr/>
            <p:nvPr/>
          </p:nvSpPr>
          <p:spPr>
            <a:xfrm>
              <a:off x="7397643" y="1330980"/>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7" name="Google Shape;367;p27"/>
            <p:cNvSpPr/>
            <p:nvPr/>
          </p:nvSpPr>
          <p:spPr>
            <a:xfrm>
              <a:off x="8135831" y="918548"/>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8" name="Google Shape;368;p27"/>
            <p:cNvSpPr/>
            <p:nvPr/>
          </p:nvSpPr>
          <p:spPr>
            <a:xfrm>
              <a:off x="8729238" y="41562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69" name="Google Shape;369;p27"/>
            <p:cNvSpPr/>
            <p:nvPr/>
          </p:nvSpPr>
          <p:spPr>
            <a:xfrm>
              <a:off x="8824488" y="1317646"/>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0" name="Google Shape;370;p27"/>
            <p:cNvSpPr/>
            <p:nvPr/>
          </p:nvSpPr>
          <p:spPr>
            <a:xfrm>
              <a:off x="9526481" y="882353"/>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1" name="Google Shape;371;p27"/>
            <p:cNvSpPr/>
            <p:nvPr/>
          </p:nvSpPr>
          <p:spPr>
            <a:xfrm>
              <a:off x="10134176" y="443251"/>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2" name="Google Shape;372;p27"/>
            <p:cNvSpPr/>
            <p:nvPr/>
          </p:nvSpPr>
          <p:spPr>
            <a:xfrm>
              <a:off x="10233236" y="1312883"/>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373" name="Google Shape;373;p27"/>
          <p:cNvGrpSpPr/>
          <p:nvPr/>
        </p:nvGrpSpPr>
        <p:grpSpPr>
          <a:xfrm rot="2112144">
            <a:off x="8482060" y="1181770"/>
            <a:ext cx="2529871" cy="579563"/>
            <a:chOff x="5438339" y="233749"/>
            <a:chExt cx="5585545" cy="1279581"/>
          </a:xfrm>
        </p:grpSpPr>
        <p:sp>
          <p:nvSpPr>
            <p:cNvPr id="374" name="Google Shape;374;p27"/>
            <p:cNvSpPr/>
            <p:nvPr/>
          </p:nvSpPr>
          <p:spPr>
            <a:xfrm>
              <a:off x="5438339" y="233749"/>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90320" y="635269"/>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5" name="Google Shape;375;p27"/>
            <p:cNvSpPr/>
            <p:nvPr/>
          </p:nvSpPr>
          <p:spPr>
            <a:xfrm>
              <a:off x="6151773" y="1267163"/>
              <a:ext cx="87247" cy="89542"/>
            </a:xfrm>
            <a:custGeom>
              <a:avLst/>
              <a:gdLst/>
              <a:ahLst/>
              <a:cxnLst/>
              <a:rect l="l" t="t" r="r" b="b"/>
              <a:pathLst>
                <a:path w="87247" h="89542" extrusionOk="0">
                  <a:moveTo>
                    <a:pt x="41719" y="0"/>
                  </a:moveTo>
                  <a:cubicBezTo>
                    <a:pt x="-16384" y="0"/>
                    <a:pt x="-12574" y="89535"/>
                    <a:pt x="45529" y="89535"/>
                  </a:cubicBezTo>
                  <a:cubicBezTo>
                    <a:pt x="103631" y="90488"/>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6" name="Google Shape;376;p27"/>
            <p:cNvSpPr/>
            <p:nvPr/>
          </p:nvSpPr>
          <p:spPr>
            <a:xfrm>
              <a:off x="6754706" y="923311"/>
              <a:ext cx="86533" cy="89535"/>
            </a:xfrm>
            <a:custGeom>
              <a:avLst/>
              <a:gdLst/>
              <a:ahLst/>
              <a:cxnLst/>
              <a:rect l="l" t="t" r="r" b="b"/>
              <a:pathLst>
                <a:path w="86533" h="89535" extrusionOk="0">
                  <a:moveTo>
                    <a:pt x="41719" y="0"/>
                  </a:moveTo>
                  <a:cubicBezTo>
                    <a:pt x="-16384" y="0"/>
                    <a:pt x="-12574" y="89535"/>
                    <a:pt x="45529" y="89535"/>
                  </a:cubicBezTo>
                  <a:cubicBezTo>
                    <a:pt x="102679" y="89535"/>
                    <a:pt x="98869"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7" name="Google Shape;377;p27"/>
            <p:cNvSpPr/>
            <p:nvPr/>
          </p:nvSpPr>
          <p:spPr>
            <a:xfrm>
              <a:off x="6287981" y="506116"/>
              <a:ext cx="86879" cy="89542"/>
            </a:xfrm>
            <a:custGeom>
              <a:avLst/>
              <a:gdLst/>
              <a:ahLst/>
              <a:cxnLst/>
              <a:rect l="l" t="t" r="r" b="b"/>
              <a:pathLst>
                <a:path w="86879" h="89542" extrusionOk="0">
                  <a:moveTo>
                    <a:pt x="41719" y="0"/>
                  </a:moveTo>
                  <a:cubicBezTo>
                    <a:pt x="-16384" y="0"/>
                    <a:pt x="-12574" y="89535"/>
                    <a:pt x="45529" y="89535"/>
                  </a:cubicBezTo>
                  <a:cubicBezTo>
                    <a:pt x="102679" y="90487"/>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8" name="Google Shape;378;p27"/>
            <p:cNvSpPr/>
            <p:nvPr/>
          </p:nvSpPr>
          <p:spPr>
            <a:xfrm>
              <a:off x="7370021" y="43848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9" name="Google Shape;379;p27"/>
            <p:cNvSpPr/>
            <p:nvPr/>
          </p:nvSpPr>
          <p:spPr>
            <a:xfrm>
              <a:off x="7397643" y="1330980"/>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0" name="Google Shape;380;p27"/>
            <p:cNvSpPr/>
            <p:nvPr/>
          </p:nvSpPr>
          <p:spPr>
            <a:xfrm>
              <a:off x="8135831" y="918548"/>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1" name="Google Shape;381;p27"/>
            <p:cNvSpPr/>
            <p:nvPr/>
          </p:nvSpPr>
          <p:spPr>
            <a:xfrm>
              <a:off x="8729238" y="41562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2" name="Google Shape;382;p27"/>
            <p:cNvSpPr/>
            <p:nvPr/>
          </p:nvSpPr>
          <p:spPr>
            <a:xfrm>
              <a:off x="8824488" y="1317646"/>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3" name="Google Shape;383;p27"/>
            <p:cNvSpPr/>
            <p:nvPr/>
          </p:nvSpPr>
          <p:spPr>
            <a:xfrm>
              <a:off x="9526481" y="882353"/>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4" name="Google Shape;384;p27"/>
            <p:cNvSpPr/>
            <p:nvPr/>
          </p:nvSpPr>
          <p:spPr>
            <a:xfrm>
              <a:off x="10134176" y="443251"/>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85" name="Google Shape;385;p27"/>
            <p:cNvSpPr/>
            <p:nvPr/>
          </p:nvSpPr>
          <p:spPr>
            <a:xfrm>
              <a:off x="10233236" y="1312883"/>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386" name="Google Shape;386;p27"/>
          <p:cNvSpPr txBox="1">
            <a:spLocks noGrp="1"/>
          </p:cNvSpPr>
          <p:nvPr>
            <p:ph type="title"/>
          </p:nvPr>
        </p:nvSpPr>
        <p:spPr>
          <a:xfrm>
            <a:off x="1214785" y="2652695"/>
            <a:ext cx="1213691" cy="1230600"/>
          </a:xfrm>
          <a:prstGeom prst="rect">
            <a:avLst/>
          </a:prstGeom>
          <a:noFill/>
          <a:ln>
            <a:noFill/>
          </a:ln>
        </p:spPr>
        <p:txBody>
          <a:bodyPr spcFirstLastPara="1" wrap="square" lIns="121900" tIns="121900" rIns="121900" bIns="121900" anchor="ctr" anchorCtr="0">
            <a:noAutofit/>
          </a:bodyPr>
          <a:lstStyle/>
          <a:p>
            <a:pPr marL="0" lvl="0" indent="0" algn="ctr" rtl="0">
              <a:lnSpc>
                <a:spcPct val="100000"/>
              </a:lnSpc>
              <a:spcBef>
                <a:spcPts val="0"/>
              </a:spcBef>
              <a:spcAft>
                <a:spcPts val="0"/>
              </a:spcAft>
              <a:buSzPts val="15000"/>
              <a:buNone/>
            </a:pPr>
            <a:r>
              <a:rPr lang="en" dirty="0"/>
              <a:t>01</a:t>
            </a:r>
            <a:endParaRPr dirty="0"/>
          </a:p>
        </p:txBody>
      </p:sp>
      <p:sp>
        <p:nvSpPr>
          <p:cNvPr id="388" name="Google Shape;388;p27"/>
          <p:cNvSpPr txBox="1">
            <a:spLocks noGrp="1"/>
          </p:cNvSpPr>
          <p:nvPr>
            <p:ph type="body" idx="4294967295"/>
          </p:nvPr>
        </p:nvSpPr>
        <p:spPr>
          <a:xfrm>
            <a:off x="4029549" y="1736172"/>
            <a:ext cx="6637149" cy="3253855"/>
          </a:xfrm>
          <a:prstGeom prst="rect">
            <a:avLst/>
          </a:prstGeom>
          <a:noFill/>
          <a:ln>
            <a:noFill/>
          </a:ln>
        </p:spPr>
        <p:txBody>
          <a:bodyPr spcFirstLastPara="1" wrap="square" lIns="121900" tIns="121900" rIns="121900" bIns="121900" anchor="ctr" anchorCtr="0">
            <a:noAutofit/>
          </a:bodyPr>
          <a:lstStyle/>
          <a:p>
            <a:pPr marL="0" lvl="0" indent="0" algn="ctr">
              <a:buSzPts val="1900"/>
              <a:buNone/>
            </a:pPr>
            <a:r>
              <a:rPr lang="en-US" sz="2000" b="0" dirty="0" err="1">
                <a:latin typeface="Felix Titling" panose="04060505060202020A04" pitchFamily="82" charset="0"/>
              </a:rPr>
              <a:t>Pola</a:t>
            </a:r>
            <a:r>
              <a:rPr lang="en-US" sz="2000" b="0" dirty="0">
                <a:latin typeface="Felix Titling" panose="04060505060202020A04" pitchFamily="82" charset="0"/>
              </a:rPr>
              <a:t> </a:t>
            </a:r>
            <a:r>
              <a:rPr lang="en-US" sz="2000" b="0" dirty="0" err="1">
                <a:latin typeface="Felix Titling" panose="04060505060202020A04" pitchFamily="82" charset="0"/>
              </a:rPr>
              <a:t>perjuangan</a:t>
            </a:r>
            <a:r>
              <a:rPr lang="en-US" sz="2000" b="0" dirty="0">
                <a:latin typeface="Felix Titling" panose="04060505060202020A04" pitchFamily="82" charset="0"/>
              </a:rPr>
              <a:t> </a:t>
            </a:r>
            <a:r>
              <a:rPr lang="en-US" sz="2000" b="0" dirty="0" err="1">
                <a:latin typeface="Felix Titling" panose="04060505060202020A04" pitchFamily="82" charset="0"/>
              </a:rPr>
              <a:t>Muhammadiyah</a:t>
            </a:r>
            <a:r>
              <a:rPr lang="en-US" sz="2000" b="0" dirty="0">
                <a:latin typeface="Felix Titling" panose="04060505060202020A04" pitchFamily="82" charset="0"/>
              </a:rPr>
              <a:t> </a:t>
            </a:r>
            <a:r>
              <a:rPr lang="en-US" sz="2000" b="0" dirty="0" err="1">
                <a:latin typeface="Felix Titling" panose="04060505060202020A04" pitchFamily="82" charset="0"/>
              </a:rPr>
              <a:t>menggunakan</a:t>
            </a:r>
            <a:r>
              <a:rPr lang="en-US" sz="2000" b="0" dirty="0">
                <a:latin typeface="Felix Titling" panose="04060505060202020A04" pitchFamily="82" charset="0"/>
              </a:rPr>
              <a:t> </a:t>
            </a:r>
            <a:r>
              <a:rPr lang="en-US" sz="2000" b="0" dirty="0" err="1">
                <a:latin typeface="Felix Titling" panose="04060505060202020A04" pitchFamily="82" charset="0"/>
              </a:rPr>
              <a:t>da’wah</a:t>
            </a:r>
            <a:r>
              <a:rPr lang="en-US" sz="2000" b="0" dirty="0">
                <a:latin typeface="Felix Titling" panose="04060505060202020A04" pitchFamily="82" charset="0"/>
              </a:rPr>
              <a:t> Islam Amar </a:t>
            </a:r>
            <a:r>
              <a:rPr lang="en-US" sz="2000" b="0" dirty="0" err="1">
                <a:latin typeface="Felix Titling" panose="04060505060202020A04" pitchFamily="82" charset="0"/>
              </a:rPr>
              <a:t>Ma’ruf</a:t>
            </a:r>
            <a:r>
              <a:rPr lang="en-US" sz="2000" b="0" dirty="0">
                <a:latin typeface="Felix Titling" panose="04060505060202020A04" pitchFamily="82" charset="0"/>
              </a:rPr>
              <a:t> </a:t>
            </a:r>
            <a:r>
              <a:rPr lang="en-US" sz="2000" b="0" dirty="0" err="1">
                <a:latin typeface="Felix Titling" panose="04060505060202020A04" pitchFamily="82" charset="0"/>
              </a:rPr>
              <a:t>Nahi</a:t>
            </a:r>
            <a:r>
              <a:rPr lang="en-US" sz="2000" b="0" dirty="0">
                <a:latin typeface="Felix Titling" panose="04060505060202020A04" pitchFamily="82" charset="0"/>
              </a:rPr>
              <a:t> </a:t>
            </a:r>
            <a:r>
              <a:rPr lang="en-US" sz="2000" b="0" dirty="0" err="1">
                <a:latin typeface="Felix Titling" panose="04060505060202020A04" pitchFamily="82" charset="0"/>
              </a:rPr>
              <a:t>Munkar</a:t>
            </a:r>
            <a:r>
              <a:rPr lang="en-US" sz="2000" b="0" dirty="0">
                <a:latin typeface="Felix Titling" panose="04060505060202020A04" pitchFamily="82" charset="0"/>
              </a:rPr>
              <a:t> </a:t>
            </a:r>
            <a:r>
              <a:rPr lang="en-US" sz="2000" b="0" dirty="0" err="1">
                <a:latin typeface="Felix Titling" panose="04060505060202020A04" pitchFamily="82" charset="0"/>
              </a:rPr>
              <a:t>dalam</a:t>
            </a:r>
            <a:r>
              <a:rPr lang="en-US" sz="2000" b="0" dirty="0">
                <a:latin typeface="Felix Titling" panose="04060505060202020A04" pitchFamily="82" charset="0"/>
              </a:rPr>
              <a:t> </a:t>
            </a:r>
            <a:r>
              <a:rPr lang="en-US" sz="2000" b="0" dirty="0" err="1">
                <a:latin typeface="Felix Titling" panose="04060505060202020A04" pitchFamily="82" charset="0"/>
              </a:rPr>
              <a:t>arti</a:t>
            </a:r>
            <a:r>
              <a:rPr lang="en-US" sz="2000" b="0" dirty="0">
                <a:latin typeface="Felix Titling" panose="04060505060202020A04" pitchFamily="82" charset="0"/>
              </a:rPr>
              <a:t> </a:t>
            </a:r>
            <a:r>
              <a:rPr lang="en-US" sz="2000" b="0" dirty="0" err="1">
                <a:latin typeface="Felix Titling" panose="04060505060202020A04" pitchFamily="82" charset="0"/>
              </a:rPr>
              <a:t>dan</a:t>
            </a:r>
            <a:r>
              <a:rPr lang="en-US" sz="2000" b="0" dirty="0">
                <a:latin typeface="Felix Titling" panose="04060505060202020A04" pitchFamily="82" charset="0"/>
              </a:rPr>
              <a:t> </a:t>
            </a:r>
            <a:r>
              <a:rPr lang="en-US" sz="2000" b="0" dirty="0" err="1">
                <a:latin typeface="Felix Titling" panose="04060505060202020A04" pitchFamily="82" charset="0"/>
              </a:rPr>
              <a:t>proporsi</a:t>
            </a:r>
            <a:r>
              <a:rPr lang="en-US" sz="2000" b="0" dirty="0">
                <a:latin typeface="Felix Titling" panose="04060505060202020A04" pitchFamily="82" charset="0"/>
              </a:rPr>
              <a:t> yang </a:t>
            </a:r>
            <a:r>
              <a:rPr lang="en-US" sz="2000" b="0" dirty="0" err="1">
                <a:latin typeface="Felix Titling" panose="04060505060202020A04" pitchFamily="82" charset="0"/>
              </a:rPr>
              <a:t>sebenar-benarnya</a:t>
            </a:r>
            <a:r>
              <a:rPr lang="en-US" sz="2000" b="0" dirty="0">
                <a:latin typeface="Felix Titling" panose="04060505060202020A04" pitchFamily="82" charset="0"/>
              </a:rPr>
              <a:t> </a:t>
            </a:r>
            <a:r>
              <a:rPr lang="en-US" sz="2000" b="0" dirty="0" err="1">
                <a:latin typeface="Felix Titling" panose="04060505060202020A04" pitchFamily="82" charset="0"/>
              </a:rPr>
              <a:t>sebagai</a:t>
            </a:r>
            <a:r>
              <a:rPr lang="en-US" sz="2000" b="0" dirty="0">
                <a:latin typeface="Felix Titling" panose="04060505060202020A04" pitchFamily="82" charset="0"/>
              </a:rPr>
              <a:t> </a:t>
            </a:r>
            <a:r>
              <a:rPr lang="en-US" sz="2000" b="0" dirty="0" err="1">
                <a:latin typeface="Felix Titling" panose="04060505060202020A04" pitchFamily="82" charset="0"/>
              </a:rPr>
              <a:t>jalan</a:t>
            </a:r>
            <a:r>
              <a:rPr lang="en-US" sz="2000" b="0" dirty="0">
                <a:latin typeface="Felix Titling" panose="04060505060202020A04" pitchFamily="82" charset="0"/>
              </a:rPr>
              <a:t> </a:t>
            </a:r>
            <a:r>
              <a:rPr lang="en-US" sz="2000" b="0" dirty="0" err="1">
                <a:latin typeface="Felix Titling" panose="04060505060202020A04" pitchFamily="82" charset="0"/>
              </a:rPr>
              <a:t>satu-satunya</a:t>
            </a:r>
            <a:r>
              <a:rPr lang="en-US" sz="2000" b="0" dirty="0">
                <a:latin typeface="Felix Titling" panose="04060505060202020A04" pitchFamily="82" charset="0"/>
              </a:rPr>
              <a:t>. </a:t>
            </a:r>
            <a:r>
              <a:rPr lang="en-US" sz="2000" b="0" dirty="0" err="1">
                <a:latin typeface="Felix Titling" panose="04060505060202020A04" pitchFamily="82" charset="0"/>
              </a:rPr>
              <a:t>Lebih</a:t>
            </a:r>
            <a:r>
              <a:rPr lang="en-US" sz="2000" b="0" dirty="0">
                <a:latin typeface="Felix Titling" panose="04060505060202020A04" pitchFamily="82" charset="0"/>
              </a:rPr>
              <a:t> </a:t>
            </a:r>
            <a:r>
              <a:rPr lang="en-US" sz="2000" b="0" dirty="0" err="1">
                <a:latin typeface="Felix Titling" panose="04060505060202020A04" pitchFamily="82" charset="0"/>
              </a:rPr>
              <a:t>lanjut</a:t>
            </a:r>
            <a:r>
              <a:rPr lang="en-US" sz="2000" b="0" dirty="0">
                <a:latin typeface="Felix Titling" panose="04060505060202020A04" pitchFamily="82" charset="0"/>
              </a:rPr>
              <a:t> </a:t>
            </a:r>
            <a:r>
              <a:rPr lang="en-US" sz="2000" b="0" dirty="0" err="1">
                <a:latin typeface="Felix Titling" panose="04060505060202020A04" pitchFamily="82" charset="0"/>
              </a:rPr>
              <a:t>untuk</a:t>
            </a:r>
            <a:r>
              <a:rPr lang="en-US" sz="2000" b="0" dirty="0">
                <a:latin typeface="Felix Titling" panose="04060505060202020A04" pitchFamily="82" charset="0"/>
              </a:rPr>
              <a:t> </a:t>
            </a:r>
            <a:r>
              <a:rPr lang="en-US" sz="2000" b="0" dirty="0" err="1">
                <a:latin typeface="Felix Titling" panose="04060505060202020A04" pitchFamily="82" charset="0"/>
              </a:rPr>
              <a:t>mengetahui</a:t>
            </a:r>
            <a:r>
              <a:rPr lang="en-US" sz="2000" b="0" dirty="0">
                <a:latin typeface="Felix Titling" panose="04060505060202020A04" pitchFamily="82" charset="0"/>
              </a:rPr>
              <a:t> </a:t>
            </a:r>
            <a:r>
              <a:rPr lang="en-US" sz="2000" b="0" dirty="0" err="1">
                <a:latin typeface="Felix Titling" panose="04060505060202020A04" pitchFamily="82" charset="0"/>
              </a:rPr>
              <a:t>tentang</a:t>
            </a:r>
            <a:r>
              <a:rPr lang="en-US" sz="2000" b="0" dirty="0">
                <a:latin typeface="Felix Titling" panose="04060505060202020A04" pitchFamily="82" charset="0"/>
              </a:rPr>
              <a:t> </a:t>
            </a:r>
            <a:r>
              <a:rPr lang="en-US" sz="2000" b="0" dirty="0" err="1">
                <a:latin typeface="Felix Titling" panose="04060505060202020A04" pitchFamily="82" charset="0"/>
              </a:rPr>
              <a:t>itu</a:t>
            </a:r>
            <a:r>
              <a:rPr lang="en-US" sz="2000" b="0" dirty="0">
                <a:latin typeface="Felix Titling" panose="04060505060202020A04" pitchFamily="82" charset="0"/>
              </a:rPr>
              <a:t> </a:t>
            </a:r>
            <a:r>
              <a:rPr lang="en-US" sz="2000" b="0" dirty="0" err="1">
                <a:latin typeface="Felix Titling" panose="04060505060202020A04" pitchFamily="82" charset="0"/>
              </a:rPr>
              <a:t>dapat</a:t>
            </a:r>
            <a:r>
              <a:rPr lang="en-US" sz="2000" b="0" dirty="0">
                <a:latin typeface="Felix Titling" panose="04060505060202020A04" pitchFamily="82" charset="0"/>
              </a:rPr>
              <a:t> </a:t>
            </a:r>
            <a:r>
              <a:rPr lang="en-US" sz="2000" b="0" dirty="0" err="1">
                <a:latin typeface="Felix Titling" panose="04060505060202020A04" pitchFamily="82" charset="0"/>
              </a:rPr>
              <a:t>dilihat</a:t>
            </a:r>
            <a:r>
              <a:rPr lang="en-US" sz="2000" b="0" dirty="0">
                <a:latin typeface="Felix Titling" panose="04060505060202020A04" pitchFamily="82" charset="0"/>
              </a:rPr>
              <a:t> </a:t>
            </a:r>
            <a:r>
              <a:rPr lang="en-US" sz="2000" b="0" dirty="0" err="1">
                <a:latin typeface="Felix Titling" panose="04060505060202020A04" pitchFamily="82" charset="0"/>
              </a:rPr>
              <a:t>dan</a:t>
            </a:r>
            <a:r>
              <a:rPr lang="en-US" sz="2000" b="0" dirty="0">
                <a:latin typeface="Felix Titling" panose="04060505060202020A04" pitchFamily="82" charset="0"/>
              </a:rPr>
              <a:t> </a:t>
            </a:r>
            <a:r>
              <a:rPr lang="en-US" sz="2000" b="0" dirty="0" err="1">
                <a:latin typeface="Felix Titling" panose="04060505060202020A04" pitchFamily="82" charset="0"/>
              </a:rPr>
              <a:t>dipahami</a:t>
            </a:r>
            <a:r>
              <a:rPr lang="en-US" sz="2000" b="0" dirty="0">
                <a:latin typeface="Felix Titling" panose="04060505060202020A04" pitchFamily="82" charset="0"/>
              </a:rPr>
              <a:t> </a:t>
            </a:r>
            <a:r>
              <a:rPr lang="en-US" sz="2000" b="0" dirty="0" err="1">
                <a:latin typeface="Felix Titling" panose="04060505060202020A04" pitchFamily="82" charset="0"/>
              </a:rPr>
              <a:t>dalam</a:t>
            </a:r>
            <a:r>
              <a:rPr lang="en-US" sz="2000" b="0" dirty="0">
                <a:latin typeface="Felix Titling" panose="04060505060202020A04" pitchFamily="82" charset="0"/>
              </a:rPr>
              <a:t> </a:t>
            </a:r>
            <a:r>
              <a:rPr lang="en-US" sz="2000" b="0" dirty="0" err="1">
                <a:latin typeface="Felix Titling" panose="04060505060202020A04" pitchFamily="82" charset="0"/>
              </a:rPr>
              <a:t>Khittah</a:t>
            </a:r>
            <a:r>
              <a:rPr lang="en-US" sz="2000" b="0" dirty="0">
                <a:latin typeface="Felix Titling" panose="04060505060202020A04" pitchFamily="82" charset="0"/>
              </a:rPr>
              <a:t> </a:t>
            </a:r>
            <a:r>
              <a:rPr lang="en-US" sz="2000" b="0" dirty="0" err="1">
                <a:latin typeface="Felix Titling" panose="04060505060202020A04" pitchFamily="82" charset="0"/>
              </a:rPr>
              <a:t>Perjuangan</a:t>
            </a:r>
            <a:r>
              <a:rPr lang="en-US" sz="2000" b="0" dirty="0">
                <a:latin typeface="Felix Titling" panose="04060505060202020A04" pitchFamily="82" charset="0"/>
              </a:rPr>
              <a:t> </a:t>
            </a:r>
            <a:r>
              <a:rPr lang="en-US" sz="2000" b="0" dirty="0" err="1">
                <a:latin typeface="Felix Titling" panose="04060505060202020A04" pitchFamily="82" charset="0"/>
              </a:rPr>
              <a:t>Muhammadiyah</a:t>
            </a:r>
            <a:endParaRPr sz="2000" b="0" dirty="0">
              <a:latin typeface="Felix Titling" panose="04060505060202020A04" pitchFamily="82" charset="0"/>
            </a:endParaRPr>
          </a:p>
        </p:txBody>
      </p:sp>
      <p:sp>
        <p:nvSpPr>
          <p:cNvPr id="389" name="Google Shape;389;p27"/>
          <p:cNvSpPr/>
          <p:nvPr/>
        </p:nvSpPr>
        <p:spPr>
          <a:xfrm>
            <a:off x="1019941" y="2031259"/>
            <a:ext cx="1047928" cy="915671"/>
          </a:xfrm>
          <a:custGeom>
            <a:avLst/>
            <a:gdLst/>
            <a:ahLst/>
            <a:cxnLst/>
            <a:rect l="l" t="t" r="r" b="b"/>
            <a:pathLst>
              <a:path w="578167" h="505198" extrusionOk="0">
                <a:moveTo>
                  <a:pt x="428625" y="256596"/>
                </a:moveTo>
                <a:cubicBezTo>
                  <a:pt x="429578" y="256596"/>
                  <a:pt x="432435" y="254691"/>
                  <a:pt x="437198" y="248976"/>
                </a:cubicBezTo>
                <a:cubicBezTo>
                  <a:pt x="483870" y="203256"/>
                  <a:pt x="531495" y="156584"/>
                  <a:pt x="578168" y="110864"/>
                </a:cubicBezTo>
                <a:cubicBezTo>
                  <a:pt x="568643" y="108006"/>
                  <a:pt x="560070" y="106101"/>
                  <a:pt x="550545" y="103244"/>
                </a:cubicBezTo>
                <a:cubicBezTo>
                  <a:pt x="547688" y="102291"/>
                  <a:pt x="544830" y="101339"/>
                  <a:pt x="541020" y="100386"/>
                </a:cubicBezTo>
                <a:cubicBezTo>
                  <a:pt x="538163" y="99434"/>
                  <a:pt x="532448" y="93719"/>
                  <a:pt x="531495" y="97529"/>
                </a:cubicBezTo>
                <a:cubicBezTo>
                  <a:pt x="527685" y="91814"/>
                  <a:pt x="482918" y="78479"/>
                  <a:pt x="521970" y="94671"/>
                </a:cubicBezTo>
                <a:cubicBezTo>
                  <a:pt x="507683" y="88956"/>
                  <a:pt x="496253" y="85146"/>
                  <a:pt x="490538" y="82289"/>
                </a:cubicBezTo>
                <a:cubicBezTo>
                  <a:pt x="488633" y="82289"/>
                  <a:pt x="487680" y="82289"/>
                  <a:pt x="486728" y="81336"/>
                </a:cubicBezTo>
                <a:cubicBezTo>
                  <a:pt x="489585" y="82289"/>
                  <a:pt x="498158" y="86099"/>
                  <a:pt x="513398" y="90861"/>
                </a:cubicBezTo>
                <a:cubicBezTo>
                  <a:pt x="505778" y="88004"/>
                  <a:pt x="500063" y="86099"/>
                  <a:pt x="494348" y="85146"/>
                </a:cubicBezTo>
                <a:cubicBezTo>
                  <a:pt x="493395" y="85146"/>
                  <a:pt x="492443" y="85146"/>
                  <a:pt x="491490" y="85146"/>
                </a:cubicBezTo>
                <a:cubicBezTo>
                  <a:pt x="495300" y="86099"/>
                  <a:pt x="499110" y="87051"/>
                  <a:pt x="503873" y="88004"/>
                </a:cubicBezTo>
                <a:cubicBezTo>
                  <a:pt x="498158" y="87051"/>
                  <a:pt x="493395" y="85146"/>
                  <a:pt x="489585" y="85146"/>
                </a:cubicBezTo>
                <a:cubicBezTo>
                  <a:pt x="485775" y="85146"/>
                  <a:pt x="481965" y="85146"/>
                  <a:pt x="479108" y="85146"/>
                </a:cubicBezTo>
                <a:cubicBezTo>
                  <a:pt x="476250" y="85146"/>
                  <a:pt x="473393" y="86099"/>
                  <a:pt x="470535" y="86099"/>
                </a:cubicBezTo>
                <a:cubicBezTo>
                  <a:pt x="466725" y="87051"/>
                  <a:pt x="463868" y="88004"/>
                  <a:pt x="462915" y="88956"/>
                </a:cubicBezTo>
                <a:cubicBezTo>
                  <a:pt x="461963" y="89909"/>
                  <a:pt x="461010" y="89909"/>
                  <a:pt x="460058" y="89909"/>
                </a:cubicBezTo>
                <a:cubicBezTo>
                  <a:pt x="457200" y="90861"/>
                  <a:pt x="457200" y="90861"/>
                  <a:pt x="458153" y="89909"/>
                </a:cubicBezTo>
                <a:cubicBezTo>
                  <a:pt x="461963" y="89909"/>
                  <a:pt x="463868" y="88004"/>
                  <a:pt x="468630" y="85146"/>
                </a:cubicBezTo>
                <a:cubicBezTo>
                  <a:pt x="465773" y="87051"/>
                  <a:pt x="462915" y="88956"/>
                  <a:pt x="461010" y="89909"/>
                </a:cubicBezTo>
                <a:cubicBezTo>
                  <a:pt x="461963" y="88956"/>
                  <a:pt x="462915" y="88004"/>
                  <a:pt x="464820" y="87051"/>
                </a:cubicBezTo>
                <a:cubicBezTo>
                  <a:pt x="462915" y="88956"/>
                  <a:pt x="461010" y="89909"/>
                  <a:pt x="460058" y="90861"/>
                </a:cubicBezTo>
                <a:cubicBezTo>
                  <a:pt x="453390" y="94671"/>
                  <a:pt x="457200" y="90861"/>
                  <a:pt x="471488" y="76574"/>
                </a:cubicBezTo>
                <a:cubicBezTo>
                  <a:pt x="450533" y="98481"/>
                  <a:pt x="449580" y="99434"/>
                  <a:pt x="467678" y="75621"/>
                </a:cubicBezTo>
                <a:cubicBezTo>
                  <a:pt x="448628" y="100386"/>
                  <a:pt x="447675" y="100386"/>
                  <a:pt x="461963" y="73716"/>
                </a:cubicBezTo>
                <a:cubicBezTo>
                  <a:pt x="447675" y="101339"/>
                  <a:pt x="446723" y="101339"/>
                  <a:pt x="457200" y="71811"/>
                </a:cubicBezTo>
                <a:cubicBezTo>
                  <a:pt x="446723" y="101339"/>
                  <a:pt x="445770" y="102291"/>
                  <a:pt x="453390" y="70859"/>
                </a:cubicBezTo>
                <a:cubicBezTo>
                  <a:pt x="448628" y="91814"/>
                  <a:pt x="446723" y="98481"/>
                  <a:pt x="446723" y="89909"/>
                </a:cubicBezTo>
                <a:cubicBezTo>
                  <a:pt x="447675" y="86099"/>
                  <a:pt x="448628" y="81336"/>
                  <a:pt x="450533" y="73716"/>
                </a:cubicBezTo>
                <a:cubicBezTo>
                  <a:pt x="448628" y="80384"/>
                  <a:pt x="447675" y="86099"/>
                  <a:pt x="446723" y="88956"/>
                </a:cubicBezTo>
                <a:cubicBezTo>
                  <a:pt x="446723" y="87051"/>
                  <a:pt x="446723" y="83241"/>
                  <a:pt x="446723" y="79431"/>
                </a:cubicBezTo>
                <a:cubicBezTo>
                  <a:pt x="447675" y="80384"/>
                  <a:pt x="447675" y="79431"/>
                  <a:pt x="446723" y="77526"/>
                </a:cubicBezTo>
                <a:cubicBezTo>
                  <a:pt x="446723" y="74669"/>
                  <a:pt x="446723" y="70859"/>
                  <a:pt x="446723" y="67049"/>
                </a:cubicBezTo>
                <a:cubicBezTo>
                  <a:pt x="446723" y="70859"/>
                  <a:pt x="446723" y="74669"/>
                  <a:pt x="446723" y="77526"/>
                </a:cubicBezTo>
                <a:cubicBezTo>
                  <a:pt x="445770" y="76574"/>
                  <a:pt x="445770" y="75621"/>
                  <a:pt x="444818" y="74669"/>
                </a:cubicBezTo>
                <a:cubicBezTo>
                  <a:pt x="443865" y="73716"/>
                  <a:pt x="442913" y="72764"/>
                  <a:pt x="441008" y="71811"/>
                </a:cubicBezTo>
                <a:cubicBezTo>
                  <a:pt x="441008" y="72764"/>
                  <a:pt x="441008" y="73716"/>
                  <a:pt x="441008" y="74669"/>
                </a:cubicBezTo>
                <a:cubicBezTo>
                  <a:pt x="443865" y="76574"/>
                  <a:pt x="445770" y="77526"/>
                  <a:pt x="445770" y="78479"/>
                </a:cubicBezTo>
                <a:cubicBezTo>
                  <a:pt x="445770" y="78479"/>
                  <a:pt x="446723" y="79431"/>
                  <a:pt x="446723" y="79431"/>
                </a:cubicBezTo>
                <a:cubicBezTo>
                  <a:pt x="446723" y="85146"/>
                  <a:pt x="445770" y="88956"/>
                  <a:pt x="445770" y="91814"/>
                </a:cubicBezTo>
                <a:cubicBezTo>
                  <a:pt x="444818" y="95624"/>
                  <a:pt x="444818" y="95624"/>
                  <a:pt x="443865" y="90861"/>
                </a:cubicBezTo>
                <a:cubicBezTo>
                  <a:pt x="443865" y="90861"/>
                  <a:pt x="443865" y="89909"/>
                  <a:pt x="442913" y="88956"/>
                </a:cubicBezTo>
                <a:cubicBezTo>
                  <a:pt x="441960" y="87051"/>
                  <a:pt x="437198" y="80384"/>
                  <a:pt x="434340" y="75621"/>
                </a:cubicBezTo>
                <a:cubicBezTo>
                  <a:pt x="428625" y="70859"/>
                  <a:pt x="421958" y="65144"/>
                  <a:pt x="418148" y="61334"/>
                </a:cubicBezTo>
                <a:cubicBezTo>
                  <a:pt x="411480" y="57524"/>
                  <a:pt x="405765" y="54666"/>
                  <a:pt x="406718" y="52761"/>
                </a:cubicBezTo>
                <a:cubicBezTo>
                  <a:pt x="397193" y="49904"/>
                  <a:pt x="392430" y="49904"/>
                  <a:pt x="393383" y="48951"/>
                </a:cubicBezTo>
                <a:cubicBezTo>
                  <a:pt x="380048" y="51809"/>
                  <a:pt x="379095" y="51809"/>
                  <a:pt x="391478" y="45141"/>
                </a:cubicBezTo>
                <a:cubicBezTo>
                  <a:pt x="373380" y="54666"/>
                  <a:pt x="374333" y="52761"/>
                  <a:pt x="391478" y="33711"/>
                </a:cubicBezTo>
                <a:cubicBezTo>
                  <a:pt x="373380" y="53714"/>
                  <a:pt x="371475" y="55619"/>
                  <a:pt x="380048" y="33711"/>
                </a:cubicBezTo>
                <a:cubicBezTo>
                  <a:pt x="375285" y="47046"/>
                  <a:pt x="373380" y="50856"/>
                  <a:pt x="373380" y="45141"/>
                </a:cubicBezTo>
                <a:cubicBezTo>
                  <a:pt x="373380" y="45141"/>
                  <a:pt x="372428" y="42284"/>
                  <a:pt x="371475" y="35616"/>
                </a:cubicBezTo>
                <a:cubicBezTo>
                  <a:pt x="370523" y="33711"/>
                  <a:pt x="369570" y="30854"/>
                  <a:pt x="368618" y="27996"/>
                </a:cubicBezTo>
                <a:cubicBezTo>
                  <a:pt x="365760" y="23234"/>
                  <a:pt x="359093" y="14661"/>
                  <a:pt x="349568" y="4184"/>
                </a:cubicBezTo>
                <a:cubicBezTo>
                  <a:pt x="371475" y="29901"/>
                  <a:pt x="346710" y="5136"/>
                  <a:pt x="338138" y="374"/>
                </a:cubicBezTo>
                <a:cubicBezTo>
                  <a:pt x="331470" y="-579"/>
                  <a:pt x="325755" y="374"/>
                  <a:pt x="320993" y="2279"/>
                </a:cubicBezTo>
                <a:cubicBezTo>
                  <a:pt x="316230" y="4184"/>
                  <a:pt x="311468" y="7041"/>
                  <a:pt x="306705" y="10851"/>
                </a:cubicBezTo>
                <a:cubicBezTo>
                  <a:pt x="302895" y="14661"/>
                  <a:pt x="299085" y="18471"/>
                  <a:pt x="295275" y="23234"/>
                </a:cubicBezTo>
                <a:cubicBezTo>
                  <a:pt x="290513" y="28949"/>
                  <a:pt x="285750" y="34664"/>
                  <a:pt x="280988" y="40379"/>
                </a:cubicBezTo>
                <a:cubicBezTo>
                  <a:pt x="239078" y="91814"/>
                  <a:pt x="263843" y="65144"/>
                  <a:pt x="221933" y="116579"/>
                </a:cubicBezTo>
                <a:cubicBezTo>
                  <a:pt x="181928" y="165156"/>
                  <a:pt x="171450" y="156584"/>
                  <a:pt x="129540" y="204209"/>
                </a:cubicBezTo>
                <a:cubicBezTo>
                  <a:pt x="96203" y="242309"/>
                  <a:pt x="41910" y="278504"/>
                  <a:pt x="11430" y="321366"/>
                </a:cubicBezTo>
                <a:cubicBezTo>
                  <a:pt x="7620" y="327081"/>
                  <a:pt x="3810" y="333749"/>
                  <a:pt x="0" y="340416"/>
                </a:cubicBezTo>
                <a:cubicBezTo>
                  <a:pt x="5715" y="343274"/>
                  <a:pt x="13335" y="355656"/>
                  <a:pt x="15240" y="348989"/>
                </a:cubicBezTo>
                <a:cubicBezTo>
                  <a:pt x="20955" y="361371"/>
                  <a:pt x="31433" y="379469"/>
                  <a:pt x="28575" y="360419"/>
                </a:cubicBezTo>
                <a:cubicBezTo>
                  <a:pt x="34290" y="383279"/>
                  <a:pt x="56198" y="392804"/>
                  <a:pt x="40958" y="373754"/>
                </a:cubicBezTo>
                <a:cubicBezTo>
                  <a:pt x="43815" y="377564"/>
                  <a:pt x="46673" y="380421"/>
                  <a:pt x="49530" y="383279"/>
                </a:cubicBezTo>
                <a:cubicBezTo>
                  <a:pt x="60008" y="388994"/>
                  <a:pt x="67628" y="391851"/>
                  <a:pt x="68580" y="392804"/>
                </a:cubicBezTo>
                <a:cubicBezTo>
                  <a:pt x="72390" y="393756"/>
                  <a:pt x="74295" y="393756"/>
                  <a:pt x="74295" y="393756"/>
                </a:cubicBezTo>
                <a:cubicBezTo>
                  <a:pt x="75248" y="394709"/>
                  <a:pt x="70485" y="394709"/>
                  <a:pt x="59055" y="396614"/>
                </a:cubicBezTo>
                <a:cubicBezTo>
                  <a:pt x="70485" y="394709"/>
                  <a:pt x="77153" y="394709"/>
                  <a:pt x="77153" y="393756"/>
                </a:cubicBezTo>
                <a:cubicBezTo>
                  <a:pt x="78105" y="394709"/>
                  <a:pt x="72390" y="394709"/>
                  <a:pt x="60960" y="397566"/>
                </a:cubicBezTo>
                <a:cubicBezTo>
                  <a:pt x="72390" y="394709"/>
                  <a:pt x="79058" y="394709"/>
                  <a:pt x="78105" y="394709"/>
                </a:cubicBezTo>
                <a:cubicBezTo>
                  <a:pt x="78105" y="395661"/>
                  <a:pt x="77153" y="395661"/>
                  <a:pt x="73343" y="397566"/>
                </a:cubicBezTo>
                <a:cubicBezTo>
                  <a:pt x="70485" y="398519"/>
                  <a:pt x="67628" y="399471"/>
                  <a:pt x="63818" y="400424"/>
                </a:cubicBezTo>
                <a:cubicBezTo>
                  <a:pt x="67628" y="399471"/>
                  <a:pt x="70485" y="398519"/>
                  <a:pt x="73343" y="397566"/>
                </a:cubicBezTo>
                <a:cubicBezTo>
                  <a:pt x="70485" y="398519"/>
                  <a:pt x="66675" y="399471"/>
                  <a:pt x="62865" y="401376"/>
                </a:cubicBezTo>
                <a:cubicBezTo>
                  <a:pt x="72390" y="397566"/>
                  <a:pt x="78105" y="396614"/>
                  <a:pt x="80010" y="395661"/>
                </a:cubicBezTo>
                <a:cubicBezTo>
                  <a:pt x="80010" y="395661"/>
                  <a:pt x="80010" y="395661"/>
                  <a:pt x="80010" y="395661"/>
                </a:cubicBezTo>
                <a:cubicBezTo>
                  <a:pt x="80010" y="395661"/>
                  <a:pt x="80010" y="396614"/>
                  <a:pt x="80010" y="396614"/>
                </a:cubicBezTo>
                <a:cubicBezTo>
                  <a:pt x="77153" y="397566"/>
                  <a:pt x="72390" y="399471"/>
                  <a:pt x="65723" y="402329"/>
                </a:cubicBezTo>
                <a:cubicBezTo>
                  <a:pt x="72390" y="399471"/>
                  <a:pt x="78105" y="397566"/>
                  <a:pt x="80010" y="396614"/>
                </a:cubicBezTo>
                <a:cubicBezTo>
                  <a:pt x="79058" y="398519"/>
                  <a:pt x="74295" y="400424"/>
                  <a:pt x="67628" y="405186"/>
                </a:cubicBezTo>
                <a:cubicBezTo>
                  <a:pt x="75248" y="400424"/>
                  <a:pt x="80010" y="398519"/>
                  <a:pt x="80963" y="396614"/>
                </a:cubicBezTo>
                <a:cubicBezTo>
                  <a:pt x="80963" y="396614"/>
                  <a:pt x="80963" y="396614"/>
                  <a:pt x="81915" y="396614"/>
                </a:cubicBezTo>
                <a:cubicBezTo>
                  <a:pt x="81915" y="398519"/>
                  <a:pt x="77153" y="401376"/>
                  <a:pt x="68580" y="406139"/>
                </a:cubicBezTo>
                <a:cubicBezTo>
                  <a:pt x="77153" y="400424"/>
                  <a:pt x="82868" y="397566"/>
                  <a:pt x="81915" y="396614"/>
                </a:cubicBezTo>
                <a:cubicBezTo>
                  <a:pt x="81915" y="396614"/>
                  <a:pt x="81915" y="396614"/>
                  <a:pt x="81915" y="396614"/>
                </a:cubicBezTo>
                <a:cubicBezTo>
                  <a:pt x="83820" y="398519"/>
                  <a:pt x="79058" y="402329"/>
                  <a:pt x="70485" y="408996"/>
                </a:cubicBezTo>
                <a:cubicBezTo>
                  <a:pt x="80010" y="402329"/>
                  <a:pt x="85725" y="399471"/>
                  <a:pt x="82868" y="397566"/>
                </a:cubicBezTo>
                <a:cubicBezTo>
                  <a:pt x="84773" y="399471"/>
                  <a:pt x="81915" y="402329"/>
                  <a:pt x="75248" y="406139"/>
                </a:cubicBezTo>
                <a:cubicBezTo>
                  <a:pt x="74295" y="407091"/>
                  <a:pt x="72390" y="408044"/>
                  <a:pt x="71438" y="408996"/>
                </a:cubicBezTo>
                <a:cubicBezTo>
                  <a:pt x="72390" y="408044"/>
                  <a:pt x="73343" y="408044"/>
                  <a:pt x="74295" y="407091"/>
                </a:cubicBezTo>
                <a:cubicBezTo>
                  <a:pt x="73343" y="408044"/>
                  <a:pt x="72390" y="408996"/>
                  <a:pt x="70485" y="409949"/>
                </a:cubicBezTo>
                <a:cubicBezTo>
                  <a:pt x="72390" y="408996"/>
                  <a:pt x="73343" y="408044"/>
                  <a:pt x="74295" y="407091"/>
                </a:cubicBezTo>
                <a:cubicBezTo>
                  <a:pt x="81915" y="402329"/>
                  <a:pt x="87630" y="399471"/>
                  <a:pt x="85725" y="397566"/>
                </a:cubicBezTo>
                <a:cubicBezTo>
                  <a:pt x="87630" y="398519"/>
                  <a:pt x="87630" y="400424"/>
                  <a:pt x="88583" y="402329"/>
                </a:cubicBezTo>
                <a:cubicBezTo>
                  <a:pt x="88583" y="402329"/>
                  <a:pt x="88583" y="402329"/>
                  <a:pt x="89535" y="403281"/>
                </a:cubicBezTo>
                <a:cubicBezTo>
                  <a:pt x="89535" y="402329"/>
                  <a:pt x="88583" y="400424"/>
                  <a:pt x="88583" y="399471"/>
                </a:cubicBezTo>
                <a:cubicBezTo>
                  <a:pt x="88583" y="399471"/>
                  <a:pt x="89535" y="399471"/>
                  <a:pt x="89535" y="399471"/>
                </a:cubicBezTo>
                <a:cubicBezTo>
                  <a:pt x="90488" y="400424"/>
                  <a:pt x="90488" y="401376"/>
                  <a:pt x="91440" y="402329"/>
                </a:cubicBezTo>
                <a:cubicBezTo>
                  <a:pt x="91440" y="401376"/>
                  <a:pt x="90488" y="400424"/>
                  <a:pt x="90488" y="399471"/>
                </a:cubicBezTo>
                <a:cubicBezTo>
                  <a:pt x="90488" y="399471"/>
                  <a:pt x="91440" y="399471"/>
                  <a:pt x="91440" y="399471"/>
                </a:cubicBezTo>
                <a:cubicBezTo>
                  <a:pt x="91440" y="400424"/>
                  <a:pt x="92393" y="401376"/>
                  <a:pt x="92393" y="402329"/>
                </a:cubicBezTo>
                <a:lnTo>
                  <a:pt x="92393" y="402329"/>
                </a:lnTo>
                <a:cubicBezTo>
                  <a:pt x="92393" y="402329"/>
                  <a:pt x="93345" y="402329"/>
                  <a:pt x="93345" y="403281"/>
                </a:cubicBezTo>
                <a:cubicBezTo>
                  <a:pt x="93345" y="402329"/>
                  <a:pt x="92393" y="400424"/>
                  <a:pt x="92393" y="399471"/>
                </a:cubicBezTo>
                <a:cubicBezTo>
                  <a:pt x="92393" y="399471"/>
                  <a:pt x="93345" y="399471"/>
                  <a:pt x="93345" y="399471"/>
                </a:cubicBezTo>
                <a:cubicBezTo>
                  <a:pt x="94298" y="399471"/>
                  <a:pt x="95250" y="399471"/>
                  <a:pt x="95250" y="400424"/>
                </a:cubicBezTo>
                <a:cubicBezTo>
                  <a:pt x="95250" y="401376"/>
                  <a:pt x="95250" y="402329"/>
                  <a:pt x="95250" y="403281"/>
                </a:cubicBezTo>
                <a:cubicBezTo>
                  <a:pt x="95250" y="403281"/>
                  <a:pt x="94298" y="402329"/>
                  <a:pt x="94298" y="402329"/>
                </a:cubicBezTo>
                <a:cubicBezTo>
                  <a:pt x="94298" y="402329"/>
                  <a:pt x="95250" y="403281"/>
                  <a:pt x="95250" y="403281"/>
                </a:cubicBezTo>
                <a:cubicBezTo>
                  <a:pt x="95250" y="403281"/>
                  <a:pt x="95250" y="404234"/>
                  <a:pt x="95250" y="404234"/>
                </a:cubicBezTo>
                <a:cubicBezTo>
                  <a:pt x="96203" y="405186"/>
                  <a:pt x="96203" y="406139"/>
                  <a:pt x="97155" y="408044"/>
                </a:cubicBezTo>
                <a:cubicBezTo>
                  <a:pt x="97155" y="408044"/>
                  <a:pt x="97155" y="408044"/>
                  <a:pt x="97155" y="408044"/>
                </a:cubicBezTo>
                <a:cubicBezTo>
                  <a:pt x="97155" y="408044"/>
                  <a:pt x="97155" y="408044"/>
                  <a:pt x="97155" y="408044"/>
                </a:cubicBezTo>
                <a:cubicBezTo>
                  <a:pt x="97155" y="408996"/>
                  <a:pt x="98108" y="409949"/>
                  <a:pt x="98108" y="411854"/>
                </a:cubicBezTo>
                <a:cubicBezTo>
                  <a:pt x="100013" y="414711"/>
                  <a:pt x="100965" y="417569"/>
                  <a:pt x="101918" y="420426"/>
                </a:cubicBezTo>
                <a:cubicBezTo>
                  <a:pt x="101918" y="420426"/>
                  <a:pt x="101918" y="420426"/>
                  <a:pt x="101918" y="420426"/>
                </a:cubicBezTo>
                <a:cubicBezTo>
                  <a:pt x="101918" y="420426"/>
                  <a:pt x="101918" y="420426"/>
                  <a:pt x="101918" y="420426"/>
                </a:cubicBezTo>
                <a:cubicBezTo>
                  <a:pt x="101918" y="420426"/>
                  <a:pt x="101918" y="420426"/>
                  <a:pt x="101918" y="420426"/>
                </a:cubicBezTo>
                <a:cubicBezTo>
                  <a:pt x="101918" y="421379"/>
                  <a:pt x="102870" y="422331"/>
                  <a:pt x="102870" y="424236"/>
                </a:cubicBezTo>
                <a:cubicBezTo>
                  <a:pt x="102870" y="425189"/>
                  <a:pt x="102870" y="426141"/>
                  <a:pt x="102870" y="427094"/>
                </a:cubicBezTo>
                <a:cubicBezTo>
                  <a:pt x="102870" y="426141"/>
                  <a:pt x="102870" y="426141"/>
                  <a:pt x="102870" y="425189"/>
                </a:cubicBezTo>
                <a:cubicBezTo>
                  <a:pt x="102870" y="426141"/>
                  <a:pt x="102870" y="426141"/>
                  <a:pt x="102870" y="427094"/>
                </a:cubicBezTo>
                <a:cubicBezTo>
                  <a:pt x="102870" y="427094"/>
                  <a:pt x="102870" y="427094"/>
                  <a:pt x="102870" y="427094"/>
                </a:cubicBezTo>
                <a:cubicBezTo>
                  <a:pt x="102870" y="426141"/>
                  <a:pt x="102870" y="425189"/>
                  <a:pt x="102870" y="424236"/>
                </a:cubicBezTo>
                <a:cubicBezTo>
                  <a:pt x="102870" y="423284"/>
                  <a:pt x="102870" y="423284"/>
                  <a:pt x="101918" y="422331"/>
                </a:cubicBezTo>
                <a:cubicBezTo>
                  <a:pt x="101918" y="422331"/>
                  <a:pt x="101918" y="422331"/>
                  <a:pt x="101918" y="422331"/>
                </a:cubicBezTo>
                <a:cubicBezTo>
                  <a:pt x="101918" y="422331"/>
                  <a:pt x="101918" y="422331"/>
                  <a:pt x="101918" y="422331"/>
                </a:cubicBezTo>
                <a:cubicBezTo>
                  <a:pt x="101918" y="422331"/>
                  <a:pt x="101918" y="422331"/>
                  <a:pt x="101918" y="422331"/>
                </a:cubicBezTo>
                <a:cubicBezTo>
                  <a:pt x="100965" y="420426"/>
                  <a:pt x="100013" y="417569"/>
                  <a:pt x="99060" y="415664"/>
                </a:cubicBezTo>
                <a:cubicBezTo>
                  <a:pt x="99060" y="416616"/>
                  <a:pt x="99060" y="416616"/>
                  <a:pt x="99060" y="417569"/>
                </a:cubicBezTo>
                <a:cubicBezTo>
                  <a:pt x="99060" y="417569"/>
                  <a:pt x="99060" y="417569"/>
                  <a:pt x="99060" y="418521"/>
                </a:cubicBezTo>
                <a:cubicBezTo>
                  <a:pt x="100013" y="420426"/>
                  <a:pt x="100965" y="422331"/>
                  <a:pt x="101918" y="424236"/>
                </a:cubicBezTo>
                <a:lnTo>
                  <a:pt x="101918" y="424236"/>
                </a:lnTo>
                <a:cubicBezTo>
                  <a:pt x="100965" y="423284"/>
                  <a:pt x="100965" y="421379"/>
                  <a:pt x="100013" y="420426"/>
                </a:cubicBezTo>
                <a:cubicBezTo>
                  <a:pt x="100013" y="420426"/>
                  <a:pt x="100013" y="421379"/>
                  <a:pt x="100013" y="421379"/>
                </a:cubicBezTo>
                <a:cubicBezTo>
                  <a:pt x="100965" y="422331"/>
                  <a:pt x="100965" y="423284"/>
                  <a:pt x="101918" y="425189"/>
                </a:cubicBezTo>
                <a:cubicBezTo>
                  <a:pt x="101918" y="425189"/>
                  <a:pt x="101918" y="425189"/>
                  <a:pt x="101918" y="425189"/>
                </a:cubicBezTo>
                <a:cubicBezTo>
                  <a:pt x="101918" y="424236"/>
                  <a:pt x="100965" y="423284"/>
                  <a:pt x="100965" y="422331"/>
                </a:cubicBezTo>
                <a:cubicBezTo>
                  <a:pt x="100965" y="422331"/>
                  <a:pt x="100965" y="422331"/>
                  <a:pt x="100965" y="422331"/>
                </a:cubicBezTo>
                <a:cubicBezTo>
                  <a:pt x="100965" y="422331"/>
                  <a:pt x="100965" y="422331"/>
                  <a:pt x="100965" y="422331"/>
                </a:cubicBezTo>
                <a:cubicBezTo>
                  <a:pt x="100965" y="421379"/>
                  <a:pt x="100013" y="421379"/>
                  <a:pt x="100013" y="420426"/>
                </a:cubicBezTo>
                <a:cubicBezTo>
                  <a:pt x="100013" y="420426"/>
                  <a:pt x="100013" y="419474"/>
                  <a:pt x="100013" y="419474"/>
                </a:cubicBezTo>
                <a:cubicBezTo>
                  <a:pt x="100013" y="419474"/>
                  <a:pt x="100013" y="420426"/>
                  <a:pt x="100965" y="420426"/>
                </a:cubicBezTo>
                <a:cubicBezTo>
                  <a:pt x="100965" y="420426"/>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8521"/>
                </a:cubicBezTo>
                <a:cubicBezTo>
                  <a:pt x="100965" y="418521"/>
                  <a:pt x="100965" y="418521"/>
                  <a:pt x="100965" y="418521"/>
                </a:cubicBezTo>
                <a:cubicBezTo>
                  <a:pt x="100965" y="418521"/>
                  <a:pt x="100965" y="418521"/>
                  <a:pt x="100965" y="417569"/>
                </a:cubicBezTo>
                <a:cubicBezTo>
                  <a:pt x="100965" y="417569"/>
                  <a:pt x="100965" y="417569"/>
                  <a:pt x="100965" y="417569"/>
                </a:cubicBezTo>
                <a:cubicBezTo>
                  <a:pt x="100965" y="417569"/>
                  <a:pt x="100965" y="417569"/>
                  <a:pt x="100965" y="418521"/>
                </a:cubicBezTo>
                <a:cubicBezTo>
                  <a:pt x="100965" y="418521"/>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9474"/>
                </a:cubicBezTo>
                <a:cubicBezTo>
                  <a:pt x="100965" y="420426"/>
                  <a:pt x="100965" y="420426"/>
                  <a:pt x="100013" y="420426"/>
                </a:cubicBezTo>
                <a:cubicBezTo>
                  <a:pt x="100013" y="420426"/>
                  <a:pt x="100013" y="420426"/>
                  <a:pt x="100013" y="420426"/>
                </a:cubicBezTo>
                <a:cubicBezTo>
                  <a:pt x="100013" y="420426"/>
                  <a:pt x="100013" y="420426"/>
                  <a:pt x="100013" y="420426"/>
                </a:cubicBezTo>
                <a:cubicBezTo>
                  <a:pt x="100013" y="420426"/>
                  <a:pt x="100013" y="420426"/>
                  <a:pt x="100013" y="420426"/>
                </a:cubicBezTo>
                <a:cubicBezTo>
                  <a:pt x="99060" y="422331"/>
                  <a:pt x="96203" y="423284"/>
                  <a:pt x="92393" y="422331"/>
                </a:cubicBezTo>
                <a:cubicBezTo>
                  <a:pt x="94298" y="423284"/>
                  <a:pt x="96203" y="423284"/>
                  <a:pt x="98108" y="422331"/>
                </a:cubicBezTo>
                <a:cubicBezTo>
                  <a:pt x="99060" y="423284"/>
                  <a:pt x="100965" y="423284"/>
                  <a:pt x="101918" y="423284"/>
                </a:cubicBezTo>
                <a:cubicBezTo>
                  <a:pt x="100965" y="426141"/>
                  <a:pt x="99060" y="427094"/>
                  <a:pt x="95250" y="424236"/>
                </a:cubicBezTo>
                <a:cubicBezTo>
                  <a:pt x="100013" y="427094"/>
                  <a:pt x="101918" y="426141"/>
                  <a:pt x="102870" y="423284"/>
                </a:cubicBezTo>
                <a:cubicBezTo>
                  <a:pt x="103823" y="424236"/>
                  <a:pt x="104775" y="425189"/>
                  <a:pt x="105728" y="426141"/>
                </a:cubicBezTo>
                <a:cubicBezTo>
                  <a:pt x="105728" y="426141"/>
                  <a:pt x="105728" y="426141"/>
                  <a:pt x="105728" y="426141"/>
                </a:cubicBezTo>
                <a:cubicBezTo>
                  <a:pt x="105728" y="426141"/>
                  <a:pt x="105728" y="426141"/>
                  <a:pt x="105728" y="426141"/>
                </a:cubicBezTo>
                <a:cubicBezTo>
                  <a:pt x="105728" y="426141"/>
                  <a:pt x="105728" y="426141"/>
                  <a:pt x="105728" y="426141"/>
                </a:cubicBezTo>
                <a:cubicBezTo>
                  <a:pt x="105728" y="427094"/>
                  <a:pt x="105728" y="427094"/>
                  <a:pt x="105728" y="428046"/>
                </a:cubicBezTo>
                <a:cubicBezTo>
                  <a:pt x="105728" y="428046"/>
                  <a:pt x="105728" y="428046"/>
                  <a:pt x="105728" y="428046"/>
                </a:cubicBezTo>
                <a:cubicBezTo>
                  <a:pt x="105728" y="428046"/>
                  <a:pt x="105728" y="427094"/>
                  <a:pt x="105728" y="427094"/>
                </a:cubicBezTo>
                <a:cubicBezTo>
                  <a:pt x="105728" y="427094"/>
                  <a:pt x="105728" y="427094"/>
                  <a:pt x="105728" y="428046"/>
                </a:cubicBezTo>
                <a:lnTo>
                  <a:pt x="105728" y="428046"/>
                </a:lnTo>
                <a:cubicBezTo>
                  <a:pt x="105728" y="428046"/>
                  <a:pt x="105728" y="428046"/>
                  <a:pt x="105728" y="427094"/>
                </a:cubicBezTo>
                <a:cubicBezTo>
                  <a:pt x="105728" y="427094"/>
                  <a:pt x="105728" y="427094"/>
                  <a:pt x="105728" y="426141"/>
                </a:cubicBezTo>
                <a:cubicBezTo>
                  <a:pt x="105728" y="426141"/>
                  <a:pt x="105728" y="427094"/>
                  <a:pt x="106680" y="427094"/>
                </a:cubicBezTo>
                <a:cubicBezTo>
                  <a:pt x="106680" y="427094"/>
                  <a:pt x="106680" y="426141"/>
                  <a:pt x="105728" y="426141"/>
                </a:cubicBezTo>
                <a:cubicBezTo>
                  <a:pt x="105728" y="426141"/>
                  <a:pt x="105728" y="425189"/>
                  <a:pt x="105728" y="425189"/>
                </a:cubicBezTo>
                <a:cubicBezTo>
                  <a:pt x="105728" y="426141"/>
                  <a:pt x="106680" y="426141"/>
                  <a:pt x="106680" y="427094"/>
                </a:cubicBezTo>
                <a:cubicBezTo>
                  <a:pt x="106680" y="427094"/>
                  <a:pt x="106680" y="427094"/>
                  <a:pt x="106680" y="427094"/>
                </a:cubicBezTo>
                <a:cubicBezTo>
                  <a:pt x="106680" y="427094"/>
                  <a:pt x="106680" y="427094"/>
                  <a:pt x="106680" y="427094"/>
                </a:cubicBezTo>
                <a:lnTo>
                  <a:pt x="106680" y="427094"/>
                </a:lnTo>
                <a:lnTo>
                  <a:pt x="106680" y="427094"/>
                </a:lnTo>
                <a:cubicBezTo>
                  <a:pt x="106680" y="427094"/>
                  <a:pt x="106680" y="428046"/>
                  <a:pt x="106680" y="428046"/>
                </a:cubicBezTo>
                <a:lnTo>
                  <a:pt x="106680" y="428046"/>
                </a:lnTo>
                <a:cubicBezTo>
                  <a:pt x="106680" y="428046"/>
                  <a:pt x="106680" y="428046"/>
                  <a:pt x="106680" y="428046"/>
                </a:cubicBezTo>
                <a:lnTo>
                  <a:pt x="106680" y="428046"/>
                </a:lnTo>
                <a:lnTo>
                  <a:pt x="106680" y="428046"/>
                </a:lnTo>
                <a:cubicBezTo>
                  <a:pt x="106680" y="428046"/>
                  <a:pt x="106680" y="428046"/>
                  <a:pt x="106680" y="428046"/>
                </a:cubicBezTo>
                <a:cubicBezTo>
                  <a:pt x="106680" y="428046"/>
                  <a:pt x="106680" y="428046"/>
                  <a:pt x="106680" y="427094"/>
                </a:cubicBezTo>
                <a:lnTo>
                  <a:pt x="106680" y="427094"/>
                </a:lnTo>
                <a:cubicBezTo>
                  <a:pt x="106680" y="427094"/>
                  <a:pt x="106680" y="427094"/>
                  <a:pt x="106680" y="428046"/>
                </a:cubicBezTo>
                <a:cubicBezTo>
                  <a:pt x="106680" y="428999"/>
                  <a:pt x="106680" y="428999"/>
                  <a:pt x="105728" y="428999"/>
                </a:cubicBezTo>
                <a:cubicBezTo>
                  <a:pt x="105728" y="428999"/>
                  <a:pt x="105728" y="428046"/>
                  <a:pt x="105728" y="428046"/>
                </a:cubicBezTo>
                <a:cubicBezTo>
                  <a:pt x="105728" y="428046"/>
                  <a:pt x="105728" y="428046"/>
                  <a:pt x="105728" y="428046"/>
                </a:cubicBezTo>
                <a:cubicBezTo>
                  <a:pt x="105728" y="428046"/>
                  <a:pt x="105728" y="428999"/>
                  <a:pt x="105728" y="428999"/>
                </a:cubicBezTo>
                <a:cubicBezTo>
                  <a:pt x="104775" y="428999"/>
                  <a:pt x="103823" y="428046"/>
                  <a:pt x="101918" y="427094"/>
                </a:cubicBezTo>
                <a:cubicBezTo>
                  <a:pt x="103823" y="428999"/>
                  <a:pt x="104775" y="428999"/>
                  <a:pt x="105728" y="428999"/>
                </a:cubicBezTo>
                <a:cubicBezTo>
                  <a:pt x="105728" y="429951"/>
                  <a:pt x="104775" y="430904"/>
                  <a:pt x="103823" y="430904"/>
                </a:cubicBezTo>
                <a:cubicBezTo>
                  <a:pt x="102870" y="430904"/>
                  <a:pt x="102870" y="429951"/>
                  <a:pt x="101918" y="428999"/>
                </a:cubicBezTo>
                <a:cubicBezTo>
                  <a:pt x="102870" y="429951"/>
                  <a:pt x="102870" y="429951"/>
                  <a:pt x="103823" y="430904"/>
                </a:cubicBezTo>
                <a:cubicBezTo>
                  <a:pt x="102870" y="430904"/>
                  <a:pt x="100965" y="429951"/>
                  <a:pt x="99060" y="428046"/>
                </a:cubicBezTo>
                <a:cubicBezTo>
                  <a:pt x="100965" y="429951"/>
                  <a:pt x="102870" y="430904"/>
                  <a:pt x="103823" y="430904"/>
                </a:cubicBezTo>
                <a:cubicBezTo>
                  <a:pt x="105728" y="432809"/>
                  <a:pt x="106680" y="431856"/>
                  <a:pt x="106680" y="429951"/>
                </a:cubicBezTo>
                <a:cubicBezTo>
                  <a:pt x="108585" y="435666"/>
                  <a:pt x="107633" y="438524"/>
                  <a:pt x="102870" y="431856"/>
                </a:cubicBezTo>
                <a:cubicBezTo>
                  <a:pt x="104775" y="434714"/>
                  <a:pt x="106680" y="435666"/>
                  <a:pt x="107633" y="436619"/>
                </a:cubicBezTo>
                <a:cubicBezTo>
                  <a:pt x="107633" y="436619"/>
                  <a:pt x="107633" y="436619"/>
                  <a:pt x="107633" y="435666"/>
                </a:cubicBezTo>
                <a:cubicBezTo>
                  <a:pt x="107633" y="435666"/>
                  <a:pt x="107633" y="436619"/>
                  <a:pt x="107633" y="436619"/>
                </a:cubicBezTo>
                <a:cubicBezTo>
                  <a:pt x="109538" y="436619"/>
                  <a:pt x="109538" y="434714"/>
                  <a:pt x="107633" y="430904"/>
                </a:cubicBezTo>
                <a:cubicBezTo>
                  <a:pt x="107633" y="430904"/>
                  <a:pt x="107633" y="430904"/>
                  <a:pt x="107633" y="430904"/>
                </a:cubicBezTo>
                <a:cubicBezTo>
                  <a:pt x="109538" y="435666"/>
                  <a:pt x="110490" y="440429"/>
                  <a:pt x="109538" y="440429"/>
                </a:cubicBezTo>
                <a:cubicBezTo>
                  <a:pt x="109538" y="440429"/>
                  <a:pt x="109538" y="440429"/>
                  <a:pt x="109538" y="440429"/>
                </a:cubicBezTo>
                <a:cubicBezTo>
                  <a:pt x="109538" y="440429"/>
                  <a:pt x="109538" y="440429"/>
                  <a:pt x="109538" y="440429"/>
                </a:cubicBezTo>
                <a:cubicBezTo>
                  <a:pt x="109538" y="440429"/>
                  <a:pt x="108585" y="439476"/>
                  <a:pt x="107633" y="438524"/>
                </a:cubicBezTo>
                <a:cubicBezTo>
                  <a:pt x="108585" y="440429"/>
                  <a:pt x="109538" y="441381"/>
                  <a:pt x="109538" y="441381"/>
                </a:cubicBezTo>
                <a:cubicBezTo>
                  <a:pt x="110490" y="443286"/>
                  <a:pt x="111443" y="443286"/>
                  <a:pt x="111443" y="443286"/>
                </a:cubicBezTo>
                <a:cubicBezTo>
                  <a:pt x="111443" y="442334"/>
                  <a:pt x="110490" y="441381"/>
                  <a:pt x="110490" y="439476"/>
                </a:cubicBezTo>
                <a:cubicBezTo>
                  <a:pt x="110490" y="440429"/>
                  <a:pt x="111443" y="442334"/>
                  <a:pt x="111443" y="443286"/>
                </a:cubicBezTo>
                <a:cubicBezTo>
                  <a:pt x="111443" y="443286"/>
                  <a:pt x="111443" y="443286"/>
                  <a:pt x="111443" y="442334"/>
                </a:cubicBezTo>
                <a:cubicBezTo>
                  <a:pt x="111443" y="440429"/>
                  <a:pt x="110490" y="437571"/>
                  <a:pt x="108585" y="433761"/>
                </a:cubicBezTo>
                <a:cubicBezTo>
                  <a:pt x="109538" y="436619"/>
                  <a:pt x="110490" y="438524"/>
                  <a:pt x="110490" y="439476"/>
                </a:cubicBezTo>
                <a:cubicBezTo>
                  <a:pt x="111443" y="441381"/>
                  <a:pt x="110490" y="442334"/>
                  <a:pt x="109538" y="441381"/>
                </a:cubicBezTo>
                <a:cubicBezTo>
                  <a:pt x="110490" y="441381"/>
                  <a:pt x="110490" y="441381"/>
                  <a:pt x="110490" y="439476"/>
                </a:cubicBezTo>
                <a:cubicBezTo>
                  <a:pt x="110490" y="437571"/>
                  <a:pt x="109538" y="435666"/>
                  <a:pt x="108585" y="433761"/>
                </a:cubicBezTo>
                <a:cubicBezTo>
                  <a:pt x="108585" y="432809"/>
                  <a:pt x="107633" y="432809"/>
                  <a:pt x="107633" y="431856"/>
                </a:cubicBezTo>
                <a:cubicBezTo>
                  <a:pt x="107633" y="431856"/>
                  <a:pt x="107633" y="432809"/>
                  <a:pt x="108585" y="432809"/>
                </a:cubicBezTo>
                <a:cubicBezTo>
                  <a:pt x="108585" y="431856"/>
                  <a:pt x="107633" y="431856"/>
                  <a:pt x="107633" y="430904"/>
                </a:cubicBezTo>
                <a:cubicBezTo>
                  <a:pt x="107633" y="430904"/>
                  <a:pt x="107633" y="430904"/>
                  <a:pt x="107633" y="430904"/>
                </a:cubicBezTo>
                <a:cubicBezTo>
                  <a:pt x="107633" y="430904"/>
                  <a:pt x="107633" y="430904"/>
                  <a:pt x="107633" y="430904"/>
                </a:cubicBezTo>
                <a:cubicBezTo>
                  <a:pt x="107633" y="430904"/>
                  <a:pt x="107633" y="430904"/>
                  <a:pt x="107633" y="430904"/>
                </a:cubicBezTo>
                <a:cubicBezTo>
                  <a:pt x="107633" y="429951"/>
                  <a:pt x="106680" y="429951"/>
                  <a:pt x="106680" y="428999"/>
                </a:cubicBezTo>
                <a:cubicBezTo>
                  <a:pt x="106680" y="428999"/>
                  <a:pt x="106680" y="428999"/>
                  <a:pt x="106680" y="428999"/>
                </a:cubicBezTo>
                <a:cubicBezTo>
                  <a:pt x="106680" y="429951"/>
                  <a:pt x="107633" y="429951"/>
                  <a:pt x="107633" y="430904"/>
                </a:cubicBezTo>
                <a:lnTo>
                  <a:pt x="107633" y="430904"/>
                </a:lnTo>
                <a:lnTo>
                  <a:pt x="107633" y="430904"/>
                </a:lnTo>
                <a:cubicBezTo>
                  <a:pt x="108585" y="431856"/>
                  <a:pt x="108585" y="432809"/>
                  <a:pt x="109538" y="433761"/>
                </a:cubicBezTo>
                <a:cubicBezTo>
                  <a:pt x="112395" y="438524"/>
                  <a:pt x="113348" y="442334"/>
                  <a:pt x="113348" y="444239"/>
                </a:cubicBezTo>
                <a:cubicBezTo>
                  <a:pt x="114300" y="446144"/>
                  <a:pt x="113348" y="446144"/>
                  <a:pt x="113348" y="446144"/>
                </a:cubicBezTo>
                <a:cubicBezTo>
                  <a:pt x="114300" y="448049"/>
                  <a:pt x="114300" y="449001"/>
                  <a:pt x="114300" y="447096"/>
                </a:cubicBezTo>
                <a:cubicBezTo>
                  <a:pt x="115253" y="446144"/>
                  <a:pt x="112395" y="439476"/>
                  <a:pt x="108585" y="432809"/>
                </a:cubicBezTo>
                <a:cubicBezTo>
                  <a:pt x="111443" y="437571"/>
                  <a:pt x="113348" y="441381"/>
                  <a:pt x="114300" y="444239"/>
                </a:cubicBezTo>
                <a:cubicBezTo>
                  <a:pt x="114300" y="443286"/>
                  <a:pt x="114300" y="443286"/>
                  <a:pt x="114300" y="442334"/>
                </a:cubicBezTo>
                <a:cubicBezTo>
                  <a:pt x="114300" y="443286"/>
                  <a:pt x="114300" y="444239"/>
                  <a:pt x="114300" y="445191"/>
                </a:cubicBezTo>
                <a:cubicBezTo>
                  <a:pt x="114300" y="446144"/>
                  <a:pt x="115253" y="447096"/>
                  <a:pt x="115253" y="448049"/>
                </a:cubicBezTo>
                <a:cubicBezTo>
                  <a:pt x="115253" y="449001"/>
                  <a:pt x="115253" y="449001"/>
                  <a:pt x="115253" y="449954"/>
                </a:cubicBezTo>
                <a:cubicBezTo>
                  <a:pt x="115253" y="449954"/>
                  <a:pt x="115253" y="449001"/>
                  <a:pt x="115253" y="448049"/>
                </a:cubicBezTo>
                <a:cubicBezTo>
                  <a:pt x="115253" y="448049"/>
                  <a:pt x="115253" y="448049"/>
                  <a:pt x="115253" y="449001"/>
                </a:cubicBezTo>
                <a:cubicBezTo>
                  <a:pt x="115253" y="449954"/>
                  <a:pt x="116205" y="449954"/>
                  <a:pt x="116205" y="449954"/>
                </a:cubicBezTo>
                <a:cubicBezTo>
                  <a:pt x="117158" y="452811"/>
                  <a:pt x="117158" y="454716"/>
                  <a:pt x="116205" y="453764"/>
                </a:cubicBezTo>
                <a:cubicBezTo>
                  <a:pt x="119063" y="455669"/>
                  <a:pt x="118110" y="451859"/>
                  <a:pt x="117158" y="444239"/>
                </a:cubicBezTo>
                <a:cubicBezTo>
                  <a:pt x="118110" y="451859"/>
                  <a:pt x="120968" y="457574"/>
                  <a:pt x="117158" y="455669"/>
                </a:cubicBezTo>
                <a:cubicBezTo>
                  <a:pt x="121920" y="458526"/>
                  <a:pt x="123825" y="456621"/>
                  <a:pt x="120968" y="448049"/>
                </a:cubicBezTo>
                <a:cubicBezTo>
                  <a:pt x="123825" y="456621"/>
                  <a:pt x="126683" y="461384"/>
                  <a:pt x="120015" y="458526"/>
                </a:cubicBezTo>
                <a:cubicBezTo>
                  <a:pt x="122873" y="460431"/>
                  <a:pt x="126683" y="461384"/>
                  <a:pt x="130493" y="463289"/>
                </a:cubicBezTo>
                <a:cubicBezTo>
                  <a:pt x="128588" y="462336"/>
                  <a:pt x="126683" y="461384"/>
                  <a:pt x="124778" y="460431"/>
                </a:cubicBezTo>
                <a:cubicBezTo>
                  <a:pt x="127635" y="461384"/>
                  <a:pt x="129540" y="462336"/>
                  <a:pt x="132398" y="463289"/>
                </a:cubicBezTo>
                <a:cubicBezTo>
                  <a:pt x="134303" y="464241"/>
                  <a:pt x="136208" y="464241"/>
                  <a:pt x="137160" y="464241"/>
                </a:cubicBezTo>
                <a:cubicBezTo>
                  <a:pt x="135255" y="463289"/>
                  <a:pt x="132398" y="462336"/>
                  <a:pt x="130493" y="461384"/>
                </a:cubicBezTo>
                <a:cubicBezTo>
                  <a:pt x="133350" y="462336"/>
                  <a:pt x="135255" y="463289"/>
                  <a:pt x="138113" y="464241"/>
                </a:cubicBezTo>
                <a:cubicBezTo>
                  <a:pt x="140970" y="464241"/>
                  <a:pt x="141923" y="463289"/>
                  <a:pt x="134303" y="457574"/>
                </a:cubicBezTo>
                <a:cubicBezTo>
                  <a:pt x="141923" y="463289"/>
                  <a:pt x="142875" y="465194"/>
                  <a:pt x="140970" y="465194"/>
                </a:cubicBezTo>
                <a:cubicBezTo>
                  <a:pt x="142875" y="466146"/>
                  <a:pt x="143828" y="466146"/>
                  <a:pt x="145733" y="467099"/>
                </a:cubicBezTo>
                <a:cubicBezTo>
                  <a:pt x="148590" y="468051"/>
                  <a:pt x="150495" y="468051"/>
                  <a:pt x="148590" y="466146"/>
                </a:cubicBezTo>
                <a:cubicBezTo>
                  <a:pt x="148590" y="466146"/>
                  <a:pt x="148590" y="466146"/>
                  <a:pt x="148590" y="466146"/>
                </a:cubicBezTo>
                <a:cubicBezTo>
                  <a:pt x="148590" y="466146"/>
                  <a:pt x="148590" y="466146"/>
                  <a:pt x="148590" y="466146"/>
                </a:cubicBezTo>
                <a:cubicBezTo>
                  <a:pt x="147638" y="465194"/>
                  <a:pt x="145733" y="463289"/>
                  <a:pt x="141923" y="461384"/>
                </a:cubicBezTo>
                <a:cubicBezTo>
                  <a:pt x="145733" y="464241"/>
                  <a:pt x="148590" y="465194"/>
                  <a:pt x="149543" y="467099"/>
                </a:cubicBezTo>
                <a:cubicBezTo>
                  <a:pt x="167640" y="475671"/>
                  <a:pt x="167640" y="475671"/>
                  <a:pt x="149543" y="469956"/>
                </a:cubicBezTo>
                <a:cubicBezTo>
                  <a:pt x="169545" y="476624"/>
                  <a:pt x="173355" y="475671"/>
                  <a:pt x="169545" y="480434"/>
                </a:cubicBezTo>
                <a:cubicBezTo>
                  <a:pt x="173355" y="475671"/>
                  <a:pt x="173355" y="475671"/>
                  <a:pt x="180023" y="487101"/>
                </a:cubicBezTo>
                <a:cubicBezTo>
                  <a:pt x="174308" y="476624"/>
                  <a:pt x="175260" y="478529"/>
                  <a:pt x="192405" y="493769"/>
                </a:cubicBezTo>
                <a:cubicBezTo>
                  <a:pt x="177165" y="478529"/>
                  <a:pt x="182880" y="484244"/>
                  <a:pt x="203835" y="499484"/>
                </a:cubicBezTo>
                <a:cubicBezTo>
                  <a:pt x="185738" y="485196"/>
                  <a:pt x="200978" y="495674"/>
                  <a:pt x="215265" y="505199"/>
                </a:cubicBezTo>
                <a:cubicBezTo>
                  <a:pt x="206693" y="493769"/>
                  <a:pt x="222885" y="491864"/>
                  <a:pt x="230505" y="489006"/>
                </a:cubicBezTo>
                <a:cubicBezTo>
                  <a:pt x="232410" y="481386"/>
                  <a:pt x="238125" y="475671"/>
                  <a:pt x="245745" y="472814"/>
                </a:cubicBezTo>
                <a:cubicBezTo>
                  <a:pt x="247650" y="465194"/>
                  <a:pt x="254318" y="460431"/>
                  <a:pt x="260985" y="456621"/>
                </a:cubicBezTo>
                <a:cubicBezTo>
                  <a:pt x="263843" y="449954"/>
                  <a:pt x="268605" y="444239"/>
                  <a:pt x="276225" y="440429"/>
                </a:cubicBezTo>
                <a:cubicBezTo>
                  <a:pt x="279083" y="433761"/>
                  <a:pt x="285750" y="429951"/>
                  <a:pt x="291465" y="424236"/>
                </a:cubicBezTo>
                <a:cubicBezTo>
                  <a:pt x="296228" y="418521"/>
                  <a:pt x="300990" y="412806"/>
                  <a:pt x="306705" y="408044"/>
                </a:cubicBezTo>
                <a:cubicBezTo>
                  <a:pt x="311468" y="402329"/>
                  <a:pt x="317183" y="397566"/>
                  <a:pt x="321945" y="391851"/>
                </a:cubicBezTo>
                <a:cubicBezTo>
                  <a:pt x="332423" y="381374"/>
                  <a:pt x="341948" y="369944"/>
                  <a:pt x="352425" y="359466"/>
                </a:cubicBezTo>
                <a:cubicBezTo>
                  <a:pt x="375285" y="335654"/>
                  <a:pt x="397193" y="311841"/>
                  <a:pt x="415290" y="284219"/>
                </a:cubicBezTo>
                <a:cubicBezTo>
                  <a:pt x="426720" y="257549"/>
                  <a:pt x="412433" y="280409"/>
                  <a:pt x="428625" y="256596"/>
                </a:cubicBezTo>
                <a:close/>
                <a:moveTo>
                  <a:pt x="81915" y="394709"/>
                </a:moveTo>
                <a:cubicBezTo>
                  <a:pt x="81915" y="394709"/>
                  <a:pt x="81915" y="394709"/>
                  <a:pt x="81915" y="394709"/>
                </a:cubicBezTo>
                <a:cubicBezTo>
                  <a:pt x="81915" y="394709"/>
                  <a:pt x="81915" y="394709"/>
                  <a:pt x="81915" y="394709"/>
                </a:cubicBezTo>
                <a:cubicBezTo>
                  <a:pt x="81915" y="394709"/>
                  <a:pt x="81915" y="394709"/>
                  <a:pt x="81915" y="394709"/>
                </a:cubicBezTo>
                <a:close/>
                <a:moveTo>
                  <a:pt x="82868" y="394709"/>
                </a:moveTo>
                <a:cubicBezTo>
                  <a:pt x="83820" y="394709"/>
                  <a:pt x="83820" y="393756"/>
                  <a:pt x="82868" y="394709"/>
                </a:cubicBezTo>
                <a:cubicBezTo>
                  <a:pt x="83820" y="394709"/>
                  <a:pt x="83820" y="394709"/>
                  <a:pt x="82868" y="394709"/>
                </a:cubicBezTo>
                <a:cubicBezTo>
                  <a:pt x="83820" y="394709"/>
                  <a:pt x="83820" y="394709"/>
                  <a:pt x="82868" y="394709"/>
                </a:cubicBezTo>
                <a:cubicBezTo>
                  <a:pt x="83820" y="394709"/>
                  <a:pt x="83820" y="394709"/>
                  <a:pt x="82868" y="394709"/>
                </a:cubicBezTo>
                <a:close/>
                <a:moveTo>
                  <a:pt x="80010" y="403281"/>
                </a:moveTo>
                <a:cubicBezTo>
                  <a:pt x="84773" y="399471"/>
                  <a:pt x="87630" y="396614"/>
                  <a:pt x="85725" y="395661"/>
                </a:cubicBezTo>
                <a:cubicBezTo>
                  <a:pt x="87630" y="396614"/>
                  <a:pt x="85725" y="399471"/>
                  <a:pt x="80010" y="403281"/>
                </a:cubicBezTo>
                <a:close/>
                <a:moveTo>
                  <a:pt x="91440" y="395661"/>
                </a:moveTo>
                <a:cubicBezTo>
                  <a:pt x="92393" y="396614"/>
                  <a:pt x="92393" y="396614"/>
                  <a:pt x="93345" y="397566"/>
                </a:cubicBezTo>
                <a:cubicBezTo>
                  <a:pt x="92393" y="397566"/>
                  <a:pt x="91440" y="396614"/>
                  <a:pt x="91440" y="395661"/>
                </a:cubicBezTo>
                <a:close/>
                <a:moveTo>
                  <a:pt x="100965" y="421379"/>
                </a:moveTo>
                <a:cubicBezTo>
                  <a:pt x="100965" y="421379"/>
                  <a:pt x="100965" y="422331"/>
                  <a:pt x="101918" y="422331"/>
                </a:cubicBezTo>
                <a:cubicBezTo>
                  <a:pt x="101918" y="422331"/>
                  <a:pt x="101918" y="422331"/>
                  <a:pt x="100965" y="421379"/>
                </a:cubicBezTo>
                <a:cubicBezTo>
                  <a:pt x="100965" y="422331"/>
                  <a:pt x="100965" y="421379"/>
                  <a:pt x="100965" y="421379"/>
                </a:cubicBezTo>
                <a:close/>
                <a:moveTo>
                  <a:pt x="100965" y="422331"/>
                </a:moveTo>
                <a:cubicBezTo>
                  <a:pt x="100965" y="422331"/>
                  <a:pt x="100013" y="422331"/>
                  <a:pt x="100965" y="422331"/>
                </a:cubicBezTo>
                <a:cubicBezTo>
                  <a:pt x="100013" y="422331"/>
                  <a:pt x="100013" y="422331"/>
                  <a:pt x="100013" y="421379"/>
                </a:cubicBezTo>
                <a:cubicBezTo>
                  <a:pt x="100013" y="420426"/>
                  <a:pt x="100013" y="420426"/>
                  <a:pt x="100013" y="419474"/>
                </a:cubicBezTo>
                <a:cubicBezTo>
                  <a:pt x="100013" y="421379"/>
                  <a:pt x="100013" y="421379"/>
                  <a:pt x="100965" y="422331"/>
                </a:cubicBezTo>
                <a:close/>
                <a:moveTo>
                  <a:pt x="100013" y="422331"/>
                </a:moveTo>
                <a:cubicBezTo>
                  <a:pt x="100013" y="422331"/>
                  <a:pt x="100013" y="422331"/>
                  <a:pt x="100013" y="422331"/>
                </a:cubicBezTo>
                <a:cubicBezTo>
                  <a:pt x="99060" y="422331"/>
                  <a:pt x="100013" y="422331"/>
                  <a:pt x="100013" y="422331"/>
                </a:cubicBezTo>
                <a:cubicBezTo>
                  <a:pt x="100013" y="422331"/>
                  <a:pt x="100013" y="422331"/>
                  <a:pt x="100013" y="422331"/>
                </a:cubicBezTo>
                <a:close/>
                <a:moveTo>
                  <a:pt x="98108" y="418521"/>
                </a:moveTo>
                <a:cubicBezTo>
                  <a:pt x="98108" y="419474"/>
                  <a:pt x="99060" y="419474"/>
                  <a:pt x="99060" y="420426"/>
                </a:cubicBezTo>
                <a:cubicBezTo>
                  <a:pt x="99060" y="421379"/>
                  <a:pt x="99060" y="421379"/>
                  <a:pt x="99060" y="422331"/>
                </a:cubicBezTo>
                <a:cubicBezTo>
                  <a:pt x="99060" y="421379"/>
                  <a:pt x="98108" y="421379"/>
                  <a:pt x="97155" y="420426"/>
                </a:cubicBezTo>
                <a:cubicBezTo>
                  <a:pt x="98108" y="419474"/>
                  <a:pt x="98108" y="418521"/>
                  <a:pt x="98108" y="418521"/>
                </a:cubicBezTo>
                <a:close/>
                <a:moveTo>
                  <a:pt x="96203" y="421379"/>
                </a:moveTo>
                <a:cubicBezTo>
                  <a:pt x="97155" y="421379"/>
                  <a:pt x="98108" y="420426"/>
                  <a:pt x="98108" y="419474"/>
                </a:cubicBezTo>
                <a:cubicBezTo>
                  <a:pt x="99060" y="420426"/>
                  <a:pt x="99060" y="420426"/>
                  <a:pt x="100013" y="421379"/>
                </a:cubicBezTo>
                <a:cubicBezTo>
                  <a:pt x="100013" y="421379"/>
                  <a:pt x="100013" y="422331"/>
                  <a:pt x="100013" y="422331"/>
                </a:cubicBezTo>
                <a:cubicBezTo>
                  <a:pt x="100013" y="422331"/>
                  <a:pt x="100013" y="422331"/>
                  <a:pt x="100013" y="422331"/>
                </a:cubicBezTo>
                <a:cubicBezTo>
                  <a:pt x="100013" y="422331"/>
                  <a:pt x="100013" y="422331"/>
                  <a:pt x="100013" y="422331"/>
                </a:cubicBezTo>
                <a:cubicBezTo>
                  <a:pt x="100013" y="422331"/>
                  <a:pt x="100013" y="422331"/>
                  <a:pt x="100013" y="422331"/>
                </a:cubicBezTo>
                <a:cubicBezTo>
                  <a:pt x="98108" y="423284"/>
                  <a:pt x="97155" y="422331"/>
                  <a:pt x="96203" y="421379"/>
                </a:cubicBezTo>
                <a:close/>
                <a:moveTo>
                  <a:pt x="101918" y="426141"/>
                </a:moveTo>
                <a:cubicBezTo>
                  <a:pt x="100965" y="425189"/>
                  <a:pt x="100013" y="424236"/>
                  <a:pt x="99060" y="423284"/>
                </a:cubicBezTo>
                <a:lnTo>
                  <a:pt x="99060" y="423284"/>
                </a:lnTo>
                <a:cubicBezTo>
                  <a:pt x="99060" y="423284"/>
                  <a:pt x="99060" y="423284"/>
                  <a:pt x="100013" y="423284"/>
                </a:cubicBezTo>
                <a:cubicBezTo>
                  <a:pt x="100965" y="424236"/>
                  <a:pt x="100965" y="425189"/>
                  <a:pt x="101918" y="426141"/>
                </a:cubicBezTo>
                <a:cubicBezTo>
                  <a:pt x="101918" y="425189"/>
                  <a:pt x="101918" y="426141"/>
                  <a:pt x="101918" y="426141"/>
                </a:cubicBezTo>
                <a:close/>
                <a:moveTo>
                  <a:pt x="101918" y="425189"/>
                </a:moveTo>
                <a:cubicBezTo>
                  <a:pt x="101918" y="424236"/>
                  <a:pt x="101918" y="424236"/>
                  <a:pt x="101918" y="425189"/>
                </a:cubicBezTo>
                <a:cubicBezTo>
                  <a:pt x="101918" y="424236"/>
                  <a:pt x="101918" y="424236"/>
                  <a:pt x="101918" y="425189"/>
                </a:cubicBezTo>
                <a:cubicBezTo>
                  <a:pt x="100965" y="424236"/>
                  <a:pt x="100965" y="423284"/>
                  <a:pt x="100013" y="423284"/>
                </a:cubicBezTo>
                <a:cubicBezTo>
                  <a:pt x="100013" y="423284"/>
                  <a:pt x="100013" y="423284"/>
                  <a:pt x="100965" y="423284"/>
                </a:cubicBezTo>
                <a:lnTo>
                  <a:pt x="100965" y="423284"/>
                </a:lnTo>
                <a:cubicBezTo>
                  <a:pt x="100965" y="423284"/>
                  <a:pt x="100965" y="423284"/>
                  <a:pt x="100965" y="423284"/>
                </a:cubicBezTo>
                <a:cubicBezTo>
                  <a:pt x="100965" y="423284"/>
                  <a:pt x="100965" y="423284"/>
                  <a:pt x="100965" y="423284"/>
                </a:cubicBezTo>
                <a:cubicBezTo>
                  <a:pt x="100965" y="423284"/>
                  <a:pt x="100965" y="424236"/>
                  <a:pt x="100965" y="424236"/>
                </a:cubicBezTo>
                <a:cubicBezTo>
                  <a:pt x="100965" y="425189"/>
                  <a:pt x="101918" y="426141"/>
                  <a:pt x="101918" y="427094"/>
                </a:cubicBezTo>
                <a:cubicBezTo>
                  <a:pt x="101918" y="425189"/>
                  <a:pt x="101918" y="425189"/>
                  <a:pt x="101918" y="425189"/>
                </a:cubicBezTo>
                <a:close/>
                <a:moveTo>
                  <a:pt x="102870" y="427094"/>
                </a:moveTo>
                <a:cubicBezTo>
                  <a:pt x="102870" y="427094"/>
                  <a:pt x="102870" y="427094"/>
                  <a:pt x="102870" y="427094"/>
                </a:cubicBezTo>
                <a:cubicBezTo>
                  <a:pt x="102870" y="427094"/>
                  <a:pt x="102870" y="427094"/>
                  <a:pt x="102870" y="427094"/>
                </a:cubicBezTo>
                <a:lnTo>
                  <a:pt x="102870" y="427094"/>
                </a:lnTo>
                <a:cubicBezTo>
                  <a:pt x="102870" y="427094"/>
                  <a:pt x="102870" y="427094"/>
                  <a:pt x="102870" y="427094"/>
                </a:cubicBezTo>
                <a:close/>
                <a:moveTo>
                  <a:pt x="102870" y="428046"/>
                </a:moveTo>
                <a:cubicBezTo>
                  <a:pt x="102870" y="428046"/>
                  <a:pt x="102870" y="428046"/>
                  <a:pt x="102870" y="428046"/>
                </a:cubicBezTo>
                <a:cubicBezTo>
                  <a:pt x="102870" y="428999"/>
                  <a:pt x="102870" y="428046"/>
                  <a:pt x="102870" y="428046"/>
                </a:cubicBezTo>
                <a:cubicBezTo>
                  <a:pt x="102870" y="428046"/>
                  <a:pt x="102870" y="428046"/>
                  <a:pt x="102870" y="428046"/>
                </a:cubicBezTo>
                <a:close/>
                <a:moveTo>
                  <a:pt x="100965" y="430904"/>
                </a:moveTo>
                <a:cubicBezTo>
                  <a:pt x="101918" y="430904"/>
                  <a:pt x="102870" y="429951"/>
                  <a:pt x="102870" y="428999"/>
                </a:cubicBezTo>
                <a:cubicBezTo>
                  <a:pt x="102870" y="428999"/>
                  <a:pt x="103823" y="428046"/>
                  <a:pt x="103823" y="428046"/>
                </a:cubicBezTo>
                <a:cubicBezTo>
                  <a:pt x="103823" y="428046"/>
                  <a:pt x="103823" y="428046"/>
                  <a:pt x="103823" y="428046"/>
                </a:cubicBezTo>
                <a:cubicBezTo>
                  <a:pt x="103823" y="431856"/>
                  <a:pt x="102870" y="432809"/>
                  <a:pt x="100965" y="430904"/>
                </a:cubicBezTo>
                <a:close/>
              </a:path>
            </a:pathLst>
          </a:custGeom>
          <a:solidFill>
            <a:schemeClr val="lt1">
              <a:alpha val="5098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555599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56"/>
                                        </p:tgtEl>
                                        <p:attrNameLst>
                                          <p:attrName>style.visibility</p:attrName>
                                        </p:attrNameLst>
                                      </p:cBhvr>
                                      <p:to>
                                        <p:strVal val="visible"/>
                                      </p:to>
                                    </p:set>
                                    <p:animEffect transition="in" filter="wipe(down)">
                                      <p:cBhvr>
                                        <p:cTn id="7" dur="500"/>
                                        <p:tgtEl>
                                          <p:spTgt spid="35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59"/>
                                        </p:tgtEl>
                                        <p:attrNameLst>
                                          <p:attrName>style.visibility</p:attrName>
                                        </p:attrNameLst>
                                      </p:cBhvr>
                                      <p:to>
                                        <p:strVal val="visible"/>
                                      </p:to>
                                    </p:set>
                                    <p:animEffect transition="in" filter="wipe(down)">
                                      <p:cBhvr>
                                        <p:cTn id="10" dur="500"/>
                                        <p:tgtEl>
                                          <p:spTgt spid="359"/>
                                        </p:tgtEl>
                                      </p:cBhvr>
                                    </p:animEffect>
                                  </p:childTnLst>
                                </p:cTn>
                              </p:par>
                              <p:par>
                                <p:cTn id="11" presetID="22" presetClass="entr" presetSubtype="4" fill="hold" nodeType="withEffect">
                                  <p:stCondLst>
                                    <p:cond delay="0"/>
                                  </p:stCondLst>
                                  <p:childTnLst>
                                    <p:set>
                                      <p:cBhvr>
                                        <p:cTn id="12" dur="1" fill="hold">
                                          <p:stCondLst>
                                            <p:cond delay="0"/>
                                          </p:stCondLst>
                                        </p:cTn>
                                        <p:tgtEl>
                                          <p:spTgt spid="360"/>
                                        </p:tgtEl>
                                        <p:attrNameLst>
                                          <p:attrName>style.visibility</p:attrName>
                                        </p:attrNameLst>
                                      </p:cBhvr>
                                      <p:to>
                                        <p:strVal val="visible"/>
                                      </p:to>
                                    </p:set>
                                    <p:animEffect transition="in" filter="wipe(down)">
                                      <p:cBhvr>
                                        <p:cTn id="13" dur="500"/>
                                        <p:tgtEl>
                                          <p:spTgt spid="360"/>
                                        </p:tgtEl>
                                      </p:cBhvr>
                                    </p:animEffect>
                                  </p:childTnLst>
                                </p:cTn>
                              </p:par>
                              <p:par>
                                <p:cTn id="14" presetID="22" presetClass="entr" presetSubtype="4" fill="hold" nodeType="withEffect">
                                  <p:stCondLst>
                                    <p:cond delay="0"/>
                                  </p:stCondLst>
                                  <p:childTnLst>
                                    <p:set>
                                      <p:cBhvr>
                                        <p:cTn id="15" dur="1" fill="hold">
                                          <p:stCondLst>
                                            <p:cond delay="0"/>
                                          </p:stCondLst>
                                        </p:cTn>
                                        <p:tgtEl>
                                          <p:spTgt spid="373"/>
                                        </p:tgtEl>
                                        <p:attrNameLst>
                                          <p:attrName>style.visibility</p:attrName>
                                        </p:attrNameLst>
                                      </p:cBhvr>
                                      <p:to>
                                        <p:strVal val="visible"/>
                                      </p:to>
                                    </p:set>
                                    <p:animEffect transition="in" filter="wipe(down)">
                                      <p:cBhvr>
                                        <p:cTn id="16" dur="500"/>
                                        <p:tgtEl>
                                          <p:spTgt spid="37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86"/>
                                        </p:tgtEl>
                                        <p:attrNameLst>
                                          <p:attrName>style.visibility</p:attrName>
                                        </p:attrNameLst>
                                      </p:cBhvr>
                                      <p:to>
                                        <p:strVal val="visible"/>
                                      </p:to>
                                    </p:set>
                                    <p:animEffect transition="in" filter="wipe(down)">
                                      <p:cBhvr>
                                        <p:cTn id="19" dur="500"/>
                                        <p:tgtEl>
                                          <p:spTgt spid="386"/>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88">
                                            <p:txEl>
                                              <p:pRg st="0" end="0"/>
                                            </p:txEl>
                                          </p:spTgt>
                                        </p:tgtEl>
                                        <p:attrNameLst>
                                          <p:attrName>style.visibility</p:attrName>
                                        </p:attrNameLst>
                                      </p:cBhvr>
                                      <p:to>
                                        <p:strVal val="visible"/>
                                      </p:to>
                                    </p:set>
                                    <p:animEffect transition="in" filter="wipe(down)">
                                      <p:cBhvr>
                                        <p:cTn id="22" dur="500"/>
                                        <p:tgtEl>
                                          <p:spTgt spid="388">
                                            <p:txEl>
                                              <p:pRg st="0" end="0"/>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89"/>
                                        </p:tgtEl>
                                        <p:attrNameLst>
                                          <p:attrName>style.visibility</p:attrName>
                                        </p:attrNameLst>
                                      </p:cBhvr>
                                      <p:to>
                                        <p:strVal val="visible"/>
                                      </p:to>
                                    </p:set>
                                    <p:animEffect transition="in" filter="wipe(down)">
                                      <p:cBhvr>
                                        <p:cTn id="25" dur="500"/>
                                        <p:tgtEl>
                                          <p:spTgt spid="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 grpId="0" animBg="1"/>
      <p:bldP spid="386" grpId="0"/>
      <p:bldP spid="388" grpId="0" build="p"/>
      <p:bldP spid="38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grpSp>
        <p:nvGrpSpPr>
          <p:cNvPr id="356" name="Google Shape;356;p27"/>
          <p:cNvGrpSpPr/>
          <p:nvPr/>
        </p:nvGrpSpPr>
        <p:grpSpPr>
          <a:xfrm>
            <a:off x="581490" y="1994853"/>
            <a:ext cx="2546284" cy="2546284"/>
            <a:chOff x="5662013" y="3836240"/>
            <a:chExt cx="1962000" cy="1962000"/>
          </a:xfrm>
        </p:grpSpPr>
        <p:sp>
          <p:nvSpPr>
            <p:cNvPr id="357" name="Google Shape;357;p27"/>
            <p:cNvSpPr/>
            <p:nvPr/>
          </p:nvSpPr>
          <p:spPr>
            <a:xfrm>
              <a:off x="5662013" y="3836240"/>
              <a:ext cx="1962000" cy="1962000"/>
            </a:xfrm>
            <a:prstGeom prst="ellipse">
              <a:avLst/>
            </a:prstGeom>
            <a:solidFill>
              <a:schemeClr val="accent4"/>
            </a:solidFill>
            <a:ln>
              <a:noFill/>
            </a:ln>
            <a:effectLst>
              <a:outerShdw blurRad="25400" dist="50800" dir="2700000" algn="tl" rotWithShape="0">
                <a:srgbClr val="000000">
                  <a:alpha val="2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600" b="0" i="0" u="none" strike="noStrike" cap="none">
                <a:solidFill>
                  <a:srgbClr val="FFFFFF"/>
                </a:solidFill>
                <a:latin typeface="Felix Titling" panose="04060505060202020A04" pitchFamily="82" charset="0"/>
                <a:ea typeface="Calibri"/>
                <a:cs typeface="Calibri"/>
                <a:sym typeface="Calibri"/>
              </a:endParaRPr>
            </a:p>
          </p:txBody>
        </p:sp>
        <p:pic>
          <p:nvPicPr>
            <p:cNvPr id="358" name="Google Shape;358;p27" descr="A picture containing drawing&#10;&#10;Description automatically generated"/>
            <p:cNvPicPr preferRelativeResize="0"/>
            <p:nvPr/>
          </p:nvPicPr>
          <p:blipFill rotWithShape="1">
            <a:blip r:embed="rId3">
              <a:alphaModFix amt="14000"/>
            </a:blip>
            <a:srcRect r="41138" b="58781"/>
            <a:stretch/>
          </p:blipFill>
          <p:spPr>
            <a:xfrm>
              <a:off x="5669822" y="3924747"/>
              <a:ext cx="1779300" cy="1731900"/>
            </a:xfrm>
            <a:prstGeom prst="ellipse">
              <a:avLst/>
            </a:prstGeom>
            <a:noFill/>
            <a:ln>
              <a:noFill/>
            </a:ln>
          </p:spPr>
        </p:pic>
      </p:grpSp>
      <p:sp>
        <p:nvSpPr>
          <p:cNvPr id="359" name="Google Shape;359;p27"/>
          <p:cNvSpPr/>
          <p:nvPr/>
        </p:nvSpPr>
        <p:spPr>
          <a:xfrm rot="15205436">
            <a:off x="4016867" y="-441684"/>
            <a:ext cx="6826371" cy="7419358"/>
          </a:xfrm>
          <a:custGeom>
            <a:avLst/>
            <a:gdLst/>
            <a:ahLst/>
            <a:cxnLst/>
            <a:rect l="l" t="t" r="r" b="b"/>
            <a:pathLst>
              <a:path w="1634490" h="1925002" extrusionOk="0">
                <a:moveTo>
                  <a:pt x="444818" y="0"/>
                </a:moveTo>
                <a:lnTo>
                  <a:pt x="1634490" y="338138"/>
                </a:lnTo>
                <a:lnTo>
                  <a:pt x="1612582" y="414338"/>
                </a:lnTo>
                <a:lnTo>
                  <a:pt x="1563053" y="400050"/>
                </a:lnTo>
                <a:cubicBezTo>
                  <a:pt x="1559243" y="384810"/>
                  <a:pt x="1546860" y="372428"/>
                  <a:pt x="1530668" y="367665"/>
                </a:cubicBezTo>
                <a:cubicBezTo>
                  <a:pt x="1505903" y="360997"/>
                  <a:pt x="1480185" y="375285"/>
                  <a:pt x="1472565" y="400050"/>
                </a:cubicBezTo>
                <a:cubicBezTo>
                  <a:pt x="1465898" y="424815"/>
                  <a:pt x="1480185" y="450533"/>
                  <a:pt x="1504950" y="458153"/>
                </a:cubicBezTo>
                <a:cubicBezTo>
                  <a:pt x="1521143" y="462915"/>
                  <a:pt x="1538288" y="458153"/>
                  <a:pt x="1550670" y="446722"/>
                </a:cubicBezTo>
                <a:lnTo>
                  <a:pt x="1600200" y="461010"/>
                </a:lnTo>
                <a:lnTo>
                  <a:pt x="1564005" y="587693"/>
                </a:lnTo>
                <a:lnTo>
                  <a:pt x="1514475" y="573405"/>
                </a:lnTo>
                <a:cubicBezTo>
                  <a:pt x="1510665" y="558165"/>
                  <a:pt x="1498282" y="545783"/>
                  <a:pt x="1482090" y="541020"/>
                </a:cubicBezTo>
                <a:cubicBezTo>
                  <a:pt x="1457325" y="534353"/>
                  <a:pt x="1431607" y="548640"/>
                  <a:pt x="1423988" y="573405"/>
                </a:cubicBezTo>
                <a:cubicBezTo>
                  <a:pt x="1417320" y="598170"/>
                  <a:pt x="1431607" y="623888"/>
                  <a:pt x="1456373" y="631508"/>
                </a:cubicBezTo>
                <a:cubicBezTo>
                  <a:pt x="1472565" y="636270"/>
                  <a:pt x="1489710" y="631508"/>
                  <a:pt x="1502093" y="620078"/>
                </a:cubicBezTo>
                <a:lnTo>
                  <a:pt x="1551623" y="634365"/>
                </a:lnTo>
                <a:lnTo>
                  <a:pt x="1515428" y="761048"/>
                </a:lnTo>
                <a:lnTo>
                  <a:pt x="1465898" y="746760"/>
                </a:lnTo>
                <a:cubicBezTo>
                  <a:pt x="1462088" y="731520"/>
                  <a:pt x="1449705" y="719138"/>
                  <a:pt x="1433513" y="714375"/>
                </a:cubicBezTo>
                <a:cubicBezTo>
                  <a:pt x="1408748" y="707708"/>
                  <a:pt x="1383030" y="721995"/>
                  <a:pt x="1375410" y="746760"/>
                </a:cubicBezTo>
                <a:cubicBezTo>
                  <a:pt x="1368743" y="771525"/>
                  <a:pt x="1383030" y="797243"/>
                  <a:pt x="1407795" y="804863"/>
                </a:cubicBezTo>
                <a:cubicBezTo>
                  <a:pt x="1423988" y="809625"/>
                  <a:pt x="1441132" y="804863"/>
                  <a:pt x="1453515" y="793433"/>
                </a:cubicBezTo>
                <a:lnTo>
                  <a:pt x="1503045" y="807720"/>
                </a:lnTo>
                <a:lnTo>
                  <a:pt x="1466850" y="934402"/>
                </a:lnTo>
                <a:lnTo>
                  <a:pt x="1417320" y="920115"/>
                </a:lnTo>
                <a:cubicBezTo>
                  <a:pt x="1413510" y="904875"/>
                  <a:pt x="1401128" y="892493"/>
                  <a:pt x="1384935" y="887730"/>
                </a:cubicBezTo>
                <a:cubicBezTo>
                  <a:pt x="1360170" y="881063"/>
                  <a:pt x="1334453" y="895350"/>
                  <a:pt x="1326832" y="920115"/>
                </a:cubicBezTo>
                <a:cubicBezTo>
                  <a:pt x="1320165" y="944880"/>
                  <a:pt x="1334453" y="970598"/>
                  <a:pt x="1359218" y="978218"/>
                </a:cubicBezTo>
                <a:cubicBezTo>
                  <a:pt x="1375410" y="982980"/>
                  <a:pt x="1392555" y="978218"/>
                  <a:pt x="1404938" y="966788"/>
                </a:cubicBezTo>
                <a:lnTo>
                  <a:pt x="1454468" y="981075"/>
                </a:lnTo>
                <a:lnTo>
                  <a:pt x="1418273" y="1107758"/>
                </a:lnTo>
                <a:lnTo>
                  <a:pt x="1368743" y="1093470"/>
                </a:lnTo>
                <a:cubicBezTo>
                  <a:pt x="1364932" y="1078230"/>
                  <a:pt x="1352550" y="1065848"/>
                  <a:pt x="1336357" y="1061085"/>
                </a:cubicBezTo>
                <a:cubicBezTo>
                  <a:pt x="1311593" y="1054418"/>
                  <a:pt x="1285875" y="1068705"/>
                  <a:pt x="1278255" y="1093470"/>
                </a:cubicBezTo>
                <a:cubicBezTo>
                  <a:pt x="1271588" y="1118235"/>
                  <a:pt x="1285875" y="1143953"/>
                  <a:pt x="1310640" y="1151573"/>
                </a:cubicBezTo>
                <a:cubicBezTo>
                  <a:pt x="1326832" y="1156335"/>
                  <a:pt x="1343978" y="1151573"/>
                  <a:pt x="1356360" y="1140143"/>
                </a:cubicBezTo>
                <a:lnTo>
                  <a:pt x="1405890" y="1154430"/>
                </a:lnTo>
                <a:lnTo>
                  <a:pt x="1369695" y="1281113"/>
                </a:lnTo>
                <a:lnTo>
                  <a:pt x="1320165" y="1266825"/>
                </a:lnTo>
                <a:cubicBezTo>
                  <a:pt x="1316355" y="1251585"/>
                  <a:pt x="1303973" y="1239203"/>
                  <a:pt x="1287780" y="1234440"/>
                </a:cubicBezTo>
                <a:cubicBezTo>
                  <a:pt x="1263015" y="1227773"/>
                  <a:pt x="1237298" y="1242060"/>
                  <a:pt x="1229678" y="1266825"/>
                </a:cubicBezTo>
                <a:cubicBezTo>
                  <a:pt x="1223010" y="1291590"/>
                  <a:pt x="1237298" y="1317308"/>
                  <a:pt x="1262063" y="1324928"/>
                </a:cubicBezTo>
                <a:cubicBezTo>
                  <a:pt x="1278255" y="1329690"/>
                  <a:pt x="1295400" y="1324928"/>
                  <a:pt x="1307782" y="1313498"/>
                </a:cubicBezTo>
                <a:lnTo>
                  <a:pt x="1357313" y="1327785"/>
                </a:lnTo>
                <a:lnTo>
                  <a:pt x="1321118" y="1454468"/>
                </a:lnTo>
                <a:lnTo>
                  <a:pt x="1271588" y="1440180"/>
                </a:lnTo>
                <a:cubicBezTo>
                  <a:pt x="1267778" y="1424940"/>
                  <a:pt x="1255395" y="1412558"/>
                  <a:pt x="1239203" y="1407795"/>
                </a:cubicBezTo>
                <a:cubicBezTo>
                  <a:pt x="1214438" y="1401128"/>
                  <a:pt x="1188720" y="1415415"/>
                  <a:pt x="1181100" y="1440180"/>
                </a:cubicBezTo>
                <a:cubicBezTo>
                  <a:pt x="1174432" y="1464945"/>
                  <a:pt x="1188720" y="1490663"/>
                  <a:pt x="1213485" y="1498283"/>
                </a:cubicBezTo>
                <a:cubicBezTo>
                  <a:pt x="1229678" y="1503045"/>
                  <a:pt x="1246823" y="1498283"/>
                  <a:pt x="1259205" y="1486853"/>
                </a:cubicBezTo>
                <a:lnTo>
                  <a:pt x="1308735" y="1501140"/>
                </a:lnTo>
                <a:lnTo>
                  <a:pt x="1272540" y="1627823"/>
                </a:lnTo>
                <a:lnTo>
                  <a:pt x="1223010" y="1613535"/>
                </a:lnTo>
                <a:cubicBezTo>
                  <a:pt x="1219200" y="1598295"/>
                  <a:pt x="1206818" y="1585913"/>
                  <a:pt x="1190625" y="1581150"/>
                </a:cubicBezTo>
                <a:cubicBezTo>
                  <a:pt x="1165860" y="1574483"/>
                  <a:pt x="1140143" y="1588770"/>
                  <a:pt x="1132523" y="1613535"/>
                </a:cubicBezTo>
                <a:cubicBezTo>
                  <a:pt x="1125855" y="1638300"/>
                  <a:pt x="1140143" y="1664018"/>
                  <a:pt x="1164907" y="1671638"/>
                </a:cubicBezTo>
                <a:cubicBezTo>
                  <a:pt x="1181100" y="1676400"/>
                  <a:pt x="1198245" y="1671638"/>
                  <a:pt x="1210628" y="1660208"/>
                </a:cubicBezTo>
                <a:lnTo>
                  <a:pt x="1260157" y="1674495"/>
                </a:lnTo>
                <a:lnTo>
                  <a:pt x="1223963" y="1801178"/>
                </a:lnTo>
                <a:lnTo>
                  <a:pt x="1174432" y="1786890"/>
                </a:lnTo>
                <a:cubicBezTo>
                  <a:pt x="1170623" y="1771650"/>
                  <a:pt x="1158240" y="1759268"/>
                  <a:pt x="1142048" y="1754505"/>
                </a:cubicBezTo>
                <a:cubicBezTo>
                  <a:pt x="1117282" y="1747838"/>
                  <a:pt x="1091565" y="1762125"/>
                  <a:pt x="1083945" y="1786890"/>
                </a:cubicBezTo>
                <a:cubicBezTo>
                  <a:pt x="1077278" y="1811655"/>
                  <a:pt x="1091565" y="1837373"/>
                  <a:pt x="1116330" y="1844993"/>
                </a:cubicBezTo>
                <a:cubicBezTo>
                  <a:pt x="1132523" y="1849755"/>
                  <a:pt x="1149668" y="1844993"/>
                  <a:pt x="1162050" y="1833563"/>
                </a:cubicBezTo>
                <a:lnTo>
                  <a:pt x="1211580" y="1847850"/>
                </a:lnTo>
                <a:lnTo>
                  <a:pt x="1189673" y="1925003"/>
                </a:lnTo>
                <a:lnTo>
                  <a:pt x="0" y="1586865"/>
                </a:lnTo>
                <a:lnTo>
                  <a:pt x="444818" y="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600" b="0" i="0" u="none" strike="noStrike" cap="none">
              <a:solidFill>
                <a:srgbClr val="000000"/>
              </a:solidFill>
              <a:latin typeface="Felix Titling" panose="04060505060202020A04" pitchFamily="82" charset="0"/>
              <a:ea typeface="Calibri"/>
              <a:cs typeface="Calibri"/>
              <a:sym typeface="Calibri"/>
            </a:endParaRPr>
          </a:p>
        </p:txBody>
      </p:sp>
      <p:grpSp>
        <p:nvGrpSpPr>
          <p:cNvPr id="360" name="Google Shape;360;p27"/>
          <p:cNvGrpSpPr/>
          <p:nvPr/>
        </p:nvGrpSpPr>
        <p:grpSpPr>
          <a:xfrm rot="2112144">
            <a:off x="3176620" y="5217335"/>
            <a:ext cx="2529871" cy="579563"/>
            <a:chOff x="5438339" y="233749"/>
            <a:chExt cx="5585545" cy="1279581"/>
          </a:xfrm>
        </p:grpSpPr>
        <p:sp>
          <p:nvSpPr>
            <p:cNvPr id="361" name="Google Shape;361;p27"/>
            <p:cNvSpPr/>
            <p:nvPr/>
          </p:nvSpPr>
          <p:spPr>
            <a:xfrm>
              <a:off x="5438339" y="233749"/>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90320" y="635269"/>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2" name="Google Shape;362;p27"/>
            <p:cNvSpPr/>
            <p:nvPr/>
          </p:nvSpPr>
          <p:spPr>
            <a:xfrm>
              <a:off x="6151773" y="1267163"/>
              <a:ext cx="87247" cy="89542"/>
            </a:xfrm>
            <a:custGeom>
              <a:avLst/>
              <a:gdLst/>
              <a:ahLst/>
              <a:cxnLst/>
              <a:rect l="l" t="t" r="r" b="b"/>
              <a:pathLst>
                <a:path w="87247" h="89542" extrusionOk="0">
                  <a:moveTo>
                    <a:pt x="41719" y="0"/>
                  </a:moveTo>
                  <a:cubicBezTo>
                    <a:pt x="-16384" y="0"/>
                    <a:pt x="-12574" y="89535"/>
                    <a:pt x="45529" y="89535"/>
                  </a:cubicBezTo>
                  <a:cubicBezTo>
                    <a:pt x="103631" y="90488"/>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3" name="Google Shape;363;p27"/>
            <p:cNvSpPr/>
            <p:nvPr/>
          </p:nvSpPr>
          <p:spPr>
            <a:xfrm>
              <a:off x="6754706" y="923311"/>
              <a:ext cx="86533" cy="89535"/>
            </a:xfrm>
            <a:custGeom>
              <a:avLst/>
              <a:gdLst/>
              <a:ahLst/>
              <a:cxnLst/>
              <a:rect l="l" t="t" r="r" b="b"/>
              <a:pathLst>
                <a:path w="86533" h="89535" extrusionOk="0">
                  <a:moveTo>
                    <a:pt x="41719" y="0"/>
                  </a:moveTo>
                  <a:cubicBezTo>
                    <a:pt x="-16384" y="0"/>
                    <a:pt x="-12574" y="89535"/>
                    <a:pt x="45529" y="89535"/>
                  </a:cubicBezTo>
                  <a:cubicBezTo>
                    <a:pt x="102679" y="89535"/>
                    <a:pt x="98869"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4" name="Google Shape;364;p27"/>
            <p:cNvSpPr/>
            <p:nvPr/>
          </p:nvSpPr>
          <p:spPr>
            <a:xfrm>
              <a:off x="6287981" y="506116"/>
              <a:ext cx="86879" cy="89542"/>
            </a:xfrm>
            <a:custGeom>
              <a:avLst/>
              <a:gdLst/>
              <a:ahLst/>
              <a:cxnLst/>
              <a:rect l="l" t="t" r="r" b="b"/>
              <a:pathLst>
                <a:path w="86879" h="89542" extrusionOk="0">
                  <a:moveTo>
                    <a:pt x="41719" y="0"/>
                  </a:moveTo>
                  <a:cubicBezTo>
                    <a:pt x="-16384" y="0"/>
                    <a:pt x="-12574" y="89535"/>
                    <a:pt x="45529" y="89535"/>
                  </a:cubicBezTo>
                  <a:cubicBezTo>
                    <a:pt x="102679" y="90487"/>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5" name="Google Shape;365;p27"/>
            <p:cNvSpPr/>
            <p:nvPr/>
          </p:nvSpPr>
          <p:spPr>
            <a:xfrm>
              <a:off x="7370021" y="43848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6" name="Google Shape;366;p27"/>
            <p:cNvSpPr/>
            <p:nvPr/>
          </p:nvSpPr>
          <p:spPr>
            <a:xfrm>
              <a:off x="7397643" y="1330980"/>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7" name="Google Shape;367;p27"/>
            <p:cNvSpPr/>
            <p:nvPr/>
          </p:nvSpPr>
          <p:spPr>
            <a:xfrm>
              <a:off x="8135831" y="918548"/>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8" name="Google Shape;368;p27"/>
            <p:cNvSpPr/>
            <p:nvPr/>
          </p:nvSpPr>
          <p:spPr>
            <a:xfrm>
              <a:off x="8729238" y="41562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69" name="Google Shape;369;p27"/>
            <p:cNvSpPr/>
            <p:nvPr/>
          </p:nvSpPr>
          <p:spPr>
            <a:xfrm>
              <a:off x="8824488" y="1317646"/>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0" name="Google Shape;370;p27"/>
            <p:cNvSpPr/>
            <p:nvPr/>
          </p:nvSpPr>
          <p:spPr>
            <a:xfrm>
              <a:off x="9526481" y="882353"/>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1" name="Google Shape;371;p27"/>
            <p:cNvSpPr/>
            <p:nvPr/>
          </p:nvSpPr>
          <p:spPr>
            <a:xfrm>
              <a:off x="10134176" y="443251"/>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2" name="Google Shape;372;p27"/>
            <p:cNvSpPr/>
            <p:nvPr/>
          </p:nvSpPr>
          <p:spPr>
            <a:xfrm>
              <a:off x="10233236" y="1312883"/>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grpSp>
      <p:grpSp>
        <p:nvGrpSpPr>
          <p:cNvPr id="373" name="Google Shape;373;p27"/>
          <p:cNvGrpSpPr/>
          <p:nvPr/>
        </p:nvGrpSpPr>
        <p:grpSpPr>
          <a:xfrm rot="2112144">
            <a:off x="8846849" y="853956"/>
            <a:ext cx="2529871" cy="579563"/>
            <a:chOff x="5438339" y="233749"/>
            <a:chExt cx="5585545" cy="1279581"/>
          </a:xfrm>
        </p:grpSpPr>
        <p:sp>
          <p:nvSpPr>
            <p:cNvPr id="374" name="Google Shape;374;p27"/>
            <p:cNvSpPr/>
            <p:nvPr/>
          </p:nvSpPr>
          <p:spPr>
            <a:xfrm>
              <a:off x="5438339" y="233749"/>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90320" y="635269"/>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5" name="Google Shape;375;p27"/>
            <p:cNvSpPr/>
            <p:nvPr/>
          </p:nvSpPr>
          <p:spPr>
            <a:xfrm>
              <a:off x="6151773" y="1267163"/>
              <a:ext cx="87247" cy="89542"/>
            </a:xfrm>
            <a:custGeom>
              <a:avLst/>
              <a:gdLst/>
              <a:ahLst/>
              <a:cxnLst/>
              <a:rect l="l" t="t" r="r" b="b"/>
              <a:pathLst>
                <a:path w="87247" h="89542" extrusionOk="0">
                  <a:moveTo>
                    <a:pt x="41719" y="0"/>
                  </a:moveTo>
                  <a:cubicBezTo>
                    <a:pt x="-16384" y="0"/>
                    <a:pt x="-12574" y="89535"/>
                    <a:pt x="45529" y="89535"/>
                  </a:cubicBezTo>
                  <a:cubicBezTo>
                    <a:pt x="103631" y="90488"/>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6" name="Google Shape;376;p27"/>
            <p:cNvSpPr/>
            <p:nvPr/>
          </p:nvSpPr>
          <p:spPr>
            <a:xfrm>
              <a:off x="6754706" y="923311"/>
              <a:ext cx="86533" cy="89535"/>
            </a:xfrm>
            <a:custGeom>
              <a:avLst/>
              <a:gdLst/>
              <a:ahLst/>
              <a:cxnLst/>
              <a:rect l="l" t="t" r="r" b="b"/>
              <a:pathLst>
                <a:path w="86533" h="89535" extrusionOk="0">
                  <a:moveTo>
                    <a:pt x="41719" y="0"/>
                  </a:moveTo>
                  <a:cubicBezTo>
                    <a:pt x="-16384" y="0"/>
                    <a:pt x="-12574" y="89535"/>
                    <a:pt x="45529" y="89535"/>
                  </a:cubicBezTo>
                  <a:cubicBezTo>
                    <a:pt x="102679" y="89535"/>
                    <a:pt x="98869"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7" name="Google Shape;377;p27"/>
            <p:cNvSpPr/>
            <p:nvPr/>
          </p:nvSpPr>
          <p:spPr>
            <a:xfrm>
              <a:off x="6287981" y="506116"/>
              <a:ext cx="86879" cy="89542"/>
            </a:xfrm>
            <a:custGeom>
              <a:avLst/>
              <a:gdLst/>
              <a:ahLst/>
              <a:cxnLst/>
              <a:rect l="l" t="t" r="r" b="b"/>
              <a:pathLst>
                <a:path w="86879" h="89542" extrusionOk="0">
                  <a:moveTo>
                    <a:pt x="41719" y="0"/>
                  </a:moveTo>
                  <a:cubicBezTo>
                    <a:pt x="-16384" y="0"/>
                    <a:pt x="-12574" y="89535"/>
                    <a:pt x="45529" y="89535"/>
                  </a:cubicBezTo>
                  <a:cubicBezTo>
                    <a:pt x="102679" y="90487"/>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8" name="Google Shape;378;p27"/>
            <p:cNvSpPr/>
            <p:nvPr/>
          </p:nvSpPr>
          <p:spPr>
            <a:xfrm>
              <a:off x="7370021" y="43848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79" name="Google Shape;379;p27"/>
            <p:cNvSpPr/>
            <p:nvPr/>
          </p:nvSpPr>
          <p:spPr>
            <a:xfrm>
              <a:off x="7397643" y="1330980"/>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80" name="Google Shape;380;p27"/>
            <p:cNvSpPr/>
            <p:nvPr/>
          </p:nvSpPr>
          <p:spPr>
            <a:xfrm>
              <a:off x="8135831" y="918548"/>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81" name="Google Shape;381;p27"/>
            <p:cNvSpPr/>
            <p:nvPr/>
          </p:nvSpPr>
          <p:spPr>
            <a:xfrm>
              <a:off x="8729238" y="41562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82" name="Google Shape;382;p27"/>
            <p:cNvSpPr/>
            <p:nvPr/>
          </p:nvSpPr>
          <p:spPr>
            <a:xfrm>
              <a:off x="8824488" y="1317646"/>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83" name="Google Shape;383;p27"/>
            <p:cNvSpPr/>
            <p:nvPr/>
          </p:nvSpPr>
          <p:spPr>
            <a:xfrm>
              <a:off x="9526481" y="882353"/>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84" name="Google Shape;384;p27"/>
            <p:cNvSpPr/>
            <p:nvPr/>
          </p:nvSpPr>
          <p:spPr>
            <a:xfrm>
              <a:off x="10134176" y="443251"/>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
          <p:nvSpPr>
            <p:cNvPr id="385" name="Google Shape;385;p27"/>
            <p:cNvSpPr/>
            <p:nvPr/>
          </p:nvSpPr>
          <p:spPr>
            <a:xfrm>
              <a:off x="10233236" y="1312883"/>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grpSp>
      <p:sp>
        <p:nvSpPr>
          <p:cNvPr id="386" name="Google Shape;386;p27"/>
          <p:cNvSpPr txBox="1">
            <a:spLocks noGrp="1"/>
          </p:cNvSpPr>
          <p:nvPr>
            <p:ph type="title"/>
          </p:nvPr>
        </p:nvSpPr>
        <p:spPr>
          <a:xfrm>
            <a:off x="1214785" y="2652695"/>
            <a:ext cx="1213691" cy="1230600"/>
          </a:xfrm>
          <a:prstGeom prst="rect">
            <a:avLst/>
          </a:prstGeom>
          <a:noFill/>
          <a:ln>
            <a:noFill/>
          </a:ln>
        </p:spPr>
        <p:txBody>
          <a:bodyPr spcFirstLastPara="1" wrap="square" lIns="121900" tIns="121900" rIns="121900" bIns="121900" anchor="ctr" anchorCtr="0">
            <a:noAutofit/>
          </a:bodyPr>
          <a:lstStyle/>
          <a:p>
            <a:pPr marL="0" lvl="0" indent="0" algn="ctr" rtl="0">
              <a:lnSpc>
                <a:spcPct val="100000"/>
              </a:lnSpc>
              <a:spcBef>
                <a:spcPts val="0"/>
              </a:spcBef>
              <a:spcAft>
                <a:spcPts val="0"/>
              </a:spcAft>
              <a:buSzPts val="15000"/>
              <a:buNone/>
            </a:pPr>
            <a:r>
              <a:rPr lang="en" sz="4800" dirty="0" smtClean="0">
                <a:latin typeface="Felix Titling" panose="04060505060202020A04" pitchFamily="82" charset="0"/>
              </a:rPr>
              <a:t>02</a:t>
            </a:r>
            <a:endParaRPr sz="4800" dirty="0">
              <a:latin typeface="Felix Titling" panose="04060505060202020A04" pitchFamily="82" charset="0"/>
            </a:endParaRPr>
          </a:p>
        </p:txBody>
      </p:sp>
      <p:sp>
        <p:nvSpPr>
          <p:cNvPr id="388" name="Google Shape;388;p27"/>
          <p:cNvSpPr txBox="1">
            <a:spLocks noGrp="1"/>
          </p:cNvSpPr>
          <p:nvPr>
            <p:ph type="body" idx="4294967295"/>
          </p:nvPr>
        </p:nvSpPr>
        <p:spPr>
          <a:xfrm>
            <a:off x="4214581" y="1732615"/>
            <a:ext cx="6637149" cy="3253855"/>
          </a:xfrm>
          <a:prstGeom prst="rect">
            <a:avLst/>
          </a:prstGeom>
          <a:noFill/>
          <a:ln>
            <a:noFill/>
          </a:ln>
        </p:spPr>
        <p:txBody>
          <a:bodyPr spcFirstLastPara="1" wrap="square" lIns="121900" tIns="121900" rIns="121900" bIns="121900" anchor="ctr" anchorCtr="0">
            <a:noAutofit/>
          </a:bodyPr>
          <a:lstStyle/>
          <a:p>
            <a:pPr marL="0" lvl="0" indent="0" algn="ctr">
              <a:buSzPts val="1900"/>
              <a:buNone/>
            </a:pPr>
            <a:r>
              <a:rPr lang="en-US" sz="1600" b="0" dirty="0">
                <a:latin typeface="Felix Titling" panose="04060505060202020A04" pitchFamily="82" charset="0"/>
              </a:rPr>
              <a:t/>
            </a:r>
            <a:br>
              <a:rPr lang="en-US" sz="1600" b="0" dirty="0">
                <a:latin typeface="Felix Titling" panose="04060505060202020A04" pitchFamily="82" charset="0"/>
              </a:rPr>
            </a:br>
            <a:r>
              <a:rPr lang="en-US" sz="1600" b="0" dirty="0" err="1">
                <a:latin typeface="Felix Titling" panose="04060505060202020A04" pitchFamily="82" charset="0"/>
              </a:rPr>
              <a:t>Ideologi</a:t>
            </a:r>
            <a:r>
              <a:rPr lang="en-US" sz="1600" b="0" dirty="0">
                <a:latin typeface="Felix Titling" panose="04060505060202020A04" pitchFamily="82" charset="0"/>
              </a:rPr>
              <a:t> </a:t>
            </a:r>
            <a:r>
              <a:rPr lang="en-US" sz="1600" b="0" dirty="0" err="1">
                <a:latin typeface="Felix Titling" panose="04060505060202020A04" pitchFamily="82" charset="0"/>
              </a:rPr>
              <a:t>Muhammadiyah</a:t>
            </a:r>
            <a:r>
              <a:rPr lang="en-US" sz="1600" b="0" dirty="0">
                <a:latin typeface="Felix Titling" panose="04060505060202020A04" pitchFamily="82" charset="0"/>
              </a:rPr>
              <a:t> yang </a:t>
            </a:r>
            <a:r>
              <a:rPr lang="en-US" sz="1600" b="0" dirty="0" err="1">
                <a:latin typeface="Felix Titling" panose="04060505060202020A04" pitchFamily="82" charset="0"/>
              </a:rPr>
              <a:t>disusun</a:t>
            </a:r>
            <a:r>
              <a:rPr lang="en-US" sz="1600" b="0" dirty="0">
                <a:latin typeface="Felix Titling" panose="04060505060202020A04" pitchFamily="82" charset="0"/>
              </a:rPr>
              <a:t> </a:t>
            </a:r>
            <a:r>
              <a:rPr lang="en-US" sz="1600" b="0" dirty="0" err="1">
                <a:latin typeface="Felix Titling" panose="04060505060202020A04" pitchFamily="82" charset="0"/>
              </a:rPr>
              <a:t>secara</a:t>
            </a:r>
            <a:r>
              <a:rPr lang="en-US" sz="1600" b="0" dirty="0">
                <a:latin typeface="Felix Titling" panose="04060505060202020A04" pitchFamily="82" charset="0"/>
              </a:rPr>
              <a:t> </a:t>
            </a:r>
            <a:r>
              <a:rPr lang="en-US" sz="1600" b="0" dirty="0" err="1">
                <a:latin typeface="Felix Titling" panose="04060505060202020A04" pitchFamily="82" charset="0"/>
              </a:rPr>
              <a:t>sistematis</a:t>
            </a:r>
            <a:r>
              <a:rPr lang="en-US" sz="1600" b="0" dirty="0">
                <a:latin typeface="Felix Titling" panose="04060505060202020A04" pitchFamily="82" charset="0"/>
              </a:rPr>
              <a:t>. MKCHM </a:t>
            </a:r>
            <a:r>
              <a:rPr lang="en-US" sz="1600" b="0" dirty="0" err="1">
                <a:latin typeface="Felix Titling" panose="04060505060202020A04" pitchFamily="82" charset="0"/>
              </a:rPr>
              <a:t>diputuskan</a:t>
            </a:r>
            <a:r>
              <a:rPr lang="en-US" sz="1600" b="0" dirty="0">
                <a:latin typeface="Felix Titling" panose="04060505060202020A04" pitchFamily="82" charset="0"/>
              </a:rPr>
              <a:t> </a:t>
            </a:r>
            <a:r>
              <a:rPr lang="en-US" sz="1600" b="0" dirty="0" err="1">
                <a:latin typeface="Felix Titling" panose="04060505060202020A04" pitchFamily="82" charset="0"/>
              </a:rPr>
              <a:t>oleh</a:t>
            </a:r>
            <a:r>
              <a:rPr lang="en-US" sz="1600" b="0" dirty="0">
                <a:latin typeface="Felix Titling" panose="04060505060202020A04" pitchFamily="82" charset="0"/>
              </a:rPr>
              <a:t> </a:t>
            </a:r>
            <a:r>
              <a:rPr lang="en-US" sz="1600" b="0" dirty="0" err="1">
                <a:latin typeface="Felix Titling" panose="04060505060202020A04" pitchFamily="82" charset="0"/>
              </a:rPr>
              <a:t>sidang</a:t>
            </a:r>
            <a:r>
              <a:rPr lang="en-US" sz="1600" b="0" dirty="0">
                <a:latin typeface="Felix Titling" panose="04060505060202020A04" pitchFamily="82" charset="0"/>
              </a:rPr>
              <a:t> </a:t>
            </a:r>
            <a:r>
              <a:rPr lang="en-US" sz="1600" b="0" dirty="0" err="1">
                <a:latin typeface="Felix Titling" panose="04060505060202020A04" pitchFamily="82" charset="0"/>
              </a:rPr>
              <a:t>Tanwir</a:t>
            </a:r>
            <a:r>
              <a:rPr lang="en-US" sz="1600" b="0" dirty="0">
                <a:latin typeface="Felix Titling" panose="04060505060202020A04" pitchFamily="82" charset="0"/>
              </a:rPr>
              <a:t> </a:t>
            </a:r>
            <a:r>
              <a:rPr lang="en-US" sz="1600" b="0" dirty="0" err="1">
                <a:latin typeface="Felix Titling" panose="04060505060202020A04" pitchFamily="82" charset="0"/>
              </a:rPr>
              <a:t>Muhammadiyah</a:t>
            </a:r>
            <a:r>
              <a:rPr lang="en-US" sz="1600" b="0" dirty="0">
                <a:latin typeface="Felix Titling" panose="04060505060202020A04" pitchFamily="82" charset="0"/>
              </a:rPr>
              <a:t> </a:t>
            </a:r>
            <a:r>
              <a:rPr lang="en-US" sz="1600" b="0" dirty="0" err="1">
                <a:latin typeface="Felix Titling" panose="04060505060202020A04" pitchFamily="82" charset="0"/>
              </a:rPr>
              <a:t>Tahun</a:t>
            </a:r>
            <a:r>
              <a:rPr lang="en-US" sz="1600" b="0" dirty="0">
                <a:latin typeface="Felix Titling" panose="04060505060202020A04" pitchFamily="82" charset="0"/>
              </a:rPr>
              <a:t> 1969 di </a:t>
            </a:r>
            <a:r>
              <a:rPr lang="en-US" sz="1600" b="0" dirty="0" err="1">
                <a:latin typeface="Felix Titling" panose="04060505060202020A04" pitchFamily="82" charset="0"/>
              </a:rPr>
              <a:t>Ponorogo</a:t>
            </a:r>
            <a:r>
              <a:rPr lang="en-US" sz="1600" b="0" dirty="0">
                <a:latin typeface="Felix Titling" panose="04060505060202020A04" pitchFamily="82" charset="0"/>
              </a:rPr>
              <a:t>. </a:t>
            </a:r>
            <a:r>
              <a:rPr lang="en-US" sz="1600" b="0" dirty="0" err="1">
                <a:latin typeface="Felix Titling" panose="04060505060202020A04" pitchFamily="82" charset="0"/>
              </a:rPr>
              <a:t>Keputusan</a:t>
            </a:r>
            <a:r>
              <a:rPr lang="en-US" sz="1600" b="0" dirty="0">
                <a:latin typeface="Felix Titling" panose="04060505060202020A04" pitchFamily="82" charset="0"/>
              </a:rPr>
              <a:t> </a:t>
            </a:r>
            <a:r>
              <a:rPr lang="en-US" sz="1600" b="0" dirty="0" err="1">
                <a:latin typeface="Felix Titling" panose="04060505060202020A04" pitchFamily="82" charset="0"/>
              </a:rPr>
              <a:t>Tersebut</a:t>
            </a:r>
            <a:r>
              <a:rPr lang="en-US" sz="1600" b="0" dirty="0">
                <a:latin typeface="Felix Titling" panose="04060505060202020A04" pitchFamily="82" charset="0"/>
              </a:rPr>
              <a:t> </a:t>
            </a:r>
            <a:r>
              <a:rPr lang="en-US" sz="1600" b="0" dirty="0" err="1">
                <a:latin typeface="Felix Titling" panose="04060505060202020A04" pitchFamily="82" charset="0"/>
              </a:rPr>
              <a:t>dalam</a:t>
            </a:r>
            <a:r>
              <a:rPr lang="en-US" sz="1600" b="0" dirty="0">
                <a:latin typeface="Felix Titling" panose="04060505060202020A04" pitchFamily="82" charset="0"/>
              </a:rPr>
              <a:t> </a:t>
            </a:r>
            <a:r>
              <a:rPr lang="en-US" sz="1600" b="0" dirty="0" err="1">
                <a:latin typeface="Felix Titling" panose="04060505060202020A04" pitchFamily="82" charset="0"/>
              </a:rPr>
              <a:t>rangka</a:t>
            </a:r>
            <a:r>
              <a:rPr lang="en-US" sz="1600" b="0" dirty="0">
                <a:latin typeface="Felix Titling" panose="04060505060202020A04" pitchFamily="82" charset="0"/>
              </a:rPr>
              <a:t> </a:t>
            </a:r>
            <a:r>
              <a:rPr lang="en-US" sz="1600" b="0" dirty="0" err="1">
                <a:latin typeface="Felix Titling" panose="04060505060202020A04" pitchFamily="82" charset="0"/>
              </a:rPr>
              <a:t>melaksanakan</a:t>
            </a:r>
            <a:r>
              <a:rPr lang="en-US" sz="1600" b="0" dirty="0">
                <a:latin typeface="Felix Titling" panose="04060505060202020A04" pitchFamily="82" charset="0"/>
              </a:rPr>
              <a:t> </a:t>
            </a:r>
            <a:r>
              <a:rPr lang="en-US" sz="1600" b="0" dirty="0" err="1">
                <a:latin typeface="Felix Titling" panose="04060505060202020A04" pitchFamily="82" charset="0"/>
              </a:rPr>
              <a:t>amanat</a:t>
            </a:r>
            <a:r>
              <a:rPr lang="en-US" sz="1600" b="0" dirty="0">
                <a:latin typeface="Felix Titling" panose="04060505060202020A04" pitchFamily="82" charset="0"/>
              </a:rPr>
              <a:t> </a:t>
            </a:r>
            <a:r>
              <a:rPr lang="en-US" sz="1600" b="0" dirty="0" err="1">
                <a:latin typeface="Felix Titling" panose="04060505060202020A04" pitchFamily="82" charset="0"/>
              </a:rPr>
              <a:t>Muktamar</a:t>
            </a:r>
            <a:r>
              <a:rPr lang="en-US" sz="1600" b="0" dirty="0">
                <a:latin typeface="Felix Titling" panose="04060505060202020A04" pitchFamily="82" charset="0"/>
              </a:rPr>
              <a:t> </a:t>
            </a:r>
            <a:r>
              <a:rPr lang="en-US" sz="1600" b="0" dirty="0" err="1">
                <a:latin typeface="Felix Titling" panose="04060505060202020A04" pitchFamily="82" charset="0"/>
              </a:rPr>
              <a:t>Muhammadiyah</a:t>
            </a:r>
            <a:r>
              <a:rPr lang="en-US" sz="1600" b="0" dirty="0">
                <a:latin typeface="Felix Titling" panose="04060505060202020A04" pitchFamily="82" charset="0"/>
              </a:rPr>
              <a:t> ke-37 </a:t>
            </a:r>
            <a:r>
              <a:rPr lang="en-US" sz="1600" b="0" dirty="0" err="1">
                <a:latin typeface="Felix Titling" panose="04060505060202020A04" pitchFamily="82" charset="0"/>
              </a:rPr>
              <a:t>tahun</a:t>
            </a:r>
            <a:r>
              <a:rPr lang="en-US" sz="1600" b="0" dirty="0">
                <a:latin typeface="Felix Titling" panose="04060505060202020A04" pitchFamily="82" charset="0"/>
              </a:rPr>
              <a:t> 1968 di Yogyakarta. </a:t>
            </a:r>
            <a:r>
              <a:rPr lang="en-US" sz="1600" b="0" dirty="0" err="1">
                <a:latin typeface="Felix Titling" panose="04060505060202020A04" pitchFamily="82" charset="0"/>
              </a:rPr>
              <a:t>Kemudian</a:t>
            </a:r>
            <a:r>
              <a:rPr lang="en-US" sz="1600" b="0" dirty="0">
                <a:latin typeface="Felix Titling" panose="04060505060202020A04" pitchFamily="82" charset="0"/>
              </a:rPr>
              <a:t> </a:t>
            </a:r>
            <a:r>
              <a:rPr lang="en-US" sz="1600" b="0" dirty="0" err="1">
                <a:latin typeface="Felix Titling" panose="04060505060202020A04" pitchFamily="82" charset="0"/>
              </a:rPr>
              <a:t>Matan</a:t>
            </a:r>
            <a:r>
              <a:rPr lang="en-US" sz="1600" b="0" dirty="0">
                <a:latin typeface="Felix Titling" panose="04060505060202020A04" pitchFamily="82" charset="0"/>
              </a:rPr>
              <a:t> </a:t>
            </a:r>
            <a:r>
              <a:rPr lang="en-US" sz="1600" b="0" dirty="0" err="1">
                <a:latin typeface="Felix Titling" panose="04060505060202020A04" pitchFamily="82" charset="0"/>
              </a:rPr>
              <a:t>ini</a:t>
            </a:r>
            <a:r>
              <a:rPr lang="en-US" sz="1600" b="0" dirty="0">
                <a:latin typeface="Felix Titling" panose="04060505060202020A04" pitchFamily="82" charset="0"/>
              </a:rPr>
              <a:t> </a:t>
            </a:r>
            <a:r>
              <a:rPr lang="en-US" sz="1600" b="0" dirty="0" err="1">
                <a:latin typeface="Felix Titling" panose="04060505060202020A04" pitchFamily="82" charset="0"/>
              </a:rPr>
              <a:t>diubah</a:t>
            </a:r>
            <a:r>
              <a:rPr lang="en-US" sz="1600" b="0" dirty="0">
                <a:latin typeface="Felix Titling" panose="04060505060202020A04" pitchFamily="82" charset="0"/>
              </a:rPr>
              <a:t> </a:t>
            </a:r>
            <a:r>
              <a:rPr lang="en-US" sz="1600" b="0" dirty="0" err="1">
                <a:latin typeface="Felix Titling" panose="04060505060202020A04" pitchFamily="82" charset="0"/>
              </a:rPr>
              <a:t>dan</a:t>
            </a:r>
            <a:r>
              <a:rPr lang="en-US" sz="1600" b="0" dirty="0">
                <a:latin typeface="Felix Titling" panose="04060505060202020A04" pitchFamily="82" charset="0"/>
              </a:rPr>
              <a:t> </a:t>
            </a:r>
            <a:r>
              <a:rPr lang="en-US" sz="1600" b="0" dirty="0" err="1">
                <a:latin typeface="Felix Titling" panose="04060505060202020A04" pitchFamily="82" charset="0"/>
              </a:rPr>
              <a:t>disempurnakan</a:t>
            </a:r>
            <a:r>
              <a:rPr lang="en-US" sz="1600" b="0" dirty="0">
                <a:latin typeface="Felix Titling" panose="04060505060202020A04" pitchFamily="82" charset="0"/>
              </a:rPr>
              <a:t> </a:t>
            </a:r>
            <a:r>
              <a:rPr lang="en-US" sz="1600" b="0" dirty="0" err="1">
                <a:latin typeface="Felix Titling" panose="04060505060202020A04" pitchFamily="82" charset="0"/>
              </a:rPr>
              <a:t>oleh</a:t>
            </a:r>
            <a:r>
              <a:rPr lang="en-US" sz="1600" b="0" dirty="0">
                <a:latin typeface="Felix Titling" panose="04060505060202020A04" pitchFamily="82" charset="0"/>
              </a:rPr>
              <a:t> </a:t>
            </a:r>
            <a:r>
              <a:rPr lang="en-US" sz="1600" b="0" dirty="0" err="1">
                <a:latin typeface="Felix Titling" panose="04060505060202020A04" pitchFamily="82" charset="0"/>
              </a:rPr>
              <a:t>Pimpinan</a:t>
            </a:r>
            <a:r>
              <a:rPr lang="en-US" sz="1600" b="0" dirty="0">
                <a:latin typeface="Felix Titling" panose="04060505060202020A04" pitchFamily="82" charset="0"/>
              </a:rPr>
              <a:t> </a:t>
            </a:r>
            <a:r>
              <a:rPr lang="en-US" sz="1600" b="0" dirty="0" err="1">
                <a:latin typeface="Felix Titling" panose="04060505060202020A04" pitchFamily="82" charset="0"/>
              </a:rPr>
              <a:t>Pusat</a:t>
            </a:r>
            <a:r>
              <a:rPr lang="en-US" sz="1600" b="0" dirty="0">
                <a:latin typeface="Felix Titling" panose="04060505060202020A04" pitchFamily="82" charset="0"/>
              </a:rPr>
              <a:t> </a:t>
            </a:r>
            <a:r>
              <a:rPr lang="en-US" sz="1600" b="0" dirty="0" err="1">
                <a:latin typeface="Felix Titling" panose="04060505060202020A04" pitchFamily="82" charset="0"/>
              </a:rPr>
              <a:t>Muhammadiyah</a:t>
            </a:r>
            <a:r>
              <a:rPr lang="en-US" sz="1600" b="0" dirty="0">
                <a:latin typeface="Felix Titling" panose="04060505060202020A04" pitchFamily="82" charset="0"/>
              </a:rPr>
              <a:t>. </a:t>
            </a:r>
            <a:r>
              <a:rPr lang="en-US" sz="1600" b="0" dirty="0" err="1">
                <a:latin typeface="Felix Titling" panose="04060505060202020A04" pitchFamily="82" charset="0"/>
              </a:rPr>
              <a:t>Khususnya</a:t>
            </a:r>
            <a:r>
              <a:rPr lang="en-US" sz="1600" b="0" dirty="0">
                <a:latin typeface="Felix Titling" panose="04060505060202020A04" pitchFamily="82" charset="0"/>
              </a:rPr>
              <a:t> </a:t>
            </a:r>
            <a:r>
              <a:rPr lang="en-US" sz="1600" b="0" dirty="0" err="1">
                <a:latin typeface="Felix Titling" panose="04060505060202020A04" pitchFamily="82" charset="0"/>
              </a:rPr>
              <a:t>dari</a:t>
            </a:r>
            <a:r>
              <a:rPr lang="en-US" sz="1600" b="0" dirty="0">
                <a:latin typeface="Felix Titling" panose="04060505060202020A04" pitchFamily="82" charset="0"/>
              </a:rPr>
              <a:t> </a:t>
            </a:r>
            <a:r>
              <a:rPr lang="en-US" sz="1600" b="0" dirty="0" err="1">
                <a:latin typeface="Felix Titling" panose="04060505060202020A04" pitchFamily="82" charset="0"/>
              </a:rPr>
              <a:t>segi</a:t>
            </a:r>
            <a:r>
              <a:rPr lang="en-US" sz="1600" b="0" dirty="0">
                <a:latin typeface="Felix Titling" panose="04060505060202020A04" pitchFamily="82" charset="0"/>
              </a:rPr>
              <a:t> </a:t>
            </a:r>
            <a:r>
              <a:rPr lang="en-US" sz="1600" b="0" dirty="0" err="1">
                <a:latin typeface="Felix Titling" panose="04060505060202020A04" pitchFamily="82" charset="0"/>
              </a:rPr>
              <a:t>peristilahan</a:t>
            </a:r>
            <a:r>
              <a:rPr lang="en-US" sz="1600" b="0" dirty="0">
                <a:latin typeface="Felix Titling" panose="04060505060202020A04" pitchFamily="82" charset="0"/>
              </a:rPr>
              <a:t> </a:t>
            </a:r>
            <a:r>
              <a:rPr lang="en-US" sz="1600" b="0" dirty="0" err="1">
                <a:latin typeface="Felix Titling" panose="04060505060202020A04" pitchFamily="82" charset="0"/>
              </a:rPr>
              <a:t>berdasarkan</a:t>
            </a:r>
            <a:r>
              <a:rPr lang="en-US" sz="1600" b="0" dirty="0">
                <a:latin typeface="Felix Titling" panose="04060505060202020A04" pitchFamily="82" charset="0"/>
              </a:rPr>
              <a:t> </a:t>
            </a:r>
            <a:r>
              <a:rPr lang="en-US" sz="1600" b="0" dirty="0" err="1">
                <a:latin typeface="Felix Titling" panose="04060505060202020A04" pitchFamily="82" charset="0"/>
              </a:rPr>
              <a:t>amanat</a:t>
            </a:r>
            <a:r>
              <a:rPr lang="en-US" sz="1600" b="0" dirty="0">
                <a:latin typeface="Felix Titling" panose="04060505060202020A04" pitchFamily="82" charset="0"/>
              </a:rPr>
              <a:t> </a:t>
            </a:r>
            <a:r>
              <a:rPr lang="en-US" sz="1600" b="0" dirty="0" err="1">
                <a:latin typeface="Felix Titling" panose="04060505060202020A04" pitchFamily="82" charset="0"/>
              </a:rPr>
              <a:t>dan</a:t>
            </a:r>
            <a:r>
              <a:rPr lang="en-US" sz="1600" b="0" dirty="0">
                <a:latin typeface="Felix Titling" panose="04060505060202020A04" pitchFamily="82" charset="0"/>
              </a:rPr>
              <a:t> </a:t>
            </a:r>
            <a:r>
              <a:rPr lang="en-US" sz="1600" b="0" dirty="0" err="1">
                <a:latin typeface="Felix Titling" panose="04060505060202020A04" pitchFamily="82" charset="0"/>
              </a:rPr>
              <a:t>kuasa</a:t>
            </a:r>
            <a:r>
              <a:rPr lang="en-US" sz="1600" b="0" dirty="0">
                <a:latin typeface="Felix Titling" panose="04060505060202020A04" pitchFamily="82" charset="0"/>
              </a:rPr>
              <a:t> </a:t>
            </a:r>
            <a:r>
              <a:rPr lang="en-US" sz="1600" b="0" dirty="0" err="1">
                <a:latin typeface="Felix Titling" panose="04060505060202020A04" pitchFamily="82" charset="0"/>
              </a:rPr>
              <a:t>Tanwir</a:t>
            </a:r>
            <a:r>
              <a:rPr lang="en-US" sz="1600" b="0" dirty="0">
                <a:latin typeface="Felix Titling" panose="04060505060202020A04" pitchFamily="82" charset="0"/>
              </a:rPr>
              <a:t> </a:t>
            </a:r>
            <a:r>
              <a:rPr lang="en-US" sz="1600" b="0" dirty="0" err="1">
                <a:latin typeface="Felix Titling" panose="04060505060202020A04" pitchFamily="82" charset="0"/>
              </a:rPr>
              <a:t>Muhammadiyah</a:t>
            </a:r>
            <a:r>
              <a:rPr lang="en-US" sz="1600" b="0" dirty="0">
                <a:latin typeface="Felix Titling" panose="04060505060202020A04" pitchFamily="82" charset="0"/>
              </a:rPr>
              <a:t> </a:t>
            </a:r>
            <a:r>
              <a:rPr lang="en-US" sz="1600" b="0" dirty="0" err="1">
                <a:latin typeface="Felix Titling" panose="04060505060202020A04" pitchFamily="82" charset="0"/>
              </a:rPr>
              <a:t>tahun</a:t>
            </a:r>
            <a:r>
              <a:rPr lang="en-US" sz="1600" b="0" dirty="0">
                <a:latin typeface="Felix Titling" panose="04060505060202020A04" pitchFamily="82" charset="0"/>
              </a:rPr>
              <a:t> 1970.</a:t>
            </a:r>
            <a:endParaRPr sz="1600" b="0" dirty="0">
              <a:latin typeface="Felix Titling" panose="04060505060202020A04" pitchFamily="82" charset="0"/>
            </a:endParaRPr>
          </a:p>
        </p:txBody>
      </p:sp>
      <p:sp>
        <p:nvSpPr>
          <p:cNvPr id="389" name="Google Shape;389;p27"/>
          <p:cNvSpPr/>
          <p:nvPr/>
        </p:nvSpPr>
        <p:spPr>
          <a:xfrm>
            <a:off x="1019941" y="2031259"/>
            <a:ext cx="1047928" cy="915671"/>
          </a:xfrm>
          <a:custGeom>
            <a:avLst/>
            <a:gdLst/>
            <a:ahLst/>
            <a:cxnLst/>
            <a:rect l="l" t="t" r="r" b="b"/>
            <a:pathLst>
              <a:path w="578167" h="505198" extrusionOk="0">
                <a:moveTo>
                  <a:pt x="428625" y="256596"/>
                </a:moveTo>
                <a:cubicBezTo>
                  <a:pt x="429578" y="256596"/>
                  <a:pt x="432435" y="254691"/>
                  <a:pt x="437198" y="248976"/>
                </a:cubicBezTo>
                <a:cubicBezTo>
                  <a:pt x="483870" y="203256"/>
                  <a:pt x="531495" y="156584"/>
                  <a:pt x="578168" y="110864"/>
                </a:cubicBezTo>
                <a:cubicBezTo>
                  <a:pt x="568643" y="108006"/>
                  <a:pt x="560070" y="106101"/>
                  <a:pt x="550545" y="103244"/>
                </a:cubicBezTo>
                <a:cubicBezTo>
                  <a:pt x="547688" y="102291"/>
                  <a:pt x="544830" y="101339"/>
                  <a:pt x="541020" y="100386"/>
                </a:cubicBezTo>
                <a:cubicBezTo>
                  <a:pt x="538163" y="99434"/>
                  <a:pt x="532448" y="93719"/>
                  <a:pt x="531495" y="97529"/>
                </a:cubicBezTo>
                <a:cubicBezTo>
                  <a:pt x="527685" y="91814"/>
                  <a:pt x="482918" y="78479"/>
                  <a:pt x="521970" y="94671"/>
                </a:cubicBezTo>
                <a:cubicBezTo>
                  <a:pt x="507683" y="88956"/>
                  <a:pt x="496253" y="85146"/>
                  <a:pt x="490538" y="82289"/>
                </a:cubicBezTo>
                <a:cubicBezTo>
                  <a:pt x="488633" y="82289"/>
                  <a:pt x="487680" y="82289"/>
                  <a:pt x="486728" y="81336"/>
                </a:cubicBezTo>
                <a:cubicBezTo>
                  <a:pt x="489585" y="82289"/>
                  <a:pt x="498158" y="86099"/>
                  <a:pt x="513398" y="90861"/>
                </a:cubicBezTo>
                <a:cubicBezTo>
                  <a:pt x="505778" y="88004"/>
                  <a:pt x="500063" y="86099"/>
                  <a:pt x="494348" y="85146"/>
                </a:cubicBezTo>
                <a:cubicBezTo>
                  <a:pt x="493395" y="85146"/>
                  <a:pt x="492443" y="85146"/>
                  <a:pt x="491490" y="85146"/>
                </a:cubicBezTo>
                <a:cubicBezTo>
                  <a:pt x="495300" y="86099"/>
                  <a:pt x="499110" y="87051"/>
                  <a:pt x="503873" y="88004"/>
                </a:cubicBezTo>
                <a:cubicBezTo>
                  <a:pt x="498158" y="87051"/>
                  <a:pt x="493395" y="85146"/>
                  <a:pt x="489585" y="85146"/>
                </a:cubicBezTo>
                <a:cubicBezTo>
                  <a:pt x="485775" y="85146"/>
                  <a:pt x="481965" y="85146"/>
                  <a:pt x="479108" y="85146"/>
                </a:cubicBezTo>
                <a:cubicBezTo>
                  <a:pt x="476250" y="85146"/>
                  <a:pt x="473393" y="86099"/>
                  <a:pt x="470535" y="86099"/>
                </a:cubicBezTo>
                <a:cubicBezTo>
                  <a:pt x="466725" y="87051"/>
                  <a:pt x="463868" y="88004"/>
                  <a:pt x="462915" y="88956"/>
                </a:cubicBezTo>
                <a:cubicBezTo>
                  <a:pt x="461963" y="89909"/>
                  <a:pt x="461010" y="89909"/>
                  <a:pt x="460058" y="89909"/>
                </a:cubicBezTo>
                <a:cubicBezTo>
                  <a:pt x="457200" y="90861"/>
                  <a:pt x="457200" y="90861"/>
                  <a:pt x="458153" y="89909"/>
                </a:cubicBezTo>
                <a:cubicBezTo>
                  <a:pt x="461963" y="89909"/>
                  <a:pt x="463868" y="88004"/>
                  <a:pt x="468630" y="85146"/>
                </a:cubicBezTo>
                <a:cubicBezTo>
                  <a:pt x="465773" y="87051"/>
                  <a:pt x="462915" y="88956"/>
                  <a:pt x="461010" y="89909"/>
                </a:cubicBezTo>
                <a:cubicBezTo>
                  <a:pt x="461963" y="88956"/>
                  <a:pt x="462915" y="88004"/>
                  <a:pt x="464820" y="87051"/>
                </a:cubicBezTo>
                <a:cubicBezTo>
                  <a:pt x="462915" y="88956"/>
                  <a:pt x="461010" y="89909"/>
                  <a:pt x="460058" y="90861"/>
                </a:cubicBezTo>
                <a:cubicBezTo>
                  <a:pt x="453390" y="94671"/>
                  <a:pt x="457200" y="90861"/>
                  <a:pt x="471488" y="76574"/>
                </a:cubicBezTo>
                <a:cubicBezTo>
                  <a:pt x="450533" y="98481"/>
                  <a:pt x="449580" y="99434"/>
                  <a:pt x="467678" y="75621"/>
                </a:cubicBezTo>
                <a:cubicBezTo>
                  <a:pt x="448628" y="100386"/>
                  <a:pt x="447675" y="100386"/>
                  <a:pt x="461963" y="73716"/>
                </a:cubicBezTo>
                <a:cubicBezTo>
                  <a:pt x="447675" y="101339"/>
                  <a:pt x="446723" y="101339"/>
                  <a:pt x="457200" y="71811"/>
                </a:cubicBezTo>
                <a:cubicBezTo>
                  <a:pt x="446723" y="101339"/>
                  <a:pt x="445770" y="102291"/>
                  <a:pt x="453390" y="70859"/>
                </a:cubicBezTo>
                <a:cubicBezTo>
                  <a:pt x="448628" y="91814"/>
                  <a:pt x="446723" y="98481"/>
                  <a:pt x="446723" y="89909"/>
                </a:cubicBezTo>
                <a:cubicBezTo>
                  <a:pt x="447675" y="86099"/>
                  <a:pt x="448628" y="81336"/>
                  <a:pt x="450533" y="73716"/>
                </a:cubicBezTo>
                <a:cubicBezTo>
                  <a:pt x="448628" y="80384"/>
                  <a:pt x="447675" y="86099"/>
                  <a:pt x="446723" y="88956"/>
                </a:cubicBezTo>
                <a:cubicBezTo>
                  <a:pt x="446723" y="87051"/>
                  <a:pt x="446723" y="83241"/>
                  <a:pt x="446723" y="79431"/>
                </a:cubicBezTo>
                <a:cubicBezTo>
                  <a:pt x="447675" y="80384"/>
                  <a:pt x="447675" y="79431"/>
                  <a:pt x="446723" y="77526"/>
                </a:cubicBezTo>
                <a:cubicBezTo>
                  <a:pt x="446723" y="74669"/>
                  <a:pt x="446723" y="70859"/>
                  <a:pt x="446723" y="67049"/>
                </a:cubicBezTo>
                <a:cubicBezTo>
                  <a:pt x="446723" y="70859"/>
                  <a:pt x="446723" y="74669"/>
                  <a:pt x="446723" y="77526"/>
                </a:cubicBezTo>
                <a:cubicBezTo>
                  <a:pt x="445770" y="76574"/>
                  <a:pt x="445770" y="75621"/>
                  <a:pt x="444818" y="74669"/>
                </a:cubicBezTo>
                <a:cubicBezTo>
                  <a:pt x="443865" y="73716"/>
                  <a:pt x="442913" y="72764"/>
                  <a:pt x="441008" y="71811"/>
                </a:cubicBezTo>
                <a:cubicBezTo>
                  <a:pt x="441008" y="72764"/>
                  <a:pt x="441008" y="73716"/>
                  <a:pt x="441008" y="74669"/>
                </a:cubicBezTo>
                <a:cubicBezTo>
                  <a:pt x="443865" y="76574"/>
                  <a:pt x="445770" y="77526"/>
                  <a:pt x="445770" y="78479"/>
                </a:cubicBezTo>
                <a:cubicBezTo>
                  <a:pt x="445770" y="78479"/>
                  <a:pt x="446723" y="79431"/>
                  <a:pt x="446723" y="79431"/>
                </a:cubicBezTo>
                <a:cubicBezTo>
                  <a:pt x="446723" y="85146"/>
                  <a:pt x="445770" y="88956"/>
                  <a:pt x="445770" y="91814"/>
                </a:cubicBezTo>
                <a:cubicBezTo>
                  <a:pt x="444818" y="95624"/>
                  <a:pt x="444818" y="95624"/>
                  <a:pt x="443865" y="90861"/>
                </a:cubicBezTo>
                <a:cubicBezTo>
                  <a:pt x="443865" y="90861"/>
                  <a:pt x="443865" y="89909"/>
                  <a:pt x="442913" y="88956"/>
                </a:cubicBezTo>
                <a:cubicBezTo>
                  <a:pt x="441960" y="87051"/>
                  <a:pt x="437198" y="80384"/>
                  <a:pt x="434340" y="75621"/>
                </a:cubicBezTo>
                <a:cubicBezTo>
                  <a:pt x="428625" y="70859"/>
                  <a:pt x="421958" y="65144"/>
                  <a:pt x="418148" y="61334"/>
                </a:cubicBezTo>
                <a:cubicBezTo>
                  <a:pt x="411480" y="57524"/>
                  <a:pt x="405765" y="54666"/>
                  <a:pt x="406718" y="52761"/>
                </a:cubicBezTo>
                <a:cubicBezTo>
                  <a:pt x="397193" y="49904"/>
                  <a:pt x="392430" y="49904"/>
                  <a:pt x="393383" y="48951"/>
                </a:cubicBezTo>
                <a:cubicBezTo>
                  <a:pt x="380048" y="51809"/>
                  <a:pt x="379095" y="51809"/>
                  <a:pt x="391478" y="45141"/>
                </a:cubicBezTo>
                <a:cubicBezTo>
                  <a:pt x="373380" y="54666"/>
                  <a:pt x="374333" y="52761"/>
                  <a:pt x="391478" y="33711"/>
                </a:cubicBezTo>
                <a:cubicBezTo>
                  <a:pt x="373380" y="53714"/>
                  <a:pt x="371475" y="55619"/>
                  <a:pt x="380048" y="33711"/>
                </a:cubicBezTo>
                <a:cubicBezTo>
                  <a:pt x="375285" y="47046"/>
                  <a:pt x="373380" y="50856"/>
                  <a:pt x="373380" y="45141"/>
                </a:cubicBezTo>
                <a:cubicBezTo>
                  <a:pt x="373380" y="45141"/>
                  <a:pt x="372428" y="42284"/>
                  <a:pt x="371475" y="35616"/>
                </a:cubicBezTo>
                <a:cubicBezTo>
                  <a:pt x="370523" y="33711"/>
                  <a:pt x="369570" y="30854"/>
                  <a:pt x="368618" y="27996"/>
                </a:cubicBezTo>
                <a:cubicBezTo>
                  <a:pt x="365760" y="23234"/>
                  <a:pt x="359093" y="14661"/>
                  <a:pt x="349568" y="4184"/>
                </a:cubicBezTo>
                <a:cubicBezTo>
                  <a:pt x="371475" y="29901"/>
                  <a:pt x="346710" y="5136"/>
                  <a:pt x="338138" y="374"/>
                </a:cubicBezTo>
                <a:cubicBezTo>
                  <a:pt x="331470" y="-579"/>
                  <a:pt x="325755" y="374"/>
                  <a:pt x="320993" y="2279"/>
                </a:cubicBezTo>
                <a:cubicBezTo>
                  <a:pt x="316230" y="4184"/>
                  <a:pt x="311468" y="7041"/>
                  <a:pt x="306705" y="10851"/>
                </a:cubicBezTo>
                <a:cubicBezTo>
                  <a:pt x="302895" y="14661"/>
                  <a:pt x="299085" y="18471"/>
                  <a:pt x="295275" y="23234"/>
                </a:cubicBezTo>
                <a:cubicBezTo>
                  <a:pt x="290513" y="28949"/>
                  <a:pt x="285750" y="34664"/>
                  <a:pt x="280988" y="40379"/>
                </a:cubicBezTo>
                <a:cubicBezTo>
                  <a:pt x="239078" y="91814"/>
                  <a:pt x="263843" y="65144"/>
                  <a:pt x="221933" y="116579"/>
                </a:cubicBezTo>
                <a:cubicBezTo>
                  <a:pt x="181928" y="165156"/>
                  <a:pt x="171450" y="156584"/>
                  <a:pt x="129540" y="204209"/>
                </a:cubicBezTo>
                <a:cubicBezTo>
                  <a:pt x="96203" y="242309"/>
                  <a:pt x="41910" y="278504"/>
                  <a:pt x="11430" y="321366"/>
                </a:cubicBezTo>
                <a:cubicBezTo>
                  <a:pt x="7620" y="327081"/>
                  <a:pt x="3810" y="333749"/>
                  <a:pt x="0" y="340416"/>
                </a:cubicBezTo>
                <a:cubicBezTo>
                  <a:pt x="5715" y="343274"/>
                  <a:pt x="13335" y="355656"/>
                  <a:pt x="15240" y="348989"/>
                </a:cubicBezTo>
                <a:cubicBezTo>
                  <a:pt x="20955" y="361371"/>
                  <a:pt x="31433" y="379469"/>
                  <a:pt x="28575" y="360419"/>
                </a:cubicBezTo>
                <a:cubicBezTo>
                  <a:pt x="34290" y="383279"/>
                  <a:pt x="56198" y="392804"/>
                  <a:pt x="40958" y="373754"/>
                </a:cubicBezTo>
                <a:cubicBezTo>
                  <a:pt x="43815" y="377564"/>
                  <a:pt x="46673" y="380421"/>
                  <a:pt x="49530" y="383279"/>
                </a:cubicBezTo>
                <a:cubicBezTo>
                  <a:pt x="60008" y="388994"/>
                  <a:pt x="67628" y="391851"/>
                  <a:pt x="68580" y="392804"/>
                </a:cubicBezTo>
                <a:cubicBezTo>
                  <a:pt x="72390" y="393756"/>
                  <a:pt x="74295" y="393756"/>
                  <a:pt x="74295" y="393756"/>
                </a:cubicBezTo>
                <a:cubicBezTo>
                  <a:pt x="75248" y="394709"/>
                  <a:pt x="70485" y="394709"/>
                  <a:pt x="59055" y="396614"/>
                </a:cubicBezTo>
                <a:cubicBezTo>
                  <a:pt x="70485" y="394709"/>
                  <a:pt x="77153" y="394709"/>
                  <a:pt x="77153" y="393756"/>
                </a:cubicBezTo>
                <a:cubicBezTo>
                  <a:pt x="78105" y="394709"/>
                  <a:pt x="72390" y="394709"/>
                  <a:pt x="60960" y="397566"/>
                </a:cubicBezTo>
                <a:cubicBezTo>
                  <a:pt x="72390" y="394709"/>
                  <a:pt x="79058" y="394709"/>
                  <a:pt x="78105" y="394709"/>
                </a:cubicBezTo>
                <a:cubicBezTo>
                  <a:pt x="78105" y="395661"/>
                  <a:pt x="77153" y="395661"/>
                  <a:pt x="73343" y="397566"/>
                </a:cubicBezTo>
                <a:cubicBezTo>
                  <a:pt x="70485" y="398519"/>
                  <a:pt x="67628" y="399471"/>
                  <a:pt x="63818" y="400424"/>
                </a:cubicBezTo>
                <a:cubicBezTo>
                  <a:pt x="67628" y="399471"/>
                  <a:pt x="70485" y="398519"/>
                  <a:pt x="73343" y="397566"/>
                </a:cubicBezTo>
                <a:cubicBezTo>
                  <a:pt x="70485" y="398519"/>
                  <a:pt x="66675" y="399471"/>
                  <a:pt x="62865" y="401376"/>
                </a:cubicBezTo>
                <a:cubicBezTo>
                  <a:pt x="72390" y="397566"/>
                  <a:pt x="78105" y="396614"/>
                  <a:pt x="80010" y="395661"/>
                </a:cubicBezTo>
                <a:cubicBezTo>
                  <a:pt x="80010" y="395661"/>
                  <a:pt x="80010" y="395661"/>
                  <a:pt x="80010" y="395661"/>
                </a:cubicBezTo>
                <a:cubicBezTo>
                  <a:pt x="80010" y="395661"/>
                  <a:pt x="80010" y="396614"/>
                  <a:pt x="80010" y="396614"/>
                </a:cubicBezTo>
                <a:cubicBezTo>
                  <a:pt x="77153" y="397566"/>
                  <a:pt x="72390" y="399471"/>
                  <a:pt x="65723" y="402329"/>
                </a:cubicBezTo>
                <a:cubicBezTo>
                  <a:pt x="72390" y="399471"/>
                  <a:pt x="78105" y="397566"/>
                  <a:pt x="80010" y="396614"/>
                </a:cubicBezTo>
                <a:cubicBezTo>
                  <a:pt x="79058" y="398519"/>
                  <a:pt x="74295" y="400424"/>
                  <a:pt x="67628" y="405186"/>
                </a:cubicBezTo>
                <a:cubicBezTo>
                  <a:pt x="75248" y="400424"/>
                  <a:pt x="80010" y="398519"/>
                  <a:pt x="80963" y="396614"/>
                </a:cubicBezTo>
                <a:cubicBezTo>
                  <a:pt x="80963" y="396614"/>
                  <a:pt x="80963" y="396614"/>
                  <a:pt x="81915" y="396614"/>
                </a:cubicBezTo>
                <a:cubicBezTo>
                  <a:pt x="81915" y="398519"/>
                  <a:pt x="77153" y="401376"/>
                  <a:pt x="68580" y="406139"/>
                </a:cubicBezTo>
                <a:cubicBezTo>
                  <a:pt x="77153" y="400424"/>
                  <a:pt x="82868" y="397566"/>
                  <a:pt x="81915" y="396614"/>
                </a:cubicBezTo>
                <a:cubicBezTo>
                  <a:pt x="81915" y="396614"/>
                  <a:pt x="81915" y="396614"/>
                  <a:pt x="81915" y="396614"/>
                </a:cubicBezTo>
                <a:cubicBezTo>
                  <a:pt x="83820" y="398519"/>
                  <a:pt x="79058" y="402329"/>
                  <a:pt x="70485" y="408996"/>
                </a:cubicBezTo>
                <a:cubicBezTo>
                  <a:pt x="80010" y="402329"/>
                  <a:pt x="85725" y="399471"/>
                  <a:pt x="82868" y="397566"/>
                </a:cubicBezTo>
                <a:cubicBezTo>
                  <a:pt x="84773" y="399471"/>
                  <a:pt x="81915" y="402329"/>
                  <a:pt x="75248" y="406139"/>
                </a:cubicBezTo>
                <a:cubicBezTo>
                  <a:pt x="74295" y="407091"/>
                  <a:pt x="72390" y="408044"/>
                  <a:pt x="71438" y="408996"/>
                </a:cubicBezTo>
                <a:cubicBezTo>
                  <a:pt x="72390" y="408044"/>
                  <a:pt x="73343" y="408044"/>
                  <a:pt x="74295" y="407091"/>
                </a:cubicBezTo>
                <a:cubicBezTo>
                  <a:pt x="73343" y="408044"/>
                  <a:pt x="72390" y="408996"/>
                  <a:pt x="70485" y="409949"/>
                </a:cubicBezTo>
                <a:cubicBezTo>
                  <a:pt x="72390" y="408996"/>
                  <a:pt x="73343" y="408044"/>
                  <a:pt x="74295" y="407091"/>
                </a:cubicBezTo>
                <a:cubicBezTo>
                  <a:pt x="81915" y="402329"/>
                  <a:pt x="87630" y="399471"/>
                  <a:pt x="85725" y="397566"/>
                </a:cubicBezTo>
                <a:cubicBezTo>
                  <a:pt x="87630" y="398519"/>
                  <a:pt x="87630" y="400424"/>
                  <a:pt x="88583" y="402329"/>
                </a:cubicBezTo>
                <a:cubicBezTo>
                  <a:pt x="88583" y="402329"/>
                  <a:pt x="88583" y="402329"/>
                  <a:pt x="89535" y="403281"/>
                </a:cubicBezTo>
                <a:cubicBezTo>
                  <a:pt x="89535" y="402329"/>
                  <a:pt x="88583" y="400424"/>
                  <a:pt x="88583" y="399471"/>
                </a:cubicBezTo>
                <a:cubicBezTo>
                  <a:pt x="88583" y="399471"/>
                  <a:pt x="89535" y="399471"/>
                  <a:pt x="89535" y="399471"/>
                </a:cubicBezTo>
                <a:cubicBezTo>
                  <a:pt x="90488" y="400424"/>
                  <a:pt x="90488" y="401376"/>
                  <a:pt x="91440" y="402329"/>
                </a:cubicBezTo>
                <a:cubicBezTo>
                  <a:pt x="91440" y="401376"/>
                  <a:pt x="90488" y="400424"/>
                  <a:pt x="90488" y="399471"/>
                </a:cubicBezTo>
                <a:cubicBezTo>
                  <a:pt x="90488" y="399471"/>
                  <a:pt x="91440" y="399471"/>
                  <a:pt x="91440" y="399471"/>
                </a:cubicBezTo>
                <a:cubicBezTo>
                  <a:pt x="91440" y="400424"/>
                  <a:pt x="92393" y="401376"/>
                  <a:pt x="92393" y="402329"/>
                </a:cubicBezTo>
                <a:lnTo>
                  <a:pt x="92393" y="402329"/>
                </a:lnTo>
                <a:cubicBezTo>
                  <a:pt x="92393" y="402329"/>
                  <a:pt x="93345" y="402329"/>
                  <a:pt x="93345" y="403281"/>
                </a:cubicBezTo>
                <a:cubicBezTo>
                  <a:pt x="93345" y="402329"/>
                  <a:pt x="92393" y="400424"/>
                  <a:pt x="92393" y="399471"/>
                </a:cubicBezTo>
                <a:cubicBezTo>
                  <a:pt x="92393" y="399471"/>
                  <a:pt x="93345" y="399471"/>
                  <a:pt x="93345" y="399471"/>
                </a:cubicBezTo>
                <a:cubicBezTo>
                  <a:pt x="94298" y="399471"/>
                  <a:pt x="95250" y="399471"/>
                  <a:pt x="95250" y="400424"/>
                </a:cubicBezTo>
                <a:cubicBezTo>
                  <a:pt x="95250" y="401376"/>
                  <a:pt x="95250" y="402329"/>
                  <a:pt x="95250" y="403281"/>
                </a:cubicBezTo>
                <a:cubicBezTo>
                  <a:pt x="95250" y="403281"/>
                  <a:pt x="94298" y="402329"/>
                  <a:pt x="94298" y="402329"/>
                </a:cubicBezTo>
                <a:cubicBezTo>
                  <a:pt x="94298" y="402329"/>
                  <a:pt x="95250" y="403281"/>
                  <a:pt x="95250" y="403281"/>
                </a:cubicBezTo>
                <a:cubicBezTo>
                  <a:pt x="95250" y="403281"/>
                  <a:pt x="95250" y="404234"/>
                  <a:pt x="95250" y="404234"/>
                </a:cubicBezTo>
                <a:cubicBezTo>
                  <a:pt x="96203" y="405186"/>
                  <a:pt x="96203" y="406139"/>
                  <a:pt x="97155" y="408044"/>
                </a:cubicBezTo>
                <a:cubicBezTo>
                  <a:pt x="97155" y="408044"/>
                  <a:pt x="97155" y="408044"/>
                  <a:pt x="97155" y="408044"/>
                </a:cubicBezTo>
                <a:cubicBezTo>
                  <a:pt x="97155" y="408044"/>
                  <a:pt x="97155" y="408044"/>
                  <a:pt x="97155" y="408044"/>
                </a:cubicBezTo>
                <a:cubicBezTo>
                  <a:pt x="97155" y="408996"/>
                  <a:pt x="98108" y="409949"/>
                  <a:pt x="98108" y="411854"/>
                </a:cubicBezTo>
                <a:cubicBezTo>
                  <a:pt x="100013" y="414711"/>
                  <a:pt x="100965" y="417569"/>
                  <a:pt x="101918" y="420426"/>
                </a:cubicBezTo>
                <a:cubicBezTo>
                  <a:pt x="101918" y="420426"/>
                  <a:pt x="101918" y="420426"/>
                  <a:pt x="101918" y="420426"/>
                </a:cubicBezTo>
                <a:cubicBezTo>
                  <a:pt x="101918" y="420426"/>
                  <a:pt x="101918" y="420426"/>
                  <a:pt x="101918" y="420426"/>
                </a:cubicBezTo>
                <a:cubicBezTo>
                  <a:pt x="101918" y="420426"/>
                  <a:pt x="101918" y="420426"/>
                  <a:pt x="101918" y="420426"/>
                </a:cubicBezTo>
                <a:cubicBezTo>
                  <a:pt x="101918" y="421379"/>
                  <a:pt x="102870" y="422331"/>
                  <a:pt x="102870" y="424236"/>
                </a:cubicBezTo>
                <a:cubicBezTo>
                  <a:pt x="102870" y="425189"/>
                  <a:pt x="102870" y="426141"/>
                  <a:pt x="102870" y="427094"/>
                </a:cubicBezTo>
                <a:cubicBezTo>
                  <a:pt x="102870" y="426141"/>
                  <a:pt x="102870" y="426141"/>
                  <a:pt x="102870" y="425189"/>
                </a:cubicBezTo>
                <a:cubicBezTo>
                  <a:pt x="102870" y="426141"/>
                  <a:pt x="102870" y="426141"/>
                  <a:pt x="102870" y="427094"/>
                </a:cubicBezTo>
                <a:cubicBezTo>
                  <a:pt x="102870" y="427094"/>
                  <a:pt x="102870" y="427094"/>
                  <a:pt x="102870" y="427094"/>
                </a:cubicBezTo>
                <a:cubicBezTo>
                  <a:pt x="102870" y="426141"/>
                  <a:pt x="102870" y="425189"/>
                  <a:pt x="102870" y="424236"/>
                </a:cubicBezTo>
                <a:cubicBezTo>
                  <a:pt x="102870" y="423284"/>
                  <a:pt x="102870" y="423284"/>
                  <a:pt x="101918" y="422331"/>
                </a:cubicBezTo>
                <a:cubicBezTo>
                  <a:pt x="101918" y="422331"/>
                  <a:pt x="101918" y="422331"/>
                  <a:pt x="101918" y="422331"/>
                </a:cubicBezTo>
                <a:cubicBezTo>
                  <a:pt x="101918" y="422331"/>
                  <a:pt x="101918" y="422331"/>
                  <a:pt x="101918" y="422331"/>
                </a:cubicBezTo>
                <a:cubicBezTo>
                  <a:pt x="101918" y="422331"/>
                  <a:pt x="101918" y="422331"/>
                  <a:pt x="101918" y="422331"/>
                </a:cubicBezTo>
                <a:cubicBezTo>
                  <a:pt x="100965" y="420426"/>
                  <a:pt x="100013" y="417569"/>
                  <a:pt x="99060" y="415664"/>
                </a:cubicBezTo>
                <a:cubicBezTo>
                  <a:pt x="99060" y="416616"/>
                  <a:pt x="99060" y="416616"/>
                  <a:pt x="99060" y="417569"/>
                </a:cubicBezTo>
                <a:cubicBezTo>
                  <a:pt x="99060" y="417569"/>
                  <a:pt x="99060" y="417569"/>
                  <a:pt x="99060" y="418521"/>
                </a:cubicBezTo>
                <a:cubicBezTo>
                  <a:pt x="100013" y="420426"/>
                  <a:pt x="100965" y="422331"/>
                  <a:pt x="101918" y="424236"/>
                </a:cubicBezTo>
                <a:lnTo>
                  <a:pt x="101918" y="424236"/>
                </a:lnTo>
                <a:cubicBezTo>
                  <a:pt x="100965" y="423284"/>
                  <a:pt x="100965" y="421379"/>
                  <a:pt x="100013" y="420426"/>
                </a:cubicBezTo>
                <a:cubicBezTo>
                  <a:pt x="100013" y="420426"/>
                  <a:pt x="100013" y="421379"/>
                  <a:pt x="100013" y="421379"/>
                </a:cubicBezTo>
                <a:cubicBezTo>
                  <a:pt x="100965" y="422331"/>
                  <a:pt x="100965" y="423284"/>
                  <a:pt x="101918" y="425189"/>
                </a:cubicBezTo>
                <a:cubicBezTo>
                  <a:pt x="101918" y="425189"/>
                  <a:pt x="101918" y="425189"/>
                  <a:pt x="101918" y="425189"/>
                </a:cubicBezTo>
                <a:cubicBezTo>
                  <a:pt x="101918" y="424236"/>
                  <a:pt x="100965" y="423284"/>
                  <a:pt x="100965" y="422331"/>
                </a:cubicBezTo>
                <a:cubicBezTo>
                  <a:pt x="100965" y="422331"/>
                  <a:pt x="100965" y="422331"/>
                  <a:pt x="100965" y="422331"/>
                </a:cubicBezTo>
                <a:cubicBezTo>
                  <a:pt x="100965" y="422331"/>
                  <a:pt x="100965" y="422331"/>
                  <a:pt x="100965" y="422331"/>
                </a:cubicBezTo>
                <a:cubicBezTo>
                  <a:pt x="100965" y="421379"/>
                  <a:pt x="100013" y="421379"/>
                  <a:pt x="100013" y="420426"/>
                </a:cubicBezTo>
                <a:cubicBezTo>
                  <a:pt x="100013" y="420426"/>
                  <a:pt x="100013" y="419474"/>
                  <a:pt x="100013" y="419474"/>
                </a:cubicBezTo>
                <a:cubicBezTo>
                  <a:pt x="100013" y="419474"/>
                  <a:pt x="100013" y="420426"/>
                  <a:pt x="100965" y="420426"/>
                </a:cubicBezTo>
                <a:cubicBezTo>
                  <a:pt x="100965" y="420426"/>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8521"/>
                </a:cubicBezTo>
                <a:cubicBezTo>
                  <a:pt x="100965" y="418521"/>
                  <a:pt x="100965" y="418521"/>
                  <a:pt x="100965" y="418521"/>
                </a:cubicBezTo>
                <a:cubicBezTo>
                  <a:pt x="100965" y="418521"/>
                  <a:pt x="100965" y="418521"/>
                  <a:pt x="100965" y="417569"/>
                </a:cubicBezTo>
                <a:cubicBezTo>
                  <a:pt x="100965" y="417569"/>
                  <a:pt x="100965" y="417569"/>
                  <a:pt x="100965" y="417569"/>
                </a:cubicBezTo>
                <a:cubicBezTo>
                  <a:pt x="100965" y="417569"/>
                  <a:pt x="100965" y="417569"/>
                  <a:pt x="100965" y="418521"/>
                </a:cubicBezTo>
                <a:cubicBezTo>
                  <a:pt x="100965" y="418521"/>
                  <a:pt x="100965" y="419474"/>
                  <a:pt x="100965" y="419474"/>
                </a:cubicBezTo>
                <a:cubicBezTo>
                  <a:pt x="100965" y="419474"/>
                  <a:pt x="100965" y="419474"/>
                  <a:pt x="100965" y="418521"/>
                </a:cubicBezTo>
                <a:cubicBezTo>
                  <a:pt x="100965" y="418521"/>
                  <a:pt x="100965" y="418521"/>
                  <a:pt x="100965" y="418521"/>
                </a:cubicBezTo>
                <a:cubicBezTo>
                  <a:pt x="100965" y="418521"/>
                  <a:pt x="100965" y="418521"/>
                  <a:pt x="100965" y="419474"/>
                </a:cubicBezTo>
                <a:cubicBezTo>
                  <a:pt x="100965" y="420426"/>
                  <a:pt x="100965" y="420426"/>
                  <a:pt x="100013" y="420426"/>
                </a:cubicBezTo>
                <a:cubicBezTo>
                  <a:pt x="100013" y="420426"/>
                  <a:pt x="100013" y="420426"/>
                  <a:pt x="100013" y="420426"/>
                </a:cubicBezTo>
                <a:cubicBezTo>
                  <a:pt x="100013" y="420426"/>
                  <a:pt x="100013" y="420426"/>
                  <a:pt x="100013" y="420426"/>
                </a:cubicBezTo>
                <a:cubicBezTo>
                  <a:pt x="100013" y="420426"/>
                  <a:pt x="100013" y="420426"/>
                  <a:pt x="100013" y="420426"/>
                </a:cubicBezTo>
                <a:cubicBezTo>
                  <a:pt x="99060" y="422331"/>
                  <a:pt x="96203" y="423284"/>
                  <a:pt x="92393" y="422331"/>
                </a:cubicBezTo>
                <a:cubicBezTo>
                  <a:pt x="94298" y="423284"/>
                  <a:pt x="96203" y="423284"/>
                  <a:pt x="98108" y="422331"/>
                </a:cubicBezTo>
                <a:cubicBezTo>
                  <a:pt x="99060" y="423284"/>
                  <a:pt x="100965" y="423284"/>
                  <a:pt x="101918" y="423284"/>
                </a:cubicBezTo>
                <a:cubicBezTo>
                  <a:pt x="100965" y="426141"/>
                  <a:pt x="99060" y="427094"/>
                  <a:pt x="95250" y="424236"/>
                </a:cubicBezTo>
                <a:cubicBezTo>
                  <a:pt x="100013" y="427094"/>
                  <a:pt x="101918" y="426141"/>
                  <a:pt x="102870" y="423284"/>
                </a:cubicBezTo>
                <a:cubicBezTo>
                  <a:pt x="103823" y="424236"/>
                  <a:pt x="104775" y="425189"/>
                  <a:pt x="105728" y="426141"/>
                </a:cubicBezTo>
                <a:cubicBezTo>
                  <a:pt x="105728" y="426141"/>
                  <a:pt x="105728" y="426141"/>
                  <a:pt x="105728" y="426141"/>
                </a:cubicBezTo>
                <a:cubicBezTo>
                  <a:pt x="105728" y="426141"/>
                  <a:pt x="105728" y="426141"/>
                  <a:pt x="105728" y="426141"/>
                </a:cubicBezTo>
                <a:cubicBezTo>
                  <a:pt x="105728" y="426141"/>
                  <a:pt x="105728" y="426141"/>
                  <a:pt x="105728" y="426141"/>
                </a:cubicBezTo>
                <a:cubicBezTo>
                  <a:pt x="105728" y="427094"/>
                  <a:pt x="105728" y="427094"/>
                  <a:pt x="105728" y="428046"/>
                </a:cubicBezTo>
                <a:cubicBezTo>
                  <a:pt x="105728" y="428046"/>
                  <a:pt x="105728" y="428046"/>
                  <a:pt x="105728" y="428046"/>
                </a:cubicBezTo>
                <a:cubicBezTo>
                  <a:pt x="105728" y="428046"/>
                  <a:pt x="105728" y="427094"/>
                  <a:pt x="105728" y="427094"/>
                </a:cubicBezTo>
                <a:cubicBezTo>
                  <a:pt x="105728" y="427094"/>
                  <a:pt x="105728" y="427094"/>
                  <a:pt x="105728" y="428046"/>
                </a:cubicBezTo>
                <a:lnTo>
                  <a:pt x="105728" y="428046"/>
                </a:lnTo>
                <a:cubicBezTo>
                  <a:pt x="105728" y="428046"/>
                  <a:pt x="105728" y="428046"/>
                  <a:pt x="105728" y="427094"/>
                </a:cubicBezTo>
                <a:cubicBezTo>
                  <a:pt x="105728" y="427094"/>
                  <a:pt x="105728" y="427094"/>
                  <a:pt x="105728" y="426141"/>
                </a:cubicBezTo>
                <a:cubicBezTo>
                  <a:pt x="105728" y="426141"/>
                  <a:pt x="105728" y="427094"/>
                  <a:pt x="106680" y="427094"/>
                </a:cubicBezTo>
                <a:cubicBezTo>
                  <a:pt x="106680" y="427094"/>
                  <a:pt x="106680" y="426141"/>
                  <a:pt x="105728" y="426141"/>
                </a:cubicBezTo>
                <a:cubicBezTo>
                  <a:pt x="105728" y="426141"/>
                  <a:pt x="105728" y="425189"/>
                  <a:pt x="105728" y="425189"/>
                </a:cubicBezTo>
                <a:cubicBezTo>
                  <a:pt x="105728" y="426141"/>
                  <a:pt x="106680" y="426141"/>
                  <a:pt x="106680" y="427094"/>
                </a:cubicBezTo>
                <a:cubicBezTo>
                  <a:pt x="106680" y="427094"/>
                  <a:pt x="106680" y="427094"/>
                  <a:pt x="106680" y="427094"/>
                </a:cubicBezTo>
                <a:cubicBezTo>
                  <a:pt x="106680" y="427094"/>
                  <a:pt x="106680" y="427094"/>
                  <a:pt x="106680" y="427094"/>
                </a:cubicBezTo>
                <a:lnTo>
                  <a:pt x="106680" y="427094"/>
                </a:lnTo>
                <a:lnTo>
                  <a:pt x="106680" y="427094"/>
                </a:lnTo>
                <a:cubicBezTo>
                  <a:pt x="106680" y="427094"/>
                  <a:pt x="106680" y="428046"/>
                  <a:pt x="106680" y="428046"/>
                </a:cubicBezTo>
                <a:lnTo>
                  <a:pt x="106680" y="428046"/>
                </a:lnTo>
                <a:cubicBezTo>
                  <a:pt x="106680" y="428046"/>
                  <a:pt x="106680" y="428046"/>
                  <a:pt x="106680" y="428046"/>
                </a:cubicBezTo>
                <a:lnTo>
                  <a:pt x="106680" y="428046"/>
                </a:lnTo>
                <a:lnTo>
                  <a:pt x="106680" y="428046"/>
                </a:lnTo>
                <a:cubicBezTo>
                  <a:pt x="106680" y="428046"/>
                  <a:pt x="106680" y="428046"/>
                  <a:pt x="106680" y="428046"/>
                </a:cubicBezTo>
                <a:cubicBezTo>
                  <a:pt x="106680" y="428046"/>
                  <a:pt x="106680" y="428046"/>
                  <a:pt x="106680" y="427094"/>
                </a:cubicBezTo>
                <a:lnTo>
                  <a:pt x="106680" y="427094"/>
                </a:lnTo>
                <a:cubicBezTo>
                  <a:pt x="106680" y="427094"/>
                  <a:pt x="106680" y="427094"/>
                  <a:pt x="106680" y="428046"/>
                </a:cubicBezTo>
                <a:cubicBezTo>
                  <a:pt x="106680" y="428999"/>
                  <a:pt x="106680" y="428999"/>
                  <a:pt x="105728" y="428999"/>
                </a:cubicBezTo>
                <a:cubicBezTo>
                  <a:pt x="105728" y="428999"/>
                  <a:pt x="105728" y="428046"/>
                  <a:pt x="105728" y="428046"/>
                </a:cubicBezTo>
                <a:cubicBezTo>
                  <a:pt x="105728" y="428046"/>
                  <a:pt x="105728" y="428046"/>
                  <a:pt x="105728" y="428046"/>
                </a:cubicBezTo>
                <a:cubicBezTo>
                  <a:pt x="105728" y="428046"/>
                  <a:pt x="105728" y="428999"/>
                  <a:pt x="105728" y="428999"/>
                </a:cubicBezTo>
                <a:cubicBezTo>
                  <a:pt x="104775" y="428999"/>
                  <a:pt x="103823" y="428046"/>
                  <a:pt x="101918" y="427094"/>
                </a:cubicBezTo>
                <a:cubicBezTo>
                  <a:pt x="103823" y="428999"/>
                  <a:pt x="104775" y="428999"/>
                  <a:pt x="105728" y="428999"/>
                </a:cubicBezTo>
                <a:cubicBezTo>
                  <a:pt x="105728" y="429951"/>
                  <a:pt x="104775" y="430904"/>
                  <a:pt x="103823" y="430904"/>
                </a:cubicBezTo>
                <a:cubicBezTo>
                  <a:pt x="102870" y="430904"/>
                  <a:pt x="102870" y="429951"/>
                  <a:pt x="101918" y="428999"/>
                </a:cubicBezTo>
                <a:cubicBezTo>
                  <a:pt x="102870" y="429951"/>
                  <a:pt x="102870" y="429951"/>
                  <a:pt x="103823" y="430904"/>
                </a:cubicBezTo>
                <a:cubicBezTo>
                  <a:pt x="102870" y="430904"/>
                  <a:pt x="100965" y="429951"/>
                  <a:pt x="99060" y="428046"/>
                </a:cubicBezTo>
                <a:cubicBezTo>
                  <a:pt x="100965" y="429951"/>
                  <a:pt x="102870" y="430904"/>
                  <a:pt x="103823" y="430904"/>
                </a:cubicBezTo>
                <a:cubicBezTo>
                  <a:pt x="105728" y="432809"/>
                  <a:pt x="106680" y="431856"/>
                  <a:pt x="106680" y="429951"/>
                </a:cubicBezTo>
                <a:cubicBezTo>
                  <a:pt x="108585" y="435666"/>
                  <a:pt x="107633" y="438524"/>
                  <a:pt x="102870" y="431856"/>
                </a:cubicBezTo>
                <a:cubicBezTo>
                  <a:pt x="104775" y="434714"/>
                  <a:pt x="106680" y="435666"/>
                  <a:pt x="107633" y="436619"/>
                </a:cubicBezTo>
                <a:cubicBezTo>
                  <a:pt x="107633" y="436619"/>
                  <a:pt x="107633" y="436619"/>
                  <a:pt x="107633" y="435666"/>
                </a:cubicBezTo>
                <a:cubicBezTo>
                  <a:pt x="107633" y="435666"/>
                  <a:pt x="107633" y="436619"/>
                  <a:pt x="107633" y="436619"/>
                </a:cubicBezTo>
                <a:cubicBezTo>
                  <a:pt x="109538" y="436619"/>
                  <a:pt x="109538" y="434714"/>
                  <a:pt x="107633" y="430904"/>
                </a:cubicBezTo>
                <a:cubicBezTo>
                  <a:pt x="107633" y="430904"/>
                  <a:pt x="107633" y="430904"/>
                  <a:pt x="107633" y="430904"/>
                </a:cubicBezTo>
                <a:cubicBezTo>
                  <a:pt x="109538" y="435666"/>
                  <a:pt x="110490" y="440429"/>
                  <a:pt x="109538" y="440429"/>
                </a:cubicBezTo>
                <a:cubicBezTo>
                  <a:pt x="109538" y="440429"/>
                  <a:pt x="109538" y="440429"/>
                  <a:pt x="109538" y="440429"/>
                </a:cubicBezTo>
                <a:cubicBezTo>
                  <a:pt x="109538" y="440429"/>
                  <a:pt x="109538" y="440429"/>
                  <a:pt x="109538" y="440429"/>
                </a:cubicBezTo>
                <a:cubicBezTo>
                  <a:pt x="109538" y="440429"/>
                  <a:pt x="108585" y="439476"/>
                  <a:pt x="107633" y="438524"/>
                </a:cubicBezTo>
                <a:cubicBezTo>
                  <a:pt x="108585" y="440429"/>
                  <a:pt x="109538" y="441381"/>
                  <a:pt x="109538" y="441381"/>
                </a:cubicBezTo>
                <a:cubicBezTo>
                  <a:pt x="110490" y="443286"/>
                  <a:pt x="111443" y="443286"/>
                  <a:pt x="111443" y="443286"/>
                </a:cubicBezTo>
                <a:cubicBezTo>
                  <a:pt x="111443" y="442334"/>
                  <a:pt x="110490" y="441381"/>
                  <a:pt x="110490" y="439476"/>
                </a:cubicBezTo>
                <a:cubicBezTo>
                  <a:pt x="110490" y="440429"/>
                  <a:pt x="111443" y="442334"/>
                  <a:pt x="111443" y="443286"/>
                </a:cubicBezTo>
                <a:cubicBezTo>
                  <a:pt x="111443" y="443286"/>
                  <a:pt x="111443" y="443286"/>
                  <a:pt x="111443" y="442334"/>
                </a:cubicBezTo>
                <a:cubicBezTo>
                  <a:pt x="111443" y="440429"/>
                  <a:pt x="110490" y="437571"/>
                  <a:pt x="108585" y="433761"/>
                </a:cubicBezTo>
                <a:cubicBezTo>
                  <a:pt x="109538" y="436619"/>
                  <a:pt x="110490" y="438524"/>
                  <a:pt x="110490" y="439476"/>
                </a:cubicBezTo>
                <a:cubicBezTo>
                  <a:pt x="111443" y="441381"/>
                  <a:pt x="110490" y="442334"/>
                  <a:pt x="109538" y="441381"/>
                </a:cubicBezTo>
                <a:cubicBezTo>
                  <a:pt x="110490" y="441381"/>
                  <a:pt x="110490" y="441381"/>
                  <a:pt x="110490" y="439476"/>
                </a:cubicBezTo>
                <a:cubicBezTo>
                  <a:pt x="110490" y="437571"/>
                  <a:pt x="109538" y="435666"/>
                  <a:pt x="108585" y="433761"/>
                </a:cubicBezTo>
                <a:cubicBezTo>
                  <a:pt x="108585" y="432809"/>
                  <a:pt x="107633" y="432809"/>
                  <a:pt x="107633" y="431856"/>
                </a:cubicBezTo>
                <a:cubicBezTo>
                  <a:pt x="107633" y="431856"/>
                  <a:pt x="107633" y="432809"/>
                  <a:pt x="108585" y="432809"/>
                </a:cubicBezTo>
                <a:cubicBezTo>
                  <a:pt x="108585" y="431856"/>
                  <a:pt x="107633" y="431856"/>
                  <a:pt x="107633" y="430904"/>
                </a:cubicBezTo>
                <a:cubicBezTo>
                  <a:pt x="107633" y="430904"/>
                  <a:pt x="107633" y="430904"/>
                  <a:pt x="107633" y="430904"/>
                </a:cubicBezTo>
                <a:cubicBezTo>
                  <a:pt x="107633" y="430904"/>
                  <a:pt x="107633" y="430904"/>
                  <a:pt x="107633" y="430904"/>
                </a:cubicBezTo>
                <a:cubicBezTo>
                  <a:pt x="107633" y="430904"/>
                  <a:pt x="107633" y="430904"/>
                  <a:pt x="107633" y="430904"/>
                </a:cubicBezTo>
                <a:cubicBezTo>
                  <a:pt x="107633" y="429951"/>
                  <a:pt x="106680" y="429951"/>
                  <a:pt x="106680" y="428999"/>
                </a:cubicBezTo>
                <a:cubicBezTo>
                  <a:pt x="106680" y="428999"/>
                  <a:pt x="106680" y="428999"/>
                  <a:pt x="106680" y="428999"/>
                </a:cubicBezTo>
                <a:cubicBezTo>
                  <a:pt x="106680" y="429951"/>
                  <a:pt x="107633" y="429951"/>
                  <a:pt x="107633" y="430904"/>
                </a:cubicBezTo>
                <a:lnTo>
                  <a:pt x="107633" y="430904"/>
                </a:lnTo>
                <a:lnTo>
                  <a:pt x="107633" y="430904"/>
                </a:lnTo>
                <a:cubicBezTo>
                  <a:pt x="108585" y="431856"/>
                  <a:pt x="108585" y="432809"/>
                  <a:pt x="109538" y="433761"/>
                </a:cubicBezTo>
                <a:cubicBezTo>
                  <a:pt x="112395" y="438524"/>
                  <a:pt x="113348" y="442334"/>
                  <a:pt x="113348" y="444239"/>
                </a:cubicBezTo>
                <a:cubicBezTo>
                  <a:pt x="114300" y="446144"/>
                  <a:pt x="113348" y="446144"/>
                  <a:pt x="113348" y="446144"/>
                </a:cubicBezTo>
                <a:cubicBezTo>
                  <a:pt x="114300" y="448049"/>
                  <a:pt x="114300" y="449001"/>
                  <a:pt x="114300" y="447096"/>
                </a:cubicBezTo>
                <a:cubicBezTo>
                  <a:pt x="115253" y="446144"/>
                  <a:pt x="112395" y="439476"/>
                  <a:pt x="108585" y="432809"/>
                </a:cubicBezTo>
                <a:cubicBezTo>
                  <a:pt x="111443" y="437571"/>
                  <a:pt x="113348" y="441381"/>
                  <a:pt x="114300" y="444239"/>
                </a:cubicBezTo>
                <a:cubicBezTo>
                  <a:pt x="114300" y="443286"/>
                  <a:pt x="114300" y="443286"/>
                  <a:pt x="114300" y="442334"/>
                </a:cubicBezTo>
                <a:cubicBezTo>
                  <a:pt x="114300" y="443286"/>
                  <a:pt x="114300" y="444239"/>
                  <a:pt x="114300" y="445191"/>
                </a:cubicBezTo>
                <a:cubicBezTo>
                  <a:pt x="114300" y="446144"/>
                  <a:pt x="115253" y="447096"/>
                  <a:pt x="115253" y="448049"/>
                </a:cubicBezTo>
                <a:cubicBezTo>
                  <a:pt x="115253" y="449001"/>
                  <a:pt x="115253" y="449001"/>
                  <a:pt x="115253" y="449954"/>
                </a:cubicBezTo>
                <a:cubicBezTo>
                  <a:pt x="115253" y="449954"/>
                  <a:pt x="115253" y="449001"/>
                  <a:pt x="115253" y="448049"/>
                </a:cubicBezTo>
                <a:cubicBezTo>
                  <a:pt x="115253" y="448049"/>
                  <a:pt x="115253" y="448049"/>
                  <a:pt x="115253" y="449001"/>
                </a:cubicBezTo>
                <a:cubicBezTo>
                  <a:pt x="115253" y="449954"/>
                  <a:pt x="116205" y="449954"/>
                  <a:pt x="116205" y="449954"/>
                </a:cubicBezTo>
                <a:cubicBezTo>
                  <a:pt x="117158" y="452811"/>
                  <a:pt x="117158" y="454716"/>
                  <a:pt x="116205" y="453764"/>
                </a:cubicBezTo>
                <a:cubicBezTo>
                  <a:pt x="119063" y="455669"/>
                  <a:pt x="118110" y="451859"/>
                  <a:pt x="117158" y="444239"/>
                </a:cubicBezTo>
                <a:cubicBezTo>
                  <a:pt x="118110" y="451859"/>
                  <a:pt x="120968" y="457574"/>
                  <a:pt x="117158" y="455669"/>
                </a:cubicBezTo>
                <a:cubicBezTo>
                  <a:pt x="121920" y="458526"/>
                  <a:pt x="123825" y="456621"/>
                  <a:pt x="120968" y="448049"/>
                </a:cubicBezTo>
                <a:cubicBezTo>
                  <a:pt x="123825" y="456621"/>
                  <a:pt x="126683" y="461384"/>
                  <a:pt x="120015" y="458526"/>
                </a:cubicBezTo>
                <a:cubicBezTo>
                  <a:pt x="122873" y="460431"/>
                  <a:pt x="126683" y="461384"/>
                  <a:pt x="130493" y="463289"/>
                </a:cubicBezTo>
                <a:cubicBezTo>
                  <a:pt x="128588" y="462336"/>
                  <a:pt x="126683" y="461384"/>
                  <a:pt x="124778" y="460431"/>
                </a:cubicBezTo>
                <a:cubicBezTo>
                  <a:pt x="127635" y="461384"/>
                  <a:pt x="129540" y="462336"/>
                  <a:pt x="132398" y="463289"/>
                </a:cubicBezTo>
                <a:cubicBezTo>
                  <a:pt x="134303" y="464241"/>
                  <a:pt x="136208" y="464241"/>
                  <a:pt x="137160" y="464241"/>
                </a:cubicBezTo>
                <a:cubicBezTo>
                  <a:pt x="135255" y="463289"/>
                  <a:pt x="132398" y="462336"/>
                  <a:pt x="130493" y="461384"/>
                </a:cubicBezTo>
                <a:cubicBezTo>
                  <a:pt x="133350" y="462336"/>
                  <a:pt x="135255" y="463289"/>
                  <a:pt x="138113" y="464241"/>
                </a:cubicBezTo>
                <a:cubicBezTo>
                  <a:pt x="140970" y="464241"/>
                  <a:pt x="141923" y="463289"/>
                  <a:pt x="134303" y="457574"/>
                </a:cubicBezTo>
                <a:cubicBezTo>
                  <a:pt x="141923" y="463289"/>
                  <a:pt x="142875" y="465194"/>
                  <a:pt x="140970" y="465194"/>
                </a:cubicBezTo>
                <a:cubicBezTo>
                  <a:pt x="142875" y="466146"/>
                  <a:pt x="143828" y="466146"/>
                  <a:pt x="145733" y="467099"/>
                </a:cubicBezTo>
                <a:cubicBezTo>
                  <a:pt x="148590" y="468051"/>
                  <a:pt x="150495" y="468051"/>
                  <a:pt x="148590" y="466146"/>
                </a:cubicBezTo>
                <a:cubicBezTo>
                  <a:pt x="148590" y="466146"/>
                  <a:pt x="148590" y="466146"/>
                  <a:pt x="148590" y="466146"/>
                </a:cubicBezTo>
                <a:cubicBezTo>
                  <a:pt x="148590" y="466146"/>
                  <a:pt x="148590" y="466146"/>
                  <a:pt x="148590" y="466146"/>
                </a:cubicBezTo>
                <a:cubicBezTo>
                  <a:pt x="147638" y="465194"/>
                  <a:pt x="145733" y="463289"/>
                  <a:pt x="141923" y="461384"/>
                </a:cubicBezTo>
                <a:cubicBezTo>
                  <a:pt x="145733" y="464241"/>
                  <a:pt x="148590" y="465194"/>
                  <a:pt x="149543" y="467099"/>
                </a:cubicBezTo>
                <a:cubicBezTo>
                  <a:pt x="167640" y="475671"/>
                  <a:pt x="167640" y="475671"/>
                  <a:pt x="149543" y="469956"/>
                </a:cubicBezTo>
                <a:cubicBezTo>
                  <a:pt x="169545" y="476624"/>
                  <a:pt x="173355" y="475671"/>
                  <a:pt x="169545" y="480434"/>
                </a:cubicBezTo>
                <a:cubicBezTo>
                  <a:pt x="173355" y="475671"/>
                  <a:pt x="173355" y="475671"/>
                  <a:pt x="180023" y="487101"/>
                </a:cubicBezTo>
                <a:cubicBezTo>
                  <a:pt x="174308" y="476624"/>
                  <a:pt x="175260" y="478529"/>
                  <a:pt x="192405" y="493769"/>
                </a:cubicBezTo>
                <a:cubicBezTo>
                  <a:pt x="177165" y="478529"/>
                  <a:pt x="182880" y="484244"/>
                  <a:pt x="203835" y="499484"/>
                </a:cubicBezTo>
                <a:cubicBezTo>
                  <a:pt x="185738" y="485196"/>
                  <a:pt x="200978" y="495674"/>
                  <a:pt x="215265" y="505199"/>
                </a:cubicBezTo>
                <a:cubicBezTo>
                  <a:pt x="206693" y="493769"/>
                  <a:pt x="222885" y="491864"/>
                  <a:pt x="230505" y="489006"/>
                </a:cubicBezTo>
                <a:cubicBezTo>
                  <a:pt x="232410" y="481386"/>
                  <a:pt x="238125" y="475671"/>
                  <a:pt x="245745" y="472814"/>
                </a:cubicBezTo>
                <a:cubicBezTo>
                  <a:pt x="247650" y="465194"/>
                  <a:pt x="254318" y="460431"/>
                  <a:pt x="260985" y="456621"/>
                </a:cubicBezTo>
                <a:cubicBezTo>
                  <a:pt x="263843" y="449954"/>
                  <a:pt x="268605" y="444239"/>
                  <a:pt x="276225" y="440429"/>
                </a:cubicBezTo>
                <a:cubicBezTo>
                  <a:pt x="279083" y="433761"/>
                  <a:pt x="285750" y="429951"/>
                  <a:pt x="291465" y="424236"/>
                </a:cubicBezTo>
                <a:cubicBezTo>
                  <a:pt x="296228" y="418521"/>
                  <a:pt x="300990" y="412806"/>
                  <a:pt x="306705" y="408044"/>
                </a:cubicBezTo>
                <a:cubicBezTo>
                  <a:pt x="311468" y="402329"/>
                  <a:pt x="317183" y="397566"/>
                  <a:pt x="321945" y="391851"/>
                </a:cubicBezTo>
                <a:cubicBezTo>
                  <a:pt x="332423" y="381374"/>
                  <a:pt x="341948" y="369944"/>
                  <a:pt x="352425" y="359466"/>
                </a:cubicBezTo>
                <a:cubicBezTo>
                  <a:pt x="375285" y="335654"/>
                  <a:pt x="397193" y="311841"/>
                  <a:pt x="415290" y="284219"/>
                </a:cubicBezTo>
                <a:cubicBezTo>
                  <a:pt x="426720" y="257549"/>
                  <a:pt x="412433" y="280409"/>
                  <a:pt x="428625" y="256596"/>
                </a:cubicBezTo>
                <a:close/>
                <a:moveTo>
                  <a:pt x="81915" y="394709"/>
                </a:moveTo>
                <a:cubicBezTo>
                  <a:pt x="81915" y="394709"/>
                  <a:pt x="81915" y="394709"/>
                  <a:pt x="81915" y="394709"/>
                </a:cubicBezTo>
                <a:cubicBezTo>
                  <a:pt x="81915" y="394709"/>
                  <a:pt x="81915" y="394709"/>
                  <a:pt x="81915" y="394709"/>
                </a:cubicBezTo>
                <a:cubicBezTo>
                  <a:pt x="81915" y="394709"/>
                  <a:pt x="81915" y="394709"/>
                  <a:pt x="81915" y="394709"/>
                </a:cubicBezTo>
                <a:close/>
                <a:moveTo>
                  <a:pt x="82868" y="394709"/>
                </a:moveTo>
                <a:cubicBezTo>
                  <a:pt x="83820" y="394709"/>
                  <a:pt x="83820" y="393756"/>
                  <a:pt x="82868" y="394709"/>
                </a:cubicBezTo>
                <a:cubicBezTo>
                  <a:pt x="83820" y="394709"/>
                  <a:pt x="83820" y="394709"/>
                  <a:pt x="82868" y="394709"/>
                </a:cubicBezTo>
                <a:cubicBezTo>
                  <a:pt x="83820" y="394709"/>
                  <a:pt x="83820" y="394709"/>
                  <a:pt x="82868" y="394709"/>
                </a:cubicBezTo>
                <a:cubicBezTo>
                  <a:pt x="83820" y="394709"/>
                  <a:pt x="83820" y="394709"/>
                  <a:pt x="82868" y="394709"/>
                </a:cubicBezTo>
                <a:close/>
                <a:moveTo>
                  <a:pt x="80010" y="403281"/>
                </a:moveTo>
                <a:cubicBezTo>
                  <a:pt x="84773" y="399471"/>
                  <a:pt x="87630" y="396614"/>
                  <a:pt x="85725" y="395661"/>
                </a:cubicBezTo>
                <a:cubicBezTo>
                  <a:pt x="87630" y="396614"/>
                  <a:pt x="85725" y="399471"/>
                  <a:pt x="80010" y="403281"/>
                </a:cubicBezTo>
                <a:close/>
                <a:moveTo>
                  <a:pt x="91440" y="395661"/>
                </a:moveTo>
                <a:cubicBezTo>
                  <a:pt x="92393" y="396614"/>
                  <a:pt x="92393" y="396614"/>
                  <a:pt x="93345" y="397566"/>
                </a:cubicBezTo>
                <a:cubicBezTo>
                  <a:pt x="92393" y="397566"/>
                  <a:pt x="91440" y="396614"/>
                  <a:pt x="91440" y="395661"/>
                </a:cubicBezTo>
                <a:close/>
                <a:moveTo>
                  <a:pt x="100965" y="421379"/>
                </a:moveTo>
                <a:cubicBezTo>
                  <a:pt x="100965" y="421379"/>
                  <a:pt x="100965" y="422331"/>
                  <a:pt x="101918" y="422331"/>
                </a:cubicBezTo>
                <a:cubicBezTo>
                  <a:pt x="101918" y="422331"/>
                  <a:pt x="101918" y="422331"/>
                  <a:pt x="100965" y="421379"/>
                </a:cubicBezTo>
                <a:cubicBezTo>
                  <a:pt x="100965" y="422331"/>
                  <a:pt x="100965" y="421379"/>
                  <a:pt x="100965" y="421379"/>
                </a:cubicBezTo>
                <a:close/>
                <a:moveTo>
                  <a:pt x="100965" y="422331"/>
                </a:moveTo>
                <a:cubicBezTo>
                  <a:pt x="100965" y="422331"/>
                  <a:pt x="100013" y="422331"/>
                  <a:pt x="100965" y="422331"/>
                </a:cubicBezTo>
                <a:cubicBezTo>
                  <a:pt x="100013" y="422331"/>
                  <a:pt x="100013" y="422331"/>
                  <a:pt x="100013" y="421379"/>
                </a:cubicBezTo>
                <a:cubicBezTo>
                  <a:pt x="100013" y="420426"/>
                  <a:pt x="100013" y="420426"/>
                  <a:pt x="100013" y="419474"/>
                </a:cubicBezTo>
                <a:cubicBezTo>
                  <a:pt x="100013" y="421379"/>
                  <a:pt x="100013" y="421379"/>
                  <a:pt x="100965" y="422331"/>
                </a:cubicBezTo>
                <a:close/>
                <a:moveTo>
                  <a:pt x="100013" y="422331"/>
                </a:moveTo>
                <a:cubicBezTo>
                  <a:pt x="100013" y="422331"/>
                  <a:pt x="100013" y="422331"/>
                  <a:pt x="100013" y="422331"/>
                </a:cubicBezTo>
                <a:cubicBezTo>
                  <a:pt x="99060" y="422331"/>
                  <a:pt x="100013" y="422331"/>
                  <a:pt x="100013" y="422331"/>
                </a:cubicBezTo>
                <a:cubicBezTo>
                  <a:pt x="100013" y="422331"/>
                  <a:pt x="100013" y="422331"/>
                  <a:pt x="100013" y="422331"/>
                </a:cubicBezTo>
                <a:close/>
                <a:moveTo>
                  <a:pt x="98108" y="418521"/>
                </a:moveTo>
                <a:cubicBezTo>
                  <a:pt x="98108" y="419474"/>
                  <a:pt x="99060" y="419474"/>
                  <a:pt x="99060" y="420426"/>
                </a:cubicBezTo>
                <a:cubicBezTo>
                  <a:pt x="99060" y="421379"/>
                  <a:pt x="99060" y="421379"/>
                  <a:pt x="99060" y="422331"/>
                </a:cubicBezTo>
                <a:cubicBezTo>
                  <a:pt x="99060" y="421379"/>
                  <a:pt x="98108" y="421379"/>
                  <a:pt x="97155" y="420426"/>
                </a:cubicBezTo>
                <a:cubicBezTo>
                  <a:pt x="98108" y="419474"/>
                  <a:pt x="98108" y="418521"/>
                  <a:pt x="98108" y="418521"/>
                </a:cubicBezTo>
                <a:close/>
                <a:moveTo>
                  <a:pt x="96203" y="421379"/>
                </a:moveTo>
                <a:cubicBezTo>
                  <a:pt x="97155" y="421379"/>
                  <a:pt x="98108" y="420426"/>
                  <a:pt x="98108" y="419474"/>
                </a:cubicBezTo>
                <a:cubicBezTo>
                  <a:pt x="99060" y="420426"/>
                  <a:pt x="99060" y="420426"/>
                  <a:pt x="100013" y="421379"/>
                </a:cubicBezTo>
                <a:cubicBezTo>
                  <a:pt x="100013" y="421379"/>
                  <a:pt x="100013" y="422331"/>
                  <a:pt x="100013" y="422331"/>
                </a:cubicBezTo>
                <a:cubicBezTo>
                  <a:pt x="100013" y="422331"/>
                  <a:pt x="100013" y="422331"/>
                  <a:pt x="100013" y="422331"/>
                </a:cubicBezTo>
                <a:cubicBezTo>
                  <a:pt x="100013" y="422331"/>
                  <a:pt x="100013" y="422331"/>
                  <a:pt x="100013" y="422331"/>
                </a:cubicBezTo>
                <a:cubicBezTo>
                  <a:pt x="100013" y="422331"/>
                  <a:pt x="100013" y="422331"/>
                  <a:pt x="100013" y="422331"/>
                </a:cubicBezTo>
                <a:cubicBezTo>
                  <a:pt x="98108" y="423284"/>
                  <a:pt x="97155" y="422331"/>
                  <a:pt x="96203" y="421379"/>
                </a:cubicBezTo>
                <a:close/>
                <a:moveTo>
                  <a:pt x="101918" y="426141"/>
                </a:moveTo>
                <a:cubicBezTo>
                  <a:pt x="100965" y="425189"/>
                  <a:pt x="100013" y="424236"/>
                  <a:pt x="99060" y="423284"/>
                </a:cubicBezTo>
                <a:lnTo>
                  <a:pt x="99060" y="423284"/>
                </a:lnTo>
                <a:cubicBezTo>
                  <a:pt x="99060" y="423284"/>
                  <a:pt x="99060" y="423284"/>
                  <a:pt x="100013" y="423284"/>
                </a:cubicBezTo>
                <a:cubicBezTo>
                  <a:pt x="100965" y="424236"/>
                  <a:pt x="100965" y="425189"/>
                  <a:pt x="101918" y="426141"/>
                </a:cubicBezTo>
                <a:cubicBezTo>
                  <a:pt x="101918" y="425189"/>
                  <a:pt x="101918" y="426141"/>
                  <a:pt x="101918" y="426141"/>
                </a:cubicBezTo>
                <a:close/>
                <a:moveTo>
                  <a:pt x="101918" y="425189"/>
                </a:moveTo>
                <a:cubicBezTo>
                  <a:pt x="101918" y="424236"/>
                  <a:pt x="101918" y="424236"/>
                  <a:pt x="101918" y="425189"/>
                </a:cubicBezTo>
                <a:cubicBezTo>
                  <a:pt x="101918" y="424236"/>
                  <a:pt x="101918" y="424236"/>
                  <a:pt x="101918" y="425189"/>
                </a:cubicBezTo>
                <a:cubicBezTo>
                  <a:pt x="100965" y="424236"/>
                  <a:pt x="100965" y="423284"/>
                  <a:pt x="100013" y="423284"/>
                </a:cubicBezTo>
                <a:cubicBezTo>
                  <a:pt x="100013" y="423284"/>
                  <a:pt x="100013" y="423284"/>
                  <a:pt x="100965" y="423284"/>
                </a:cubicBezTo>
                <a:lnTo>
                  <a:pt x="100965" y="423284"/>
                </a:lnTo>
                <a:cubicBezTo>
                  <a:pt x="100965" y="423284"/>
                  <a:pt x="100965" y="423284"/>
                  <a:pt x="100965" y="423284"/>
                </a:cubicBezTo>
                <a:cubicBezTo>
                  <a:pt x="100965" y="423284"/>
                  <a:pt x="100965" y="423284"/>
                  <a:pt x="100965" y="423284"/>
                </a:cubicBezTo>
                <a:cubicBezTo>
                  <a:pt x="100965" y="423284"/>
                  <a:pt x="100965" y="424236"/>
                  <a:pt x="100965" y="424236"/>
                </a:cubicBezTo>
                <a:cubicBezTo>
                  <a:pt x="100965" y="425189"/>
                  <a:pt x="101918" y="426141"/>
                  <a:pt x="101918" y="427094"/>
                </a:cubicBezTo>
                <a:cubicBezTo>
                  <a:pt x="101918" y="425189"/>
                  <a:pt x="101918" y="425189"/>
                  <a:pt x="101918" y="425189"/>
                </a:cubicBezTo>
                <a:close/>
                <a:moveTo>
                  <a:pt x="102870" y="427094"/>
                </a:moveTo>
                <a:cubicBezTo>
                  <a:pt x="102870" y="427094"/>
                  <a:pt x="102870" y="427094"/>
                  <a:pt x="102870" y="427094"/>
                </a:cubicBezTo>
                <a:cubicBezTo>
                  <a:pt x="102870" y="427094"/>
                  <a:pt x="102870" y="427094"/>
                  <a:pt x="102870" y="427094"/>
                </a:cubicBezTo>
                <a:lnTo>
                  <a:pt x="102870" y="427094"/>
                </a:lnTo>
                <a:cubicBezTo>
                  <a:pt x="102870" y="427094"/>
                  <a:pt x="102870" y="427094"/>
                  <a:pt x="102870" y="427094"/>
                </a:cubicBezTo>
                <a:close/>
                <a:moveTo>
                  <a:pt x="102870" y="428046"/>
                </a:moveTo>
                <a:cubicBezTo>
                  <a:pt x="102870" y="428046"/>
                  <a:pt x="102870" y="428046"/>
                  <a:pt x="102870" y="428046"/>
                </a:cubicBezTo>
                <a:cubicBezTo>
                  <a:pt x="102870" y="428999"/>
                  <a:pt x="102870" y="428046"/>
                  <a:pt x="102870" y="428046"/>
                </a:cubicBezTo>
                <a:cubicBezTo>
                  <a:pt x="102870" y="428046"/>
                  <a:pt x="102870" y="428046"/>
                  <a:pt x="102870" y="428046"/>
                </a:cubicBezTo>
                <a:close/>
                <a:moveTo>
                  <a:pt x="100965" y="430904"/>
                </a:moveTo>
                <a:cubicBezTo>
                  <a:pt x="101918" y="430904"/>
                  <a:pt x="102870" y="429951"/>
                  <a:pt x="102870" y="428999"/>
                </a:cubicBezTo>
                <a:cubicBezTo>
                  <a:pt x="102870" y="428999"/>
                  <a:pt x="103823" y="428046"/>
                  <a:pt x="103823" y="428046"/>
                </a:cubicBezTo>
                <a:cubicBezTo>
                  <a:pt x="103823" y="428046"/>
                  <a:pt x="103823" y="428046"/>
                  <a:pt x="103823" y="428046"/>
                </a:cubicBezTo>
                <a:cubicBezTo>
                  <a:pt x="103823" y="431856"/>
                  <a:pt x="102870" y="432809"/>
                  <a:pt x="100965" y="430904"/>
                </a:cubicBezTo>
                <a:close/>
              </a:path>
            </a:pathLst>
          </a:custGeom>
          <a:solidFill>
            <a:schemeClr val="lt1">
              <a:alpha val="50980"/>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200" b="0" i="0" u="none" strike="noStrike" cap="none">
              <a:solidFill>
                <a:srgbClr val="000000"/>
              </a:solidFill>
              <a:latin typeface="Felix Titling" panose="04060505060202020A04" pitchFamily="82" charset="0"/>
              <a:ea typeface="Arial"/>
              <a:cs typeface="Arial"/>
              <a:sym typeface="Arial"/>
            </a:endParaRPr>
          </a:p>
        </p:txBody>
      </p:sp>
    </p:spTree>
    <p:extLst>
      <p:ext uri="{BB962C8B-B14F-4D97-AF65-F5344CB8AC3E}">
        <p14:creationId xmlns:p14="http://schemas.microsoft.com/office/powerpoint/2010/main" val="37102474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6"/>
                                        </p:tgtEl>
                                        <p:attrNameLst>
                                          <p:attrName>style.visibility</p:attrName>
                                        </p:attrNameLst>
                                      </p:cBhvr>
                                      <p:to>
                                        <p:strVal val="visible"/>
                                      </p:to>
                                    </p:set>
                                    <p:animEffect transition="in" filter="fade">
                                      <p:cBhvr>
                                        <p:cTn id="7" dur="500"/>
                                        <p:tgtEl>
                                          <p:spTgt spid="35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9"/>
                                        </p:tgtEl>
                                        <p:attrNameLst>
                                          <p:attrName>style.visibility</p:attrName>
                                        </p:attrNameLst>
                                      </p:cBhvr>
                                      <p:to>
                                        <p:strVal val="visible"/>
                                      </p:to>
                                    </p:set>
                                    <p:animEffect transition="in" filter="fade">
                                      <p:cBhvr>
                                        <p:cTn id="10" dur="500"/>
                                        <p:tgtEl>
                                          <p:spTgt spid="359"/>
                                        </p:tgtEl>
                                      </p:cBhvr>
                                    </p:animEffect>
                                  </p:childTnLst>
                                </p:cTn>
                              </p:par>
                              <p:par>
                                <p:cTn id="11" presetID="10" presetClass="entr" presetSubtype="0" fill="hold" nodeType="withEffect">
                                  <p:stCondLst>
                                    <p:cond delay="0"/>
                                  </p:stCondLst>
                                  <p:childTnLst>
                                    <p:set>
                                      <p:cBhvr>
                                        <p:cTn id="12" dur="1" fill="hold">
                                          <p:stCondLst>
                                            <p:cond delay="0"/>
                                          </p:stCondLst>
                                        </p:cTn>
                                        <p:tgtEl>
                                          <p:spTgt spid="360"/>
                                        </p:tgtEl>
                                        <p:attrNameLst>
                                          <p:attrName>style.visibility</p:attrName>
                                        </p:attrNameLst>
                                      </p:cBhvr>
                                      <p:to>
                                        <p:strVal val="visible"/>
                                      </p:to>
                                    </p:set>
                                    <p:animEffect transition="in" filter="fade">
                                      <p:cBhvr>
                                        <p:cTn id="13" dur="500"/>
                                        <p:tgtEl>
                                          <p:spTgt spid="360"/>
                                        </p:tgtEl>
                                      </p:cBhvr>
                                    </p:animEffect>
                                  </p:childTnLst>
                                </p:cTn>
                              </p:par>
                              <p:par>
                                <p:cTn id="14" presetID="10" presetClass="entr" presetSubtype="0" fill="hold" nodeType="withEffect">
                                  <p:stCondLst>
                                    <p:cond delay="0"/>
                                  </p:stCondLst>
                                  <p:childTnLst>
                                    <p:set>
                                      <p:cBhvr>
                                        <p:cTn id="15" dur="1" fill="hold">
                                          <p:stCondLst>
                                            <p:cond delay="0"/>
                                          </p:stCondLst>
                                        </p:cTn>
                                        <p:tgtEl>
                                          <p:spTgt spid="373"/>
                                        </p:tgtEl>
                                        <p:attrNameLst>
                                          <p:attrName>style.visibility</p:attrName>
                                        </p:attrNameLst>
                                      </p:cBhvr>
                                      <p:to>
                                        <p:strVal val="visible"/>
                                      </p:to>
                                    </p:set>
                                    <p:animEffect transition="in" filter="fade">
                                      <p:cBhvr>
                                        <p:cTn id="16" dur="500"/>
                                        <p:tgtEl>
                                          <p:spTgt spid="37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86"/>
                                        </p:tgtEl>
                                        <p:attrNameLst>
                                          <p:attrName>style.visibility</p:attrName>
                                        </p:attrNameLst>
                                      </p:cBhvr>
                                      <p:to>
                                        <p:strVal val="visible"/>
                                      </p:to>
                                    </p:set>
                                    <p:animEffect transition="in" filter="fade">
                                      <p:cBhvr>
                                        <p:cTn id="19" dur="500"/>
                                        <p:tgtEl>
                                          <p:spTgt spid="38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88">
                                            <p:txEl>
                                              <p:pRg st="0" end="0"/>
                                            </p:txEl>
                                          </p:spTgt>
                                        </p:tgtEl>
                                        <p:attrNameLst>
                                          <p:attrName>style.visibility</p:attrName>
                                        </p:attrNameLst>
                                      </p:cBhvr>
                                      <p:to>
                                        <p:strVal val="visible"/>
                                      </p:to>
                                    </p:set>
                                    <p:animEffect transition="in" filter="fade">
                                      <p:cBhvr>
                                        <p:cTn id="22" dur="500"/>
                                        <p:tgtEl>
                                          <p:spTgt spid="388">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89"/>
                                        </p:tgtEl>
                                        <p:attrNameLst>
                                          <p:attrName>style.visibility</p:attrName>
                                        </p:attrNameLst>
                                      </p:cBhvr>
                                      <p:to>
                                        <p:strVal val="visible"/>
                                      </p:to>
                                    </p:set>
                                    <p:animEffect transition="in" filter="fade">
                                      <p:cBhvr>
                                        <p:cTn id="25" dur="500"/>
                                        <p:tgtEl>
                                          <p:spTgt spid="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 grpId="0" animBg="1"/>
      <p:bldP spid="386" grpId="0"/>
      <p:bldP spid="388" grpId="0" build="p"/>
      <p:bldP spid="38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2" name="Title 1"/>
          <p:cNvSpPr>
            <a:spLocks noGrp="1"/>
          </p:cNvSpPr>
          <p:nvPr>
            <p:ph type="title" idx="2"/>
          </p:nvPr>
        </p:nvSpPr>
        <p:spPr>
          <a:xfrm>
            <a:off x="717200" y="639751"/>
            <a:ext cx="11001300" cy="1112875"/>
          </a:xfrm>
        </p:spPr>
        <p:txBody>
          <a:bodyPr/>
          <a:lstStyle/>
          <a:p>
            <a:pPr algn="ctr"/>
            <a:r>
              <a:rPr lang="en-US" sz="2300" dirty="0">
                <a:ln w="0"/>
                <a:solidFill>
                  <a:schemeClr val="bg1">
                    <a:lumMod val="50000"/>
                  </a:schemeClr>
                </a:solidFill>
                <a:latin typeface="Felix Titling" panose="04060505060202020A04" pitchFamily="82" charset="0"/>
              </a:rPr>
              <a:t>Agenda </a:t>
            </a:r>
            <a:r>
              <a:rPr lang="en-US" sz="2300" dirty="0" err="1">
                <a:ln w="0"/>
                <a:solidFill>
                  <a:schemeClr val="bg1">
                    <a:lumMod val="50000"/>
                  </a:schemeClr>
                </a:solidFill>
                <a:latin typeface="Felix Titling" panose="04060505060202020A04" pitchFamily="82" charset="0"/>
              </a:rPr>
              <a:t>Tajdid</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Muhammadiyah</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dalam</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muktamar</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tersebut</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adalah</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mengadakan</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pembaruan</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dalam</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berbagai</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bidang</a:t>
            </a:r>
            <a:r>
              <a:rPr lang="en-US" sz="2300" dirty="0">
                <a:ln w="0"/>
                <a:solidFill>
                  <a:schemeClr val="bg1">
                    <a:lumMod val="50000"/>
                  </a:schemeClr>
                </a:solidFill>
                <a:latin typeface="Felix Titling" panose="04060505060202020A04" pitchFamily="82" charset="0"/>
              </a:rPr>
              <a:t> </a:t>
            </a:r>
            <a:r>
              <a:rPr lang="en-US" sz="2300" dirty="0" err="1">
                <a:ln w="0"/>
                <a:solidFill>
                  <a:schemeClr val="bg1">
                    <a:lumMod val="50000"/>
                  </a:schemeClr>
                </a:solidFill>
                <a:latin typeface="Felix Titling" panose="04060505060202020A04" pitchFamily="82" charset="0"/>
              </a:rPr>
              <a:t>antara</a:t>
            </a:r>
            <a:r>
              <a:rPr lang="en-US" sz="2300" dirty="0">
                <a:ln w="0"/>
                <a:solidFill>
                  <a:schemeClr val="bg1">
                    <a:lumMod val="50000"/>
                  </a:schemeClr>
                </a:solidFill>
                <a:latin typeface="Felix Titling" panose="04060505060202020A04" pitchFamily="82" charset="0"/>
              </a:rPr>
              <a:t> lain:</a:t>
            </a:r>
            <a:endParaRPr lang="en-US" sz="2300" dirty="0">
              <a:solidFill>
                <a:schemeClr val="bg1">
                  <a:lumMod val="50000"/>
                </a:schemeClr>
              </a:solidFill>
              <a:latin typeface="Felix Titling" panose="04060505060202020A04" pitchFamily="82" charset="0"/>
            </a:endParaRPr>
          </a:p>
        </p:txBody>
      </p:sp>
      <p:sp>
        <p:nvSpPr>
          <p:cNvPr id="5" name="Text Placeholder 4"/>
          <p:cNvSpPr>
            <a:spLocks noGrp="1"/>
          </p:cNvSpPr>
          <p:nvPr>
            <p:ph type="body" idx="5"/>
          </p:nvPr>
        </p:nvSpPr>
        <p:spPr>
          <a:xfrm>
            <a:off x="2651444" y="3041562"/>
            <a:ext cx="4158752" cy="504323"/>
          </a:xfrm>
        </p:spPr>
        <p:txBody>
          <a:bodyPr/>
          <a:lstStyle/>
          <a:p>
            <a:pPr marL="101600" indent="0">
              <a:buNone/>
            </a:pPr>
            <a:r>
              <a:rPr lang="en-US" sz="2000" dirty="0" err="1" smtClean="0">
                <a:solidFill>
                  <a:schemeClr val="tx1"/>
                </a:solidFill>
                <a:latin typeface="Felix Titling" panose="04060505060202020A04" pitchFamily="82" charset="0"/>
              </a:rPr>
              <a:t>Khittah</a:t>
            </a:r>
            <a:r>
              <a:rPr lang="en-US" sz="2000" dirty="0" smtClean="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perjuangan</a:t>
            </a:r>
            <a:r>
              <a:rPr lang="en-US" sz="2000" dirty="0" smtClean="0">
                <a:solidFill>
                  <a:schemeClr val="tx1"/>
                </a:solidFill>
                <a:latin typeface="Felix Titling" panose="04060505060202020A04" pitchFamily="82" charset="0"/>
              </a:rPr>
              <a:t>.</a:t>
            </a:r>
            <a:endParaRPr lang="en-US" sz="2000" dirty="0">
              <a:solidFill>
                <a:schemeClr val="tx1"/>
              </a:solidFill>
              <a:latin typeface="Felix Titling" panose="04060505060202020A04" pitchFamily="82" charset="0"/>
            </a:endParaRPr>
          </a:p>
        </p:txBody>
      </p:sp>
      <p:sp>
        <p:nvSpPr>
          <p:cNvPr id="6" name="Text Placeholder 5"/>
          <p:cNvSpPr>
            <a:spLocks noGrp="1"/>
          </p:cNvSpPr>
          <p:nvPr>
            <p:ph type="body" idx="6"/>
          </p:nvPr>
        </p:nvSpPr>
        <p:spPr>
          <a:xfrm>
            <a:off x="2160768" y="2068728"/>
            <a:ext cx="8512900" cy="628752"/>
          </a:xfrm>
        </p:spPr>
        <p:txBody>
          <a:bodyPr/>
          <a:lstStyle/>
          <a:p>
            <a:pPr marL="0" indent="0" algn="just">
              <a:buNone/>
            </a:pPr>
            <a:r>
              <a:rPr lang="en-US" sz="2000" dirty="0" err="1" smtClean="0">
                <a:solidFill>
                  <a:schemeClr val="tx1"/>
                </a:solidFill>
                <a:latin typeface="Felix Titling" panose="04060505060202020A04" pitchFamily="82" charset="0"/>
              </a:rPr>
              <a:t>Ideologi</a:t>
            </a:r>
            <a:r>
              <a:rPr lang="en-US" sz="2000" dirty="0" smtClean="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keyakinan</a:t>
            </a:r>
            <a:r>
              <a:rPr lang="en-US" sz="2000" dirty="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dan</a:t>
            </a:r>
            <a:r>
              <a:rPr lang="en-US" sz="2000" dirty="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cita-cita</a:t>
            </a:r>
            <a:r>
              <a:rPr lang="en-US" sz="2000" dirty="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hidup</a:t>
            </a:r>
            <a:r>
              <a:rPr lang="en-US" sz="2000" dirty="0" smtClean="0">
                <a:solidFill>
                  <a:schemeClr val="tx1"/>
                </a:solidFill>
                <a:latin typeface="Felix Titling" panose="04060505060202020A04" pitchFamily="82" charset="0"/>
              </a:rPr>
              <a:t>).</a:t>
            </a:r>
            <a:endParaRPr lang="en-US" sz="2000" dirty="0">
              <a:solidFill>
                <a:schemeClr val="tx1"/>
              </a:solidFill>
              <a:latin typeface="Felix Titling" panose="04060505060202020A04" pitchFamily="82" charset="0"/>
            </a:endParaRPr>
          </a:p>
        </p:txBody>
      </p:sp>
      <p:grpSp>
        <p:nvGrpSpPr>
          <p:cNvPr id="340" name="Google Shape;340;p26"/>
          <p:cNvGrpSpPr/>
          <p:nvPr/>
        </p:nvGrpSpPr>
        <p:grpSpPr>
          <a:xfrm>
            <a:off x="1048104" y="2126379"/>
            <a:ext cx="1001159" cy="659260"/>
            <a:chOff x="3178677" y="2025501"/>
            <a:chExt cx="1320998" cy="1265866"/>
          </a:xfrm>
        </p:grpSpPr>
        <p:sp>
          <p:nvSpPr>
            <p:cNvPr id="341" name="Google Shape;341;p26"/>
            <p:cNvSpPr/>
            <p:nvPr/>
          </p:nvSpPr>
          <p:spPr>
            <a:xfrm>
              <a:off x="3179122" y="2025501"/>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6"/>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sp>
          <p:nvSpPr>
            <p:cNvPr id="342" name="Google Shape;342;p26"/>
            <p:cNvSpPr/>
            <p:nvPr/>
          </p:nvSpPr>
          <p:spPr>
            <a:xfrm>
              <a:off x="3178677" y="2283179"/>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grpSp>
      <p:sp>
        <p:nvSpPr>
          <p:cNvPr id="343" name="Google Shape;343;p26"/>
          <p:cNvSpPr/>
          <p:nvPr/>
        </p:nvSpPr>
        <p:spPr>
          <a:xfrm>
            <a:off x="1159946" y="2210630"/>
            <a:ext cx="707794" cy="35437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i="0" u="none" strike="noStrike" cap="none">
              <a:solidFill>
                <a:srgbClr val="FFFFFF"/>
              </a:solidFill>
              <a:latin typeface="Felix Titling" panose="04060505060202020A04" pitchFamily="82" charset="0"/>
              <a:ea typeface="Calibri"/>
              <a:cs typeface="Calibri"/>
              <a:sym typeface="Calibri"/>
            </a:endParaRPr>
          </a:p>
        </p:txBody>
      </p:sp>
      <p:grpSp>
        <p:nvGrpSpPr>
          <p:cNvPr id="344" name="Google Shape;344;p26"/>
          <p:cNvGrpSpPr/>
          <p:nvPr/>
        </p:nvGrpSpPr>
        <p:grpSpPr>
          <a:xfrm>
            <a:off x="1424827" y="2996511"/>
            <a:ext cx="994559" cy="707857"/>
            <a:chOff x="3178902" y="3433126"/>
            <a:chExt cx="1320998" cy="1265866"/>
          </a:xfrm>
        </p:grpSpPr>
        <p:sp>
          <p:nvSpPr>
            <p:cNvPr id="345" name="Google Shape;345;p26"/>
            <p:cNvSpPr/>
            <p:nvPr/>
          </p:nvSpPr>
          <p:spPr>
            <a:xfrm>
              <a:off x="3179347" y="343312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5"/>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sp>
          <p:nvSpPr>
            <p:cNvPr id="346" name="Google Shape;346;p26"/>
            <p:cNvSpPr/>
            <p:nvPr/>
          </p:nvSpPr>
          <p:spPr>
            <a:xfrm>
              <a:off x="3178902" y="369080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a:latin typeface="Felix Titling" panose="04060505060202020A04" pitchFamily="82" charset="0"/>
              </a:endParaRPr>
            </a:p>
          </p:txBody>
        </p:sp>
      </p:grpSp>
      <p:sp>
        <p:nvSpPr>
          <p:cNvPr id="347" name="Google Shape;347;p26"/>
          <p:cNvSpPr/>
          <p:nvPr/>
        </p:nvSpPr>
        <p:spPr>
          <a:xfrm>
            <a:off x="1513739" y="3146333"/>
            <a:ext cx="707794" cy="43324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i="0" u="none" strike="noStrike" cap="none">
              <a:solidFill>
                <a:srgbClr val="FFFFFF"/>
              </a:solidFill>
              <a:latin typeface="Felix Titling" panose="04060505060202020A04" pitchFamily="82" charset="0"/>
              <a:ea typeface="Calibri"/>
              <a:cs typeface="Calibri"/>
              <a:sym typeface="Calibri"/>
            </a:endParaRPr>
          </a:p>
        </p:txBody>
      </p:sp>
      <p:grpSp>
        <p:nvGrpSpPr>
          <p:cNvPr id="348" name="Google Shape;348;p26"/>
          <p:cNvGrpSpPr/>
          <p:nvPr/>
        </p:nvGrpSpPr>
        <p:grpSpPr>
          <a:xfrm>
            <a:off x="1729697" y="3824009"/>
            <a:ext cx="979557" cy="679246"/>
            <a:chOff x="3178902" y="4880926"/>
            <a:chExt cx="1320998" cy="1265866"/>
          </a:xfrm>
        </p:grpSpPr>
        <p:sp>
          <p:nvSpPr>
            <p:cNvPr id="349" name="Google Shape;349;p26"/>
            <p:cNvSpPr/>
            <p:nvPr/>
          </p:nvSpPr>
          <p:spPr>
            <a:xfrm>
              <a:off x="3179347" y="488092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4"/>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sp>
          <p:nvSpPr>
            <p:cNvPr id="350" name="Google Shape;350;p26"/>
            <p:cNvSpPr/>
            <p:nvPr/>
          </p:nvSpPr>
          <p:spPr>
            <a:xfrm>
              <a:off x="3178902" y="513860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a:latin typeface="Felix Titling" panose="04060505060202020A04" pitchFamily="82" charset="0"/>
              </a:endParaRPr>
            </a:p>
          </p:txBody>
        </p:sp>
      </p:grpSp>
      <p:sp>
        <p:nvSpPr>
          <p:cNvPr id="351" name="Google Shape;351;p26"/>
          <p:cNvSpPr/>
          <p:nvPr/>
        </p:nvSpPr>
        <p:spPr>
          <a:xfrm>
            <a:off x="1857622" y="4019532"/>
            <a:ext cx="707794" cy="35437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i="0" u="none" strike="noStrike" cap="none">
              <a:solidFill>
                <a:srgbClr val="FFFFFF"/>
              </a:solidFill>
              <a:latin typeface="Felix Titling" panose="04060505060202020A04" pitchFamily="82" charset="0"/>
              <a:ea typeface="Calibri"/>
              <a:cs typeface="Calibri"/>
              <a:sym typeface="Calibri"/>
            </a:endParaRPr>
          </a:p>
        </p:txBody>
      </p:sp>
      <p:grpSp>
        <p:nvGrpSpPr>
          <p:cNvPr id="18" name="Google Shape;344;p26"/>
          <p:cNvGrpSpPr/>
          <p:nvPr/>
        </p:nvGrpSpPr>
        <p:grpSpPr>
          <a:xfrm>
            <a:off x="2094415" y="4663532"/>
            <a:ext cx="994559" cy="764380"/>
            <a:chOff x="3178902" y="3433126"/>
            <a:chExt cx="1320998" cy="1265866"/>
          </a:xfrm>
        </p:grpSpPr>
        <p:sp>
          <p:nvSpPr>
            <p:cNvPr id="19" name="Google Shape;345;p26"/>
            <p:cNvSpPr/>
            <p:nvPr/>
          </p:nvSpPr>
          <p:spPr>
            <a:xfrm>
              <a:off x="3179347" y="343312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5"/>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sp>
          <p:nvSpPr>
            <p:cNvPr id="20" name="Google Shape;346;p26"/>
            <p:cNvSpPr/>
            <p:nvPr/>
          </p:nvSpPr>
          <p:spPr>
            <a:xfrm>
              <a:off x="3178902" y="369080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a:latin typeface="Felix Titling" panose="04060505060202020A04" pitchFamily="82" charset="0"/>
              </a:endParaRPr>
            </a:p>
          </p:txBody>
        </p:sp>
      </p:grpSp>
      <p:sp>
        <p:nvSpPr>
          <p:cNvPr id="21" name="Google Shape;351;p26"/>
          <p:cNvSpPr/>
          <p:nvPr/>
        </p:nvSpPr>
        <p:spPr>
          <a:xfrm>
            <a:off x="2211519" y="4901927"/>
            <a:ext cx="707794" cy="35437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i="0" u="none" strike="noStrike" cap="none">
              <a:solidFill>
                <a:srgbClr val="FFFFFF"/>
              </a:solidFill>
              <a:latin typeface="Felix Titling" panose="04060505060202020A04" pitchFamily="82" charset="0"/>
              <a:ea typeface="Calibri"/>
              <a:cs typeface="Calibri"/>
              <a:sym typeface="Calibri"/>
            </a:endParaRPr>
          </a:p>
        </p:txBody>
      </p:sp>
      <p:grpSp>
        <p:nvGrpSpPr>
          <p:cNvPr id="22" name="Google Shape;340;p26"/>
          <p:cNvGrpSpPr/>
          <p:nvPr/>
        </p:nvGrpSpPr>
        <p:grpSpPr>
          <a:xfrm>
            <a:off x="2420499" y="5609815"/>
            <a:ext cx="1001159" cy="659260"/>
            <a:chOff x="3178677" y="2025501"/>
            <a:chExt cx="1320998" cy="1265866"/>
          </a:xfrm>
        </p:grpSpPr>
        <p:sp>
          <p:nvSpPr>
            <p:cNvPr id="23" name="Google Shape;341;p26"/>
            <p:cNvSpPr/>
            <p:nvPr/>
          </p:nvSpPr>
          <p:spPr>
            <a:xfrm>
              <a:off x="3179122" y="2025501"/>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6"/>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sp>
          <p:nvSpPr>
            <p:cNvPr id="24" name="Google Shape;342;p26"/>
            <p:cNvSpPr/>
            <p:nvPr/>
          </p:nvSpPr>
          <p:spPr>
            <a:xfrm>
              <a:off x="3178677" y="2283179"/>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000" b="0" i="0" u="none" strike="noStrike" cap="none">
                <a:solidFill>
                  <a:srgbClr val="000000"/>
                </a:solidFill>
                <a:latin typeface="Felix Titling" panose="04060505060202020A04" pitchFamily="82" charset="0"/>
                <a:sym typeface="Arial"/>
              </a:endParaRPr>
            </a:p>
          </p:txBody>
        </p:sp>
      </p:grpSp>
      <p:sp>
        <p:nvSpPr>
          <p:cNvPr id="28" name="Google Shape;351;p26"/>
          <p:cNvSpPr/>
          <p:nvPr/>
        </p:nvSpPr>
        <p:spPr>
          <a:xfrm>
            <a:off x="2515073" y="5762257"/>
            <a:ext cx="707794" cy="35437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0" i="0" u="none" strike="noStrike" cap="none">
              <a:solidFill>
                <a:srgbClr val="FFFFFF"/>
              </a:solidFill>
              <a:latin typeface="Felix Titling" panose="04060505060202020A04" pitchFamily="82" charset="0"/>
              <a:ea typeface="Calibri"/>
              <a:cs typeface="Calibri"/>
              <a:sym typeface="Calibri"/>
            </a:endParaRPr>
          </a:p>
        </p:txBody>
      </p:sp>
      <p:sp>
        <p:nvSpPr>
          <p:cNvPr id="29" name="Text Placeholder 4"/>
          <p:cNvSpPr txBox="1">
            <a:spLocks/>
          </p:cNvSpPr>
          <p:nvPr/>
        </p:nvSpPr>
        <p:spPr>
          <a:xfrm>
            <a:off x="2836849" y="3944557"/>
            <a:ext cx="4158752" cy="504323"/>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1pPr>
            <a:lvl2pPr marL="914400" marR="0" lvl="1"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2pPr>
            <a:lvl3pPr marL="1371600" marR="0" lvl="2"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3pPr>
            <a:lvl4pPr marL="1828800" marR="0" lvl="3"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4pPr>
            <a:lvl5pPr marL="2286000" marR="0" lvl="4"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5pPr>
            <a:lvl6pPr marL="2743200" marR="0" lvl="5"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6pPr>
            <a:lvl7pPr marL="3200400" marR="0" lvl="6"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7pPr>
            <a:lvl8pPr marL="3657600" marR="0" lvl="7"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8pPr>
            <a:lvl9pPr marL="4114800" marR="0" lvl="8"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9pPr>
          </a:lstStyle>
          <a:p>
            <a:pPr marL="101600" indent="0">
              <a:buNone/>
            </a:pPr>
            <a:r>
              <a:rPr lang="en-US" b="0" dirty="0" err="1" smtClean="0">
                <a:solidFill>
                  <a:schemeClr val="tx1"/>
                </a:solidFill>
                <a:latin typeface="Felix Titling" panose="04060505060202020A04" pitchFamily="82" charset="0"/>
              </a:rPr>
              <a:t>Gerak</a:t>
            </a:r>
            <a:r>
              <a:rPr lang="en-US" b="0" dirty="0" smtClean="0">
                <a:solidFill>
                  <a:schemeClr val="tx1"/>
                </a:solidFill>
                <a:latin typeface="Felix Titling" panose="04060505060202020A04" pitchFamily="82" charset="0"/>
              </a:rPr>
              <a:t> </a:t>
            </a:r>
            <a:r>
              <a:rPr lang="en-US" b="0" dirty="0" err="1">
                <a:solidFill>
                  <a:schemeClr val="tx1"/>
                </a:solidFill>
                <a:latin typeface="Felix Titling" panose="04060505060202020A04" pitchFamily="82" charset="0"/>
              </a:rPr>
              <a:t>dan</a:t>
            </a:r>
            <a:r>
              <a:rPr lang="en-US" b="0" dirty="0">
                <a:solidFill>
                  <a:schemeClr val="tx1"/>
                </a:solidFill>
                <a:latin typeface="Felix Titling" panose="04060505060202020A04" pitchFamily="82" charset="0"/>
              </a:rPr>
              <a:t> </a:t>
            </a:r>
            <a:r>
              <a:rPr lang="en-US" b="0" dirty="0" err="1">
                <a:solidFill>
                  <a:schemeClr val="tx1"/>
                </a:solidFill>
                <a:latin typeface="Felix Titling" panose="04060505060202020A04" pitchFamily="82" charset="0"/>
              </a:rPr>
              <a:t>amal</a:t>
            </a:r>
            <a:r>
              <a:rPr lang="en-US" b="0" dirty="0">
                <a:solidFill>
                  <a:schemeClr val="tx1"/>
                </a:solidFill>
                <a:latin typeface="Felix Titling" panose="04060505060202020A04" pitchFamily="82" charset="0"/>
              </a:rPr>
              <a:t> </a:t>
            </a:r>
            <a:r>
              <a:rPr lang="en-US" b="0" dirty="0" err="1">
                <a:solidFill>
                  <a:schemeClr val="tx1"/>
                </a:solidFill>
                <a:latin typeface="Felix Titling" panose="04060505060202020A04" pitchFamily="82" charset="0"/>
              </a:rPr>
              <a:t>usaha</a:t>
            </a:r>
            <a:r>
              <a:rPr lang="en-US" b="0" dirty="0" smtClean="0">
                <a:solidFill>
                  <a:schemeClr val="tx1"/>
                </a:solidFill>
                <a:latin typeface="Felix Titling" panose="04060505060202020A04" pitchFamily="82" charset="0"/>
              </a:rPr>
              <a:t>.</a:t>
            </a:r>
            <a:endParaRPr lang="en-US" b="0" dirty="0">
              <a:solidFill>
                <a:schemeClr val="tx1"/>
              </a:solidFill>
              <a:latin typeface="Felix Titling" panose="04060505060202020A04" pitchFamily="82" charset="0"/>
            </a:endParaRPr>
          </a:p>
        </p:txBody>
      </p:sp>
      <p:sp>
        <p:nvSpPr>
          <p:cNvPr id="31" name="Text Placeholder 4"/>
          <p:cNvSpPr txBox="1">
            <a:spLocks/>
          </p:cNvSpPr>
          <p:nvPr/>
        </p:nvSpPr>
        <p:spPr>
          <a:xfrm>
            <a:off x="3205743" y="4819128"/>
            <a:ext cx="4158752" cy="504323"/>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L="457200" marR="0" lvl="0"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1pPr>
            <a:lvl2pPr marL="914400" marR="0" lvl="1"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2pPr>
            <a:lvl3pPr marL="1371600" marR="0" lvl="2"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3pPr>
            <a:lvl4pPr marL="1828800" marR="0" lvl="3"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4pPr>
            <a:lvl5pPr marL="2286000" marR="0" lvl="4"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5pPr>
            <a:lvl6pPr marL="2743200" marR="0" lvl="5"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6pPr>
            <a:lvl7pPr marL="3200400" marR="0" lvl="6"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7pPr>
            <a:lvl8pPr marL="3657600" marR="0" lvl="7"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8pPr>
            <a:lvl9pPr marL="4114800" marR="0" lvl="8" indent="-355600" algn="l" rtl="0">
              <a:lnSpc>
                <a:spcPct val="100000"/>
              </a:lnSpc>
              <a:spcBef>
                <a:spcPts val="0"/>
              </a:spcBef>
              <a:spcAft>
                <a:spcPts val="0"/>
              </a:spcAft>
              <a:buClr>
                <a:schemeClr val="dk1"/>
              </a:buClr>
              <a:buSzPts val="2000"/>
              <a:buFont typeface="Coming Soon"/>
              <a:buChar char="■"/>
              <a:defRPr sz="2000" b="1" i="0" u="none" strike="noStrike" cap="none">
                <a:solidFill>
                  <a:schemeClr val="dk1"/>
                </a:solidFill>
                <a:latin typeface="Coming Soon"/>
                <a:ea typeface="Coming Soon"/>
                <a:cs typeface="Coming Soon"/>
                <a:sym typeface="Coming Soon"/>
              </a:defRPr>
            </a:lvl9pPr>
          </a:lstStyle>
          <a:p>
            <a:pPr marL="101600" indent="0">
              <a:buNone/>
            </a:pPr>
            <a:r>
              <a:rPr lang="en-US" b="0" dirty="0" err="1" smtClean="0">
                <a:solidFill>
                  <a:schemeClr val="tx1"/>
                </a:solidFill>
                <a:latin typeface="Felix Titling" panose="04060505060202020A04" pitchFamily="82" charset="0"/>
              </a:rPr>
              <a:t>Organisasi</a:t>
            </a:r>
            <a:r>
              <a:rPr lang="en-US" b="0" dirty="0" smtClean="0">
                <a:solidFill>
                  <a:schemeClr val="tx1"/>
                </a:solidFill>
                <a:latin typeface="Felix Titling" panose="04060505060202020A04" pitchFamily="82" charset="0"/>
              </a:rPr>
              <a:t>.</a:t>
            </a:r>
            <a:endParaRPr lang="en-US" b="0" dirty="0">
              <a:solidFill>
                <a:schemeClr val="tx1"/>
              </a:solidFill>
              <a:latin typeface="Felix Titling" panose="04060505060202020A04" pitchFamily="82" charset="0"/>
            </a:endParaRPr>
          </a:p>
        </p:txBody>
      </p:sp>
      <p:sp>
        <p:nvSpPr>
          <p:cNvPr id="4" name="Text Placeholder 3"/>
          <p:cNvSpPr>
            <a:spLocks noGrp="1"/>
          </p:cNvSpPr>
          <p:nvPr>
            <p:ph type="body" idx="1"/>
          </p:nvPr>
        </p:nvSpPr>
        <p:spPr>
          <a:xfrm>
            <a:off x="3493550" y="5453651"/>
            <a:ext cx="5448600" cy="576696"/>
          </a:xfrm>
        </p:spPr>
        <p:txBody>
          <a:bodyPr/>
          <a:lstStyle/>
          <a:p>
            <a:pPr marL="101600" indent="0">
              <a:buNone/>
            </a:pPr>
            <a:r>
              <a:rPr lang="en-US" sz="2000" dirty="0" smtClean="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Sasaran</a:t>
            </a:r>
            <a:r>
              <a:rPr lang="en-US" sz="2000" dirty="0">
                <a:solidFill>
                  <a:schemeClr val="tx1"/>
                </a:solidFill>
                <a:latin typeface="Felix Titling" panose="04060505060202020A04" pitchFamily="82" charset="0"/>
              </a:rPr>
              <a:t> (</a:t>
            </a:r>
            <a:r>
              <a:rPr lang="en-US" sz="2000" dirty="0" err="1">
                <a:solidFill>
                  <a:schemeClr val="tx1"/>
                </a:solidFill>
                <a:latin typeface="Felix Titling" panose="04060505060202020A04" pitchFamily="82" charset="0"/>
              </a:rPr>
              <a:t>tajdid</a:t>
            </a:r>
            <a:r>
              <a:rPr lang="en-US" sz="2000" dirty="0" smtClean="0">
                <a:solidFill>
                  <a:schemeClr val="tx1"/>
                </a:solidFill>
                <a:latin typeface="Felix Titling" panose="04060505060202020A04" pitchFamily="82" charset="0"/>
              </a:rPr>
              <a:t>).</a:t>
            </a:r>
            <a:endParaRPr lang="en-US" sz="2000" dirty="0">
              <a:solidFill>
                <a:schemeClr val="tx1"/>
              </a:solidFill>
              <a:latin typeface="Felix Titling" panose="04060505060202020A04" pitchFamily="82" charset="0"/>
            </a:endParaRPr>
          </a:p>
        </p:txBody>
      </p:sp>
    </p:spTree>
    <p:extLst>
      <p:ext uri="{BB962C8B-B14F-4D97-AF65-F5344CB8AC3E}">
        <p14:creationId xmlns:p14="http://schemas.microsoft.com/office/powerpoint/2010/main" val="264083359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heel(1)">
                                      <p:cBhvr>
                                        <p:cTn id="10" dur="2000"/>
                                        <p:tgtEl>
                                          <p:spTgt spid="5">
                                            <p:txEl>
                                              <p:pRg st="0" end="0"/>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wheel(1)">
                                      <p:cBhvr>
                                        <p:cTn id="13" dur="2000"/>
                                        <p:tgtEl>
                                          <p:spTgt spid="6">
                                            <p:txEl>
                                              <p:pRg st="0" end="0"/>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40"/>
                                        </p:tgtEl>
                                        <p:attrNameLst>
                                          <p:attrName>style.visibility</p:attrName>
                                        </p:attrNameLst>
                                      </p:cBhvr>
                                      <p:to>
                                        <p:strVal val="visible"/>
                                      </p:to>
                                    </p:set>
                                    <p:animEffect transition="in" filter="wheel(1)">
                                      <p:cBhvr>
                                        <p:cTn id="16" dur="2000"/>
                                        <p:tgtEl>
                                          <p:spTgt spid="340"/>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343"/>
                                        </p:tgtEl>
                                        <p:attrNameLst>
                                          <p:attrName>style.visibility</p:attrName>
                                        </p:attrNameLst>
                                      </p:cBhvr>
                                      <p:to>
                                        <p:strVal val="visible"/>
                                      </p:to>
                                    </p:set>
                                    <p:animEffect transition="in" filter="wheel(1)">
                                      <p:cBhvr>
                                        <p:cTn id="19" dur="2000"/>
                                        <p:tgtEl>
                                          <p:spTgt spid="343"/>
                                        </p:tgtEl>
                                      </p:cBhvr>
                                    </p:animEffect>
                                  </p:childTnLst>
                                </p:cTn>
                              </p:par>
                              <p:par>
                                <p:cTn id="20" presetID="21" presetClass="entr" presetSubtype="1" fill="hold" nodeType="withEffect">
                                  <p:stCondLst>
                                    <p:cond delay="0"/>
                                  </p:stCondLst>
                                  <p:childTnLst>
                                    <p:set>
                                      <p:cBhvr>
                                        <p:cTn id="21" dur="1" fill="hold">
                                          <p:stCondLst>
                                            <p:cond delay="0"/>
                                          </p:stCondLst>
                                        </p:cTn>
                                        <p:tgtEl>
                                          <p:spTgt spid="344"/>
                                        </p:tgtEl>
                                        <p:attrNameLst>
                                          <p:attrName>style.visibility</p:attrName>
                                        </p:attrNameLst>
                                      </p:cBhvr>
                                      <p:to>
                                        <p:strVal val="visible"/>
                                      </p:to>
                                    </p:set>
                                    <p:animEffect transition="in" filter="wheel(1)">
                                      <p:cBhvr>
                                        <p:cTn id="22" dur="2000"/>
                                        <p:tgtEl>
                                          <p:spTgt spid="344"/>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347"/>
                                        </p:tgtEl>
                                        <p:attrNameLst>
                                          <p:attrName>style.visibility</p:attrName>
                                        </p:attrNameLst>
                                      </p:cBhvr>
                                      <p:to>
                                        <p:strVal val="visible"/>
                                      </p:to>
                                    </p:set>
                                    <p:animEffect transition="in" filter="wheel(1)">
                                      <p:cBhvr>
                                        <p:cTn id="25" dur="2000"/>
                                        <p:tgtEl>
                                          <p:spTgt spid="347"/>
                                        </p:tgtEl>
                                      </p:cBhvr>
                                    </p:animEffect>
                                  </p:childTnLst>
                                </p:cTn>
                              </p:par>
                              <p:par>
                                <p:cTn id="26" presetID="21" presetClass="entr" presetSubtype="1" fill="hold" nodeType="withEffect">
                                  <p:stCondLst>
                                    <p:cond delay="0"/>
                                  </p:stCondLst>
                                  <p:childTnLst>
                                    <p:set>
                                      <p:cBhvr>
                                        <p:cTn id="27" dur="1" fill="hold">
                                          <p:stCondLst>
                                            <p:cond delay="0"/>
                                          </p:stCondLst>
                                        </p:cTn>
                                        <p:tgtEl>
                                          <p:spTgt spid="348"/>
                                        </p:tgtEl>
                                        <p:attrNameLst>
                                          <p:attrName>style.visibility</p:attrName>
                                        </p:attrNameLst>
                                      </p:cBhvr>
                                      <p:to>
                                        <p:strVal val="visible"/>
                                      </p:to>
                                    </p:set>
                                    <p:animEffect transition="in" filter="wheel(1)">
                                      <p:cBhvr>
                                        <p:cTn id="28" dur="2000"/>
                                        <p:tgtEl>
                                          <p:spTgt spid="348"/>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351"/>
                                        </p:tgtEl>
                                        <p:attrNameLst>
                                          <p:attrName>style.visibility</p:attrName>
                                        </p:attrNameLst>
                                      </p:cBhvr>
                                      <p:to>
                                        <p:strVal val="visible"/>
                                      </p:to>
                                    </p:set>
                                    <p:animEffect transition="in" filter="wheel(1)">
                                      <p:cBhvr>
                                        <p:cTn id="31" dur="2000"/>
                                        <p:tgtEl>
                                          <p:spTgt spid="351"/>
                                        </p:tgtEl>
                                      </p:cBhvr>
                                    </p:animEffect>
                                  </p:childTnLst>
                                </p:cTn>
                              </p:par>
                              <p:par>
                                <p:cTn id="32" presetID="21" presetClass="entr" presetSubtype="1"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wheel(1)">
                                      <p:cBhvr>
                                        <p:cTn id="34" dur="2000"/>
                                        <p:tgtEl>
                                          <p:spTgt spid="18"/>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heel(1)">
                                      <p:cBhvr>
                                        <p:cTn id="37" dur="2000"/>
                                        <p:tgtEl>
                                          <p:spTgt spid="21"/>
                                        </p:tgtEl>
                                      </p:cBhvr>
                                    </p:animEffect>
                                  </p:childTnLst>
                                </p:cTn>
                              </p:par>
                              <p:par>
                                <p:cTn id="38" presetID="21" presetClass="entr" presetSubtype="1" fill="hold"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heel(1)">
                                      <p:cBhvr>
                                        <p:cTn id="40" dur="2000"/>
                                        <p:tgtEl>
                                          <p:spTgt spid="22"/>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wheel(1)">
                                      <p:cBhvr>
                                        <p:cTn id="43" dur="2000"/>
                                        <p:tgtEl>
                                          <p:spTgt spid="28"/>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wheel(1)">
                                      <p:cBhvr>
                                        <p:cTn id="46" dur="2000"/>
                                        <p:tgtEl>
                                          <p:spTgt spid="29"/>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heel(1)">
                                      <p:cBhvr>
                                        <p:cTn id="49" dur="2000"/>
                                        <p:tgtEl>
                                          <p:spTgt spid="31"/>
                                        </p:tgtEl>
                                      </p:cBhvr>
                                    </p:animEffect>
                                  </p:childTnLst>
                                </p:cTn>
                              </p:par>
                              <p:par>
                                <p:cTn id="50" presetID="21" presetClass="entr" presetSubtype="1" fill="hold" grpId="0" nodeType="with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wheel(1)">
                                      <p:cBhvr>
                                        <p:cTn id="5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build="p"/>
      <p:bldP spid="343" grpId="0" animBg="1"/>
      <p:bldP spid="347" grpId="0" animBg="1"/>
      <p:bldP spid="351" grpId="0" animBg="1"/>
      <p:bldP spid="21" grpId="0" animBg="1"/>
      <p:bldP spid="28" grpId="0" animBg="1"/>
      <p:bldP spid="29" grpId="0"/>
      <p:bldP spid="31" grpId="0"/>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grpSp>
        <p:nvGrpSpPr>
          <p:cNvPr id="415" name="Google Shape;415;p29"/>
          <p:cNvGrpSpPr/>
          <p:nvPr/>
        </p:nvGrpSpPr>
        <p:grpSpPr>
          <a:xfrm>
            <a:off x="720874" y="1579646"/>
            <a:ext cx="5340532" cy="4526144"/>
            <a:chOff x="1556479" y="2099075"/>
            <a:chExt cx="3991746" cy="3916200"/>
          </a:xfrm>
        </p:grpSpPr>
        <p:sp>
          <p:nvSpPr>
            <p:cNvPr id="416" name="Google Shape;416;p29"/>
            <p:cNvSpPr/>
            <p:nvPr/>
          </p:nvSpPr>
          <p:spPr>
            <a:xfrm>
              <a:off x="1556479" y="2099075"/>
              <a:ext cx="3916200" cy="3916200"/>
            </a:xfrm>
            <a:prstGeom prst="rect">
              <a:avLst/>
            </a:prstGeom>
            <a:solidFill>
              <a:schemeClr val="accent6"/>
            </a:solidFill>
            <a:ln>
              <a:noFill/>
            </a:ln>
            <a:effectLst>
              <a:outerShdw blurRad="50800" dist="38100" dir="5400000" algn="t" rotWithShape="0">
                <a:srgbClr val="000000">
                  <a:alpha val="298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rgbClr val="FFFFFF"/>
                </a:solidFill>
                <a:latin typeface="Perpetua Titling MT" panose="02020502060505020804" pitchFamily="18" charset="0"/>
                <a:ea typeface="Calibri"/>
                <a:cs typeface="Calibri"/>
                <a:sym typeface="Calibri"/>
              </a:endParaRPr>
            </a:p>
          </p:txBody>
        </p:sp>
        <p:sp>
          <p:nvSpPr>
            <p:cNvPr id="417" name="Google Shape;417;p29"/>
            <p:cNvSpPr/>
            <p:nvPr/>
          </p:nvSpPr>
          <p:spPr>
            <a:xfrm>
              <a:off x="1632025" y="2104884"/>
              <a:ext cx="3916200" cy="783000"/>
            </a:xfrm>
            <a:prstGeom prst="rect">
              <a:avLst/>
            </a:pr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a:latin typeface="Perpetua Titling MT" panose="02020502060505020804" pitchFamily="18" charset="0"/>
              </a:endParaRPr>
            </a:p>
          </p:txBody>
        </p:sp>
      </p:grpSp>
      <p:grpSp>
        <p:nvGrpSpPr>
          <p:cNvPr id="418" name="Google Shape;418;p29"/>
          <p:cNvGrpSpPr/>
          <p:nvPr/>
        </p:nvGrpSpPr>
        <p:grpSpPr>
          <a:xfrm>
            <a:off x="6446337" y="1337100"/>
            <a:ext cx="5199007" cy="4652250"/>
            <a:chOff x="6588652" y="2120466"/>
            <a:chExt cx="3922609" cy="3916200"/>
          </a:xfrm>
        </p:grpSpPr>
        <p:sp>
          <p:nvSpPr>
            <p:cNvPr id="419" name="Google Shape;419;p29"/>
            <p:cNvSpPr/>
            <p:nvPr/>
          </p:nvSpPr>
          <p:spPr>
            <a:xfrm>
              <a:off x="6595061" y="2120466"/>
              <a:ext cx="3916200" cy="3916200"/>
            </a:xfrm>
            <a:prstGeom prst="rect">
              <a:avLst/>
            </a:prstGeom>
            <a:solidFill>
              <a:schemeClr val="accent2"/>
            </a:solidFill>
            <a:ln>
              <a:noFill/>
            </a:ln>
            <a:effectLst>
              <a:outerShdw blurRad="50800" dist="38100" dir="5400000" algn="t" rotWithShape="0">
                <a:srgbClr val="000000">
                  <a:alpha val="298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b="0" i="0" u="none" strike="noStrike" cap="none">
                <a:solidFill>
                  <a:srgbClr val="FFFFFF"/>
                </a:solidFill>
                <a:latin typeface="Perpetua Titling MT" panose="02020502060505020804" pitchFamily="18" charset="0"/>
                <a:ea typeface="Calibri"/>
                <a:cs typeface="Calibri"/>
                <a:sym typeface="Calibri"/>
              </a:endParaRPr>
            </a:p>
          </p:txBody>
        </p:sp>
        <p:sp>
          <p:nvSpPr>
            <p:cNvPr id="420" name="Google Shape;420;p29"/>
            <p:cNvSpPr/>
            <p:nvPr/>
          </p:nvSpPr>
          <p:spPr>
            <a:xfrm>
              <a:off x="6588652" y="2126275"/>
              <a:ext cx="3916200" cy="783000"/>
            </a:xfrm>
            <a:prstGeom prst="rect">
              <a:avLst/>
            </a:prstGeom>
            <a:solidFill>
              <a:srgbClr val="000000">
                <a:alpha val="447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a:latin typeface="Perpetua Titling MT" panose="02020502060505020804" pitchFamily="18" charset="0"/>
              </a:endParaRPr>
            </a:p>
          </p:txBody>
        </p:sp>
      </p:grpSp>
      <p:sp>
        <p:nvSpPr>
          <p:cNvPr id="422" name="Google Shape;422;p29"/>
          <p:cNvSpPr txBox="1">
            <a:spLocks noGrp="1"/>
          </p:cNvSpPr>
          <p:nvPr>
            <p:ph type="body" idx="4"/>
          </p:nvPr>
        </p:nvSpPr>
        <p:spPr>
          <a:xfrm>
            <a:off x="6815272" y="1495967"/>
            <a:ext cx="4563914" cy="4334515"/>
          </a:xfrm>
          <a:prstGeom prst="rect">
            <a:avLst/>
          </a:prstGeom>
          <a:solidFill>
            <a:schemeClr val="accent2">
              <a:lumMod val="20000"/>
              <a:lumOff val="80000"/>
            </a:schemeClr>
          </a:solidFill>
          <a:ln>
            <a:noFill/>
          </a:ln>
        </p:spPr>
        <p:txBody>
          <a:bodyPr spcFirstLastPara="1" wrap="square" lIns="121900" tIns="121900" rIns="121900" bIns="121900" anchor="t" anchorCtr="0">
            <a:noAutofit/>
          </a:bodyPr>
          <a:lstStyle/>
          <a:p>
            <a:pPr marL="0" indent="0" algn="ctr">
              <a:buSzPts val="1900"/>
              <a:buNone/>
            </a:pPr>
            <a:r>
              <a:rPr lang="en-US" sz="1600" b="0" dirty="0" err="1" smtClean="0">
                <a:latin typeface="Perpetua Titling MT" panose="02020502060505020804" pitchFamily="18" charset="0"/>
              </a:rPr>
              <a:t>Hakekat</a:t>
            </a:r>
            <a:r>
              <a:rPr lang="en-US" sz="1600" b="0" dirty="0" smtClean="0">
                <a:latin typeface="Perpetua Titling MT" panose="02020502060505020804" pitchFamily="18" charset="0"/>
              </a:rPr>
              <a:t> MKCHM</a:t>
            </a:r>
          </a:p>
          <a:p>
            <a:pPr marL="0" indent="0" algn="ctr">
              <a:buSzPts val="1900"/>
              <a:buNone/>
            </a:pPr>
            <a:endParaRPr lang="en-US" sz="1600" b="0" dirty="0" smtClean="0">
              <a:latin typeface="Perpetua Titling MT" panose="02020502060505020804" pitchFamily="18" charset="0"/>
            </a:endParaRPr>
          </a:p>
          <a:p>
            <a:pPr marL="0" indent="0">
              <a:buSzPts val="1900"/>
              <a:buNone/>
            </a:pPr>
            <a:r>
              <a:rPr lang="en-US" sz="1600" b="0" dirty="0" smtClean="0">
                <a:latin typeface="Perpetua Titling MT" panose="02020502060505020804" pitchFamily="18" charset="0"/>
              </a:rPr>
              <a:t>MKCHM </a:t>
            </a:r>
            <a:r>
              <a:rPr lang="en-US" sz="1600" b="0" dirty="0" err="1">
                <a:latin typeface="Perpetua Titling MT" panose="02020502060505020804" pitchFamily="18" charset="0"/>
              </a:rPr>
              <a:t>sebagai</a:t>
            </a:r>
            <a:r>
              <a:rPr lang="en-US" sz="1600" b="0" dirty="0">
                <a:latin typeface="Perpetua Titling MT" panose="02020502060505020804" pitchFamily="18" charset="0"/>
              </a:rPr>
              <a:t> </a:t>
            </a:r>
            <a:r>
              <a:rPr lang="en-US" sz="1600" b="0" dirty="0" err="1">
                <a:latin typeface="Perpetua Titling MT" panose="02020502060505020804" pitchFamily="18" charset="0"/>
              </a:rPr>
              <a:t>materi</a:t>
            </a:r>
            <a:r>
              <a:rPr lang="en-US" sz="1600" b="0" dirty="0">
                <a:latin typeface="Perpetua Titling MT" panose="02020502060505020804" pitchFamily="18" charset="0"/>
              </a:rPr>
              <a:t> </a:t>
            </a:r>
            <a:r>
              <a:rPr lang="en-US" sz="1600" b="0" dirty="0" err="1">
                <a:latin typeface="Perpetua Titling MT" panose="02020502060505020804" pitchFamily="18" charset="0"/>
              </a:rPr>
              <a:t>ideologi</a:t>
            </a:r>
            <a:r>
              <a:rPr lang="en-US" sz="1600" b="0" dirty="0">
                <a:latin typeface="Perpetua Titling MT" panose="02020502060505020804" pitchFamily="18" charset="0"/>
              </a:rPr>
              <a:t> </a:t>
            </a:r>
            <a:r>
              <a:rPr lang="en-US" sz="1600" b="0" dirty="0" err="1">
                <a:latin typeface="Perpetua Titling MT" panose="02020502060505020804" pitchFamily="18" charset="0"/>
              </a:rPr>
              <a:t>didukung</a:t>
            </a:r>
            <a:r>
              <a:rPr lang="en-US" sz="1600" b="0" dirty="0">
                <a:latin typeface="Perpetua Titling MT" panose="02020502060505020804" pitchFamily="18" charset="0"/>
              </a:rPr>
              <a:t> pula </a:t>
            </a:r>
            <a:r>
              <a:rPr lang="en-US" sz="1600" b="0" dirty="0" err="1">
                <a:latin typeface="Perpetua Titling MT" panose="02020502060505020804" pitchFamily="18" charset="0"/>
              </a:rPr>
              <a:t>dengan</a:t>
            </a:r>
            <a:r>
              <a:rPr lang="en-US" sz="1600" b="0" dirty="0">
                <a:latin typeface="Perpetua Titling MT" panose="02020502060505020804" pitchFamily="18" charset="0"/>
              </a:rPr>
              <a:t> </a:t>
            </a:r>
            <a:r>
              <a:rPr lang="en-US" sz="1600" b="0" dirty="0" err="1">
                <a:latin typeface="Perpetua Titling MT" panose="02020502060505020804" pitchFamily="18" charset="0"/>
              </a:rPr>
              <a:t>putusan-putusan</a:t>
            </a:r>
            <a:r>
              <a:rPr lang="en-US" sz="1600" b="0" dirty="0">
                <a:latin typeface="Perpetua Titling MT" panose="02020502060505020804" pitchFamily="18" charset="0"/>
              </a:rPr>
              <a:t> </a:t>
            </a:r>
            <a:r>
              <a:rPr lang="en-US" sz="1600" b="0" dirty="0" err="1">
                <a:latin typeface="Perpetua Titling MT" panose="02020502060505020804" pitchFamily="18" charset="0"/>
              </a:rPr>
              <a:t>organisasi</a:t>
            </a:r>
            <a:r>
              <a:rPr lang="en-US" sz="1600" b="0" dirty="0">
                <a:latin typeface="Perpetua Titling MT" panose="02020502060505020804" pitchFamily="18" charset="0"/>
              </a:rPr>
              <a:t> </a:t>
            </a:r>
            <a:r>
              <a:rPr lang="en-US" sz="1600" b="0" dirty="0" err="1">
                <a:latin typeface="Perpetua Titling MT" panose="02020502060505020804" pitchFamily="18" charset="0"/>
              </a:rPr>
              <a:t>lainnya</a:t>
            </a:r>
            <a:r>
              <a:rPr lang="en-US" sz="1600" b="0" dirty="0">
                <a:latin typeface="Perpetua Titling MT" panose="02020502060505020804" pitchFamily="18" charset="0"/>
              </a:rPr>
              <a:t> yang </a:t>
            </a:r>
            <a:r>
              <a:rPr lang="en-US" sz="1600" b="0" dirty="0" err="1">
                <a:latin typeface="Perpetua Titling MT" panose="02020502060505020804" pitchFamily="18" charset="0"/>
              </a:rPr>
              <a:t>menjadi</a:t>
            </a:r>
            <a:r>
              <a:rPr lang="en-US" sz="1600" b="0" dirty="0">
                <a:latin typeface="Perpetua Titling MT" panose="02020502060505020804" pitchFamily="18" charset="0"/>
              </a:rPr>
              <a:t> </a:t>
            </a:r>
            <a:r>
              <a:rPr lang="en-US" sz="1600" b="0" dirty="0" err="1">
                <a:latin typeface="Perpetua Titling MT" panose="02020502060505020804" pitchFamily="18" charset="0"/>
              </a:rPr>
              <a:t>pedoman</a:t>
            </a:r>
            <a:r>
              <a:rPr lang="en-US" sz="1600" b="0" dirty="0">
                <a:latin typeface="Perpetua Titling MT" panose="02020502060505020804" pitchFamily="18" charset="0"/>
              </a:rPr>
              <a:t> </a:t>
            </a:r>
            <a:r>
              <a:rPr lang="en-US" sz="1600" b="0" dirty="0" err="1">
                <a:latin typeface="Perpetua Titling MT" panose="02020502060505020804" pitchFamily="18" charset="0"/>
              </a:rPr>
              <a:t>resmi</a:t>
            </a:r>
            <a:r>
              <a:rPr lang="en-US" sz="1600" b="0" dirty="0">
                <a:latin typeface="Perpetua Titling MT" panose="02020502060505020804" pitchFamily="18" charset="0"/>
              </a:rPr>
              <a:t> </a:t>
            </a:r>
            <a:r>
              <a:rPr lang="en-US" sz="1600" b="0" dirty="0" err="1">
                <a:latin typeface="Perpetua Titling MT" panose="02020502060505020804" pitchFamily="18" charset="0"/>
              </a:rPr>
              <a:t>dalam</a:t>
            </a:r>
            <a:r>
              <a:rPr lang="en-US" sz="1600" b="0" dirty="0">
                <a:latin typeface="Perpetua Titling MT" panose="02020502060505020804" pitchFamily="18" charset="0"/>
              </a:rPr>
              <a:t> </a:t>
            </a:r>
            <a:r>
              <a:rPr lang="en-US" sz="1600" b="0" dirty="0" err="1">
                <a:latin typeface="Perpetua Titling MT" panose="02020502060505020804" pitchFamily="18" charset="0"/>
              </a:rPr>
              <a:t>Muhammadiyah</a:t>
            </a:r>
            <a:r>
              <a:rPr lang="en-US" sz="1600" b="0" dirty="0">
                <a:latin typeface="Perpetua Titling MT" panose="02020502060505020804" pitchFamily="18" charset="0"/>
              </a:rPr>
              <a:t>. </a:t>
            </a:r>
            <a:r>
              <a:rPr lang="en-US" sz="1600" b="0" dirty="0" err="1">
                <a:latin typeface="Perpetua Titling MT" panose="02020502060505020804" pitchFamily="18" charset="0"/>
              </a:rPr>
              <a:t>Aspek</a:t>
            </a:r>
            <a:r>
              <a:rPr lang="en-US" sz="1600" b="0" dirty="0">
                <a:latin typeface="Perpetua Titling MT" panose="02020502060505020804" pitchFamily="18" charset="0"/>
              </a:rPr>
              <a:t> </a:t>
            </a:r>
            <a:r>
              <a:rPr lang="en-US" sz="1600" b="0" dirty="0" err="1">
                <a:latin typeface="Perpetua Titling MT" panose="02020502060505020804" pitchFamily="18" charset="0"/>
              </a:rPr>
              <a:t>ideologi</a:t>
            </a:r>
            <a:r>
              <a:rPr lang="en-US" sz="1600" b="0" dirty="0">
                <a:latin typeface="Perpetua Titling MT" panose="02020502060505020804" pitchFamily="18" charset="0"/>
              </a:rPr>
              <a:t> </a:t>
            </a:r>
            <a:r>
              <a:rPr lang="en-US" sz="1600" b="0" dirty="0" err="1">
                <a:latin typeface="Perpetua Titling MT" panose="02020502060505020804" pitchFamily="18" charset="0"/>
              </a:rPr>
              <a:t>tersebut</a:t>
            </a:r>
            <a:r>
              <a:rPr lang="en-US" sz="1600" b="0" dirty="0">
                <a:latin typeface="Perpetua Titling MT" panose="02020502060505020804" pitchFamily="18" charset="0"/>
              </a:rPr>
              <a:t> </a:t>
            </a:r>
            <a:r>
              <a:rPr lang="en-US" sz="1600" b="0" dirty="0" err="1">
                <a:latin typeface="Perpetua Titling MT" panose="02020502060505020804" pitchFamily="18" charset="0"/>
              </a:rPr>
              <a:t>contohnya</a:t>
            </a:r>
            <a:r>
              <a:rPr lang="en-US" sz="1600" b="0" dirty="0">
                <a:latin typeface="Perpetua Titling MT" panose="02020502060505020804" pitchFamily="18" charset="0"/>
              </a:rPr>
              <a:t> </a:t>
            </a:r>
            <a:r>
              <a:rPr lang="en-US" sz="1600" b="0" dirty="0" err="1">
                <a:latin typeface="Perpetua Titling MT" panose="02020502060505020804" pitchFamily="18" charset="0"/>
              </a:rPr>
              <a:t>dapat</a:t>
            </a:r>
            <a:r>
              <a:rPr lang="en-US" sz="1600" b="0" dirty="0">
                <a:latin typeface="Perpetua Titling MT" panose="02020502060505020804" pitchFamily="18" charset="0"/>
              </a:rPr>
              <a:t> </a:t>
            </a:r>
            <a:r>
              <a:rPr lang="en-US" sz="1600" b="0" dirty="0" err="1">
                <a:latin typeface="Perpetua Titling MT" panose="02020502060505020804" pitchFamily="18" charset="0"/>
              </a:rPr>
              <a:t>ditemukan</a:t>
            </a:r>
            <a:r>
              <a:rPr lang="en-US" sz="1600" b="0" dirty="0">
                <a:latin typeface="Perpetua Titling MT" panose="02020502060505020804" pitchFamily="18" charset="0"/>
              </a:rPr>
              <a:t> </a:t>
            </a:r>
            <a:r>
              <a:rPr lang="en-US" sz="1600" b="0" dirty="0" err="1">
                <a:latin typeface="Perpetua Titling MT" panose="02020502060505020804" pitchFamily="18" charset="0"/>
              </a:rPr>
              <a:t>dalam</a:t>
            </a:r>
            <a:r>
              <a:rPr lang="en-US" sz="1600" b="0" dirty="0">
                <a:latin typeface="Perpetua Titling MT" panose="02020502060505020804" pitchFamily="18" charset="0"/>
              </a:rPr>
              <a:t> </a:t>
            </a:r>
            <a:r>
              <a:rPr lang="en-US" sz="1600" b="0" dirty="0" err="1">
                <a:latin typeface="Perpetua Titling MT" panose="02020502060505020804" pitchFamily="18" charset="0"/>
              </a:rPr>
              <a:t>substansi</a:t>
            </a:r>
            <a:r>
              <a:rPr lang="en-US" sz="1600" b="0" dirty="0">
                <a:latin typeface="Perpetua Titling MT" panose="02020502060505020804" pitchFamily="18" charset="0"/>
              </a:rPr>
              <a:t> </a:t>
            </a:r>
            <a:r>
              <a:rPr lang="en-US" sz="1600" b="0" dirty="0" err="1">
                <a:latin typeface="Perpetua Titling MT" panose="02020502060505020804" pitchFamily="18" charset="0"/>
              </a:rPr>
              <a:t>Muqoddimah</a:t>
            </a:r>
            <a:r>
              <a:rPr lang="en-US" sz="1600" b="0" dirty="0">
                <a:latin typeface="Perpetua Titling MT" panose="02020502060505020804" pitchFamily="18" charset="0"/>
              </a:rPr>
              <a:t> </a:t>
            </a:r>
            <a:r>
              <a:rPr lang="en-US" sz="1600" b="0" dirty="0" err="1">
                <a:latin typeface="Perpetua Titling MT" panose="02020502060505020804" pitchFamily="18" charset="0"/>
              </a:rPr>
              <a:t>Anggaran</a:t>
            </a:r>
            <a:r>
              <a:rPr lang="en-US" sz="1600" b="0" dirty="0">
                <a:latin typeface="Perpetua Titling MT" panose="02020502060505020804" pitchFamily="18" charset="0"/>
              </a:rPr>
              <a:t> </a:t>
            </a:r>
            <a:r>
              <a:rPr lang="en-US" sz="1600" b="0" dirty="0" err="1">
                <a:latin typeface="Perpetua Titling MT" panose="02020502060505020804" pitchFamily="18" charset="0"/>
              </a:rPr>
              <a:t>Dasar</a:t>
            </a:r>
            <a:r>
              <a:rPr lang="en-US" sz="1600" b="0" dirty="0">
                <a:latin typeface="Perpetua Titling MT" panose="02020502060505020804" pitchFamily="18" charset="0"/>
              </a:rPr>
              <a:t> </a:t>
            </a:r>
            <a:r>
              <a:rPr lang="en-US" sz="1600" b="0" dirty="0" err="1">
                <a:latin typeface="Perpetua Titling MT" panose="02020502060505020804" pitchFamily="18" charset="0"/>
              </a:rPr>
              <a:t>Muhammadiyah</a:t>
            </a:r>
            <a:r>
              <a:rPr lang="en-US" sz="1600" b="0" dirty="0">
                <a:latin typeface="Perpetua Titling MT" panose="02020502060505020804" pitchFamily="18" charset="0"/>
              </a:rPr>
              <a:t>, </a:t>
            </a:r>
            <a:r>
              <a:rPr lang="en-US" sz="1600" b="0" dirty="0" err="1">
                <a:latin typeface="Perpetua Titling MT" panose="02020502060505020804" pitchFamily="18" charset="0"/>
              </a:rPr>
              <a:t>Kepribadian</a:t>
            </a:r>
            <a:r>
              <a:rPr lang="en-US" sz="1600" b="0" dirty="0">
                <a:latin typeface="Perpetua Titling MT" panose="02020502060505020804" pitchFamily="18" charset="0"/>
              </a:rPr>
              <a:t>, </a:t>
            </a:r>
            <a:r>
              <a:rPr lang="en-US" sz="1600" b="0" dirty="0" err="1">
                <a:latin typeface="Perpetua Titling MT" panose="02020502060505020804" pitchFamily="18" charset="0"/>
              </a:rPr>
              <a:t>Khittah</a:t>
            </a:r>
            <a:r>
              <a:rPr lang="en-US" sz="1600" b="0" dirty="0">
                <a:latin typeface="Perpetua Titling MT" panose="02020502060505020804" pitchFamily="18" charset="0"/>
              </a:rPr>
              <a:t>, </a:t>
            </a:r>
            <a:r>
              <a:rPr lang="en-US" sz="1600" b="0" dirty="0" err="1">
                <a:latin typeface="Perpetua Titling MT" panose="02020502060505020804" pitchFamily="18" charset="0"/>
              </a:rPr>
              <a:t>Pedoman</a:t>
            </a:r>
            <a:r>
              <a:rPr lang="en-US" sz="1600" b="0" dirty="0">
                <a:latin typeface="Perpetua Titling MT" panose="02020502060505020804" pitchFamily="18" charset="0"/>
              </a:rPr>
              <a:t> </a:t>
            </a:r>
            <a:r>
              <a:rPr lang="en-US" sz="1600" b="0" dirty="0" err="1">
                <a:latin typeface="Perpetua Titling MT" panose="02020502060505020804" pitchFamily="18" charset="0"/>
              </a:rPr>
              <a:t>Hidup</a:t>
            </a:r>
            <a:r>
              <a:rPr lang="en-US" sz="1600" b="0" dirty="0">
                <a:latin typeface="Perpetua Titling MT" panose="02020502060505020804" pitchFamily="18" charset="0"/>
              </a:rPr>
              <a:t> </a:t>
            </a:r>
            <a:r>
              <a:rPr lang="en-US" sz="1600" b="0" dirty="0" err="1">
                <a:latin typeface="Perpetua Titling MT" panose="02020502060505020804" pitchFamily="18" charset="0"/>
              </a:rPr>
              <a:t>Islami</a:t>
            </a:r>
            <a:r>
              <a:rPr lang="en-US" sz="1600" b="0" dirty="0">
                <a:latin typeface="Perpetua Titling MT" panose="02020502060505020804" pitchFamily="18" charset="0"/>
              </a:rPr>
              <a:t> </a:t>
            </a:r>
            <a:r>
              <a:rPr lang="en-US" sz="1600" b="0" dirty="0" err="1">
                <a:latin typeface="Perpetua Titling MT" panose="02020502060505020804" pitchFamily="18" charset="0"/>
              </a:rPr>
              <a:t>Warga</a:t>
            </a:r>
            <a:r>
              <a:rPr lang="en-US" sz="1600" b="0" dirty="0">
                <a:latin typeface="Perpetua Titling MT" panose="02020502060505020804" pitchFamily="18" charset="0"/>
              </a:rPr>
              <a:t> </a:t>
            </a:r>
            <a:r>
              <a:rPr lang="en-US" sz="1600" b="0" dirty="0" err="1">
                <a:latin typeface="Perpetua Titling MT" panose="02020502060505020804" pitchFamily="18" charset="0"/>
              </a:rPr>
              <a:t>Muhammadiyah</a:t>
            </a:r>
            <a:r>
              <a:rPr lang="en-US" sz="1600" b="0" dirty="0">
                <a:latin typeface="Perpetua Titling MT" panose="02020502060505020804" pitchFamily="18" charset="0"/>
              </a:rPr>
              <a:t>, </a:t>
            </a:r>
            <a:r>
              <a:rPr lang="en-US" sz="1600" b="0" dirty="0" err="1">
                <a:latin typeface="Perpetua Titling MT" panose="02020502060505020804" pitchFamily="18" charset="0"/>
              </a:rPr>
              <a:t>dan</a:t>
            </a:r>
            <a:r>
              <a:rPr lang="en-US" sz="1600" b="0" dirty="0">
                <a:latin typeface="Perpetua Titling MT" panose="02020502060505020804" pitchFamily="18" charset="0"/>
              </a:rPr>
              <a:t> </a:t>
            </a:r>
            <a:r>
              <a:rPr lang="en-US" sz="1600" b="0" dirty="0" err="1">
                <a:latin typeface="Perpetua Titling MT" panose="02020502060505020804" pitchFamily="18" charset="0"/>
              </a:rPr>
              <a:t>Persyarikatan</a:t>
            </a:r>
            <a:r>
              <a:rPr lang="en-US" sz="1600" b="0" dirty="0">
                <a:latin typeface="Perpetua Titling MT" panose="02020502060505020804" pitchFamily="18" charset="0"/>
              </a:rPr>
              <a:t> </a:t>
            </a:r>
            <a:r>
              <a:rPr lang="en-US" sz="1600" b="0" dirty="0" err="1">
                <a:latin typeface="Perpetua Titling MT" panose="02020502060505020804" pitchFamily="18" charset="0"/>
              </a:rPr>
              <a:t>Pikiran</a:t>
            </a:r>
            <a:r>
              <a:rPr lang="en-US" sz="1600" b="0" dirty="0">
                <a:latin typeface="Perpetua Titling MT" panose="02020502060505020804" pitchFamily="18" charset="0"/>
              </a:rPr>
              <a:t> </a:t>
            </a:r>
            <a:r>
              <a:rPr lang="en-US" sz="1600" b="0" dirty="0" err="1">
                <a:latin typeface="Perpetua Titling MT" panose="02020502060505020804" pitchFamily="18" charset="0"/>
              </a:rPr>
              <a:t>Muhammadiyah</a:t>
            </a:r>
            <a:r>
              <a:rPr lang="en-US" sz="1600" b="0" dirty="0">
                <a:latin typeface="Perpetua Titling MT" panose="02020502060505020804" pitchFamily="18" charset="0"/>
              </a:rPr>
              <a:t> </a:t>
            </a:r>
            <a:r>
              <a:rPr lang="en-US" sz="1600" b="0" dirty="0" err="1">
                <a:latin typeface="Perpetua Titling MT" panose="02020502060505020804" pitchFamily="18" charset="0"/>
              </a:rPr>
              <a:t>Jelang</a:t>
            </a:r>
            <a:r>
              <a:rPr lang="en-US" sz="1600" b="0" dirty="0">
                <a:latin typeface="Perpetua Titling MT" panose="02020502060505020804" pitchFamily="18" charset="0"/>
              </a:rPr>
              <a:t> </a:t>
            </a:r>
            <a:r>
              <a:rPr lang="en-US" sz="1600" b="0" dirty="0" err="1">
                <a:latin typeface="Perpetua Titling MT" panose="02020502060505020804" pitchFamily="18" charset="0"/>
              </a:rPr>
              <a:t>Satu</a:t>
            </a:r>
            <a:r>
              <a:rPr lang="en-US" sz="1600" b="0" dirty="0">
                <a:latin typeface="Perpetua Titling MT" panose="02020502060505020804" pitchFamily="18" charset="0"/>
              </a:rPr>
              <a:t> Abad</a:t>
            </a:r>
            <a:r>
              <a:rPr lang="en-US" sz="1600" b="0" dirty="0" smtClean="0">
                <a:latin typeface="Perpetua Titling MT" panose="02020502060505020804" pitchFamily="18" charset="0"/>
              </a:rPr>
              <a:t>.</a:t>
            </a:r>
            <a:endParaRPr lang="en-US" sz="1600" b="0" dirty="0">
              <a:latin typeface="Perpetua Titling MT" panose="02020502060505020804" pitchFamily="18" charset="0"/>
            </a:endParaRPr>
          </a:p>
        </p:txBody>
      </p:sp>
      <p:sp>
        <p:nvSpPr>
          <p:cNvPr id="423" name="Google Shape;423;p29"/>
          <p:cNvSpPr txBox="1">
            <a:spLocks noGrp="1"/>
          </p:cNvSpPr>
          <p:nvPr>
            <p:ph type="body" idx="3"/>
          </p:nvPr>
        </p:nvSpPr>
        <p:spPr>
          <a:xfrm>
            <a:off x="1105805" y="1778900"/>
            <a:ext cx="4468006" cy="4285296"/>
          </a:xfrm>
          <a:prstGeom prst="rect">
            <a:avLst/>
          </a:prstGeom>
          <a:solidFill>
            <a:schemeClr val="accent6">
              <a:lumMod val="40000"/>
              <a:lumOff val="60000"/>
            </a:schemeClr>
          </a:solidFill>
          <a:ln>
            <a:noFill/>
          </a:ln>
        </p:spPr>
        <p:txBody>
          <a:bodyPr spcFirstLastPara="1" wrap="square" lIns="121900" tIns="121900" rIns="121900" bIns="121900" anchor="t" anchorCtr="0">
            <a:noAutofit/>
          </a:bodyPr>
          <a:lstStyle/>
          <a:p>
            <a:pPr marL="101600" indent="0" algn="ctr">
              <a:buNone/>
            </a:pPr>
            <a:r>
              <a:rPr lang="en-US" sz="1600" b="0" dirty="0" err="1">
                <a:latin typeface="Perpetua Titling MT" panose="02020502060505020804" pitchFamily="18" charset="0"/>
              </a:rPr>
              <a:t>Fungsi</a:t>
            </a:r>
            <a:r>
              <a:rPr lang="en-US" sz="1600" b="0" dirty="0">
                <a:latin typeface="Perpetua Titling MT" panose="02020502060505020804" pitchFamily="18" charset="0"/>
              </a:rPr>
              <a:t> </a:t>
            </a:r>
            <a:r>
              <a:rPr lang="en-US" sz="1600" b="0" dirty="0" smtClean="0">
                <a:latin typeface="Perpetua Titling MT" panose="02020502060505020804" pitchFamily="18" charset="0"/>
              </a:rPr>
              <a:t>MKCHM</a:t>
            </a:r>
          </a:p>
          <a:p>
            <a:pPr marL="101600" indent="0" algn="ctr">
              <a:buNone/>
            </a:pPr>
            <a:endParaRPr lang="en-US" sz="1600" b="0" dirty="0">
              <a:latin typeface="Perpetua Titling MT" panose="02020502060505020804" pitchFamily="18" charset="0"/>
            </a:endParaRPr>
          </a:p>
          <a:p>
            <a:pPr marL="101600" indent="0">
              <a:buNone/>
            </a:pPr>
            <a:r>
              <a:rPr lang="en-US" sz="1600" b="0" dirty="0" smtClean="0">
                <a:latin typeface="Perpetua Titling MT" panose="02020502060505020804" pitchFamily="18" charset="0"/>
              </a:rPr>
              <a:t>MKCHM </a:t>
            </a:r>
            <a:r>
              <a:rPr lang="en-US" sz="1600" b="0" dirty="0" err="1" smtClean="0">
                <a:latin typeface="Perpetua Titling MT" panose="02020502060505020804" pitchFamily="18" charset="0"/>
              </a:rPr>
              <a:t>berfungsi</a:t>
            </a:r>
            <a:r>
              <a:rPr lang="en-US" sz="1600" b="0" dirty="0" smtClean="0">
                <a:latin typeface="Perpetua Titling MT" panose="02020502060505020804" pitchFamily="18" charset="0"/>
              </a:rPr>
              <a:t> </a:t>
            </a:r>
            <a:r>
              <a:rPr lang="en-US" sz="1600" b="0" dirty="0" err="1">
                <a:latin typeface="Perpetua Titling MT" panose="02020502060505020804" pitchFamily="18" charset="0"/>
              </a:rPr>
              <a:t>sebagai</a:t>
            </a:r>
            <a:r>
              <a:rPr lang="en-US" sz="1600" b="0" dirty="0">
                <a:latin typeface="Perpetua Titling MT" panose="02020502060505020804" pitchFamily="18" charset="0"/>
              </a:rPr>
              <a:t> </a:t>
            </a:r>
            <a:r>
              <a:rPr lang="en-US" sz="1600" b="0" dirty="0" err="1">
                <a:latin typeface="Perpetua Titling MT" panose="02020502060505020804" pitchFamily="18" charset="0"/>
              </a:rPr>
              <a:t>petunjuk</a:t>
            </a:r>
            <a:r>
              <a:rPr lang="en-US" sz="1600" b="0" dirty="0">
                <a:latin typeface="Perpetua Titling MT" panose="02020502060505020804" pitchFamily="18" charset="0"/>
              </a:rPr>
              <a:t> </a:t>
            </a:r>
            <a:r>
              <a:rPr lang="en-US" sz="1600" b="0" dirty="0" err="1">
                <a:latin typeface="Perpetua Titling MT" panose="02020502060505020804" pitchFamily="18" charset="0"/>
              </a:rPr>
              <a:t>arah</a:t>
            </a:r>
            <a:r>
              <a:rPr lang="en-US" sz="1600" b="0" dirty="0">
                <a:latin typeface="Perpetua Titling MT" panose="02020502060505020804" pitchFamily="18" charset="0"/>
              </a:rPr>
              <a:t> </a:t>
            </a:r>
            <a:r>
              <a:rPr lang="en-US" sz="1600" b="0" dirty="0" err="1">
                <a:latin typeface="Perpetua Titling MT" panose="02020502060505020804" pitchFamily="18" charset="0"/>
              </a:rPr>
              <a:t>menuju</a:t>
            </a:r>
            <a:r>
              <a:rPr lang="en-US" sz="1600" b="0" dirty="0">
                <a:latin typeface="Perpetua Titling MT" panose="02020502060505020804" pitchFamily="18" charset="0"/>
              </a:rPr>
              <a:t> </a:t>
            </a:r>
            <a:r>
              <a:rPr lang="en-US" sz="1600" b="0" dirty="0" err="1">
                <a:latin typeface="Perpetua Titling MT" panose="02020502060505020804" pitchFamily="18" charset="0"/>
              </a:rPr>
              <a:t>cita-cita</a:t>
            </a:r>
            <a:r>
              <a:rPr lang="en-US" sz="1600" b="0" dirty="0">
                <a:latin typeface="Perpetua Titling MT" panose="02020502060505020804" pitchFamily="18" charset="0"/>
              </a:rPr>
              <a:t> yang </a:t>
            </a:r>
            <a:r>
              <a:rPr lang="en-US" sz="1600" b="0" dirty="0" err="1">
                <a:latin typeface="Perpetua Titling MT" panose="02020502060505020804" pitchFamily="18" charset="0"/>
              </a:rPr>
              <a:t>diperjuangkan</a:t>
            </a:r>
            <a:r>
              <a:rPr lang="en-US" sz="1600" b="0" dirty="0">
                <a:latin typeface="Perpetua Titling MT" panose="02020502060505020804" pitchFamily="18" charset="0"/>
              </a:rPr>
              <a:t>. </a:t>
            </a:r>
            <a:r>
              <a:rPr lang="en-US" sz="1600" b="0" dirty="0" err="1">
                <a:latin typeface="Perpetua Titling MT" panose="02020502060505020804" pitchFamily="18" charset="0"/>
              </a:rPr>
              <a:t>Fungsi</a:t>
            </a:r>
            <a:r>
              <a:rPr lang="en-US" sz="1600" b="0" dirty="0">
                <a:latin typeface="Perpetua Titling MT" panose="02020502060505020804" pitchFamily="18" charset="0"/>
              </a:rPr>
              <a:t> MKCM </a:t>
            </a:r>
            <a:r>
              <a:rPr lang="en-US" sz="1600" b="0" dirty="0" err="1">
                <a:latin typeface="Perpetua Titling MT" panose="02020502060505020804" pitchFamily="18" charset="0"/>
              </a:rPr>
              <a:t>dari</a:t>
            </a:r>
            <a:r>
              <a:rPr lang="en-US" sz="1600" b="0" dirty="0">
                <a:latin typeface="Perpetua Titling MT" panose="02020502060505020804" pitchFamily="18" charset="0"/>
              </a:rPr>
              <a:t> </a:t>
            </a:r>
            <a:r>
              <a:rPr lang="en-US" sz="1600" b="0" dirty="0" err="1">
                <a:latin typeface="Perpetua Titling MT" panose="02020502060505020804" pitchFamily="18" charset="0"/>
              </a:rPr>
              <a:t>sudut</a:t>
            </a:r>
            <a:r>
              <a:rPr lang="en-US" sz="1600" b="0" dirty="0">
                <a:latin typeface="Perpetua Titling MT" panose="02020502060505020804" pitchFamily="18" charset="0"/>
              </a:rPr>
              <a:t> </a:t>
            </a:r>
            <a:r>
              <a:rPr lang="en-US" sz="1600" b="0" dirty="0" err="1">
                <a:latin typeface="Perpetua Titling MT" panose="02020502060505020804" pitchFamily="18" charset="0"/>
              </a:rPr>
              <a:t>isinya</a:t>
            </a:r>
            <a:r>
              <a:rPr lang="en-US" sz="1600" b="0" dirty="0">
                <a:latin typeface="Perpetua Titling MT" panose="02020502060505020804" pitchFamily="18" charset="0"/>
              </a:rPr>
              <a:t> </a:t>
            </a:r>
            <a:r>
              <a:rPr lang="en-US" sz="1600" b="0" dirty="0" err="1">
                <a:latin typeface="Perpetua Titling MT" panose="02020502060505020804" pitchFamily="18" charset="0"/>
              </a:rPr>
              <a:t>adalah</a:t>
            </a:r>
            <a:r>
              <a:rPr lang="en-US" sz="1600" b="0" dirty="0">
                <a:latin typeface="Perpetua Titling MT" panose="02020502060505020804" pitchFamily="18" charset="0"/>
              </a:rPr>
              <a:t> </a:t>
            </a:r>
            <a:r>
              <a:rPr lang="en-US" sz="1600" b="0" dirty="0" err="1">
                <a:latin typeface="Perpetua Titling MT" panose="02020502060505020804" pitchFamily="18" charset="0"/>
              </a:rPr>
              <a:t>penegasan</a:t>
            </a:r>
            <a:r>
              <a:rPr lang="en-US" sz="1600" b="0" dirty="0">
                <a:latin typeface="Perpetua Titling MT" panose="02020502060505020804" pitchFamily="18" charset="0"/>
              </a:rPr>
              <a:t> </a:t>
            </a:r>
            <a:r>
              <a:rPr lang="en-US" sz="1600" b="0" dirty="0" err="1">
                <a:latin typeface="Perpetua Titling MT" panose="02020502060505020804" pitchFamily="18" charset="0"/>
              </a:rPr>
              <a:t>tentang</a:t>
            </a:r>
            <a:r>
              <a:rPr lang="en-US" sz="1600" b="0" dirty="0">
                <a:latin typeface="Perpetua Titling MT" panose="02020502060505020804" pitchFamily="18" charset="0"/>
              </a:rPr>
              <a:t> </a:t>
            </a:r>
            <a:r>
              <a:rPr lang="en-US" sz="1600" b="0" dirty="0" err="1">
                <a:latin typeface="Perpetua Titling MT" panose="02020502060505020804" pitchFamily="18" charset="0"/>
              </a:rPr>
              <a:t>kedudukan</a:t>
            </a:r>
            <a:r>
              <a:rPr lang="en-US" sz="1600" b="0" dirty="0">
                <a:latin typeface="Perpetua Titling MT" panose="02020502060505020804" pitchFamily="18" charset="0"/>
              </a:rPr>
              <a:t> </a:t>
            </a:r>
            <a:r>
              <a:rPr lang="en-US" sz="1600" b="0" dirty="0" err="1">
                <a:latin typeface="Perpetua Titling MT" panose="02020502060505020804" pitchFamily="18" charset="0"/>
              </a:rPr>
              <a:t>manusia</a:t>
            </a:r>
            <a:r>
              <a:rPr lang="en-US" sz="1600" b="0" dirty="0">
                <a:latin typeface="Perpetua Titling MT" panose="02020502060505020804" pitchFamily="18" charset="0"/>
              </a:rPr>
              <a:t> di </a:t>
            </a:r>
            <a:r>
              <a:rPr lang="en-US" sz="1600" b="0" dirty="0" err="1">
                <a:latin typeface="Perpetua Titling MT" panose="02020502060505020804" pitchFamily="18" charset="0"/>
              </a:rPr>
              <a:t>hadapan</a:t>
            </a:r>
            <a:r>
              <a:rPr lang="en-US" sz="1600" b="0" dirty="0">
                <a:latin typeface="Perpetua Titling MT" panose="02020502060505020804" pitchFamily="18" charset="0"/>
              </a:rPr>
              <a:t> Allah </a:t>
            </a:r>
            <a:r>
              <a:rPr lang="en-US" sz="1600" b="0" dirty="0" err="1">
                <a:latin typeface="Perpetua Titling MT" panose="02020502060505020804" pitchFamily="18" charset="0"/>
              </a:rPr>
              <a:t>dan</a:t>
            </a:r>
            <a:r>
              <a:rPr lang="en-US" sz="1600" b="0" dirty="0">
                <a:latin typeface="Perpetua Titling MT" panose="02020502060505020804" pitchFamily="18" charset="0"/>
              </a:rPr>
              <a:t> </a:t>
            </a:r>
            <a:r>
              <a:rPr lang="en-US" sz="1600" b="0" dirty="0" err="1">
                <a:latin typeface="Perpetua Titling MT" panose="02020502060505020804" pitchFamily="18" charset="0"/>
              </a:rPr>
              <a:t>diantara</a:t>
            </a:r>
            <a:r>
              <a:rPr lang="en-US" sz="1600" b="0" dirty="0">
                <a:latin typeface="Perpetua Titling MT" panose="02020502060505020804" pitchFamily="18" charset="0"/>
              </a:rPr>
              <a:t> </a:t>
            </a:r>
            <a:r>
              <a:rPr lang="en-US" sz="1600" b="0" dirty="0" err="1">
                <a:latin typeface="Perpetua Titling MT" panose="02020502060505020804" pitchFamily="18" charset="0"/>
              </a:rPr>
              <a:t>manusia</a:t>
            </a:r>
            <a:r>
              <a:rPr lang="en-US" sz="1600" b="0" dirty="0">
                <a:latin typeface="Perpetua Titling MT" panose="02020502060505020804" pitchFamily="18" charset="0"/>
              </a:rPr>
              <a:t> </a:t>
            </a:r>
            <a:r>
              <a:rPr lang="en-US" sz="1600" b="0" dirty="0" err="1">
                <a:latin typeface="Perpetua Titling MT" panose="02020502060505020804" pitchFamily="18" charset="0"/>
              </a:rPr>
              <a:t>sendiri</a:t>
            </a:r>
            <a:r>
              <a:rPr lang="en-US" sz="1600" b="0" dirty="0">
                <a:latin typeface="Perpetua Titling MT" panose="02020502060505020804" pitchFamily="18" charset="0"/>
              </a:rPr>
              <a:t>, </a:t>
            </a:r>
            <a:r>
              <a:rPr lang="en-US" sz="1600" b="0" dirty="0" err="1">
                <a:latin typeface="Perpetua Titling MT" panose="02020502060505020804" pitchFamily="18" charset="0"/>
              </a:rPr>
              <a:t>yaitu</a:t>
            </a:r>
            <a:r>
              <a:rPr lang="en-US" sz="1600" b="0" dirty="0">
                <a:latin typeface="Perpetua Titling MT" panose="02020502060505020804" pitchFamily="18" charset="0"/>
              </a:rPr>
              <a:t>:</a:t>
            </a:r>
          </a:p>
          <a:p>
            <a:pPr marL="101600" indent="0">
              <a:buNone/>
            </a:pPr>
            <a:r>
              <a:rPr lang="en-US" sz="1600" b="0" dirty="0">
                <a:latin typeface="Perpetua Titling MT" panose="02020502060505020804" pitchFamily="18" charset="0"/>
              </a:rPr>
              <a:t> a. </a:t>
            </a:r>
            <a:r>
              <a:rPr lang="en-US" sz="1600" b="0" dirty="0" err="1">
                <a:latin typeface="Perpetua Titling MT" panose="02020502060505020804" pitchFamily="18" charset="0"/>
              </a:rPr>
              <a:t>Manusia</a:t>
            </a:r>
            <a:r>
              <a:rPr lang="en-US" sz="1600" b="0" dirty="0">
                <a:latin typeface="Perpetua Titling MT" panose="02020502060505020804" pitchFamily="18" charset="0"/>
              </a:rPr>
              <a:t> </a:t>
            </a:r>
            <a:r>
              <a:rPr lang="en-US" sz="1600" b="0" dirty="0" err="1">
                <a:latin typeface="Perpetua Titling MT" panose="02020502060505020804" pitchFamily="18" charset="0"/>
              </a:rPr>
              <a:t>berfungsi</a:t>
            </a:r>
            <a:r>
              <a:rPr lang="en-US" sz="1600" b="0" dirty="0">
                <a:latin typeface="Perpetua Titling MT" panose="02020502060505020804" pitchFamily="18" charset="0"/>
              </a:rPr>
              <a:t> </a:t>
            </a:r>
            <a:r>
              <a:rPr lang="en-US" sz="1600" b="0" dirty="0" err="1">
                <a:latin typeface="Perpetua Titling MT" panose="02020502060505020804" pitchFamily="18" charset="0"/>
              </a:rPr>
              <a:t>sebagai</a:t>
            </a:r>
            <a:r>
              <a:rPr lang="en-US" sz="1600" b="0" dirty="0">
                <a:latin typeface="Perpetua Titling MT" panose="02020502060505020804" pitchFamily="18" charset="0"/>
              </a:rPr>
              <a:t> </a:t>
            </a:r>
            <a:r>
              <a:rPr lang="en-US" sz="1600" b="0" dirty="0" err="1" smtClean="0">
                <a:latin typeface="Perpetua Titling MT" panose="02020502060505020804" pitchFamily="18" charset="0"/>
              </a:rPr>
              <a:t>hamda</a:t>
            </a:r>
            <a:endParaRPr lang="en-US" sz="1600" b="0" dirty="0">
              <a:latin typeface="Perpetua Titling MT" panose="02020502060505020804" pitchFamily="18" charset="0"/>
            </a:endParaRPr>
          </a:p>
          <a:p>
            <a:pPr marL="101600" indent="0">
              <a:buNone/>
            </a:pPr>
            <a:r>
              <a:rPr lang="en-US" sz="1600" b="0" dirty="0" smtClean="0">
                <a:latin typeface="Perpetua Titling MT" panose="02020502060505020804" pitchFamily="18" charset="0"/>
              </a:rPr>
              <a:t> b</a:t>
            </a:r>
            <a:r>
              <a:rPr lang="en-US" sz="1600" b="0" dirty="0">
                <a:latin typeface="Perpetua Titling MT" panose="02020502060505020804" pitchFamily="18" charset="0"/>
              </a:rPr>
              <a:t>. </a:t>
            </a:r>
            <a:r>
              <a:rPr lang="en-US" sz="1600" b="0" dirty="0" err="1">
                <a:latin typeface="Perpetua Titling MT" panose="02020502060505020804" pitchFamily="18" charset="0"/>
              </a:rPr>
              <a:t>Manusia</a:t>
            </a:r>
            <a:r>
              <a:rPr lang="en-US" sz="1600" b="0" dirty="0">
                <a:latin typeface="Perpetua Titling MT" panose="02020502060505020804" pitchFamily="18" charset="0"/>
              </a:rPr>
              <a:t> </a:t>
            </a:r>
            <a:r>
              <a:rPr lang="en-US" sz="1600" b="0" dirty="0" err="1">
                <a:latin typeface="Perpetua Titling MT" panose="02020502060505020804" pitchFamily="18" charset="0"/>
              </a:rPr>
              <a:t>berfungsi</a:t>
            </a:r>
            <a:r>
              <a:rPr lang="en-US" sz="1600" b="0" dirty="0">
                <a:latin typeface="Perpetua Titling MT" panose="02020502060505020804" pitchFamily="18" charset="0"/>
              </a:rPr>
              <a:t> </a:t>
            </a:r>
            <a:r>
              <a:rPr lang="en-US" sz="1600" b="0" dirty="0" err="1">
                <a:latin typeface="Perpetua Titling MT" panose="02020502060505020804" pitchFamily="18" charset="0"/>
              </a:rPr>
              <a:t>sebagai</a:t>
            </a:r>
            <a:r>
              <a:rPr lang="en-US" sz="1600" b="0" dirty="0">
                <a:latin typeface="Perpetua Titling MT" panose="02020502060505020804" pitchFamily="18" charset="0"/>
              </a:rPr>
              <a:t> </a:t>
            </a:r>
            <a:r>
              <a:rPr lang="en-US" sz="1600" b="0" dirty="0" smtClean="0">
                <a:latin typeface="Perpetua Titling MT" panose="02020502060505020804" pitchFamily="18" charset="0"/>
              </a:rPr>
              <a:t>	</a:t>
            </a:r>
            <a:r>
              <a:rPr lang="en-US" sz="1600" b="0" dirty="0" err="1" smtClean="0">
                <a:latin typeface="Perpetua Titling MT" panose="02020502060505020804" pitchFamily="18" charset="0"/>
              </a:rPr>
              <a:t>khalifah</a:t>
            </a:r>
            <a:r>
              <a:rPr lang="en-US" sz="1600" b="0" dirty="0" smtClean="0">
                <a:latin typeface="Perpetua Titling MT" panose="02020502060505020804" pitchFamily="18" charset="0"/>
              </a:rPr>
              <a:t> di </a:t>
            </a:r>
            <a:r>
              <a:rPr lang="en-US" sz="1600" b="0" dirty="0" err="1">
                <a:latin typeface="Perpetua Titling MT" panose="02020502060505020804" pitchFamily="18" charset="0"/>
              </a:rPr>
              <a:t>muka</a:t>
            </a:r>
            <a:r>
              <a:rPr lang="en-US" sz="1600" b="0" dirty="0">
                <a:latin typeface="Perpetua Titling MT" panose="02020502060505020804" pitchFamily="18" charset="0"/>
              </a:rPr>
              <a:t> </a:t>
            </a:r>
            <a:r>
              <a:rPr lang="en-US" sz="1600" b="0" dirty="0" err="1">
                <a:latin typeface="Perpetua Titling MT" panose="02020502060505020804" pitchFamily="18" charset="0"/>
              </a:rPr>
              <a:t>bumi</a:t>
            </a:r>
            <a:r>
              <a:rPr lang="en-US" sz="1600" b="0" dirty="0" smtClean="0">
                <a:latin typeface="Perpetua Titling MT" panose="02020502060505020804" pitchFamily="18" charset="0"/>
              </a:rPr>
              <a:t>.</a:t>
            </a:r>
            <a:endParaRPr lang="en-US" sz="1600" b="0" dirty="0">
              <a:latin typeface="Perpetua Titling MT" panose="02020502060505020804" pitchFamily="18" charset="0"/>
            </a:endParaRPr>
          </a:p>
        </p:txBody>
      </p:sp>
      <p:grpSp>
        <p:nvGrpSpPr>
          <p:cNvPr id="426" name="Google Shape;426;p29"/>
          <p:cNvGrpSpPr/>
          <p:nvPr/>
        </p:nvGrpSpPr>
        <p:grpSpPr>
          <a:xfrm rot="2354066">
            <a:off x="576836" y="395301"/>
            <a:ext cx="1320998" cy="1265866"/>
            <a:chOff x="1862977" y="593376"/>
            <a:chExt cx="1320998" cy="1265866"/>
          </a:xfrm>
        </p:grpSpPr>
        <p:sp>
          <p:nvSpPr>
            <p:cNvPr id="427" name="Google Shape;427;p29"/>
            <p:cNvSpPr/>
            <p:nvPr/>
          </p:nvSpPr>
          <p:spPr>
            <a:xfrm>
              <a:off x="1863422" y="59337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2"/>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0" i="0" u="none" strike="noStrike" cap="none">
                <a:solidFill>
                  <a:srgbClr val="000000"/>
                </a:solidFill>
                <a:latin typeface="Perpetua Titling MT" panose="02020502060505020804" pitchFamily="18" charset="0"/>
                <a:sym typeface="Arial"/>
              </a:endParaRPr>
            </a:p>
          </p:txBody>
        </p:sp>
        <p:sp>
          <p:nvSpPr>
            <p:cNvPr id="428" name="Google Shape;428;p29"/>
            <p:cNvSpPr/>
            <p:nvPr/>
          </p:nvSpPr>
          <p:spPr>
            <a:xfrm>
              <a:off x="1862977" y="85105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600" b="0" i="0" u="none" strike="noStrike" cap="none">
                <a:solidFill>
                  <a:srgbClr val="000000"/>
                </a:solidFill>
                <a:latin typeface="Perpetua Titling MT" panose="02020502060505020804" pitchFamily="18" charset="0"/>
                <a:sym typeface="Arial"/>
              </a:endParaRPr>
            </a:p>
          </p:txBody>
        </p:sp>
      </p:grpSp>
      <p:sp>
        <p:nvSpPr>
          <p:cNvPr id="429" name="Google Shape;429;p29"/>
          <p:cNvSpPr/>
          <p:nvPr/>
        </p:nvSpPr>
        <p:spPr>
          <a:xfrm rot="2672499">
            <a:off x="10660684" y="798588"/>
            <a:ext cx="1692555" cy="479229"/>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sz="1600">
              <a:latin typeface="Perpetua Titling MT" panose="02020502060505020804" pitchFamily="18" charset="0"/>
            </a:endParaRPr>
          </a:p>
        </p:txBody>
      </p:sp>
      <p:sp>
        <p:nvSpPr>
          <p:cNvPr id="445" name="Google Shape;445;p29"/>
          <p:cNvSpPr/>
          <p:nvPr/>
        </p:nvSpPr>
        <p:spPr>
          <a:xfrm rot="7409804">
            <a:off x="4416149" y="5496519"/>
            <a:ext cx="1692555" cy="398485"/>
          </a:xfrm>
          <a:custGeom>
            <a:avLst/>
            <a:gdLst/>
            <a:ahLst/>
            <a:cxnLst/>
            <a:rect l="l" t="t" r="r" b="b"/>
            <a:pathLst>
              <a:path w="7659384" h="1673412" extrusionOk="0">
                <a:moveTo>
                  <a:pt x="197437" y="0"/>
                </a:moveTo>
                <a:lnTo>
                  <a:pt x="7604587" y="0"/>
                </a:lnTo>
                <a:lnTo>
                  <a:pt x="7349060" y="196414"/>
                </a:lnTo>
                <a:lnTo>
                  <a:pt x="7659384" y="434947"/>
                </a:lnTo>
                <a:lnTo>
                  <a:pt x="7659384" y="462083"/>
                </a:lnTo>
                <a:lnTo>
                  <a:pt x="7349061" y="700616"/>
                </a:lnTo>
                <a:lnTo>
                  <a:pt x="7658358" y="938359"/>
                </a:lnTo>
                <a:lnTo>
                  <a:pt x="7349060" y="1176104"/>
                </a:lnTo>
                <a:lnTo>
                  <a:pt x="7659384" y="1414637"/>
                </a:lnTo>
                <a:lnTo>
                  <a:pt x="7659384" y="1441774"/>
                </a:lnTo>
                <a:lnTo>
                  <a:pt x="7358029" y="1673412"/>
                </a:lnTo>
                <a:lnTo>
                  <a:pt x="211955" y="1673412"/>
                </a:lnTo>
                <a:lnTo>
                  <a:pt x="327976" y="1584232"/>
                </a:lnTo>
                <a:lnTo>
                  <a:pt x="0" y="1332130"/>
                </a:lnTo>
                <a:lnTo>
                  <a:pt x="327975" y="1080030"/>
                </a:lnTo>
                <a:lnTo>
                  <a:pt x="18678" y="842286"/>
                </a:lnTo>
                <a:lnTo>
                  <a:pt x="327976" y="604542"/>
                </a:lnTo>
                <a:lnTo>
                  <a:pt x="0" y="352440"/>
                </a:lnTo>
                <a:lnTo>
                  <a:pt x="327975" y="100340"/>
                </a:lnTo>
                <a:close/>
              </a:path>
            </a:pathLst>
          </a:custGeom>
          <a:solidFill>
            <a:schemeClr val="lt1">
              <a:alpha val="50980"/>
            </a:schemeClr>
          </a:solidFill>
          <a:ln>
            <a:noFill/>
          </a:ln>
        </p:spPr>
        <p:txBody>
          <a:bodyPr spcFirstLastPara="1" wrap="square" lIns="245700" tIns="122825" rIns="245700" bIns="122825" anchor="ctr" anchorCtr="0">
            <a:noAutofit/>
          </a:bodyPr>
          <a:lstStyle/>
          <a:p>
            <a:pPr marL="0" marR="0" lvl="0" indent="0" algn="l" rtl="0">
              <a:lnSpc>
                <a:spcPct val="100000"/>
              </a:lnSpc>
              <a:spcBef>
                <a:spcPts val="0"/>
              </a:spcBef>
              <a:spcAft>
                <a:spcPts val="0"/>
              </a:spcAft>
              <a:buClr>
                <a:srgbClr val="000000"/>
              </a:buClr>
              <a:buFont typeface="Arial"/>
              <a:buNone/>
            </a:pPr>
            <a:endParaRPr sz="1600">
              <a:latin typeface="Perpetua Titling MT" panose="02020502060505020804" pitchFamily="18" charset="0"/>
            </a:endParaRPr>
          </a:p>
        </p:txBody>
      </p:sp>
      <p:sp>
        <p:nvSpPr>
          <p:cNvPr id="446" name="Google Shape;446;p29"/>
          <p:cNvSpPr/>
          <p:nvPr/>
        </p:nvSpPr>
        <p:spPr>
          <a:xfrm rot="1844585">
            <a:off x="872073" y="826717"/>
            <a:ext cx="707794" cy="354375"/>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0" i="0" u="none" strike="noStrike" cap="none">
              <a:solidFill>
                <a:srgbClr val="FFFFFF"/>
              </a:solidFill>
              <a:latin typeface="Perpetua Titling MT" panose="02020502060505020804" pitchFamily="18" charset="0"/>
              <a:ea typeface="Calibri"/>
              <a:cs typeface="Calibri"/>
              <a:sym typeface="Calibri"/>
            </a:endParaRPr>
          </a:p>
        </p:txBody>
      </p:sp>
    </p:spTree>
    <p:extLst>
      <p:ext uri="{BB962C8B-B14F-4D97-AF65-F5344CB8AC3E}">
        <p14:creationId xmlns:p14="http://schemas.microsoft.com/office/powerpoint/2010/main" val="26391695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15"/>
                                        </p:tgtEl>
                                        <p:attrNameLst>
                                          <p:attrName>style.visibility</p:attrName>
                                        </p:attrNameLst>
                                      </p:cBhvr>
                                      <p:to>
                                        <p:strVal val="visible"/>
                                      </p:to>
                                    </p:set>
                                    <p:anim calcmode="lin" valueType="num">
                                      <p:cBhvr>
                                        <p:cTn id="7" dur="1000" fill="hold"/>
                                        <p:tgtEl>
                                          <p:spTgt spid="415"/>
                                        </p:tgtEl>
                                        <p:attrNameLst>
                                          <p:attrName>ppt_w</p:attrName>
                                        </p:attrNameLst>
                                      </p:cBhvr>
                                      <p:tavLst>
                                        <p:tav tm="0">
                                          <p:val>
                                            <p:fltVal val="0"/>
                                          </p:val>
                                        </p:tav>
                                        <p:tav tm="100000">
                                          <p:val>
                                            <p:strVal val="#ppt_w"/>
                                          </p:val>
                                        </p:tav>
                                      </p:tavLst>
                                    </p:anim>
                                    <p:anim calcmode="lin" valueType="num">
                                      <p:cBhvr>
                                        <p:cTn id="8" dur="1000" fill="hold"/>
                                        <p:tgtEl>
                                          <p:spTgt spid="415"/>
                                        </p:tgtEl>
                                        <p:attrNameLst>
                                          <p:attrName>ppt_h</p:attrName>
                                        </p:attrNameLst>
                                      </p:cBhvr>
                                      <p:tavLst>
                                        <p:tav tm="0">
                                          <p:val>
                                            <p:fltVal val="0"/>
                                          </p:val>
                                        </p:tav>
                                        <p:tav tm="100000">
                                          <p:val>
                                            <p:strVal val="#ppt_h"/>
                                          </p:val>
                                        </p:tav>
                                      </p:tavLst>
                                    </p:anim>
                                    <p:anim calcmode="lin" valueType="num">
                                      <p:cBhvr>
                                        <p:cTn id="9" dur="1000" fill="hold"/>
                                        <p:tgtEl>
                                          <p:spTgt spid="415"/>
                                        </p:tgtEl>
                                        <p:attrNameLst>
                                          <p:attrName>style.rotation</p:attrName>
                                        </p:attrNameLst>
                                      </p:cBhvr>
                                      <p:tavLst>
                                        <p:tav tm="0">
                                          <p:val>
                                            <p:fltVal val="90"/>
                                          </p:val>
                                        </p:tav>
                                        <p:tav tm="100000">
                                          <p:val>
                                            <p:fltVal val="0"/>
                                          </p:val>
                                        </p:tav>
                                      </p:tavLst>
                                    </p:anim>
                                    <p:animEffect transition="in" filter="fade">
                                      <p:cBhvr>
                                        <p:cTn id="10" dur="1000"/>
                                        <p:tgtEl>
                                          <p:spTgt spid="415"/>
                                        </p:tgtEl>
                                      </p:cBhvr>
                                    </p:animEffect>
                                  </p:childTnLst>
                                </p:cTn>
                              </p:par>
                              <p:par>
                                <p:cTn id="11" presetID="31" presetClass="entr" presetSubtype="0" fill="hold" nodeType="withEffect">
                                  <p:stCondLst>
                                    <p:cond delay="0"/>
                                  </p:stCondLst>
                                  <p:childTnLst>
                                    <p:set>
                                      <p:cBhvr>
                                        <p:cTn id="12" dur="1" fill="hold">
                                          <p:stCondLst>
                                            <p:cond delay="0"/>
                                          </p:stCondLst>
                                        </p:cTn>
                                        <p:tgtEl>
                                          <p:spTgt spid="418"/>
                                        </p:tgtEl>
                                        <p:attrNameLst>
                                          <p:attrName>style.visibility</p:attrName>
                                        </p:attrNameLst>
                                      </p:cBhvr>
                                      <p:to>
                                        <p:strVal val="visible"/>
                                      </p:to>
                                    </p:set>
                                    <p:anim calcmode="lin" valueType="num">
                                      <p:cBhvr>
                                        <p:cTn id="13" dur="1000" fill="hold"/>
                                        <p:tgtEl>
                                          <p:spTgt spid="418"/>
                                        </p:tgtEl>
                                        <p:attrNameLst>
                                          <p:attrName>ppt_w</p:attrName>
                                        </p:attrNameLst>
                                      </p:cBhvr>
                                      <p:tavLst>
                                        <p:tav tm="0">
                                          <p:val>
                                            <p:fltVal val="0"/>
                                          </p:val>
                                        </p:tav>
                                        <p:tav tm="100000">
                                          <p:val>
                                            <p:strVal val="#ppt_w"/>
                                          </p:val>
                                        </p:tav>
                                      </p:tavLst>
                                    </p:anim>
                                    <p:anim calcmode="lin" valueType="num">
                                      <p:cBhvr>
                                        <p:cTn id="14" dur="1000" fill="hold"/>
                                        <p:tgtEl>
                                          <p:spTgt spid="418"/>
                                        </p:tgtEl>
                                        <p:attrNameLst>
                                          <p:attrName>ppt_h</p:attrName>
                                        </p:attrNameLst>
                                      </p:cBhvr>
                                      <p:tavLst>
                                        <p:tav tm="0">
                                          <p:val>
                                            <p:fltVal val="0"/>
                                          </p:val>
                                        </p:tav>
                                        <p:tav tm="100000">
                                          <p:val>
                                            <p:strVal val="#ppt_h"/>
                                          </p:val>
                                        </p:tav>
                                      </p:tavLst>
                                    </p:anim>
                                    <p:anim calcmode="lin" valueType="num">
                                      <p:cBhvr>
                                        <p:cTn id="15" dur="1000" fill="hold"/>
                                        <p:tgtEl>
                                          <p:spTgt spid="418"/>
                                        </p:tgtEl>
                                        <p:attrNameLst>
                                          <p:attrName>style.rotation</p:attrName>
                                        </p:attrNameLst>
                                      </p:cBhvr>
                                      <p:tavLst>
                                        <p:tav tm="0">
                                          <p:val>
                                            <p:fltVal val="90"/>
                                          </p:val>
                                        </p:tav>
                                        <p:tav tm="100000">
                                          <p:val>
                                            <p:fltVal val="0"/>
                                          </p:val>
                                        </p:tav>
                                      </p:tavLst>
                                    </p:anim>
                                    <p:animEffect transition="in" filter="fade">
                                      <p:cBhvr>
                                        <p:cTn id="16" dur="1000"/>
                                        <p:tgtEl>
                                          <p:spTgt spid="418"/>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422"/>
                                        </p:tgtEl>
                                        <p:attrNameLst>
                                          <p:attrName>style.visibility</p:attrName>
                                        </p:attrNameLst>
                                      </p:cBhvr>
                                      <p:to>
                                        <p:strVal val="visible"/>
                                      </p:to>
                                    </p:set>
                                    <p:anim calcmode="lin" valueType="num">
                                      <p:cBhvr>
                                        <p:cTn id="19" dur="1000" fill="hold"/>
                                        <p:tgtEl>
                                          <p:spTgt spid="422"/>
                                        </p:tgtEl>
                                        <p:attrNameLst>
                                          <p:attrName>ppt_w</p:attrName>
                                        </p:attrNameLst>
                                      </p:cBhvr>
                                      <p:tavLst>
                                        <p:tav tm="0">
                                          <p:val>
                                            <p:fltVal val="0"/>
                                          </p:val>
                                        </p:tav>
                                        <p:tav tm="100000">
                                          <p:val>
                                            <p:strVal val="#ppt_w"/>
                                          </p:val>
                                        </p:tav>
                                      </p:tavLst>
                                    </p:anim>
                                    <p:anim calcmode="lin" valueType="num">
                                      <p:cBhvr>
                                        <p:cTn id="20" dur="1000" fill="hold"/>
                                        <p:tgtEl>
                                          <p:spTgt spid="422"/>
                                        </p:tgtEl>
                                        <p:attrNameLst>
                                          <p:attrName>ppt_h</p:attrName>
                                        </p:attrNameLst>
                                      </p:cBhvr>
                                      <p:tavLst>
                                        <p:tav tm="0">
                                          <p:val>
                                            <p:fltVal val="0"/>
                                          </p:val>
                                        </p:tav>
                                        <p:tav tm="100000">
                                          <p:val>
                                            <p:strVal val="#ppt_h"/>
                                          </p:val>
                                        </p:tav>
                                      </p:tavLst>
                                    </p:anim>
                                    <p:anim calcmode="lin" valueType="num">
                                      <p:cBhvr>
                                        <p:cTn id="21" dur="1000" fill="hold"/>
                                        <p:tgtEl>
                                          <p:spTgt spid="422"/>
                                        </p:tgtEl>
                                        <p:attrNameLst>
                                          <p:attrName>style.rotation</p:attrName>
                                        </p:attrNameLst>
                                      </p:cBhvr>
                                      <p:tavLst>
                                        <p:tav tm="0">
                                          <p:val>
                                            <p:fltVal val="90"/>
                                          </p:val>
                                        </p:tav>
                                        <p:tav tm="100000">
                                          <p:val>
                                            <p:fltVal val="0"/>
                                          </p:val>
                                        </p:tav>
                                      </p:tavLst>
                                    </p:anim>
                                    <p:animEffect transition="in" filter="fade">
                                      <p:cBhvr>
                                        <p:cTn id="22" dur="1000"/>
                                        <p:tgtEl>
                                          <p:spTgt spid="422"/>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423"/>
                                        </p:tgtEl>
                                        <p:attrNameLst>
                                          <p:attrName>style.visibility</p:attrName>
                                        </p:attrNameLst>
                                      </p:cBhvr>
                                      <p:to>
                                        <p:strVal val="visible"/>
                                      </p:to>
                                    </p:set>
                                    <p:animEffect transition="in" filter="randombar(horizontal)">
                                      <p:cBhvr>
                                        <p:cTn id="25" dur="500"/>
                                        <p:tgtEl>
                                          <p:spTgt spid="423"/>
                                        </p:tgtEl>
                                      </p:cBhvr>
                                    </p:animEffect>
                                  </p:childTnLst>
                                </p:cTn>
                              </p:par>
                              <p:par>
                                <p:cTn id="26" presetID="31" presetClass="entr" presetSubtype="0" fill="hold" nodeType="withEffect">
                                  <p:stCondLst>
                                    <p:cond delay="0"/>
                                  </p:stCondLst>
                                  <p:childTnLst>
                                    <p:set>
                                      <p:cBhvr>
                                        <p:cTn id="27" dur="1" fill="hold">
                                          <p:stCondLst>
                                            <p:cond delay="0"/>
                                          </p:stCondLst>
                                        </p:cTn>
                                        <p:tgtEl>
                                          <p:spTgt spid="426"/>
                                        </p:tgtEl>
                                        <p:attrNameLst>
                                          <p:attrName>style.visibility</p:attrName>
                                        </p:attrNameLst>
                                      </p:cBhvr>
                                      <p:to>
                                        <p:strVal val="visible"/>
                                      </p:to>
                                    </p:set>
                                    <p:anim calcmode="lin" valueType="num">
                                      <p:cBhvr>
                                        <p:cTn id="28" dur="1000" fill="hold"/>
                                        <p:tgtEl>
                                          <p:spTgt spid="426"/>
                                        </p:tgtEl>
                                        <p:attrNameLst>
                                          <p:attrName>ppt_w</p:attrName>
                                        </p:attrNameLst>
                                      </p:cBhvr>
                                      <p:tavLst>
                                        <p:tav tm="0">
                                          <p:val>
                                            <p:fltVal val="0"/>
                                          </p:val>
                                        </p:tav>
                                        <p:tav tm="100000">
                                          <p:val>
                                            <p:strVal val="#ppt_w"/>
                                          </p:val>
                                        </p:tav>
                                      </p:tavLst>
                                    </p:anim>
                                    <p:anim calcmode="lin" valueType="num">
                                      <p:cBhvr>
                                        <p:cTn id="29" dur="1000" fill="hold"/>
                                        <p:tgtEl>
                                          <p:spTgt spid="426"/>
                                        </p:tgtEl>
                                        <p:attrNameLst>
                                          <p:attrName>ppt_h</p:attrName>
                                        </p:attrNameLst>
                                      </p:cBhvr>
                                      <p:tavLst>
                                        <p:tav tm="0">
                                          <p:val>
                                            <p:fltVal val="0"/>
                                          </p:val>
                                        </p:tav>
                                        <p:tav tm="100000">
                                          <p:val>
                                            <p:strVal val="#ppt_h"/>
                                          </p:val>
                                        </p:tav>
                                      </p:tavLst>
                                    </p:anim>
                                    <p:anim calcmode="lin" valueType="num">
                                      <p:cBhvr>
                                        <p:cTn id="30" dur="1000" fill="hold"/>
                                        <p:tgtEl>
                                          <p:spTgt spid="426"/>
                                        </p:tgtEl>
                                        <p:attrNameLst>
                                          <p:attrName>style.rotation</p:attrName>
                                        </p:attrNameLst>
                                      </p:cBhvr>
                                      <p:tavLst>
                                        <p:tav tm="0">
                                          <p:val>
                                            <p:fltVal val="90"/>
                                          </p:val>
                                        </p:tav>
                                        <p:tav tm="100000">
                                          <p:val>
                                            <p:fltVal val="0"/>
                                          </p:val>
                                        </p:tav>
                                      </p:tavLst>
                                    </p:anim>
                                    <p:animEffect transition="in" filter="fade">
                                      <p:cBhvr>
                                        <p:cTn id="31" dur="1000"/>
                                        <p:tgtEl>
                                          <p:spTgt spid="426"/>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429"/>
                                        </p:tgtEl>
                                        <p:attrNameLst>
                                          <p:attrName>style.visibility</p:attrName>
                                        </p:attrNameLst>
                                      </p:cBhvr>
                                      <p:to>
                                        <p:strVal val="visible"/>
                                      </p:to>
                                    </p:set>
                                    <p:anim calcmode="lin" valueType="num">
                                      <p:cBhvr>
                                        <p:cTn id="34" dur="1000" fill="hold"/>
                                        <p:tgtEl>
                                          <p:spTgt spid="429"/>
                                        </p:tgtEl>
                                        <p:attrNameLst>
                                          <p:attrName>ppt_w</p:attrName>
                                        </p:attrNameLst>
                                      </p:cBhvr>
                                      <p:tavLst>
                                        <p:tav tm="0">
                                          <p:val>
                                            <p:fltVal val="0"/>
                                          </p:val>
                                        </p:tav>
                                        <p:tav tm="100000">
                                          <p:val>
                                            <p:strVal val="#ppt_w"/>
                                          </p:val>
                                        </p:tav>
                                      </p:tavLst>
                                    </p:anim>
                                    <p:anim calcmode="lin" valueType="num">
                                      <p:cBhvr>
                                        <p:cTn id="35" dur="1000" fill="hold"/>
                                        <p:tgtEl>
                                          <p:spTgt spid="429"/>
                                        </p:tgtEl>
                                        <p:attrNameLst>
                                          <p:attrName>ppt_h</p:attrName>
                                        </p:attrNameLst>
                                      </p:cBhvr>
                                      <p:tavLst>
                                        <p:tav tm="0">
                                          <p:val>
                                            <p:fltVal val="0"/>
                                          </p:val>
                                        </p:tav>
                                        <p:tav tm="100000">
                                          <p:val>
                                            <p:strVal val="#ppt_h"/>
                                          </p:val>
                                        </p:tav>
                                      </p:tavLst>
                                    </p:anim>
                                    <p:anim calcmode="lin" valueType="num">
                                      <p:cBhvr>
                                        <p:cTn id="36" dur="1000" fill="hold"/>
                                        <p:tgtEl>
                                          <p:spTgt spid="429"/>
                                        </p:tgtEl>
                                        <p:attrNameLst>
                                          <p:attrName>style.rotation</p:attrName>
                                        </p:attrNameLst>
                                      </p:cBhvr>
                                      <p:tavLst>
                                        <p:tav tm="0">
                                          <p:val>
                                            <p:fltVal val="90"/>
                                          </p:val>
                                        </p:tav>
                                        <p:tav tm="100000">
                                          <p:val>
                                            <p:fltVal val="0"/>
                                          </p:val>
                                        </p:tav>
                                      </p:tavLst>
                                    </p:anim>
                                    <p:animEffect transition="in" filter="fade">
                                      <p:cBhvr>
                                        <p:cTn id="37" dur="1000"/>
                                        <p:tgtEl>
                                          <p:spTgt spid="429"/>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445"/>
                                        </p:tgtEl>
                                        <p:attrNameLst>
                                          <p:attrName>style.visibility</p:attrName>
                                        </p:attrNameLst>
                                      </p:cBhvr>
                                      <p:to>
                                        <p:strVal val="visible"/>
                                      </p:to>
                                    </p:set>
                                    <p:anim calcmode="lin" valueType="num">
                                      <p:cBhvr>
                                        <p:cTn id="40" dur="1000" fill="hold"/>
                                        <p:tgtEl>
                                          <p:spTgt spid="445"/>
                                        </p:tgtEl>
                                        <p:attrNameLst>
                                          <p:attrName>ppt_w</p:attrName>
                                        </p:attrNameLst>
                                      </p:cBhvr>
                                      <p:tavLst>
                                        <p:tav tm="0">
                                          <p:val>
                                            <p:fltVal val="0"/>
                                          </p:val>
                                        </p:tav>
                                        <p:tav tm="100000">
                                          <p:val>
                                            <p:strVal val="#ppt_w"/>
                                          </p:val>
                                        </p:tav>
                                      </p:tavLst>
                                    </p:anim>
                                    <p:anim calcmode="lin" valueType="num">
                                      <p:cBhvr>
                                        <p:cTn id="41" dur="1000" fill="hold"/>
                                        <p:tgtEl>
                                          <p:spTgt spid="445"/>
                                        </p:tgtEl>
                                        <p:attrNameLst>
                                          <p:attrName>ppt_h</p:attrName>
                                        </p:attrNameLst>
                                      </p:cBhvr>
                                      <p:tavLst>
                                        <p:tav tm="0">
                                          <p:val>
                                            <p:fltVal val="0"/>
                                          </p:val>
                                        </p:tav>
                                        <p:tav tm="100000">
                                          <p:val>
                                            <p:strVal val="#ppt_h"/>
                                          </p:val>
                                        </p:tav>
                                      </p:tavLst>
                                    </p:anim>
                                    <p:anim calcmode="lin" valueType="num">
                                      <p:cBhvr>
                                        <p:cTn id="42" dur="1000" fill="hold"/>
                                        <p:tgtEl>
                                          <p:spTgt spid="445"/>
                                        </p:tgtEl>
                                        <p:attrNameLst>
                                          <p:attrName>style.rotation</p:attrName>
                                        </p:attrNameLst>
                                      </p:cBhvr>
                                      <p:tavLst>
                                        <p:tav tm="0">
                                          <p:val>
                                            <p:fltVal val="90"/>
                                          </p:val>
                                        </p:tav>
                                        <p:tav tm="100000">
                                          <p:val>
                                            <p:fltVal val="0"/>
                                          </p:val>
                                        </p:tav>
                                      </p:tavLst>
                                    </p:anim>
                                    <p:animEffect transition="in" filter="fade">
                                      <p:cBhvr>
                                        <p:cTn id="43" dur="1000"/>
                                        <p:tgtEl>
                                          <p:spTgt spid="445"/>
                                        </p:tgtEl>
                                      </p:cBhvr>
                                    </p:animEffect>
                                  </p:childTnLst>
                                </p:cTn>
                              </p:par>
                              <p:par>
                                <p:cTn id="44" presetID="31" presetClass="entr" presetSubtype="0" fill="hold" grpId="0" nodeType="withEffect">
                                  <p:stCondLst>
                                    <p:cond delay="0"/>
                                  </p:stCondLst>
                                  <p:childTnLst>
                                    <p:set>
                                      <p:cBhvr>
                                        <p:cTn id="45" dur="1" fill="hold">
                                          <p:stCondLst>
                                            <p:cond delay="0"/>
                                          </p:stCondLst>
                                        </p:cTn>
                                        <p:tgtEl>
                                          <p:spTgt spid="446"/>
                                        </p:tgtEl>
                                        <p:attrNameLst>
                                          <p:attrName>style.visibility</p:attrName>
                                        </p:attrNameLst>
                                      </p:cBhvr>
                                      <p:to>
                                        <p:strVal val="visible"/>
                                      </p:to>
                                    </p:set>
                                    <p:anim calcmode="lin" valueType="num">
                                      <p:cBhvr>
                                        <p:cTn id="46" dur="1000" fill="hold"/>
                                        <p:tgtEl>
                                          <p:spTgt spid="446"/>
                                        </p:tgtEl>
                                        <p:attrNameLst>
                                          <p:attrName>ppt_w</p:attrName>
                                        </p:attrNameLst>
                                      </p:cBhvr>
                                      <p:tavLst>
                                        <p:tav tm="0">
                                          <p:val>
                                            <p:fltVal val="0"/>
                                          </p:val>
                                        </p:tav>
                                        <p:tav tm="100000">
                                          <p:val>
                                            <p:strVal val="#ppt_w"/>
                                          </p:val>
                                        </p:tav>
                                      </p:tavLst>
                                    </p:anim>
                                    <p:anim calcmode="lin" valueType="num">
                                      <p:cBhvr>
                                        <p:cTn id="47" dur="1000" fill="hold"/>
                                        <p:tgtEl>
                                          <p:spTgt spid="446"/>
                                        </p:tgtEl>
                                        <p:attrNameLst>
                                          <p:attrName>ppt_h</p:attrName>
                                        </p:attrNameLst>
                                      </p:cBhvr>
                                      <p:tavLst>
                                        <p:tav tm="0">
                                          <p:val>
                                            <p:fltVal val="0"/>
                                          </p:val>
                                        </p:tav>
                                        <p:tav tm="100000">
                                          <p:val>
                                            <p:strVal val="#ppt_h"/>
                                          </p:val>
                                        </p:tav>
                                      </p:tavLst>
                                    </p:anim>
                                    <p:anim calcmode="lin" valueType="num">
                                      <p:cBhvr>
                                        <p:cTn id="48" dur="1000" fill="hold"/>
                                        <p:tgtEl>
                                          <p:spTgt spid="446"/>
                                        </p:tgtEl>
                                        <p:attrNameLst>
                                          <p:attrName>style.rotation</p:attrName>
                                        </p:attrNameLst>
                                      </p:cBhvr>
                                      <p:tavLst>
                                        <p:tav tm="0">
                                          <p:val>
                                            <p:fltVal val="90"/>
                                          </p:val>
                                        </p:tav>
                                        <p:tav tm="100000">
                                          <p:val>
                                            <p:fltVal val="0"/>
                                          </p:val>
                                        </p:tav>
                                      </p:tavLst>
                                    </p:anim>
                                    <p:animEffect transition="in" filter="fade">
                                      <p:cBhvr>
                                        <p:cTn id="49" dur="1000"/>
                                        <p:tgtEl>
                                          <p:spTgt spid="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 grpId="0" uiExpand="1" animBg="1"/>
      <p:bldP spid="423" grpId="0" uiExpand="1" animBg="1"/>
      <p:bldP spid="429" grpId="0" animBg="1"/>
      <p:bldP spid="445" grpId="0" animBg="1"/>
      <p:bldP spid="4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32"/>
          <p:cNvSpPr/>
          <p:nvPr/>
        </p:nvSpPr>
        <p:spPr>
          <a:xfrm rot="-6800404">
            <a:off x="2684499" y="-418724"/>
            <a:ext cx="6857617" cy="8029048"/>
          </a:xfrm>
          <a:custGeom>
            <a:avLst/>
            <a:gdLst/>
            <a:ahLst/>
            <a:cxnLst/>
            <a:rect l="l" t="t" r="r" b="b"/>
            <a:pathLst>
              <a:path w="1634490" h="1925002" extrusionOk="0">
                <a:moveTo>
                  <a:pt x="444818" y="0"/>
                </a:moveTo>
                <a:lnTo>
                  <a:pt x="1634490" y="338138"/>
                </a:lnTo>
                <a:lnTo>
                  <a:pt x="1612582" y="414338"/>
                </a:lnTo>
                <a:lnTo>
                  <a:pt x="1563053" y="400050"/>
                </a:lnTo>
                <a:cubicBezTo>
                  <a:pt x="1559243" y="384810"/>
                  <a:pt x="1546860" y="372428"/>
                  <a:pt x="1530668" y="367665"/>
                </a:cubicBezTo>
                <a:cubicBezTo>
                  <a:pt x="1505903" y="360997"/>
                  <a:pt x="1480185" y="375285"/>
                  <a:pt x="1472565" y="400050"/>
                </a:cubicBezTo>
                <a:cubicBezTo>
                  <a:pt x="1465898" y="424815"/>
                  <a:pt x="1480185" y="450533"/>
                  <a:pt x="1504950" y="458153"/>
                </a:cubicBezTo>
                <a:cubicBezTo>
                  <a:pt x="1521143" y="462915"/>
                  <a:pt x="1538288" y="458153"/>
                  <a:pt x="1550670" y="446722"/>
                </a:cubicBezTo>
                <a:lnTo>
                  <a:pt x="1600200" y="461010"/>
                </a:lnTo>
                <a:lnTo>
                  <a:pt x="1564005" y="587693"/>
                </a:lnTo>
                <a:lnTo>
                  <a:pt x="1514475" y="573405"/>
                </a:lnTo>
                <a:cubicBezTo>
                  <a:pt x="1510665" y="558165"/>
                  <a:pt x="1498282" y="545783"/>
                  <a:pt x="1482090" y="541020"/>
                </a:cubicBezTo>
                <a:cubicBezTo>
                  <a:pt x="1457325" y="534353"/>
                  <a:pt x="1431607" y="548640"/>
                  <a:pt x="1423988" y="573405"/>
                </a:cubicBezTo>
                <a:cubicBezTo>
                  <a:pt x="1417320" y="598170"/>
                  <a:pt x="1431607" y="623888"/>
                  <a:pt x="1456373" y="631508"/>
                </a:cubicBezTo>
                <a:cubicBezTo>
                  <a:pt x="1472565" y="636270"/>
                  <a:pt x="1489710" y="631508"/>
                  <a:pt x="1502093" y="620078"/>
                </a:cubicBezTo>
                <a:lnTo>
                  <a:pt x="1551623" y="634365"/>
                </a:lnTo>
                <a:lnTo>
                  <a:pt x="1515428" y="761048"/>
                </a:lnTo>
                <a:lnTo>
                  <a:pt x="1465898" y="746760"/>
                </a:lnTo>
                <a:cubicBezTo>
                  <a:pt x="1462088" y="731520"/>
                  <a:pt x="1449705" y="719138"/>
                  <a:pt x="1433513" y="714375"/>
                </a:cubicBezTo>
                <a:cubicBezTo>
                  <a:pt x="1408748" y="707708"/>
                  <a:pt x="1383030" y="721995"/>
                  <a:pt x="1375410" y="746760"/>
                </a:cubicBezTo>
                <a:cubicBezTo>
                  <a:pt x="1368743" y="771525"/>
                  <a:pt x="1383030" y="797243"/>
                  <a:pt x="1407795" y="804863"/>
                </a:cubicBezTo>
                <a:cubicBezTo>
                  <a:pt x="1423988" y="809625"/>
                  <a:pt x="1441132" y="804863"/>
                  <a:pt x="1453515" y="793433"/>
                </a:cubicBezTo>
                <a:lnTo>
                  <a:pt x="1503045" y="807720"/>
                </a:lnTo>
                <a:lnTo>
                  <a:pt x="1466850" y="934402"/>
                </a:lnTo>
                <a:lnTo>
                  <a:pt x="1417320" y="920115"/>
                </a:lnTo>
                <a:cubicBezTo>
                  <a:pt x="1413510" y="904875"/>
                  <a:pt x="1401128" y="892493"/>
                  <a:pt x="1384935" y="887730"/>
                </a:cubicBezTo>
                <a:cubicBezTo>
                  <a:pt x="1360170" y="881063"/>
                  <a:pt x="1334453" y="895350"/>
                  <a:pt x="1326832" y="920115"/>
                </a:cubicBezTo>
                <a:cubicBezTo>
                  <a:pt x="1320165" y="944880"/>
                  <a:pt x="1334453" y="970598"/>
                  <a:pt x="1359218" y="978218"/>
                </a:cubicBezTo>
                <a:cubicBezTo>
                  <a:pt x="1375410" y="982980"/>
                  <a:pt x="1392555" y="978218"/>
                  <a:pt x="1404938" y="966788"/>
                </a:cubicBezTo>
                <a:lnTo>
                  <a:pt x="1454468" y="981075"/>
                </a:lnTo>
                <a:lnTo>
                  <a:pt x="1418273" y="1107758"/>
                </a:lnTo>
                <a:lnTo>
                  <a:pt x="1368743" y="1093470"/>
                </a:lnTo>
                <a:cubicBezTo>
                  <a:pt x="1364932" y="1078230"/>
                  <a:pt x="1352550" y="1065848"/>
                  <a:pt x="1336357" y="1061085"/>
                </a:cubicBezTo>
                <a:cubicBezTo>
                  <a:pt x="1311593" y="1054418"/>
                  <a:pt x="1285875" y="1068705"/>
                  <a:pt x="1278255" y="1093470"/>
                </a:cubicBezTo>
                <a:cubicBezTo>
                  <a:pt x="1271588" y="1118235"/>
                  <a:pt x="1285875" y="1143953"/>
                  <a:pt x="1310640" y="1151573"/>
                </a:cubicBezTo>
                <a:cubicBezTo>
                  <a:pt x="1326832" y="1156335"/>
                  <a:pt x="1343978" y="1151573"/>
                  <a:pt x="1356360" y="1140143"/>
                </a:cubicBezTo>
                <a:lnTo>
                  <a:pt x="1405890" y="1154430"/>
                </a:lnTo>
                <a:lnTo>
                  <a:pt x="1369695" y="1281113"/>
                </a:lnTo>
                <a:lnTo>
                  <a:pt x="1320165" y="1266825"/>
                </a:lnTo>
                <a:cubicBezTo>
                  <a:pt x="1316355" y="1251585"/>
                  <a:pt x="1303973" y="1239203"/>
                  <a:pt x="1287780" y="1234440"/>
                </a:cubicBezTo>
                <a:cubicBezTo>
                  <a:pt x="1263015" y="1227773"/>
                  <a:pt x="1237298" y="1242060"/>
                  <a:pt x="1229678" y="1266825"/>
                </a:cubicBezTo>
                <a:cubicBezTo>
                  <a:pt x="1223010" y="1291590"/>
                  <a:pt x="1237298" y="1317308"/>
                  <a:pt x="1262063" y="1324928"/>
                </a:cubicBezTo>
                <a:cubicBezTo>
                  <a:pt x="1278255" y="1329690"/>
                  <a:pt x="1295400" y="1324928"/>
                  <a:pt x="1307782" y="1313498"/>
                </a:cubicBezTo>
                <a:lnTo>
                  <a:pt x="1357313" y="1327785"/>
                </a:lnTo>
                <a:lnTo>
                  <a:pt x="1321118" y="1454468"/>
                </a:lnTo>
                <a:lnTo>
                  <a:pt x="1271588" y="1440180"/>
                </a:lnTo>
                <a:cubicBezTo>
                  <a:pt x="1267778" y="1424940"/>
                  <a:pt x="1255395" y="1412558"/>
                  <a:pt x="1239203" y="1407795"/>
                </a:cubicBezTo>
                <a:cubicBezTo>
                  <a:pt x="1214438" y="1401128"/>
                  <a:pt x="1188720" y="1415415"/>
                  <a:pt x="1181100" y="1440180"/>
                </a:cubicBezTo>
                <a:cubicBezTo>
                  <a:pt x="1174432" y="1464945"/>
                  <a:pt x="1188720" y="1490663"/>
                  <a:pt x="1213485" y="1498283"/>
                </a:cubicBezTo>
                <a:cubicBezTo>
                  <a:pt x="1229678" y="1503045"/>
                  <a:pt x="1246823" y="1498283"/>
                  <a:pt x="1259205" y="1486853"/>
                </a:cubicBezTo>
                <a:lnTo>
                  <a:pt x="1308735" y="1501140"/>
                </a:lnTo>
                <a:lnTo>
                  <a:pt x="1272540" y="1627823"/>
                </a:lnTo>
                <a:lnTo>
                  <a:pt x="1223010" y="1613535"/>
                </a:lnTo>
                <a:cubicBezTo>
                  <a:pt x="1219200" y="1598295"/>
                  <a:pt x="1206818" y="1585913"/>
                  <a:pt x="1190625" y="1581150"/>
                </a:cubicBezTo>
                <a:cubicBezTo>
                  <a:pt x="1165860" y="1574483"/>
                  <a:pt x="1140143" y="1588770"/>
                  <a:pt x="1132523" y="1613535"/>
                </a:cubicBezTo>
                <a:cubicBezTo>
                  <a:pt x="1125855" y="1638300"/>
                  <a:pt x="1140143" y="1664018"/>
                  <a:pt x="1164907" y="1671638"/>
                </a:cubicBezTo>
                <a:cubicBezTo>
                  <a:pt x="1181100" y="1676400"/>
                  <a:pt x="1198245" y="1671638"/>
                  <a:pt x="1210628" y="1660208"/>
                </a:cubicBezTo>
                <a:lnTo>
                  <a:pt x="1260157" y="1674495"/>
                </a:lnTo>
                <a:lnTo>
                  <a:pt x="1223963" y="1801178"/>
                </a:lnTo>
                <a:lnTo>
                  <a:pt x="1174432" y="1786890"/>
                </a:lnTo>
                <a:cubicBezTo>
                  <a:pt x="1170623" y="1771650"/>
                  <a:pt x="1158240" y="1759268"/>
                  <a:pt x="1142048" y="1754505"/>
                </a:cubicBezTo>
                <a:cubicBezTo>
                  <a:pt x="1117282" y="1747838"/>
                  <a:pt x="1091565" y="1762125"/>
                  <a:pt x="1083945" y="1786890"/>
                </a:cubicBezTo>
                <a:cubicBezTo>
                  <a:pt x="1077278" y="1811655"/>
                  <a:pt x="1091565" y="1837373"/>
                  <a:pt x="1116330" y="1844993"/>
                </a:cubicBezTo>
                <a:cubicBezTo>
                  <a:pt x="1132523" y="1849755"/>
                  <a:pt x="1149668" y="1844993"/>
                  <a:pt x="1162050" y="1833563"/>
                </a:cubicBezTo>
                <a:lnTo>
                  <a:pt x="1211580" y="1847850"/>
                </a:lnTo>
                <a:lnTo>
                  <a:pt x="1189673" y="1925003"/>
                </a:lnTo>
                <a:lnTo>
                  <a:pt x="0" y="1586865"/>
                </a:lnTo>
                <a:lnTo>
                  <a:pt x="444818" y="0"/>
                </a:lnTo>
                <a:close/>
              </a:path>
            </a:pathLst>
          </a:custGeom>
          <a:solidFill>
            <a:srgbClr val="FFFFFF"/>
          </a:solidFill>
          <a:ln>
            <a:noFill/>
          </a:ln>
          <a:effectLst>
            <a:outerShdw blurRad="57150" dist="19050" dir="5400000" algn="bl" rotWithShape="0">
              <a:srgbClr val="000000">
                <a:alpha val="298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600" b="0" i="0" u="none" strike="noStrike" cap="none" dirty="0">
              <a:solidFill>
                <a:srgbClr val="000000"/>
              </a:solidFill>
              <a:latin typeface="Felix Titling" panose="04060505060202020A04" pitchFamily="82" charset="0"/>
              <a:ea typeface="Calibri"/>
              <a:cs typeface="Calibri"/>
              <a:sym typeface="Calibri"/>
            </a:endParaRPr>
          </a:p>
        </p:txBody>
      </p:sp>
      <p:grpSp>
        <p:nvGrpSpPr>
          <p:cNvPr id="512" name="Google Shape;512;p32"/>
          <p:cNvGrpSpPr/>
          <p:nvPr/>
        </p:nvGrpSpPr>
        <p:grpSpPr>
          <a:xfrm rot="2112144">
            <a:off x="1968529" y="6035392"/>
            <a:ext cx="2529871" cy="579563"/>
            <a:chOff x="5438339" y="233749"/>
            <a:chExt cx="5585545" cy="1279581"/>
          </a:xfrm>
        </p:grpSpPr>
        <p:sp>
          <p:nvSpPr>
            <p:cNvPr id="513" name="Google Shape;513;p32"/>
            <p:cNvSpPr/>
            <p:nvPr/>
          </p:nvSpPr>
          <p:spPr>
            <a:xfrm>
              <a:off x="5438339" y="233749"/>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90320" y="635269"/>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4" name="Google Shape;514;p32"/>
            <p:cNvSpPr/>
            <p:nvPr/>
          </p:nvSpPr>
          <p:spPr>
            <a:xfrm>
              <a:off x="6151773" y="1267163"/>
              <a:ext cx="87247" cy="89542"/>
            </a:xfrm>
            <a:custGeom>
              <a:avLst/>
              <a:gdLst/>
              <a:ahLst/>
              <a:cxnLst/>
              <a:rect l="l" t="t" r="r" b="b"/>
              <a:pathLst>
                <a:path w="87247" h="89542" extrusionOk="0">
                  <a:moveTo>
                    <a:pt x="41719" y="0"/>
                  </a:moveTo>
                  <a:cubicBezTo>
                    <a:pt x="-16384" y="0"/>
                    <a:pt x="-12574" y="89535"/>
                    <a:pt x="45529" y="89535"/>
                  </a:cubicBezTo>
                  <a:cubicBezTo>
                    <a:pt x="103631" y="90488"/>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5" name="Google Shape;515;p32"/>
            <p:cNvSpPr/>
            <p:nvPr/>
          </p:nvSpPr>
          <p:spPr>
            <a:xfrm>
              <a:off x="6754706" y="923311"/>
              <a:ext cx="86533" cy="89535"/>
            </a:xfrm>
            <a:custGeom>
              <a:avLst/>
              <a:gdLst/>
              <a:ahLst/>
              <a:cxnLst/>
              <a:rect l="l" t="t" r="r" b="b"/>
              <a:pathLst>
                <a:path w="86533" h="89535" extrusionOk="0">
                  <a:moveTo>
                    <a:pt x="41719" y="0"/>
                  </a:moveTo>
                  <a:cubicBezTo>
                    <a:pt x="-16384" y="0"/>
                    <a:pt x="-12574" y="89535"/>
                    <a:pt x="45529" y="89535"/>
                  </a:cubicBezTo>
                  <a:cubicBezTo>
                    <a:pt x="102679" y="89535"/>
                    <a:pt x="98869"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6" name="Google Shape;516;p32"/>
            <p:cNvSpPr/>
            <p:nvPr/>
          </p:nvSpPr>
          <p:spPr>
            <a:xfrm>
              <a:off x="6287981" y="506116"/>
              <a:ext cx="86879" cy="89542"/>
            </a:xfrm>
            <a:custGeom>
              <a:avLst/>
              <a:gdLst/>
              <a:ahLst/>
              <a:cxnLst/>
              <a:rect l="l" t="t" r="r" b="b"/>
              <a:pathLst>
                <a:path w="86879" h="89542" extrusionOk="0">
                  <a:moveTo>
                    <a:pt x="41719" y="0"/>
                  </a:moveTo>
                  <a:cubicBezTo>
                    <a:pt x="-16384" y="0"/>
                    <a:pt x="-12574" y="89535"/>
                    <a:pt x="45529" y="89535"/>
                  </a:cubicBezTo>
                  <a:cubicBezTo>
                    <a:pt x="102679" y="90487"/>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7" name="Google Shape;517;p32"/>
            <p:cNvSpPr/>
            <p:nvPr/>
          </p:nvSpPr>
          <p:spPr>
            <a:xfrm>
              <a:off x="7370021" y="43848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8" name="Google Shape;518;p32"/>
            <p:cNvSpPr/>
            <p:nvPr/>
          </p:nvSpPr>
          <p:spPr>
            <a:xfrm>
              <a:off x="7397643" y="1330980"/>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19" name="Google Shape;519;p32"/>
            <p:cNvSpPr/>
            <p:nvPr/>
          </p:nvSpPr>
          <p:spPr>
            <a:xfrm>
              <a:off x="8135831" y="918548"/>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0" name="Google Shape;520;p32"/>
            <p:cNvSpPr/>
            <p:nvPr/>
          </p:nvSpPr>
          <p:spPr>
            <a:xfrm>
              <a:off x="8729238" y="41562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1" name="Google Shape;521;p32"/>
            <p:cNvSpPr/>
            <p:nvPr/>
          </p:nvSpPr>
          <p:spPr>
            <a:xfrm>
              <a:off x="8824488" y="1317646"/>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2" name="Google Shape;522;p32"/>
            <p:cNvSpPr/>
            <p:nvPr/>
          </p:nvSpPr>
          <p:spPr>
            <a:xfrm>
              <a:off x="9526481" y="882353"/>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3" name="Google Shape;523;p32"/>
            <p:cNvSpPr/>
            <p:nvPr/>
          </p:nvSpPr>
          <p:spPr>
            <a:xfrm>
              <a:off x="10134176" y="443251"/>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4" name="Google Shape;524;p32"/>
            <p:cNvSpPr/>
            <p:nvPr/>
          </p:nvSpPr>
          <p:spPr>
            <a:xfrm>
              <a:off x="10233236" y="1312883"/>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525" name="Google Shape;525;p32"/>
          <p:cNvGrpSpPr/>
          <p:nvPr/>
        </p:nvGrpSpPr>
        <p:grpSpPr>
          <a:xfrm rot="2112144">
            <a:off x="7909928" y="480524"/>
            <a:ext cx="2529871" cy="579563"/>
            <a:chOff x="5438339" y="233749"/>
            <a:chExt cx="5585545" cy="1279581"/>
          </a:xfrm>
        </p:grpSpPr>
        <p:sp>
          <p:nvSpPr>
            <p:cNvPr id="526" name="Google Shape;526;p32"/>
            <p:cNvSpPr/>
            <p:nvPr/>
          </p:nvSpPr>
          <p:spPr>
            <a:xfrm>
              <a:off x="5438339" y="233749"/>
              <a:ext cx="5585545" cy="1279581"/>
            </a:xfrm>
            <a:custGeom>
              <a:avLst/>
              <a:gdLst/>
              <a:ahLst/>
              <a:cxnLst/>
              <a:rect l="l" t="t" r="r" b="b"/>
              <a:pathLst>
                <a:path w="5585545" h="1279581" extrusionOk="0">
                  <a:moveTo>
                    <a:pt x="50303" y="64721"/>
                  </a:moveTo>
                  <a:cubicBezTo>
                    <a:pt x="-63997" y="80914"/>
                    <a:pt x="184605" y="208549"/>
                    <a:pt x="252233" y="280939"/>
                  </a:cubicBezTo>
                  <a:cubicBezTo>
                    <a:pt x="263663" y="293321"/>
                    <a:pt x="276045" y="306656"/>
                    <a:pt x="276045" y="321896"/>
                  </a:cubicBezTo>
                  <a:cubicBezTo>
                    <a:pt x="276998" y="344756"/>
                    <a:pt x="250328" y="362854"/>
                    <a:pt x="224610" y="375236"/>
                  </a:cubicBezTo>
                  <a:cubicBezTo>
                    <a:pt x="194130" y="389524"/>
                    <a:pt x="161745" y="400954"/>
                    <a:pt x="128408" y="408574"/>
                  </a:cubicBezTo>
                  <a:cubicBezTo>
                    <a:pt x="112215" y="412384"/>
                    <a:pt x="94118" y="416194"/>
                    <a:pt x="83640" y="425719"/>
                  </a:cubicBezTo>
                  <a:cubicBezTo>
                    <a:pt x="63638" y="443816"/>
                    <a:pt x="75068" y="470486"/>
                    <a:pt x="90308" y="491441"/>
                  </a:cubicBezTo>
                  <a:cubicBezTo>
                    <a:pt x="116025" y="526684"/>
                    <a:pt x="148410" y="559069"/>
                    <a:pt x="169365" y="597169"/>
                  </a:cubicBezTo>
                  <a:cubicBezTo>
                    <a:pt x="190320" y="635269"/>
                    <a:pt x="196035" y="679084"/>
                    <a:pt x="168413" y="714326"/>
                  </a:cubicBezTo>
                  <a:cubicBezTo>
                    <a:pt x="140790" y="748616"/>
                    <a:pt x="88403" y="764809"/>
                    <a:pt x="41730" y="782906"/>
                  </a:cubicBezTo>
                  <a:cubicBezTo>
                    <a:pt x="24585" y="789574"/>
                    <a:pt x="6488" y="797194"/>
                    <a:pt x="1725" y="811481"/>
                  </a:cubicBezTo>
                  <a:cubicBezTo>
                    <a:pt x="-3990" y="825769"/>
                    <a:pt x="5535" y="841009"/>
                    <a:pt x="15060" y="853391"/>
                  </a:cubicBezTo>
                  <a:cubicBezTo>
                    <a:pt x="67448" y="925781"/>
                    <a:pt x="118883" y="999124"/>
                    <a:pt x="171270" y="1071514"/>
                  </a:cubicBezTo>
                  <a:cubicBezTo>
                    <a:pt x="102690" y="1118186"/>
                    <a:pt x="48398" y="1177241"/>
                    <a:pt x="14108" y="1241059"/>
                  </a:cubicBezTo>
                  <a:cubicBezTo>
                    <a:pt x="47445" y="1247726"/>
                    <a:pt x="80783" y="1253441"/>
                    <a:pt x="114120" y="1260109"/>
                  </a:cubicBezTo>
                  <a:cubicBezTo>
                    <a:pt x="114120" y="1260109"/>
                    <a:pt x="4496573" y="1303924"/>
                    <a:pt x="5381446" y="1260109"/>
                  </a:cubicBezTo>
                  <a:cubicBezTo>
                    <a:pt x="5408116" y="1259156"/>
                    <a:pt x="5433833" y="1258204"/>
                    <a:pt x="5460503" y="1259156"/>
                  </a:cubicBezTo>
                  <a:cubicBezTo>
                    <a:pt x="5472885" y="1204864"/>
                    <a:pt x="5453835" y="1147714"/>
                    <a:pt x="5408116" y="1103899"/>
                  </a:cubicBezTo>
                  <a:cubicBezTo>
                    <a:pt x="5402401" y="1099136"/>
                    <a:pt x="5396685" y="1093421"/>
                    <a:pt x="5394780" y="1086754"/>
                  </a:cubicBezTo>
                  <a:cubicBezTo>
                    <a:pt x="5391923" y="1076276"/>
                    <a:pt x="5399543" y="1066751"/>
                    <a:pt x="5409068" y="1059131"/>
                  </a:cubicBezTo>
                  <a:cubicBezTo>
                    <a:pt x="5453835" y="1020079"/>
                    <a:pt x="5530035" y="1001029"/>
                    <a:pt x="5554801" y="953404"/>
                  </a:cubicBezTo>
                  <a:cubicBezTo>
                    <a:pt x="5573851" y="917209"/>
                    <a:pt x="5553848" y="874346"/>
                    <a:pt x="5519558" y="844819"/>
                  </a:cubicBezTo>
                  <a:cubicBezTo>
                    <a:pt x="5485268" y="815291"/>
                    <a:pt x="5438596" y="797194"/>
                    <a:pt x="5392876" y="779096"/>
                  </a:cubicBezTo>
                  <a:cubicBezTo>
                    <a:pt x="5364301" y="767666"/>
                    <a:pt x="5330963" y="749569"/>
                    <a:pt x="5336678" y="725756"/>
                  </a:cubicBezTo>
                  <a:cubicBezTo>
                    <a:pt x="5339535" y="712421"/>
                    <a:pt x="5353823" y="701944"/>
                    <a:pt x="5368110" y="694324"/>
                  </a:cubicBezTo>
                  <a:cubicBezTo>
                    <a:pt x="5435738" y="654319"/>
                    <a:pt x="5519558" y="626696"/>
                    <a:pt x="5567183" y="572404"/>
                  </a:cubicBezTo>
                  <a:cubicBezTo>
                    <a:pt x="5578613" y="560021"/>
                    <a:pt x="5587185" y="544781"/>
                    <a:pt x="5585280" y="529541"/>
                  </a:cubicBezTo>
                  <a:cubicBezTo>
                    <a:pt x="5583376" y="507634"/>
                    <a:pt x="5561468" y="490489"/>
                    <a:pt x="5540513" y="476201"/>
                  </a:cubicBezTo>
                  <a:cubicBezTo>
                    <a:pt x="5468123" y="427624"/>
                    <a:pt x="5382398" y="392381"/>
                    <a:pt x="5298578" y="355234"/>
                  </a:cubicBezTo>
                  <a:cubicBezTo>
                    <a:pt x="5290005" y="351424"/>
                    <a:pt x="5280480" y="347614"/>
                    <a:pt x="5277623" y="339994"/>
                  </a:cubicBezTo>
                  <a:cubicBezTo>
                    <a:pt x="5272860" y="330469"/>
                    <a:pt x="5280480" y="320944"/>
                    <a:pt x="5288101" y="312371"/>
                  </a:cubicBezTo>
                  <a:cubicBezTo>
                    <a:pt x="5362396" y="232361"/>
                    <a:pt x="5470028" y="165686"/>
                    <a:pt x="5502413" y="71389"/>
                  </a:cubicBezTo>
                  <a:cubicBezTo>
                    <a:pt x="5433833" y="57101"/>
                    <a:pt x="5360491" y="53291"/>
                    <a:pt x="5290005" y="60911"/>
                  </a:cubicBezTo>
                  <a:cubicBezTo>
                    <a:pt x="5286196" y="59959"/>
                    <a:pt x="1064715" y="-78154"/>
                    <a:pt x="50303" y="64721"/>
                  </a:cubicBezTo>
                  <a:close/>
                </a:path>
              </a:pathLst>
            </a:custGeom>
            <a:solidFill>
              <a:schemeClr val="accent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7" name="Google Shape;527;p32"/>
            <p:cNvSpPr/>
            <p:nvPr/>
          </p:nvSpPr>
          <p:spPr>
            <a:xfrm>
              <a:off x="6151773" y="1267163"/>
              <a:ext cx="87247" cy="89542"/>
            </a:xfrm>
            <a:custGeom>
              <a:avLst/>
              <a:gdLst/>
              <a:ahLst/>
              <a:cxnLst/>
              <a:rect l="l" t="t" r="r" b="b"/>
              <a:pathLst>
                <a:path w="87247" h="89542" extrusionOk="0">
                  <a:moveTo>
                    <a:pt x="41719" y="0"/>
                  </a:moveTo>
                  <a:cubicBezTo>
                    <a:pt x="-16384" y="0"/>
                    <a:pt x="-12574" y="89535"/>
                    <a:pt x="45529" y="89535"/>
                  </a:cubicBezTo>
                  <a:cubicBezTo>
                    <a:pt x="103631" y="90488"/>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8" name="Google Shape;528;p32"/>
            <p:cNvSpPr/>
            <p:nvPr/>
          </p:nvSpPr>
          <p:spPr>
            <a:xfrm>
              <a:off x="6754706" y="923311"/>
              <a:ext cx="86533" cy="89535"/>
            </a:xfrm>
            <a:custGeom>
              <a:avLst/>
              <a:gdLst/>
              <a:ahLst/>
              <a:cxnLst/>
              <a:rect l="l" t="t" r="r" b="b"/>
              <a:pathLst>
                <a:path w="86533" h="89535" extrusionOk="0">
                  <a:moveTo>
                    <a:pt x="41719" y="0"/>
                  </a:moveTo>
                  <a:cubicBezTo>
                    <a:pt x="-16384" y="0"/>
                    <a:pt x="-12574" y="89535"/>
                    <a:pt x="45529" y="89535"/>
                  </a:cubicBezTo>
                  <a:cubicBezTo>
                    <a:pt x="102679" y="89535"/>
                    <a:pt x="98869"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29" name="Google Shape;529;p32"/>
            <p:cNvSpPr/>
            <p:nvPr/>
          </p:nvSpPr>
          <p:spPr>
            <a:xfrm>
              <a:off x="6287981" y="506116"/>
              <a:ext cx="86879" cy="89542"/>
            </a:xfrm>
            <a:custGeom>
              <a:avLst/>
              <a:gdLst/>
              <a:ahLst/>
              <a:cxnLst/>
              <a:rect l="l" t="t" r="r" b="b"/>
              <a:pathLst>
                <a:path w="86879" h="89542" extrusionOk="0">
                  <a:moveTo>
                    <a:pt x="41719" y="0"/>
                  </a:moveTo>
                  <a:cubicBezTo>
                    <a:pt x="-16384" y="0"/>
                    <a:pt x="-12574" y="89535"/>
                    <a:pt x="45529" y="89535"/>
                  </a:cubicBezTo>
                  <a:cubicBezTo>
                    <a:pt x="102679" y="90487"/>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0" name="Google Shape;530;p32"/>
            <p:cNvSpPr/>
            <p:nvPr/>
          </p:nvSpPr>
          <p:spPr>
            <a:xfrm>
              <a:off x="7370021" y="43848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1" name="Google Shape;531;p32"/>
            <p:cNvSpPr/>
            <p:nvPr/>
          </p:nvSpPr>
          <p:spPr>
            <a:xfrm>
              <a:off x="7397643" y="1330980"/>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2" name="Google Shape;532;p32"/>
            <p:cNvSpPr/>
            <p:nvPr/>
          </p:nvSpPr>
          <p:spPr>
            <a:xfrm>
              <a:off x="8135831" y="918548"/>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3" name="Google Shape;533;p32"/>
            <p:cNvSpPr/>
            <p:nvPr/>
          </p:nvSpPr>
          <p:spPr>
            <a:xfrm>
              <a:off x="8729238" y="415628"/>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4" name="Google Shape;534;p32"/>
            <p:cNvSpPr/>
            <p:nvPr/>
          </p:nvSpPr>
          <p:spPr>
            <a:xfrm>
              <a:off x="8824488" y="1317646"/>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5" name="Google Shape;535;p32"/>
            <p:cNvSpPr/>
            <p:nvPr/>
          </p:nvSpPr>
          <p:spPr>
            <a:xfrm>
              <a:off x="9526481" y="882353"/>
              <a:ext cx="87247" cy="89535"/>
            </a:xfrm>
            <a:custGeom>
              <a:avLst/>
              <a:gdLst/>
              <a:ahLst/>
              <a:cxnLst/>
              <a:rect l="l" t="t" r="r" b="b"/>
              <a:pathLst>
                <a:path w="87247" h="89535"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6" name="Google Shape;536;p32"/>
            <p:cNvSpPr/>
            <p:nvPr/>
          </p:nvSpPr>
          <p:spPr>
            <a:xfrm>
              <a:off x="10134176" y="443251"/>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37" name="Google Shape;537;p32"/>
            <p:cNvSpPr/>
            <p:nvPr/>
          </p:nvSpPr>
          <p:spPr>
            <a:xfrm>
              <a:off x="10233236" y="1312883"/>
              <a:ext cx="87247" cy="89534"/>
            </a:xfrm>
            <a:custGeom>
              <a:avLst/>
              <a:gdLst/>
              <a:ahLst/>
              <a:cxnLst/>
              <a:rect l="l" t="t" r="r" b="b"/>
              <a:pathLst>
                <a:path w="87247" h="89534" extrusionOk="0">
                  <a:moveTo>
                    <a:pt x="41719" y="0"/>
                  </a:moveTo>
                  <a:cubicBezTo>
                    <a:pt x="-16384" y="0"/>
                    <a:pt x="-12574" y="89535"/>
                    <a:pt x="45529" y="89535"/>
                  </a:cubicBezTo>
                  <a:cubicBezTo>
                    <a:pt x="103631" y="89535"/>
                    <a:pt x="99821" y="0"/>
                    <a:pt x="41719"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538" name="Google Shape;538;p32"/>
          <p:cNvSpPr txBox="1">
            <a:spLocks noGrp="1"/>
          </p:cNvSpPr>
          <p:nvPr>
            <p:ph type="title"/>
          </p:nvPr>
        </p:nvSpPr>
        <p:spPr>
          <a:xfrm rot="21076493">
            <a:off x="1822643" y="1412870"/>
            <a:ext cx="8526944" cy="3958538"/>
          </a:xfrm>
          <a:prstGeom prst="rect">
            <a:avLst/>
          </a:prstGeom>
          <a:noFill/>
          <a:ln>
            <a:noFill/>
          </a:ln>
        </p:spPr>
        <p:txBody>
          <a:bodyPr spcFirstLastPara="1" wrap="square" lIns="121900" tIns="121900" rIns="121900" bIns="121900" anchor="b" anchorCtr="0">
            <a:noAutofit/>
          </a:bodyPr>
          <a:lstStyle/>
          <a:p>
            <a:r>
              <a:rPr lang="en-US" sz="1600" dirty="0" smtClean="0">
                <a:latin typeface="Copperplate Gothic Light" panose="020E0507020206020404" pitchFamily="34" charset="0"/>
              </a:rPr>
              <a:t>MKCHM </a:t>
            </a:r>
            <a:r>
              <a:rPr lang="en-US" sz="1600" dirty="0" err="1" smtClean="0">
                <a:latin typeface="Copperplate Gothic Light" panose="020E0507020206020404" pitchFamily="34" charset="0"/>
              </a:rPr>
              <a:t>adalah</a:t>
            </a:r>
            <a:r>
              <a:rPr lang="en-US" sz="1600" dirty="0" smtClean="0">
                <a:latin typeface="Copperplate Gothic Light" panose="020E0507020206020404" pitchFamily="34" charset="0"/>
              </a:rPr>
              <a:t> </a:t>
            </a:r>
            <a:r>
              <a:rPr lang="en-US" sz="1400" dirty="0" err="1" smtClean="0">
                <a:latin typeface="Copperplate Gothic Light" panose="020E0507020206020404" pitchFamily="34" charset="0"/>
              </a:rPr>
              <a:t>sebuah</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putusan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resmi</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persyarikatan</a:t>
            </a:r>
            <a:r>
              <a:rPr lang="en-US" sz="1600" dirty="0" smtClean="0">
                <a:latin typeface="Copperplate Gothic Light" panose="020E0507020206020404" pitchFamily="34" charset="0"/>
              </a:rPr>
              <a:t> yang </a:t>
            </a:r>
            <a:r>
              <a:rPr lang="en-US" sz="1600" dirty="0" err="1" smtClean="0">
                <a:latin typeface="Copperplate Gothic Light" panose="020E0507020206020404" pitchFamily="34" charset="0"/>
              </a:rPr>
              <a:t>disahkan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oleh</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sidang</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Tanwir</a:t>
            </a:r>
            <a:r>
              <a:rPr lang="en-US" sz="1600" dirty="0" smtClean="0">
                <a:latin typeface="Copperplate Gothic Light" panose="020E0507020206020404" pitchFamily="34" charset="0"/>
              </a:rPr>
              <a:t> di </a:t>
            </a:r>
            <a:r>
              <a:rPr lang="en-US" sz="1600" dirty="0" err="1" smtClean="0">
                <a:latin typeface="Copperplate Gothic Light" panose="020E0507020206020404" pitchFamily="34" charset="0"/>
              </a:rPr>
              <a:t>Ponorogo</a:t>
            </a:r>
            <a:r>
              <a:rPr lang="en-US" sz="1600" dirty="0" smtClean="0">
                <a:latin typeface="Copperplate Gothic Light" panose="020E0507020206020404" pitchFamily="34" charset="0"/>
              </a:rPr>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berisi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matan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atau</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teks</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keyakinan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cita-cita</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hidup</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persyarikatan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Muhammadiyah</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Muhammadiyah</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menyadari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kewajibannya</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berjuang</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mengajak</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segenap</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golongan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lapisan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bangsa</a:t>
            </a:r>
            <a:r>
              <a:rPr lang="en-US" sz="1600" dirty="0" smtClean="0">
                <a:latin typeface="Copperplate Gothic Light" panose="020E0507020206020404" pitchFamily="34" charset="0"/>
              </a:rPr>
              <a:t> Indonesia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untuk</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mengatu</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membangun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tanah</a:t>
            </a:r>
            <a:r>
              <a:rPr lang="en-US" sz="1600" dirty="0" smtClean="0">
                <a:latin typeface="Copperplate Gothic Light" panose="020E0507020206020404" pitchFamily="34" charset="0"/>
              </a:rPr>
              <a:t> air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Negara Indonesia </a:t>
            </a:r>
            <a:r>
              <a:rPr lang="en-US" sz="1600" dirty="0" err="1" smtClean="0">
                <a:latin typeface="Copperplate Gothic Light" panose="020E0507020206020404" pitchFamily="34" charset="0"/>
              </a:rPr>
              <a:t>sehingga</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masyakarat</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smtClean="0">
                <a:latin typeface="Copperplate Gothic Light" panose="020E0507020206020404" pitchFamily="34" charset="0"/>
              </a:rPr>
              <a:t>Negara </a:t>
            </a:r>
            <a:r>
              <a:rPr lang="en-US" sz="1600" dirty="0" err="1" smtClean="0">
                <a:latin typeface="Copperplate Gothic Light" panose="020E0507020206020404" pitchFamily="34" charset="0"/>
              </a:rPr>
              <a:t>adil</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makmur</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sejahtera</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bahagia</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smtClean="0">
                <a:latin typeface="Copperplate Gothic Light" panose="020E0507020206020404" pitchFamily="34" charset="0"/>
              </a:rPr>
              <a:t>material </a:t>
            </a:r>
            <a:r>
              <a:rPr lang="en-US" sz="1600" dirty="0" err="1" smtClean="0">
                <a:latin typeface="Copperplate Gothic Light" panose="020E0507020206020404" pitchFamily="34" charset="0"/>
              </a:rPr>
              <a:t>dan</a:t>
            </a:r>
            <a:r>
              <a:rPr lang="en-US" sz="1600" dirty="0" smtClean="0">
                <a:latin typeface="Copperplate Gothic Light" panose="020E0507020206020404" pitchFamily="34" charset="0"/>
              </a:rPr>
              <a:t> spiritual yang </a:t>
            </a:r>
            <a:r>
              <a:rPr lang="en-US" sz="1600" dirty="0" err="1" smtClean="0">
                <a:latin typeface="Copperplate Gothic Light" panose="020E0507020206020404" pitchFamily="34" charset="0"/>
              </a:rPr>
              <a:t>diridhoi</a:t>
            </a:r>
            <a:r>
              <a:rPr lang="en-US" sz="1600" dirty="0" smtClean="0">
                <a:latin typeface="Copperplate Gothic Light" panose="020E0507020206020404" pitchFamily="34" charset="0"/>
              </a:rPr>
              <a:t> Allah SWT.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Namun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demikian</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smtClean="0">
                <a:latin typeface="Copperplate Gothic Light" panose="020E0507020206020404" pitchFamily="34" charset="0"/>
              </a:rPr>
              <a:t>MKCHM </a:t>
            </a:r>
            <a:r>
              <a:rPr lang="en-US" sz="1600" dirty="0" err="1" smtClean="0">
                <a:latin typeface="Copperplate Gothic Light" panose="020E0507020206020404" pitchFamily="34" charset="0"/>
              </a:rPr>
              <a:t>sebagai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materi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ideologi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didukung</a:t>
            </a:r>
            <a:r>
              <a:rPr lang="en-US" sz="1600" dirty="0" smtClean="0">
                <a:latin typeface="Copperplate Gothic Light" panose="020E0507020206020404" pitchFamily="34" charset="0"/>
              </a:rPr>
              <a:t> pula </a:t>
            </a:r>
            <a:r>
              <a:rPr lang="en-US" sz="1600" dirty="0" err="1" smtClean="0">
                <a:latin typeface="Copperplate Gothic Light" panose="020E0507020206020404" pitchFamily="34" charset="0"/>
              </a:rPr>
              <a:t>dengan</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putusan-putusan</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organisasi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lainnya</a:t>
            </a:r>
            <a:r>
              <a:rPr lang="en-US" sz="1600" dirty="0" smtClean="0">
                <a:latin typeface="Copperplate Gothic Light" panose="020E0507020206020404" pitchFamily="34" charset="0"/>
              </a:rPr>
              <a:t> yang </a:t>
            </a:r>
            <a:r>
              <a:rPr lang="en-US" sz="1600" dirty="0" err="1" smtClean="0">
                <a:latin typeface="Copperplate Gothic Light" panose="020E0507020206020404" pitchFamily="34" charset="0"/>
              </a:rPr>
              <a:t>menjadi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pedoman</a:t>
            </a:r>
            <a:r>
              <a:rPr lang="en-US" sz="1600" dirty="0" smtClean="0">
                <a:latin typeface="Copperplate Gothic Light" panose="020E0507020206020404" pitchFamily="34" charset="0"/>
              </a:rPr>
              <a:t> </a:t>
            </a:r>
            <a:br>
              <a:rPr lang="en-US" sz="1600" dirty="0" smtClean="0">
                <a:latin typeface="Copperplate Gothic Light" panose="020E0507020206020404" pitchFamily="34" charset="0"/>
              </a:rPr>
            </a:br>
            <a:r>
              <a:rPr lang="en-US" sz="1600" dirty="0" err="1" smtClean="0">
                <a:latin typeface="Copperplate Gothic Light" panose="020E0507020206020404" pitchFamily="34" charset="0"/>
              </a:rPr>
              <a:t>resmi</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dalam</a:t>
            </a:r>
            <a:r>
              <a:rPr lang="en-US" sz="1600" dirty="0" smtClean="0">
                <a:latin typeface="Copperplate Gothic Light" panose="020E0507020206020404" pitchFamily="34" charset="0"/>
              </a:rPr>
              <a:t> </a:t>
            </a:r>
            <a:r>
              <a:rPr lang="en-US" sz="1600" dirty="0" err="1" smtClean="0">
                <a:latin typeface="Copperplate Gothic Light" panose="020E0507020206020404" pitchFamily="34" charset="0"/>
              </a:rPr>
              <a:t>Muhammadiyah</a:t>
            </a:r>
            <a:endParaRPr sz="1600" dirty="0">
              <a:latin typeface="Copperplate Gothic Light" panose="020E0507020206020404" pitchFamily="34" charset="0"/>
            </a:endParaRPr>
          </a:p>
        </p:txBody>
      </p:sp>
      <p:grpSp>
        <p:nvGrpSpPr>
          <p:cNvPr id="540" name="Google Shape;540;p32"/>
          <p:cNvGrpSpPr/>
          <p:nvPr/>
        </p:nvGrpSpPr>
        <p:grpSpPr>
          <a:xfrm rot="12382553">
            <a:off x="10185707" y="5512785"/>
            <a:ext cx="1321014" cy="1265881"/>
            <a:chOff x="1862977" y="593376"/>
            <a:chExt cx="1320998" cy="1265866"/>
          </a:xfrm>
        </p:grpSpPr>
        <p:sp>
          <p:nvSpPr>
            <p:cNvPr id="541" name="Google Shape;541;p32"/>
            <p:cNvSpPr/>
            <p:nvPr/>
          </p:nvSpPr>
          <p:spPr>
            <a:xfrm>
              <a:off x="1863422" y="59337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2"/>
            </a:solidFill>
            <a:ln>
              <a:noFill/>
            </a:ln>
            <a:effectLst>
              <a:outerShdw blurRad="50800" dist="38100" dir="43200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42" name="Google Shape;542;p32"/>
            <p:cNvSpPr/>
            <p:nvPr/>
          </p:nvSpPr>
          <p:spPr>
            <a:xfrm>
              <a:off x="1862977" y="85105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a:effectLst>
              <a:outerShdw blurRad="57150" dist="19050" dir="5400000" algn="bl" rotWithShape="0">
                <a:srgbClr val="000000">
                  <a:alpha val="5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grpSp>
        <p:nvGrpSpPr>
          <p:cNvPr id="543" name="Google Shape;543;p32"/>
          <p:cNvGrpSpPr/>
          <p:nvPr/>
        </p:nvGrpSpPr>
        <p:grpSpPr>
          <a:xfrm rot="1880347">
            <a:off x="1182867" y="774626"/>
            <a:ext cx="1320992" cy="1265860"/>
            <a:chOff x="1862977" y="593376"/>
            <a:chExt cx="1320998" cy="1265866"/>
          </a:xfrm>
        </p:grpSpPr>
        <p:sp>
          <p:nvSpPr>
            <p:cNvPr id="544" name="Google Shape;544;p32"/>
            <p:cNvSpPr/>
            <p:nvPr/>
          </p:nvSpPr>
          <p:spPr>
            <a:xfrm>
              <a:off x="1863422" y="593376"/>
              <a:ext cx="1320553" cy="1265866"/>
            </a:xfrm>
            <a:custGeom>
              <a:avLst/>
              <a:gdLst/>
              <a:ahLst/>
              <a:cxnLst/>
              <a:rect l="l" t="t" r="r" b="b"/>
              <a:pathLst>
                <a:path w="2918349" h="2797493" extrusionOk="0">
                  <a:moveTo>
                    <a:pt x="1290514" y="0"/>
                  </a:moveTo>
                  <a:cubicBezTo>
                    <a:pt x="1381002" y="0"/>
                    <a:pt x="1466727" y="30480"/>
                    <a:pt x="1537212" y="88583"/>
                  </a:cubicBezTo>
                  <a:lnTo>
                    <a:pt x="2773557" y="1094423"/>
                  </a:lnTo>
                  <a:cubicBezTo>
                    <a:pt x="2865949" y="1169670"/>
                    <a:pt x="2919289" y="1280160"/>
                    <a:pt x="2918337" y="1399223"/>
                  </a:cubicBezTo>
                  <a:cubicBezTo>
                    <a:pt x="2918337" y="1518285"/>
                    <a:pt x="2865949" y="1628775"/>
                    <a:pt x="2773557" y="1704023"/>
                  </a:cubicBezTo>
                  <a:lnTo>
                    <a:pt x="1536259" y="2708910"/>
                  </a:lnTo>
                  <a:cubicBezTo>
                    <a:pt x="1464822" y="2767013"/>
                    <a:pt x="1380049" y="2797493"/>
                    <a:pt x="1289562" y="2797493"/>
                  </a:cubicBezTo>
                  <a:cubicBezTo>
                    <a:pt x="1072392" y="2797493"/>
                    <a:pt x="895227" y="2621280"/>
                    <a:pt x="895227" y="2405063"/>
                  </a:cubicBezTo>
                  <a:cubicBezTo>
                    <a:pt x="731397" y="2484120"/>
                    <a:pt x="484699" y="2499360"/>
                    <a:pt x="484699" y="2499360"/>
                  </a:cubicBezTo>
                  <a:lnTo>
                    <a:pt x="484663" y="2495982"/>
                  </a:lnTo>
                  <a:lnTo>
                    <a:pt x="437198" y="2495982"/>
                  </a:lnTo>
                  <a:cubicBezTo>
                    <a:pt x="196215" y="2495982"/>
                    <a:pt x="0" y="2301288"/>
                    <a:pt x="0" y="2062173"/>
                  </a:cubicBezTo>
                  <a:lnTo>
                    <a:pt x="0" y="986628"/>
                  </a:lnTo>
                  <a:cubicBezTo>
                    <a:pt x="0" y="747513"/>
                    <a:pt x="196215" y="552819"/>
                    <a:pt x="437198" y="552819"/>
                  </a:cubicBezTo>
                  <a:lnTo>
                    <a:pt x="463871" y="552819"/>
                  </a:lnTo>
                  <a:lnTo>
                    <a:pt x="463744" y="541020"/>
                  </a:lnTo>
                  <a:cubicBezTo>
                    <a:pt x="629479" y="539115"/>
                    <a:pt x="896179" y="446723"/>
                    <a:pt x="896179" y="446723"/>
                  </a:cubicBezTo>
                  <a:lnTo>
                    <a:pt x="896179" y="393383"/>
                  </a:lnTo>
                  <a:cubicBezTo>
                    <a:pt x="896179" y="176213"/>
                    <a:pt x="1073344" y="0"/>
                    <a:pt x="1290514" y="0"/>
                  </a:cubicBezTo>
                  <a:close/>
                </a:path>
              </a:pathLst>
            </a:custGeom>
            <a:solidFill>
              <a:schemeClr val="accent2"/>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545" name="Google Shape;545;p32"/>
            <p:cNvSpPr/>
            <p:nvPr/>
          </p:nvSpPr>
          <p:spPr>
            <a:xfrm>
              <a:off x="1862977" y="851054"/>
              <a:ext cx="236191" cy="881253"/>
            </a:xfrm>
            <a:custGeom>
              <a:avLst/>
              <a:gdLst/>
              <a:ahLst/>
              <a:cxnLst/>
              <a:rect l="l" t="t" r="r" b="b"/>
              <a:pathLst>
                <a:path w="521969" h="1958339" extrusionOk="0">
                  <a:moveTo>
                    <a:pt x="510540" y="0"/>
                  </a:moveTo>
                  <a:lnTo>
                    <a:pt x="437198" y="0"/>
                  </a:lnTo>
                  <a:cubicBezTo>
                    <a:pt x="196215" y="0"/>
                    <a:pt x="0" y="196215"/>
                    <a:pt x="0" y="437197"/>
                  </a:cubicBezTo>
                  <a:lnTo>
                    <a:pt x="0" y="1521143"/>
                  </a:lnTo>
                  <a:cubicBezTo>
                    <a:pt x="0" y="1762125"/>
                    <a:pt x="196215" y="1958340"/>
                    <a:pt x="437198" y="1958340"/>
                  </a:cubicBezTo>
                  <a:lnTo>
                    <a:pt x="521970" y="1958340"/>
                  </a:lnTo>
                  <a:lnTo>
                    <a:pt x="510540" y="0"/>
                  </a:lnTo>
                  <a:close/>
                </a:path>
              </a:pathLst>
            </a:custGeom>
            <a:solidFill>
              <a:srgbClr val="000000">
                <a:alpha val="4310"/>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546" name="Google Shape;546;p32"/>
          <p:cNvSpPr/>
          <p:nvPr/>
        </p:nvSpPr>
        <p:spPr>
          <a:xfrm rot="1920323">
            <a:off x="1489452" y="1221805"/>
            <a:ext cx="708200" cy="353687"/>
          </a:xfrm>
          <a:custGeom>
            <a:avLst/>
            <a:gdLst/>
            <a:ahLst/>
            <a:cxnLst/>
            <a:rect l="l" t="t" r="r" b="b"/>
            <a:pathLst>
              <a:path w="2144830" h="1840911" extrusionOk="0">
                <a:moveTo>
                  <a:pt x="37324" y="520784"/>
                </a:moveTo>
                <a:cubicBezTo>
                  <a:pt x="51454" y="577303"/>
                  <a:pt x="65987" y="633723"/>
                  <a:pt x="79713" y="690341"/>
                </a:cubicBezTo>
                <a:cubicBezTo>
                  <a:pt x="82138" y="700344"/>
                  <a:pt x="83536" y="710572"/>
                  <a:pt x="85769" y="720619"/>
                </a:cubicBezTo>
                <a:cubicBezTo>
                  <a:pt x="87574" y="728744"/>
                  <a:pt x="90019" y="736717"/>
                  <a:pt x="91824" y="744842"/>
                </a:cubicBezTo>
                <a:cubicBezTo>
                  <a:pt x="94057" y="754889"/>
                  <a:pt x="95566" y="765091"/>
                  <a:pt x="97880" y="775120"/>
                </a:cubicBezTo>
                <a:cubicBezTo>
                  <a:pt x="97889" y="775159"/>
                  <a:pt x="113014" y="835658"/>
                  <a:pt x="116047" y="847788"/>
                </a:cubicBezTo>
                <a:cubicBezTo>
                  <a:pt x="118066" y="855862"/>
                  <a:pt x="120735" y="863801"/>
                  <a:pt x="122103" y="872010"/>
                </a:cubicBezTo>
                <a:cubicBezTo>
                  <a:pt x="130504" y="922423"/>
                  <a:pt x="126421" y="896189"/>
                  <a:pt x="134214" y="950733"/>
                </a:cubicBezTo>
                <a:cubicBezTo>
                  <a:pt x="136232" y="978993"/>
                  <a:pt x="140269" y="1007180"/>
                  <a:pt x="140269" y="1035512"/>
                </a:cubicBezTo>
                <a:cubicBezTo>
                  <a:pt x="140269" y="1363226"/>
                  <a:pt x="101904" y="1241353"/>
                  <a:pt x="140269" y="1356461"/>
                </a:cubicBezTo>
                <a:cubicBezTo>
                  <a:pt x="146325" y="1352424"/>
                  <a:pt x="151926" y="1347604"/>
                  <a:pt x="158436" y="1344349"/>
                </a:cubicBezTo>
                <a:cubicBezTo>
                  <a:pt x="173066" y="1337034"/>
                  <a:pt x="185317" y="1338054"/>
                  <a:pt x="200826" y="1332238"/>
                </a:cubicBezTo>
                <a:cubicBezTo>
                  <a:pt x="209278" y="1329068"/>
                  <a:pt x="216484" y="1322982"/>
                  <a:pt x="225048" y="1320127"/>
                </a:cubicBezTo>
                <a:cubicBezTo>
                  <a:pt x="240839" y="1314863"/>
                  <a:pt x="257702" y="1313279"/>
                  <a:pt x="273493" y="1308015"/>
                </a:cubicBezTo>
                <a:lnTo>
                  <a:pt x="309827" y="1295904"/>
                </a:lnTo>
                <a:cubicBezTo>
                  <a:pt x="359986" y="1279185"/>
                  <a:pt x="280300" y="1305456"/>
                  <a:pt x="370383" y="1277737"/>
                </a:cubicBezTo>
                <a:cubicBezTo>
                  <a:pt x="382585" y="1273982"/>
                  <a:pt x="394606" y="1269663"/>
                  <a:pt x="406717" y="1265626"/>
                </a:cubicBezTo>
                <a:cubicBezTo>
                  <a:pt x="421122" y="1260824"/>
                  <a:pt x="433890" y="1256051"/>
                  <a:pt x="449107" y="1253515"/>
                </a:cubicBezTo>
                <a:cubicBezTo>
                  <a:pt x="607869" y="1227056"/>
                  <a:pt x="472566" y="1251813"/>
                  <a:pt x="582330" y="1235348"/>
                </a:cubicBezTo>
                <a:cubicBezTo>
                  <a:pt x="606615" y="1231705"/>
                  <a:pt x="630815" y="1227505"/>
                  <a:pt x="654998" y="1223237"/>
                </a:cubicBezTo>
                <a:cubicBezTo>
                  <a:pt x="679430" y="1218925"/>
                  <a:pt x="696461" y="1213919"/>
                  <a:pt x="721610" y="1211125"/>
                </a:cubicBezTo>
                <a:cubicBezTo>
                  <a:pt x="745768" y="1208441"/>
                  <a:pt x="770104" y="1207614"/>
                  <a:pt x="794277" y="1205070"/>
                </a:cubicBezTo>
                <a:cubicBezTo>
                  <a:pt x="808472" y="1203576"/>
                  <a:pt x="822491" y="1200682"/>
                  <a:pt x="836667" y="1199014"/>
                </a:cubicBezTo>
                <a:cubicBezTo>
                  <a:pt x="856814" y="1196644"/>
                  <a:pt x="877038" y="1194977"/>
                  <a:pt x="897223" y="1192959"/>
                </a:cubicBezTo>
                <a:cubicBezTo>
                  <a:pt x="918994" y="1187516"/>
                  <a:pt x="928665" y="1184690"/>
                  <a:pt x="951724" y="1180847"/>
                </a:cubicBezTo>
                <a:cubicBezTo>
                  <a:pt x="997907" y="1173150"/>
                  <a:pt x="1044820" y="1170376"/>
                  <a:pt x="1091003" y="1162680"/>
                </a:cubicBezTo>
                <a:cubicBezTo>
                  <a:pt x="1103114" y="1160662"/>
                  <a:pt x="1115297" y="1159033"/>
                  <a:pt x="1127337" y="1156625"/>
                </a:cubicBezTo>
                <a:cubicBezTo>
                  <a:pt x="1135498" y="1154993"/>
                  <a:pt x="1143321" y="1151746"/>
                  <a:pt x="1151560" y="1150569"/>
                </a:cubicBezTo>
                <a:cubicBezTo>
                  <a:pt x="1171642" y="1147700"/>
                  <a:pt x="1191954" y="1146754"/>
                  <a:pt x="1212116" y="1144514"/>
                </a:cubicBezTo>
                <a:cubicBezTo>
                  <a:pt x="1228290" y="1142717"/>
                  <a:pt x="1244413" y="1140477"/>
                  <a:pt x="1260561" y="1138458"/>
                </a:cubicBezTo>
                <a:cubicBezTo>
                  <a:pt x="1286802" y="1140477"/>
                  <a:pt x="1323126" y="1123739"/>
                  <a:pt x="1339284" y="1144514"/>
                </a:cubicBezTo>
                <a:cubicBezTo>
                  <a:pt x="1360388" y="1171647"/>
                  <a:pt x="1343002" y="1213164"/>
                  <a:pt x="1345340" y="1247459"/>
                </a:cubicBezTo>
                <a:cubicBezTo>
                  <a:pt x="1349058" y="1301982"/>
                  <a:pt x="1348466" y="1357055"/>
                  <a:pt x="1357451" y="1410961"/>
                </a:cubicBezTo>
                <a:cubicBezTo>
                  <a:pt x="1359470" y="1423072"/>
                  <a:pt x="1361311" y="1435215"/>
                  <a:pt x="1363507" y="1447295"/>
                </a:cubicBezTo>
                <a:cubicBezTo>
                  <a:pt x="1365348" y="1457421"/>
                  <a:pt x="1368106" y="1467384"/>
                  <a:pt x="1369562" y="1477573"/>
                </a:cubicBezTo>
                <a:cubicBezTo>
                  <a:pt x="1374165" y="1509794"/>
                  <a:pt x="1379177" y="1542011"/>
                  <a:pt x="1381673" y="1574463"/>
                </a:cubicBezTo>
                <a:cubicBezTo>
                  <a:pt x="1383692" y="1600704"/>
                  <a:pt x="1386308" y="1626906"/>
                  <a:pt x="1387729" y="1653186"/>
                </a:cubicBezTo>
                <a:cubicBezTo>
                  <a:pt x="1397560" y="1835051"/>
                  <a:pt x="1385992" y="1743966"/>
                  <a:pt x="1399840" y="1840911"/>
                </a:cubicBezTo>
                <a:cubicBezTo>
                  <a:pt x="1412825" y="1837665"/>
                  <a:pt x="1433139" y="1835471"/>
                  <a:pt x="1442230" y="1822744"/>
                </a:cubicBezTo>
                <a:cubicBezTo>
                  <a:pt x="1448548" y="1813899"/>
                  <a:pt x="1449843" y="1802362"/>
                  <a:pt x="1454341" y="1792466"/>
                </a:cubicBezTo>
                <a:cubicBezTo>
                  <a:pt x="1459944" y="1780139"/>
                  <a:pt x="1467300" y="1768631"/>
                  <a:pt x="1472508" y="1756132"/>
                </a:cubicBezTo>
                <a:cubicBezTo>
                  <a:pt x="1477418" y="1744348"/>
                  <a:pt x="1478910" y="1731217"/>
                  <a:pt x="1484619" y="1719798"/>
                </a:cubicBezTo>
                <a:cubicBezTo>
                  <a:pt x="1536891" y="1615257"/>
                  <a:pt x="1480827" y="1733950"/>
                  <a:pt x="1508842" y="1659242"/>
                </a:cubicBezTo>
                <a:cubicBezTo>
                  <a:pt x="1512012" y="1650789"/>
                  <a:pt x="1517170" y="1643215"/>
                  <a:pt x="1520953" y="1635019"/>
                </a:cubicBezTo>
                <a:cubicBezTo>
                  <a:pt x="1531413" y="1612355"/>
                  <a:pt x="1555441" y="1554405"/>
                  <a:pt x="1569398" y="1532074"/>
                </a:cubicBezTo>
                <a:cubicBezTo>
                  <a:pt x="1579491" y="1515926"/>
                  <a:pt x="1590557" y="1500347"/>
                  <a:pt x="1599676" y="1483629"/>
                </a:cubicBezTo>
                <a:cubicBezTo>
                  <a:pt x="1634992" y="1418883"/>
                  <a:pt x="1565534" y="1524933"/>
                  <a:pt x="1617843" y="1441239"/>
                </a:cubicBezTo>
                <a:cubicBezTo>
                  <a:pt x="1646920" y="1394716"/>
                  <a:pt x="1625693" y="1437298"/>
                  <a:pt x="1648121" y="1398850"/>
                </a:cubicBezTo>
                <a:cubicBezTo>
                  <a:pt x="1658592" y="1380899"/>
                  <a:pt x="1668720" y="1362740"/>
                  <a:pt x="1678399" y="1344349"/>
                </a:cubicBezTo>
                <a:cubicBezTo>
                  <a:pt x="1688910" y="1324378"/>
                  <a:pt x="1697066" y="1303145"/>
                  <a:pt x="1708677" y="1283793"/>
                </a:cubicBezTo>
                <a:cubicBezTo>
                  <a:pt x="1714733" y="1273700"/>
                  <a:pt x="1721580" y="1264042"/>
                  <a:pt x="1726844" y="1253515"/>
                </a:cubicBezTo>
                <a:cubicBezTo>
                  <a:pt x="1731705" y="1243792"/>
                  <a:pt x="1733841" y="1232828"/>
                  <a:pt x="1738956" y="1223237"/>
                </a:cubicBezTo>
                <a:cubicBezTo>
                  <a:pt x="1750034" y="1202466"/>
                  <a:pt x="1764761" y="1183735"/>
                  <a:pt x="1775289" y="1162680"/>
                </a:cubicBezTo>
                <a:cubicBezTo>
                  <a:pt x="1779326" y="1154606"/>
                  <a:pt x="1781985" y="1145680"/>
                  <a:pt x="1787401" y="1138458"/>
                </a:cubicBezTo>
                <a:cubicBezTo>
                  <a:pt x="1794252" y="1129323"/>
                  <a:pt x="1804772" y="1123370"/>
                  <a:pt x="1811623" y="1114235"/>
                </a:cubicBezTo>
                <a:cubicBezTo>
                  <a:pt x="1817039" y="1107013"/>
                  <a:pt x="1818727" y="1097524"/>
                  <a:pt x="1823734" y="1090013"/>
                </a:cubicBezTo>
                <a:cubicBezTo>
                  <a:pt x="1834931" y="1073218"/>
                  <a:pt x="1847957" y="1057716"/>
                  <a:pt x="1860068" y="1041568"/>
                </a:cubicBezTo>
                <a:cubicBezTo>
                  <a:pt x="1866124" y="1033494"/>
                  <a:pt x="1874487" y="1026716"/>
                  <a:pt x="1878235" y="1017345"/>
                </a:cubicBezTo>
                <a:cubicBezTo>
                  <a:pt x="1888448" y="991812"/>
                  <a:pt x="1891541" y="979417"/>
                  <a:pt x="1908513" y="956789"/>
                </a:cubicBezTo>
                <a:cubicBezTo>
                  <a:pt x="1919679" y="941901"/>
                  <a:pt x="1934030" y="929544"/>
                  <a:pt x="1944847" y="914400"/>
                </a:cubicBezTo>
                <a:cubicBezTo>
                  <a:pt x="1954306" y="901157"/>
                  <a:pt x="1959737" y="885342"/>
                  <a:pt x="1969069" y="872010"/>
                </a:cubicBezTo>
                <a:cubicBezTo>
                  <a:pt x="1973980" y="864994"/>
                  <a:pt x="1981663" y="860345"/>
                  <a:pt x="1987236" y="853843"/>
                </a:cubicBezTo>
                <a:cubicBezTo>
                  <a:pt x="1993804" y="846180"/>
                  <a:pt x="1998835" y="837284"/>
                  <a:pt x="2005403" y="829621"/>
                </a:cubicBezTo>
                <a:cubicBezTo>
                  <a:pt x="2010976" y="823119"/>
                  <a:pt x="2017997" y="817956"/>
                  <a:pt x="2023570" y="811454"/>
                </a:cubicBezTo>
                <a:cubicBezTo>
                  <a:pt x="2030138" y="803791"/>
                  <a:pt x="2035091" y="794827"/>
                  <a:pt x="2041737" y="787231"/>
                </a:cubicBezTo>
                <a:cubicBezTo>
                  <a:pt x="2049256" y="778638"/>
                  <a:pt x="2058529" y="771679"/>
                  <a:pt x="2065960" y="763009"/>
                </a:cubicBezTo>
                <a:cubicBezTo>
                  <a:pt x="2070696" y="757483"/>
                  <a:pt x="2073412" y="750433"/>
                  <a:pt x="2078071" y="744842"/>
                </a:cubicBezTo>
                <a:cubicBezTo>
                  <a:pt x="2092642" y="727357"/>
                  <a:pt x="2096542" y="726472"/>
                  <a:pt x="2114405" y="714564"/>
                </a:cubicBezTo>
                <a:cubicBezTo>
                  <a:pt x="2120460" y="706490"/>
                  <a:pt x="2126705" y="698554"/>
                  <a:pt x="2132571" y="690341"/>
                </a:cubicBezTo>
                <a:cubicBezTo>
                  <a:pt x="2136801" y="684419"/>
                  <a:pt x="2146110" y="679311"/>
                  <a:pt x="2144683" y="672174"/>
                </a:cubicBezTo>
                <a:cubicBezTo>
                  <a:pt x="2143733" y="667422"/>
                  <a:pt x="2102354" y="647979"/>
                  <a:pt x="2102293" y="647952"/>
                </a:cubicBezTo>
                <a:cubicBezTo>
                  <a:pt x="2092360" y="643537"/>
                  <a:pt x="2081558" y="641046"/>
                  <a:pt x="2072015" y="635841"/>
                </a:cubicBezTo>
                <a:cubicBezTo>
                  <a:pt x="2006576" y="600147"/>
                  <a:pt x="2059924" y="619698"/>
                  <a:pt x="2017514" y="605563"/>
                </a:cubicBezTo>
                <a:cubicBezTo>
                  <a:pt x="2011459" y="601526"/>
                  <a:pt x="2005270" y="597681"/>
                  <a:pt x="1999348" y="593451"/>
                </a:cubicBezTo>
                <a:cubicBezTo>
                  <a:pt x="1988330" y="585581"/>
                  <a:pt x="1969802" y="570309"/>
                  <a:pt x="1956958" y="563173"/>
                </a:cubicBezTo>
                <a:cubicBezTo>
                  <a:pt x="1945121" y="556597"/>
                  <a:pt x="1931643" y="552876"/>
                  <a:pt x="1920624" y="545006"/>
                </a:cubicBezTo>
                <a:cubicBezTo>
                  <a:pt x="1903163" y="532534"/>
                  <a:pt x="1888663" y="516354"/>
                  <a:pt x="1872179" y="502617"/>
                </a:cubicBezTo>
                <a:cubicBezTo>
                  <a:pt x="1864426" y="496156"/>
                  <a:pt x="1855620" y="491018"/>
                  <a:pt x="1847957" y="484450"/>
                </a:cubicBezTo>
                <a:cubicBezTo>
                  <a:pt x="1841455" y="478877"/>
                  <a:pt x="1836418" y="471706"/>
                  <a:pt x="1829790" y="466283"/>
                </a:cubicBezTo>
                <a:cubicBezTo>
                  <a:pt x="1814167" y="453501"/>
                  <a:pt x="1795618" y="444222"/>
                  <a:pt x="1781345" y="429949"/>
                </a:cubicBezTo>
                <a:cubicBezTo>
                  <a:pt x="1767215" y="415819"/>
                  <a:pt x="1754942" y="399549"/>
                  <a:pt x="1738956" y="387560"/>
                </a:cubicBezTo>
                <a:cubicBezTo>
                  <a:pt x="1722808" y="375449"/>
                  <a:pt x="1704784" y="365499"/>
                  <a:pt x="1690511" y="351226"/>
                </a:cubicBezTo>
                <a:cubicBezTo>
                  <a:pt x="1645432" y="306147"/>
                  <a:pt x="1700788" y="363216"/>
                  <a:pt x="1654177" y="308837"/>
                </a:cubicBezTo>
                <a:cubicBezTo>
                  <a:pt x="1638994" y="291124"/>
                  <a:pt x="1630934" y="286863"/>
                  <a:pt x="1611787" y="272503"/>
                </a:cubicBezTo>
                <a:cubicBezTo>
                  <a:pt x="1558636" y="192774"/>
                  <a:pt x="1612083" y="267801"/>
                  <a:pt x="1569398" y="218002"/>
                </a:cubicBezTo>
                <a:cubicBezTo>
                  <a:pt x="1562830" y="210339"/>
                  <a:pt x="1557877" y="201375"/>
                  <a:pt x="1551231" y="193780"/>
                </a:cubicBezTo>
                <a:cubicBezTo>
                  <a:pt x="1543712" y="185187"/>
                  <a:pt x="1534440" y="178227"/>
                  <a:pt x="1527009" y="169557"/>
                </a:cubicBezTo>
                <a:cubicBezTo>
                  <a:pt x="1500097" y="138160"/>
                  <a:pt x="1531715" y="162602"/>
                  <a:pt x="1496730" y="139279"/>
                </a:cubicBezTo>
                <a:cubicBezTo>
                  <a:pt x="1466174" y="93444"/>
                  <a:pt x="1482801" y="113237"/>
                  <a:pt x="1448285" y="78723"/>
                </a:cubicBezTo>
                <a:cubicBezTo>
                  <a:pt x="1442229" y="66612"/>
                  <a:pt x="1437085" y="54000"/>
                  <a:pt x="1430118" y="42389"/>
                </a:cubicBezTo>
                <a:cubicBezTo>
                  <a:pt x="1402623" y="-3438"/>
                  <a:pt x="1418622" y="38174"/>
                  <a:pt x="1405896" y="0"/>
                </a:cubicBezTo>
                <a:cubicBezTo>
                  <a:pt x="1377109" y="43179"/>
                  <a:pt x="1392646" y="11886"/>
                  <a:pt x="1399840" y="109001"/>
                </a:cubicBezTo>
                <a:cubicBezTo>
                  <a:pt x="1401777" y="135153"/>
                  <a:pt x="1408321" y="213177"/>
                  <a:pt x="1411952" y="242225"/>
                </a:cubicBezTo>
                <a:cubicBezTo>
                  <a:pt x="1414536" y="262901"/>
                  <a:pt x="1419926" y="288156"/>
                  <a:pt x="1424063" y="308837"/>
                </a:cubicBezTo>
                <a:cubicBezTo>
                  <a:pt x="1426081" y="329022"/>
                  <a:pt x="1427437" y="349285"/>
                  <a:pt x="1430118" y="369393"/>
                </a:cubicBezTo>
                <a:cubicBezTo>
                  <a:pt x="1431478" y="379595"/>
                  <a:pt x="1434718" y="389482"/>
                  <a:pt x="1436174" y="399671"/>
                </a:cubicBezTo>
                <a:cubicBezTo>
                  <a:pt x="1450562" y="500383"/>
                  <a:pt x="1434594" y="415987"/>
                  <a:pt x="1448285" y="484450"/>
                </a:cubicBezTo>
                <a:cubicBezTo>
                  <a:pt x="1447298" y="495303"/>
                  <a:pt x="1452728" y="553079"/>
                  <a:pt x="1430118" y="569229"/>
                </a:cubicBezTo>
                <a:cubicBezTo>
                  <a:pt x="1421273" y="575547"/>
                  <a:pt x="1410018" y="577523"/>
                  <a:pt x="1399840" y="581340"/>
                </a:cubicBezTo>
                <a:cubicBezTo>
                  <a:pt x="1393863" y="583581"/>
                  <a:pt x="1387729" y="585377"/>
                  <a:pt x="1381673" y="587396"/>
                </a:cubicBezTo>
                <a:cubicBezTo>
                  <a:pt x="1359469" y="585377"/>
                  <a:pt x="1337162" y="584287"/>
                  <a:pt x="1315062" y="581340"/>
                </a:cubicBezTo>
                <a:cubicBezTo>
                  <a:pt x="1306812" y="580240"/>
                  <a:pt x="1299049" y="576652"/>
                  <a:pt x="1290839" y="575284"/>
                </a:cubicBezTo>
                <a:cubicBezTo>
                  <a:pt x="1274786" y="572609"/>
                  <a:pt x="1258542" y="571247"/>
                  <a:pt x="1242394" y="569229"/>
                </a:cubicBezTo>
                <a:lnTo>
                  <a:pt x="1121281" y="575284"/>
                </a:lnTo>
                <a:lnTo>
                  <a:pt x="1024391" y="581340"/>
                </a:lnTo>
                <a:cubicBezTo>
                  <a:pt x="961840" y="584002"/>
                  <a:pt x="899242" y="585377"/>
                  <a:pt x="836667" y="587396"/>
                </a:cubicBezTo>
                <a:lnTo>
                  <a:pt x="679220" y="599507"/>
                </a:lnTo>
                <a:cubicBezTo>
                  <a:pt x="578273" y="599507"/>
                  <a:pt x="477366" y="595470"/>
                  <a:pt x="376439" y="593451"/>
                </a:cubicBezTo>
                <a:cubicBezTo>
                  <a:pt x="364328" y="591433"/>
                  <a:pt x="352091" y="590059"/>
                  <a:pt x="340105" y="587396"/>
                </a:cubicBezTo>
                <a:cubicBezTo>
                  <a:pt x="333874" y="586011"/>
                  <a:pt x="328321" y="581340"/>
                  <a:pt x="321938" y="581340"/>
                </a:cubicBezTo>
                <a:cubicBezTo>
                  <a:pt x="306380" y="581340"/>
                  <a:pt x="185206" y="591725"/>
                  <a:pt x="164492" y="593451"/>
                </a:cubicBezTo>
                <a:cubicBezTo>
                  <a:pt x="7050" y="587154"/>
                  <a:pt x="-37403" y="587396"/>
                  <a:pt x="31268" y="587396"/>
                </a:cubicBezTo>
              </a:path>
            </a:pathLst>
          </a:custGeom>
          <a:no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Calibri"/>
              <a:ea typeface="Calibri"/>
              <a:cs typeface="Calibri"/>
              <a:sym typeface="Calibri"/>
            </a:endParaRPr>
          </a:p>
        </p:txBody>
      </p:sp>
      <p:sp>
        <p:nvSpPr>
          <p:cNvPr id="3" name="Rectangle 2"/>
          <p:cNvSpPr/>
          <p:nvPr/>
        </p:nvSpPr>
        <p:spPr>
          <a:xfrm>
            <a:off x="1013690" y="1799402"/>
            <a:ext cx="505268" cy="4401205"/>
          </a:xfrm>
          <a:prstGeom prst="rect">
            <a:avLst/>
          </a:prstGeom>
          <a:noFill/>
        </p:spPr>
        <p:txBody>
          <a:bodyPr wrap="none" lIns="91440" tIns="45720" rIns="91440" bIns="45720">
            <a:spAutoFit/>
          </a:bodyPr>
          <a:lstStyle/>
          <a:p>
            <a:pPr algn="ctr"/>
            <a:r>
              <a:rPr lang="en-US" sz="2800" dirty="0" smtClean="0">
                <a:ln w="0"/>
                <a:solidFill>
                  <a:schemeClr val="tx1"/>
                </a:solidFill>
                <a:latin typeface="Tempus Sans ITC" panose="04020404030D07020202" pitchFamily="82" charset="0"/>
              </a:rPr>
              <a:t>K</a:t>
            </a:r>
          </a:p>
          <a:p>
            <a:pPr algn="ctr"/>
            <a:r>
              <a:rPr lang="en-US" sz="2800" dirty="0" smtClean="0">
                <a:ln w="0"/>
                <a:solidFill>
                  <a:schemeClr val="tx1"/>
                </a:solidFill>
                <a:latin typeface="Tempus Sans ITC" panose="04020404030D07020202" pitchFamily="82" charset="0"/>
              </a:rPr>
              <a:t>E</a:t>
            </a:r>
          </a:p>
          <a:p>
            <a:pPr algn="ctr"/>
            <a:r>
              <a:rPr lang="en-US" sz="2800" dirty="0" smtClean="0">
                <a:ln w="0"/>
                <a:solidFill>
                  <a:schemeClr val="tx1"/>
                </a:solidFill>
                <a:latin typeface="Tempus Sans ITC" panose="04020404030D07020202" pitchFamily="82" charset="0"/>
              </a:rPr>
              <a:t>S</a:t>
            </a:r>
          </a:p>
          <a:p>
            <a:pPr algn="ctr"/>
            <a:r>
              <a:rPr lang="en-US" sz="2800" dirty="0" smtClean="0">
                <a:ln w="0"/>
                <a:solidFill>
                  <a:schemeClr val="tx1"/>
                </a:solidFill>
                <a:latin typeface="Tempus Sans ITC" panose="04020404030D07020202" pitchFamily="82" charset="0"/>
              </a:rPr>
              <a:t>I</a:t>
            </a:r>
          </a:p>
          <a:p>
            <a:pPr algn="ctr"/>
            <a:r>
              <a:rPr lang="en-US" sz="2800" dirty="0" smtClean="0">
                <a:ln w="0"/>
                <a:solidFill>
                  <a:schemeClr val="tx1"/>
                </a:solidFill>
                <a:latin typeface="Tempus Sans ITC" panose="04020404030D07020202" pitchFamily="82" charset="0"/>
              </a:rPr>
              <a:t>M</a:t>
            </a:r>
          </a:p>
          <a:p>
            <a:pPr algn="ctr"/>
            <a:r>
              <a:rPr lang="en-US" sz="2800" dirty="0" smtClean="0">
                <a:ln w="0"/>
                <a:solidFill>
                  <a:schemeClr val="tx1"/>
                </a:solidFill>
                <a:latin typeface="Tempus Sans ITC" panose="04020404030D07020202" pitchFamily="82" charset="0"/>
              </a:rPr>
              <a:t>P</a:t>
            </a:r>
          </a:p>
          <a:p>
            <a:pPr algn="ctr"/>
            <a:r>
              <a:rPr lang="en-US" sz="2800" dirty="0" smtClean="0">
                <a:ln w="0"/>
                <a:solidFill>
                  <a:schemeClr val="tx1"/>
                </a:solidFill>
                <a:latin typeface="Tempus Sans ITC" panose="04020404030D07020202" pitchFamily="82" charset="0"/>
              </a:rPr>
              <a:t>U</a:t>
            </a:r>
          </a:p>
          <a:p>
            <a:pPr algn="ctr"/>
            <a:r>
              <a:rPr lang="en-US" sz="2800" dirty="0" smtClean="0">
                <a:ln w="0"/>
                <a:solidFill>
                  <a:schemeClr val="tx1"/>
                </a:solidFill>
                <a:latin typeface="Tempus Sans ITC" panose="04020404030D07020202" pitchFamily="82" charset="0"/>
              </a:rPr>
              <a:t>L</a:t>
            </a:r>
          </a:p>
          <a:p>
            <a:pPr algn="ctr"/>
            <a:r>
              <a:rPr lang="en-US" sz="2800" dirty="0" smtClean="0">
                <a:ln w="0"/>
                <a:solidFill>
                  <a:schemeClr val="tx1"/>
                </a:solidFill>
                <a:latin typeface="Tempus Sans ITC" panose="04020404030D07020202" pitchFamily="82" charset="0"/>
              </a:rPr>
              <a:t>A</a:t>
            </a:r>
          </a:p>
          <a:p>
            <a:pPr algn="ctr"/>
            <a:r>
              <a:rPr lang="en-US" sz="2800" dirty="0" smtClean="0">
                <a:ln w="0"/>
                <a:solidFill>
                  <a:schemeClr val="tx1"/>
                </a:solidFill>
                <a:latin typeface="Tempus Sans ITC" panose="04020404030D07020202" pitchFamily="82" charset="0"/>
              </a:rPr>
              <a:t>N</a:t>
            </a:r>
            <a:endParaRPr lang="en-US" sz="2800" dirty="0">
              <a:ln w="0"/>
              <a:solidFill>
                <a:schemeClr val="tx1"/>
              </a:solidFill>
              <a:latin typeface="Tempus Sans ITC" panose="04020404030D07020202" pitchFamily="82" charset="0"/>
            </a:endParaRPr>
          </a:p>
        </p:txBody>
      </p:sp>
    </p:spTree>
    <p:extLst>
      <p:ext uri="{BB962C8B-B14F-4D97-AF65-F5344CB8AC3E}">
        <p14:creationId xmlns:p14="http://schemas.microsoft.com/office/powerpoint/2010/main" val="33521513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3"/>
                                        </p:tgtEl>
                                        <p:attrNameLst>
                                          <p:attrName>style.visibility</p:attrName>
                                        </p:attrNameLst>
                                      </p:cBhvr>
                                      <p:to>
                                        <p:strVal val="visible"/>
                                      </p:to>
                                    </p:set>
                                    <p:anim calcmode="lin" valueType="num">
                                      <p:cBhvr additive="base">
                                        <p:cTn id="7" dur="500" fill="hold"/>
                                        <p:tgtEl>
                                          <p:spTgt spid="543"/>
                                        </p:tgtEl>
                                        <p:attrNameLst>
                                          <p:attrName>ppt_x</p:attrName>
                                        </p:attrNameLst>
                                      </p:cBhvr>
                                      <p:tavLst>
                                        <p:tav tm="0">
                                          <p:val>
                                            <p:strVal val="#ppt_x"/>
                                          </p:val>
                                        </p:tav>
                                        <p:tav tm="100000">
                                          <p:val>
                                            <p:strVal val="#ppt_x"/>
                                          </p:val>
                                        </p:tav>
                                      </p:tavLst>
                                    </p:anim>
                                    <p:anim calcmode="lin" valueType="num">
                                      <p:cBhvr additive="base">
                                        <p:cTn id="8" dur="500" fill="hold"/>
                                        <p:tgtEl>
                                          <p:spTgt spid="54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1"/>
                                        </p:tgtEl>
                                        <p:attrNameLst>
                                          <p:attrName>style.visibility</p:attrName>
                                        </p:attrNameLst>
                                      </p:cBhvr>
                                      <p:to>
                                        <p:strVal val="visible"/>
                                      </p:to>
                                    </p:set>
                                    <p:anim calcmode="lin" valueType="num">
                                      <p:cBhvr additive="base">
                                        <p:cTn id="11" dur="500" fill="hold"/>
                                        <p:tgtEl>
                                          <p:spTgt spid="511"/>
                                        </p:tgtEl>
                                        <p:attrNameLst>
                                          <p:attrName>ppt_x</p:attrName>
                                        </p:attrNameLst>
                                      </p:cBhvr>
                                      <p:tavLst>
                                        <p:tav tm="0">
                                          <p:val>
                                            <p:strVal val="#ppt_x"/>
                                          </p:val>
                                        </p:tav>
                                        <p:tav tm="100000">
                                          <p:val>
                                            <p:strVal val="#ppt_x"/>
                                          </p:val>
                                        </p:tav>
                                      </p:tavLst>
                                    </p:anim>
                                    <p:anim calcmode="lin" valueType="num">
                                      <p:cBhvr additive="base">
                                        <p:cTn id="12" dur="500" fill="hold"/>
                                        <p:tgtEl>
                                          <p:spTgt spid="5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38"/>
                                        </p:tgtEl>
                                        <p:attrNameLst>
                                          <p:attrName>style.visibility</p:attrName>
                                        </p:attrNameLst>
                                      </p:cBhvr>
                                      <p:to>
                                        <p:strVal val="visible"/>
                                      </p:to>
                                    </p:set>
                                    <p:anim calcmode="lin" valueType="num">
                                      <p:cBhvr additive="base">
                                        <p:cTn id="15" dur="500" fill="hold"/>
                                        <p:tgtEl>
                                          <p:spTgt spid="538"/>
                                        </p:tgtEl>
                                        <p:attrNameLst>
                                          <p:attrName>ppt_x</p:attrName>
                                        </p:attrNameLst>
                                      </p:cBhvr>
                                      <p:tavLst>
                                        <p:tav tm="0">
                                          <p:val>
                                            <p:strVal val="#ppt_x"/>
                                          </p:val>
                                        </p:tav>
                                        <p:tav tm="100000">
                                          <p:val>
                                            <p:strVal val="#ppt_x"/>
                                          </p:val>
                                        </p:tav>
                                      </p:tavLst>
                                    </p:anim>
                                    <p:anim calcmode="lin" valueType="num">
                                      <p:cBhvr additive="base">
                                        <p:cTn id="16" dur="500" fill="hold"/>
                                        <p:tgtEl>
                                          <p:spTgt spid="53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46"/>
                                        </p:tgtEl>
                                        <p:attrNameLst>
                                          <p:attrName>style.visibility</p:attrName>
                                        </p:attrNameLst>
                                      </p:cBhvr>
                                      <p:to>
                                        <p:strVal val="visible"/>
                                      </p:to>
                                    </p:set>
                                    <p:anim calcmode="lin" valueType="num">
                                      <p:cBhvr additive="base">
                                        <p:cTn id="19" dur="500" fill="hold"/>
                                        <p:tgtEl>
                                          <p:spTgt spid="546"/>
                                        </p:tgtEl>
                                        <p:attrNameLst>
                                          <p:attrName>ppt_x</p:attrName>
                                        </p:attrNameLst>
                                      </p:cBhvr>
                                      <p:tavLst>
                                        <p:tav tm="0">
                                          <p:val>
                                            <p:strVal val="#ppt_x"/>
                                          </p:val>
                                        </p:tav>
                                        <p:tav tm="100000">
                                          <p:val>
                                            <p:strVal val="#ppt_x"/>
                                          </p:val>
                                        </p:tav>
                                      </p:tavLst>
                                    </p:anim>
                                    <p:anim calcmode="lin" valueType="num">
                                      <p:cBhvr additive="base">
                                        <p:cTn id="20" dur="500" fill="hold"/>
                                        <p:tgtEl>
                                          <p:spTgt spid="54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12"/>
                                        </p:tgtEl>
                                        <p:attrNameLst>
                                          <p:attrName>style.visibility</p:attrName>
                                        </p:attrNameLst>
                                      </p:cBhvr>
                                      <p:to>
                                        <p:strVal val="visible"/>
                                      </p:to>
                                    </p:set>
                                    <p:anim calcmode="lin" valueType="num">
                                      <p:cBhvr additive="base">
                                        <p:cTn id="23" dur="500" fill="hold"/>
                                        <p:tgtEl>
                                          <p:spTgt spid="512"/>
                                        </p:tgtEl>
                                        <p:attrNameLst>
                                          <p:attrName>ppt_x</p:attrName>
                                        </p:attrNameLst>
                                      </p:cBhvr>
                                      <p:tavLst>
                                        <p:tav tm="0">
                                          <p:val>
                                            <p:strVal val="#ppt_x"/>
                                          </p:val>
                                        </p:tav>
                                        <p:tav tm="100000">
                                          <p:val>
                                            <p:strVal val="#ppt_x"/>
                                          </p:val>
                                        </p:tav>
                                      </p:tavLst>
                                    </p:anim>
                                    <p:anim calcmode="lin" valueType="num">
                                      <p:cBhvr additive="base">
                                        <p:cTn id="24" dur="500" fill="hold"/>
                                        <p:tgtEl>
                                          <p:spTgt spid="512"/>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25"/>
                                        </p:tgtEl>
                                        <p:attrNameLst>
                                          <p:attrName>style.visibility</p:attrName>
                                        </p:attrNameLst>
                                      </p:cBhvr>
                                      <p:to>
                                        <p:strVal val="visible"/>
                                      </p:to>
                                    </p:set>
                                    <p:anim calcmode="lin" valueType="num">
                                      <p:cBhvr additive="base">
                                        <p:cTn id="27" dur="500" fill="hold"/>
                                        <p:tgtEl>
                                          <p:spTgt spid="525"/>
                                        </p:tgtEl>
                                        <p:attrNameLst>
                                          <p:attrName>ppt_x</p:attrName>
                                        </p:attrNameLst>
                                      </p:cBhvr>
                                      <p:tavLst>
                                        <p:tav tm="0">
                                          <p:val>
                                            <p:strVal val="#ppt_x"/>
                                          </p:val>
                                        </p:tav>
                                        <p:tav tm="100000">
                                          <p:val>
                                            <p:strVal val="#ppt_x"/>
                                          </p:val>
                                        </p:tav>
                                      </p:tavLst>
                                    </p:anim>
                                    <p:anim calcmode="lin" valueType="num">
                                      <p:cBhvr additive="base">
                                        <p:cTn id="28" dur="500" fill="hold"/>
                                        <p:tgtEl>
                                          <p:spTgt spid="525"/>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40"/>
                                        </p:tgtEl>
                                        <p:attrNameLst>
                                          <p:attrName>style.visibility</p:attrName>
                                        </p:attrNameLst>
                                      </p:cBhvr>
                                      <p:to>
                                        <p:strVal val="visible"/>
                                      </p:to>
                                    </p:set>
                                    <p:anim calcmode="lin" valueType="num">
                                      <p:cBhvr additive="base">
                                        <p:cTn id="31" dur="500" fill="hold"/>
                                        <p:tgtEl>
                                          <p:spTgt spid="540"/>
                                        </p:tgtEl>
                                        <p:attrNameLst>
                                          <p:attrName>ppt_x</p:attrName>
                                        </p:attrNameLst>
                                      </p:cBhvr>
                                      <p:tavLst>
                                        <p:tav tm="0">
                                          <p:val>
                                            <p:strVal val="#ppt_x"/>
                                          </p:val>
                                        </p:tav>
                                        <p:tav tm="100000">
                                          <p:val>
                                            <p:strVal val="#ppt_x"/>
                                          </p:val>
                                        </p:tav>
                                      </p:tavLst>
                                    </p:anim>
                                    <p:anim calcmode="lin" valueType="num">
                                      <p:cBhvr additive="base">
                                        <p:cTn id="32" dur="500" fill="hold"/>
                                        <p:tgtEl>
                                          <p:spTgt spid="54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ppt_x"/>
                                          </p:val>
                                        </p:tav>
                                        <p:tav tm="100000">
                                          <p:val>
                                            <p:strVal val="#ppt_x"/>
                                          </p:val>
                                        </p:tav>
                                      </p:tavLst>
                                    </p:anim>
                                    <p:anim calcmode="lin" valueType="num">
                                      <p:cBhvr additive="base">
                                        <p:cTn id="3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1" grpId="0" animBg="1"/>
      <p:bldP spid="538" grpId="0"/>
      <p:bldP spid="546"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495309" y="3283527"/>
            <a:ext cx="184731" cy="307777"/>
          </a:xfrm>
          <a:prstGeom prst="rect">
            <a:avLst/>
          </a:prstGeom>
          <a:noFill/>
        </p:spPr>
        <p:txBody>
          <a:bodyPr wrap="none" rtlCol="0">
            <a:spAutoFit/>
          </a:bodyPr>
          <a:lstStyle/>
          <a:p>
            <a:endParaRPr lang="en-US" dirty="0"/>
          </a:p>
        </p:txBody>
      </p:sp>
      <p:pic>
        <p:nvPicPr>
          <p:cNvPr id="1026" name="Picture 2" descr="Variasi Ucapan Terima Kasih Dalam Bahasa Inggris Dan Jawabannya Powerpoint Background Design Background For Powerpoint Presentation Wallpaper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61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338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290</Words>
  <Application>Microsoft Office PowerPoint</Application>
  <PresentationFormat>Widescreen</PresentationFormat>
  <Paragraphs>47</Paragraphs>
  <Slides>9</Slides>
  <Notes>8</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9</vt:i4>
      </vt:variant>
    </vt:vector>
  </HeadingPairs>
  <TitlesOfParts>
    <vt:vector size="24" baseType="lpstr">
      <vt:lpstr>Abril Fatface</vt:lpstr>
      <vt:lpstr>Aldrich</vt:lpstr>
      <vt:lpstr>Arial</vt:lpstr>
      <vt:lpstr>Bodoni MT</vt:lpstr>
      <vt:lpstr>Calibri</vt:lpstr>
      <vt:lpstr>Calibri Light</vt:lpstr>
      <vt:lpstr>Coming Soon</vt:lpstr>
      <vt:lpstr>Copperplate Gothic Light</vt:lpstr>
      <vt:lpstr>Felix Titling</vt:lpstr>
      <vt:lpstr>Griffy</vt:lpstr>
      <vt:lpstr>Perpetua Titling MT</vt:lpstr>
      <vt:lpstr>Poppins</vt:lpstr>
      <vt:lpstr>Tempus Sans ITC</vt:lpstr>
      <vt:lpstr>Times New Roman</vt:lpstr>
      <vt:lpstr>Office Theme</vt:lpstr>
      <vt:lpstr>Matan Keyakinan Cita – Cita Hidup Muhammadiyah dan Sejarah Perumusan (MKCHM)</vt:lpstr>
      <vt:lpstr>PowerPoint Presentation</vt:lpstr>
      <vt:lpstr>Ada 5 angka rumusan MKCHM yang dibagi menjadi 3 kelompok:</vt:lpstr>
      <vt:lpstr>01</vt:lpstr>
      <vt:lpstr>02</vt:lpstr>
      <vt:lpstr>Agenda Tajdid Muhammadiyah dalam muktamar tersebut adalah mengadakan pembaruan dalam berbagai bidang antara lain:</vt:lpstr>
      <vt:lpstr>PowerPoint Presentation</vt:lpstr>
      <vt:lpstr>MKCHM adalah sebuah putusan resmi  persyarikatan yang disahkan oleh sidang Tanwir di Ponorogo dan berisi matan atau teks keyakinan dan cita-cita  hidup  persyarikatan Muhammadiyah.  Muhammadiyah menyadari kewajibannya berjuang dan  mengajak segenap golongan dan lapisan bangsa Indonesia  untuk mengatu dan membangun tanah air  dan Negara Indonesia sehingga masyakarat dan  Negara adil dan makmur, sejahtera bahagia,  material dan spiritual yang diridhoi Allah SWT.  Namun demikian,  MKCHM sebagai materi ideologi didukung pula dengan  putusan-putusan organisasi lainnya yang menjadi pedoman  resmi dalam Muhammadiyah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Matan Keyakinan Cita – Cita Hidup Muhammadiyah dan Sejarah Perumusan (MKCHM)</dc:title>
  <dc:creator>DIANA</dc:creator>
  <cp:lastModifiedBy>DIANA</cp:lastModifiedBy>
  <cp:revision>2</cp:revision>
  <dcterms:created xsi:type="dcterms:W3CDTF">2021-11-10T19:27:11Z</dcterms:created>
  <dcterms:modified xsi:type="dcterms:W3CDTF">2021-11-10T19:29:11Z</dcterms:modified>
</cp:coreProperties>
</file>