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4" r:id="rId1"/>
  </p:sldMasterIdLst>
  <p:notesMasterIdLst>
    <p:notesMasterId r:id="rId18"/>
  </p:notesMasterIdLst>
  <p:sldIdLst>
    <p:sldId id="280" r:id="rId2"/>
    <p:sldId id="256" r:id="rId3"/>
    <p:sldId id="259" r:id="rId4"/>
    <p:sldId id="258" r:id="rId5"/>
    <p:sldId id="278" r:id="rId6"/>
    <p:sldId id="264" r:id="rId7"/>
    <p:sldId id="300" r:id="rId8"/>
    <p:sldId id="261" r:id="rId9"/>
    <p:sldId id="268" r:id="rId10"/>
    <p:sldId id="262" r:id="rId11"/>
    <p:sldId id="263" r:id="rId12"/>
    <p:sldId id="301" r:id="rId13"/>
    <p:sldId id="260" r:id="rId14"/>
    <p:sldId id="270" r:id="rId15"/>
    <p:sldId id="281" r:id="rId16"/>
    <p:sldId id="275" r:id="rId17"/>
  </p:sldIdLst>
  <p:sldSz cx="9144000" cy="5143500" type="screen16x9"/>
  <p:notesSz cx="6858000" cy="9144000"/>
  <p:embeddedFontLst>
    <p:embeddedFont>
      <p:font typeface="Anonymous Pro" panose="020B0604020202020204" charset="0"/>
      <p:regular r:id="rId19"/>
      <p:bold r:id="rId20"/>
      <p:italic r:id="rId21"/>
      <p:boldItalic r:id="rId22"/>
    </p:embeddedFont>
    <p:embeddedFont>
      <p:font typeface="Roboto Mono Medium" panose="020B0604020202020204" charset="0"/>
      <p:regular r:id="rId23"/>
      <p:bold r:id="rId24"/>
      <p:italic r:id="rId25"/>
      <p:boldItalic r:id="rId26"/>
    </p:embeddedFont>
    <p:embeddedFont>
      <p:font typeface="Concert One" panose="020B0604020202020204" charset="0"/>
      <p:regular r:id="rId27"/>
    </p:embeddedFont>
    <p:embeddedFont>
      <p:font typeface="Coming Soon" panose="020B0604020202020204" charset="0"/>
      <p:regular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F3E187C-20BA-4511-AAA6-982A36AE4658}">
  <a:tblStyle styleId="{FF3E187C-20BA-4511-AAA6-982A36AE465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font" Target="fonts/font10.fntdata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font" Target="fonts/font9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0187214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Google Shape;559;g853034354b_0_248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0" name="Google Shape;560;g853034354b_0_248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035619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853034354b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853034354b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311909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853034354b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853034354b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287593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853034354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853034354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546171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777e314435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777e314435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401556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g853034354b_0_246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6" name="Google Shape;406;g853034354b_0_246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331500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g853034354b_0_248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9" name="Google Shape;579;g853034354b_0_248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5303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g853034354b_0_247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7" name="Google Shape;487;g853034354b_0_247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4232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3923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853034354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853034354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23099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777e314435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777e314435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83972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g853034354b_0_248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1" name="Google Shape;531;g853034354b_0_248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82983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8506521a88_4_3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8506521a88_4_3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093034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853034354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853034354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444238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853034354b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853034354b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69048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853034354b_0_247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" name="Google Shape;386;g853034354b_0_247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39955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2"/>
          <p:cNvPicPr preferRelativeResize="0"/>
          <p:nvPr/>
        </p:nvPicPr>
        <p:blipFill rotWithShape="1">
          <a:blip r:embed="rId3">
            <a:alphaModFix/>
          </a:blip>
          <a:srcRect b="61089"/>
          <a:stretch/>
        </p:blipFill>
        <p:spPr>
          <a:xfrm rot="-620881">
            <a:off x="1853551" y="40483"/>
            <a:ext cx="2068426" cy="1772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2"/>
          <p:cNvPicPr preferRelativeResize="0"/>
          <p:nvPr/>
        </p:nvPicPr>
        <p:blipFill rotWithShape="1">
          <a:blip r:embed="rId4">
            <a:alphaModFix/>
          </a:blip>
          <a:srcRect r="1545" b="6838"/>
          <a:stretch/>
        </p:blipFill>
        <p:spPr>
          <a:xfrm>
            <a:off x="1047887" y="524012"/>
            <a:ext cx="7048226" cy="4102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93925" y="2989525"/>
            <a:ext cx="1584774" cy="1852801"/>
          </a:xfrm>
          <a:prstGeom prst="rect">
            <a:avLst/>
          </a:prstGeom>
          <a:noFill/>
          <a:ln>
            <a:noFill/>
          </a:ln>
          <a:effectLst>
            <a:outerShdw blurRad="57150" dist="19050" dir="3300000" algn="bl" rotWithShape="0">
              <a:srgbClr val="000000">
                <a:alpha val="34000"/>
              </a:srgbClr>
            </a:outerShdw>
          </a:effectLst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532100" y="1728423"/>
            <a:ext cx="6079800" cy="165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72763" y="3769325"/>
            <a:ext cx="1427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hree columns">
  <p:cSld name="SECTION_TITLE_AND_DESCRIPTION_1_1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4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425" y="201113"/>
            <a:ext cx="8635149" cy="4741275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4"/>
          <p:cNvSpPr txBox="1">
            <a:spLocks noGrp="1"/>
          </p:cNvSpPr>
          <p:nvPr>
            <p:ph type="title"/>
          </p:nvPr>
        </p:nvSpPr>
        <p:spPr>
          <a:xfrm>
            <a:off x="6013614" y="838400"/>
            <a:ext cx="23331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subTitle" idx="1"/>
          </p:nvPr>
        </p:nvSpPr>
        <p:spPr>
          <a:xfrm>
            <a:off x="6013614" y="1199352"/>
            <a:ext cx="2333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title" idx="2"/>
          </p:nvPr>
        </p:nvSpPr>
        <p:spPr>
          <a:xfrm>
            <a:off x="6013603" y="2104924"/>
            <a:ext cx="23331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subTitle" idx="3"/>
          </p:nvPr>
        </p:nvSpPr>
        <p:spPr>
          <a:xfrm>
            <a:off x="6013601" y="2465876"/>
            <a:ext cx="2333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title" idx="4"/>
          </p:nvPr>
        </p:nvSpPr>
        <p:spPr>
          <a:xfrm>
            <a:off x="6013618" y="3371448"/>
            <a:ext cx="23331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subTitle" idx="5"/>
          </p:nvPr>
        </p:nvSpPr>
        <p:spPr>
          <a:xfrm>
            <a:off x="6013615" y="3732400"/>
            <a:ext cx="2333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title" idx="6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SECTION_TITLE_AND_DESCRIPTION_1_1_1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5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 t="16734" r="8892" b="18300"/>
          <a:stretch/>
        </p:blipFill>
        <p:spPr>
          <a:xfrm rot="-5400000">
            <a:off x="650175" y="465007"/>
            <a:ext cx="2036850" cy="84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5"/>
          <p:cNvPicPr preferRelativeResize="0"/>
          <p:nvPr/>
        </p:nvPicPr>
        <p:blipFill rotWithShape="1">
          <a:blip r:embed="rId3">
            <a:alphaModFix/>
          </a:blip>
          <a:srcRect t="16734" r="8892" b="18300"/>
          <a:stretch/>
        </p:blipFill>
        <p:spPr>
          <a:xfrm rot="-5400000">
            <a:off x="1262550" y="465007"/>
            <a:ext cx="2036850" cy="84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5"/>
          <p:cNvPicPr preferRelativeResize="0"/>
          <p:nvPr/>
        </p:nvPicPr>
        <p:blipFill rotWithShape="1">
          <a:blip r:embed="rId4">
            <a:alphaModFix/>
          </a:blip>
          <a:srcRect r="1545" b="6838"/>
          <a:stretch/>
        </p:blipFill>
        <p:spPr>
          <a:xfrm>
            <a:off x="384887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5"/>
          <p:cNvSpPr txBox="1">
            <a:spLocks noGrp="1"/>
          </p:cNvSpPr>
          <p:nvPr>
            <p:ph type="title"/>
          </p:nvPr>
        </p:nvSpPr>
        <p:spPr>
          <a:xfrm>
            <a:off x="1922400" y="3538630"/>
            <a:ext cx="2140200" cy="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nonymous Pro"/>
              <a:buNone/>
              <a:defRPr sz="1600" b="0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9pPr>
          </a:lstStyle>
          <a:p>
            <a:endParaRPr/>
          </a:p>
        </p:txBody>
      </p:sp>
      <p:sp>
        <p:nvSpPr>
          <p:cNvPr id="90" name="Google Shape;90;p15"/>
          <p:cNvSpPr txBox="1">
            <a:spLocks noGrp="1"/>
          </p:cNvSpPr>
          <p:nvPr>
            <p:ph type="subTitle" idx="1"/>
          </p:nvPr>
        </p:nvSpPr>
        <p:spPr>
          <a:xfrm>
            <a:off x="1922400" y="1269487"/>
            <a:ext cx="3439500" cy="218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oncert One"/>
              <a:buNone/>
              <a:defRPr sz="2400" b="1">
                <a:latin typeface="Concert One"/>
                <a:ea typeface="Concert One"/>
                <a:cs typeface="Concert One"/>
                <a:sym typeface="Concert O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Four Columns">
  <p:cSld name="SECTION_TITLE_AND_DESCRIPTION_1_2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6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775" y="186275"/>
            <a:ext cx="8632448" cy="4770949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6"/>
          <p:cNvSpPr txBox="1">
            <a:spLocks noGrp="1"/>
          </p:cNvSpPr>
          <p:nvPr>
            <p:ph type="title"/>
          </p:nvPr>
        </p:nvSpPr>
        <p:spPr>
          <a:xfrm>
            <a:off x="602672" y="2010025"/>
            <a:ext cx="2695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95" name="Google Shape;95;p16"/>
          <p:cNvSpPr txBox="1">
            <a:spLocks noGrp="1"/>
          </p:cNvSpPr>
          <p:nvPr>
            <p:ph type="subTitle" idx="1"/>
          </p:nvPr>
        </p:nvSpPr>
        <p:spPr>
          <a:xfrm>
            <a:off x="839201" y="2389868"/>
            <a:ext cx="24594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6" name="Google Shape;96;p16"/>
          <p:cNvSpPr txBox="1">
            <a:spLocks noGrp="1"/>
          </p:cNvSpPr>
          <p:nvPr>
            <p:ph type="title" idx="2"/>
          </p:nvPr>
        </p:nvSpPr>
        <p:spPr>
          <a:xfrm>
            <a:off x="5845528" y="2010025"/>
            <a:ext cx="2695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97" name="Google Shape;97;p16"/>
          <p:cNvSpPr txBox="1">
            <a:spLocks noGrp="1"/>
          </p:cNvSpPr>
          <p:nvPr>
            <p:ph type="subTitle" idx="3"/>
          </p:nvPr>
        </p:nvSpPr>
        <p:spPr>
          <a:xfrm>
            <a:off x="5845522" y="2389875"/>
            <a:ext cx="24594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8" name="Google Shape;98;p16"/>
          <p:cNvSpPr txBox="1">
            <a:spLocks noGrp="1"/>
          </p:cNvSpPr>
          <p:nvPr>
            <p:ph type="title" idx="4"/>
          </p:nvPr>
        </p:nvSpPr>
        <p:spPr>
          <a:xfrm>
            <a:off x="602672" y="3449699"/>
            <a:ext cx="2695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99" name="Google Shape;99;p16"/>
          <p:cNvSpPr txBox="1">
            <a:spLocks noGrp="1"/>
          </p:cNvSpPr>
          <p:nvPr>
            <p:ph type="subTitle" idx="5"/>
          </p:nvPr>
        </p:nvSpPr>
        <p:spPr>
          <a:xfrm>
            <a:off x="839201" y="3838273"/>
            <a:ext cx="24594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6"/>
          <p:cNvSpPr txBox="1">
            <a:spLocks noGrp="1"/>
          </p:cNvSpPr>
          <p:nvPr>
            <p:ph type="title" idx="6"/>
          </p:nvPr>
        </p:nvSpPr>
        <p:spPr>
          <a:xfrm>
            <a:off x="5845528" y="3449695"/>
            <a:ext cx="2695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101" name="Google Shape;101;p16"/>
          <p:cNvSpPr txBox="1">
            <a:spLocks noGrp="1"/>
          </p:cNvSpPr>
          <p:nvPr>
            <p:ph type="subTitle" idx="7"/>
          </p:nvPr>
        </p:nvSpPr>
        <p:spPr>
          <a:xfrm>
            <a:off x="5845522" y="3838276"/>
            <a:ext cx="24594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2" name="Google Shape;102;p16"/>
          <p:cNvSpPr txBox="1">
            <a:spLocks noGrp="1"/>
          </p:cNvSpPr>
          <p:nvPr>
            <p:ph type="title" idx="8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Design">
  <p:cSld name="BIG_NUMBER_1_1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20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20"/>
          <p:cNvPicPr preferRelativeResize="0"/>
          <p:nvPr/>
        </p:nvPicPr>
        <p:blipFill rotWithShape="1">
          <a:blip r:embed="rId3">
            <a:alphaModFix/>
          </a:blip>
          <a:srcRect r="1545" b="6838"/>
          <a:stretch/>
        </p:blipFill>
        <p:spPr>
          <a:xfrm>
            <a:off x="384887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20"/>
          <p:cNvSpPr txBox="1">
            <a:spLocks noGrp="1"/>
          </p:cNvSpPr>
          <p:nvPr>
            <p:ph type="title"/>
          </p:nvPr>
        </p:nvSpPr>
        <p:spPr>
          <a:xfrm>
            <a:off x="2308050" y="711175"/>
            <a:ext cx="4527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2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APTION_ONLY_1_1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24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775" y="186275"/>
            <a:ext cx="8632448" cy="4770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SECTION_TITLE_AND_DESCRIPTION_1_1_3_1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25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425" y="201113"/>
            <a:ext cx="8635149" cy="474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IG_NUMBER_1_1_2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26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6"/>
          <p:cNvPicPr preferRelativeResize="0"/>
          <p:nvPr/>
        </p:nvPicPr>
        <p:blipFill rotWithShape="1">
          <a:blip r:embed="rId3">
            <a:alphaModFix/>
          </a:blip>
          <a:srcRect r="1545" b="6838"/>
          <a:stretch/>
        </p:blipFill>
        <p:spPr>
          <a:xfrm>
            <a:off x="384887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4151" y="447699"/>
            <a:ext cx="5395700" cy="4248101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2673000" y="2550900"/>
            <a:ext cx="3798000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2937741" y="3307350"/>
            <a:ext cx="3268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 idx="2" hasCustomPrompt="1"/>
          </p:nvPr>
        </p:nvSpPr>
        <p:spPr>
          <a:xfrm>
            <a:off x="3778200" y="1403800"/>
            <a:ext cx="1587600" cy="10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5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425" y="201113"/>
            <a:ext cx="8635149" cy="4741275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744675" y="1551725"/>
            <a:ext cx="3593400" cy="2822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2"/>
          </p:nvPr>
        </p:nvSpPr>
        <p:spPr>
          <a:xfrm>
            <a:off x="4805925" y="1551725"/>
            <a:ext cx="3593400" cy="2822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37;p7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425" y="201113"/>
            <a:ext cx="8635149" cy="4741275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996375" y="1900525"/>
            <a:ext cx="2901600" cy="22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1pPr>
            <a:lvl2pPr marL="914400" lvl="1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2pPr>
            <a:lvl3pPr marL="1371600" lvl="2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3pPr>
            <a:lvl4pPr marL="1828800" lvl="3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4pPr>
            <a:lvl5pPr marL="2286000" lvl="4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5pPr>
            <a:lvl6pPr marL="2743200" lvl="5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6pPr>
            <a:lvl7pPr marL="3200400" lvl="6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7pPr>
            <a:lvl8pPr marL="3657600" lvl="7" indent="-3302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8pPr>
            <a:lvl9pPr marL="4114800" lvl="8" indent="-3302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9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775" y="186275"/>
            <a:ext cx="8632448" cy="4770949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9"/>
          <p:cNvSpPr txBox="1">
            <a:spLocks noGrp="1"/>
          </p:cNvSpPr>
          <p:nvPr>
            <p:ph type="subTitle" idx="1"/>
          </p:nvPr>
        </p:nvSpPr>
        <p:spPr>
          <a:xfrm>
            <a:off x="1629950" y="3828100"/>
            <a:ext cx="2332500" cy="69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oncert One"/>
              <a:buNone/>
              <a:defRPr sz="1600">
                <a:latin typeface="Concert One"/>
                <a:ea typeface="Concert One"/>
                <a:cs typeface="Concert One"/>
                <a:sym typeface="Concert One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2"/>
          </p:nvPr>
        </p:nvSpPr>
        <p:spPr>
          <a:xfrm>
            <a:off x="5044725" y="539500"/>
            <a:ext cx="3224400" cy="406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title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0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775" y="186275"/>
            <a:ext cx="8632448" cy="4770949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0"/>
          <p:cNvSpPr txBox="1">
            <a:spLocks noGrp="1"/>
          </p:cNvSpPr>
          <p:nvPr>
            <p:ph type="title"/>
          </p:nvPr>
        </p:nvSpPr>
        <p:spPr>
          <a:xfrm>
            <a:off x="1002325" y="711173"/>
            <a:ext cx="2403900" cy="138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11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1"/>
          <p:cNvPicPr preferRelativeResize="0"/>
          <p:nvPr/>
        </p:nvPicPr>
        <p:blipFill rotWithShape="1">
          <a:blip r:embed="rId3">
            <a:alphaModFix/>
          </a:blip>
          <a:srcRect t="16734" r="8892" b="18300"/>
          <a:stretch/>
        </p:blipFill>
        <p:spPr>
          <a:xfrm rot="-5400000">
            <a:off x="4748475" y="480657"/>
            <a:ext cx="2036850" cy="84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1"/>
          <p:cNvPicPr preferRelativeResize="0"/>
          <p:nvPr/>
        </p:nvPicPr>
        <p:blipFill rotWithShape="1">
          <a:blip r:embed="rId3">
            <a:alphaModFix/>
          </a:blip>
          <a:srcRect t="16734" r="8892" b="18300"/>
          <a:stretch/>
        </p:blipFill>
        <p:spPr>
          <a:xfrm rot="-5400000">
            <a:off x="5339025" y="595407"/>
            <a:ext cx="2036850" cy="84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1"/>
          <p:cNvPicPr preferRelativeResize="0"/>
          <p:nvPr/>
        </p:nvPicPr>
        <p:blipFill rotWithShape="1">
          <a:blip r:embed="rId4">
            <a:alphaModFix/>
          </a:blip>
          <a:srcRect b="7123"/>
          <a:stretch/>
        </p:blipFill>
        <p:spPr>
          <a:xfrm>
            <a:off x="1974100" y="324738"/>
            <a:ext cx="5195775" cy="4494025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1"/>
          <p:cNvSpPr txBox="1">
            <a:spLocks noGrp="1"/>
          </p:cNvSpPr>
          <p:nvPr>
            <p:ph type="title" hasCustomPrompt="1"/>
          </p:nvPr>
        </p:nvSpPr>
        <p:spPr>
          <a:xfrm>
            <a:off x="2838275" y="1645347"/>
            <a:ext cx="4001700" cy="113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None/>
              <a:defRPr sz="7200" b="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r>
              <a:t>xx%</a:t>
            </a:r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1"/>
          </p:nvPr>
        </p:nvSpPr>
        <p:spPr>
          <a:xfrm>
            <a:off x="3335675" y="3062950"/>
            <a:ext cx="30069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>
                <a:solidFill>
                  <a:schemeClr val="dk2"/>
                </a:solidFill>
              </a:defRPr>
            </a:lvl1pPr>
            <a:lvl2pPr marL="914400" lvl="1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 algn="ctr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 algn="ctr"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SECTION_TITLE_AND_DESCRIPTION_1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775" y="186275"/>
            <a:ext cx="8632448" cy="4770949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3"/>
          <p:cNvSpPr txBox="1">
            <a:spLocks noGrp="1"/>
          </p:cNvSpPr>
          <p:nvPr>
            <p:ph type="title"/>
          </p:nvPr>
        </p:nvSpPr>
        <p:spPr>
          <a:xfrm>
            <a:off x="907470" y="1705233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subTitle" idx="1"/>
          </p:nvPr>
        </p:nvSpPr>
        <p:spPr>
          <a:xfrm>
            <a:off x="929350" y="21612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title" idx="2"/>
          </p:nvPr>
        </p:nvSpPr>
        <p:spPr>
          <a:xfrm>
            <a:off x="5318730" y="1705233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3"/>
          </p:nvPr>
        </p:nvSpPr>
        <p:spPr>
          <a:xfrm>
            <a:off x="5340612" y="21612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title" idx="4"/>
          </p:nvPr>
        </p:nvSpPr>
        <p:spPr>
          <a:xfrm>
            <a:off x="907470" y="3221098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subTitle" idx="5"/>
          </p:nvPr>
        </p:nvSpPr>
        <p:spPr>
          <a:xfrm>
            <a:off x="929350" y="3685875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title" idx="6"/>
          </p:nvPr>
        </p:nvSpPr>
        <p:spPr>
          <a:xfrm>
            <a:off x="5318730" y="3221098"/>
            <a:ext cx="2917800" cy="4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subTitle" idx="7"/>
          </p:nvPr>
        </p:nvSpPr>
        <p:spPr>
          <a:xfrm>
            <a:off x="5340612" y="3685874"/>
            <a:ext cx="28740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title" idx="8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oncert One"/>
              <a:buNone/>
              <a:defRPr sz="2800" b="1">
                <a:solidFill>
                  <a:schemeClr val="accent2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2490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Roboto Mono Medium"/>
              <a:buChar char="●"/>
              <a:defRPr sz="1800"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●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●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3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6" r:id="rId13"/>
    <p:sldLayoutId id="2147483669" r:id="rId14"/>
    <p:sldLayoutId id="2147483670" r:id="rId15"/>
    <p:sldLayoutId id="2147483671" r:id="rId16"/>
    <p:sldLayoutId id="2147483672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id.wikipedia.org/wiki/Indonesia" TargetMode="External"/><Relationship Id="rId3" Type="http://schemas.openxmlformats.org/officeDocument/2006/relationships/image" Target="../media/image12.png"/><Relationship Id="rId7" Type="http://schemas.openxmlformats.org/officeDocument/2006/relationships/hyperlink" Target="https://id.wikipedia.org/wiki/Isla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d.wikipedia.org/wiki/Organisasi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d.wikipedia.org/wiki/Perilaku_menyimpan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3.png"/><Relationship Id="rId5" Type="http://schemas.openxmlformats.org/officeDocument/2006/relationships/hyperlink" Target="https://id.wikipedia.org/wiki/Pendidikan" TargetMode="External"/><Relationship Id="rId4" Type="http://schemas.openxmlformats.org/officeDocument/2006/relationships/hyperlink" Target="https://id.wikipedia.org/wiki/Dakwah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53"/>
          <p:cNvSpPr txBox="1">
            <a:spLocks noGrp="1"/>
          </p:cNvSpPr>
          <p:nvPr>
            <p:ph type="title"/>
          </p:nvPr>
        </p:nvSpPr>
        <p:spPr>
          <a:xfrm>
            <a:off x="1002325" y="711173"/>
            <a:ext cx="2403900" cy="138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Kelompok 4</a:t>
            </a:r>
            <a:endParaRPr dirty="0"/>
          </a:p>
        </p:txBody>
      </p:sp>
      <p:pic>
        <p:nvPicPr>
          <p:cNvPr id="569" name="Google Shape;569;p53"/>
          <p:cNvPicPr preferRelativeResize="0"/>
          <p:nvPr/>
        </p:nvPicPr>
        <p:blipFill rotWithShape="1">
          <a:blip r:embed="rId3">
            <a:alphaModFix/>
          </a:blip>
          <a:srcRect t="16970" r="8892" b="21025"/>
          <a:stretch/>
        </p:blipFill>
        <p:spPr>
          <a:xfrm>
            <a:off x="7605756" y="863127"/>
            <a:ext cx="1744308" cy="6939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70" name="Google Shape;570;p53"/>
          <p:cNvPicPr preferRelativeResize="0"/>
          <p:nvPr/>
        </p:nvPicPr>
        <p:blipFill rotWithShape="1">
          <a:blip r:embed="rId4">
            <a:alphaModFix/>
          </a:blip>
          <a:srcRect t="16734" r="8892" b="18300"/>
          <a:stretch/>
        </p:blipFill>
        <p:spPr>
          <a:xfrm>
            <a:off x="7599754" y="348908"/>
            <a:ext cx="1744308" cy="72453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2" name="Google Shape;572;p5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5400000">
            <a:off x="704323" y="719960"/>
            <a:ext cx="3244190" cy="4377697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215;p32"/>
          <p:cNvSpPr txBox="1">
            <a:spLocks/>
          </p:cNvSpPr>
          <p:nvPr/>
        </p:nvSpPr>
        <p:spPr>
          <a:xfrm>
            <a:off x="1584346" y="1526208"/>
            <a:ext cx="3268500" cy="27922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1"/>
              </a:buClr>
              <a:buSzPts val="1100"/>
            </a:pPr>
            <a:r>
              <a:rPr lang="it-IT" dirty="0" smtClean="0">
                <a:solidFill>
                  <a:schemeClr val="tx1">
                    <a:lumMod val="75000"/>
                  </a:schemeClr>
                </a:solidFill>
                <a:latin typeface="Roboto Mono Medium" panose="020B0604020202020204" charset="0"/>
                <a:ea typeface="Roboto Mono Medium" panose="020B0604020202020204" charset="0"/>
              </a:rPr>
              <a:t>Nama Kelompok :</a:t>
            </a:r>
          </a:p>
          <a:p>
            <a:pPr>
              <a:buClr>
                <a:schemeClr val="dk1"/>
              </a:buClr>
              <a:buSzPts val="1100"/>
            </a:pPr>
            <a:endParaRPr lang="it-IT" dirty="0">
              <a:solidFill>
                <a:schemeClr val="tx1">
                  <a:lumMod val="75000"/>
                </a:schemeClr>
              </a:solidFill>
              <a:latin typeface="Roboto Mono Medium" panose="020B0604020202020204" charset="0"/>
              <a:ea typeface="Roboto Mono Medium" panose="020B0604020202020204" charset="0"/>
            </a:endParaRPr>
          </a:p>
          <a:p>
            <a:pPr marL="342900" indent="-342900">
              <a:buClr>
                <a:schemeClr val="dk1"/>
              </a:buClr>
              <a:buSzPts val="1100"/>
              <a:buAutoNum type="arabicPeriod"/>
            </a:pPr>
            <a:r>
              <a:rPr lang="it-IT" dirty="0" smtClean="0">
                <a:solidFill>
                  <a:schemeClr val="tx1">
                    <a:lumMod val="75000"/>
                  </a:schemeClr>
                </a:solidFill>
                <a:latin typeface="Roboto Mono Medium" panose="020B0604020202020204" charset="0"/>
                <a:ea typeface="Roboto Mono Medium" panose="020B0604020202020204" charset="0"/>
              </a:rPr>
              <a:t>Rifaldi Eko Saputra (201910160311097)</a:t>
            </a:r>
          </a:p>
          <a:p>
            <a:pPr marL="342900" indent="-342900">
              <a:buClr>
                <a:schemeClr val="dk1"/>
              </a:buClr>
              <a:buSzPts val="1100"/>
              <a:buAutoNum type="arabicPeriod"/>
            </a:pPr>
            <a:r>
              <a:rPr lang="it-IT" dirty="0" smtClean="0">
                <a:solidFill>
                  <a:schemeClr val="tx1">
                    <a:lumMod val="75000"/>
                  </a:schemeClr>
                </a:solidFill>
                <a:latin typeface="Roboto Mono Medium" panose="020B0604020202020204" charset="0"/>
                <a:ea typeface="Roboto Mono Medium" panose="020B0604020202020204" charset="0"/>
              </a:rPr>
              <a:t>Nur Kholisotur R (201910160311075)</a:t>
            </a:r>
          </a:p>
          <a:p>
            <a:pPr marL="342900" indent="-342900">
              <a:buClr>
                <a:schemeClr val="dk1"/>
              </a:buClr>
              <a:buSzPts val="1100"/>
              <a:buAutoNum type="arabicPeriod"/>
            </a:pPr>
            <a:r>
              <a:rPr lang="it-IT" dirty="0" smtClean="0">
                <a:solidFill>
                  <a:schemeClr val="tx1">
                    <a:lumMod val="75000"/>
                  </a:schemeClr>
                </a:solidFill>
                <a:latin typeface="Roboto Mono Medium" panose="020B0604020202020204" charset="0"/>
                <a:ea typeface="Roboto Mono Medium" panose="020B0604020202020204" charset="0"/>
              </a:rPr>
              <a:t>Alfin Nurul Aini (201910160311085)</a:t>
            </a:r>
          </a:p>
          <a:p>
            <a:pPr marL="342900" indent="-342900">
              <a:buClr>
                <a:schemeClr val="dk1"/>
              </a:buClr>
              <a:buSzPts val="1100"/>
              <a:buAutoNum type="arabicPeriod"/>
            </a:pPr>
            <a:r>
              <a:rPr lang="it-IT" dirty="0" smtClean="0">
                <a:solidFill>
                  <a:schemeClr val="tx1">
                    <a:lumMod val="75000"/>
                  </a:schemeClr>
                </a:solidFill>
                <a:latin typeface="Roboto Mono Medium" panose="020B0604020202020204" charset="0"/>
                <a:ea typeface="Roboto Mono Medium" panose="020B0604020202020204" charset="0"/>
              </a:rPr>
              <a:t>Ilham Suwarno Denie P.K.W (201910160311072)</a:t>
            </a:r>
          </a:p>
          <a:p>
            <a:pPr>
              <a:buClr>
                <a:schemeClr val="dk1"/>
              </a:buClr>
              <a:buSzPts val="1100"/>
            </a:pPr>
            <a:endParaRPr lang="it-IT" dirty="0">
              <a:latin typeface="Roboto Mono Medium" panose="020B0604020202020204" charset="0"/>
              <a:ea typeface="Roboto Mono Medium" panose="020B060402020202020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5"/>
          <p:cNvSpPr txBox="1">
            <a:spLocks noGrp="1"/>
          </p:cNvSpPr>
          <p:nvPr>
            <p:ph type="body" idx="2"/>
          </p:nvPr>
        </p:nvSpPr>
        <p:spPr>
          <a:xfrm>
            <a:off x="5044725" y="539500"/>
            <a:ext cx="3224400" cy="406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 lain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 smtClean="0"/>
              <a:t>baik</a:t>
            </a:r>
            <a:r>
              <a:rPr lang="en" dirty="0"/>
              <a:t/>
            </a:r>
            <a:br>
              <a:rPr lang="en" dirty="0"/>
            </a:br>
            <a:endParaRPr dirty="0"/>
          </a:p>
          <a:p>
            <a:pPr lvl="0"/>
            <a:r>
              <a:rPr lang="en-US" dirty="0"/>
              <a:t>Usaha-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menyerukan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perorangan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 smtClean="0"/>
              <a:t>umat</a:t>
            </a:r>
            <a:endParaRPr lang="en-US" dirty="0" smtClean="0"/>
          </a:p>
          <a:p>
            <a:pPr marL="139700" lvl="0" indent="0">
              <a:buNone/>
            </a:pPr>
            <a:endParaRPr dirty="0"/>
          </a:p>
          <a:p>
            <a:pPr lvl="0"/>
            <a:r>
              <a:rPr lang="en-US" dirty="0" err="1"/>
              <a:t>Mengajak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menyeru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ajaran</a:t>
            </a:r>
            <a:r>
              <a:rPr lang="en-US" dirty="0"/>
              <a:t> Islam</a:t>
            </a:r>
            <a:endParaRPr dirty="0"/>
          </a:p>
        </p:txBody>
      </p:sp>
      <p:sp>
        <p:nvSpPr>
          <p:cNvPr id="253" name="Google Shape;253;p35"/>
          <p:cNvSpPr txBox="1">
            <a:spLocks noGrp="1"/>
          </p:cNvSpPr>
          <p:nvPr>
            <p:ph type="title"/>
          </p:nvPr>
        </p:nvSpPr>
        <p:spPr>
          <a:xfrm>
            <a:off x="1002325" y="711181"/>
            <a:ext cx="3069028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dirty="0" err="1"/>
              <a:t>Muhammadiyah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</a:t>
            </a:r>
            <a:r>
              <a:rPr lang="en-US" dirty="0" err="1"/>
              <a:t>Dakwah</a:t>
            </a:r>
            <a:endParaRPr lang="en-US" dirty="0"/>
          </a:p>
        </p:txBody>
      </p:sp>
      <p:pic>
        <p:nvPicPr>
          <p:cNvPr id="257" name="Google Shape;257;p35"/>
          <p:cNvPicPr preferRelativeResize="0"/>
          <p:nvPr/>
        </p:nvPicPr>
        <p:blipFill>
          <a:blip r:embed="rId3">
            <a:alphaModFix amt="80000"/>
          </a:blip>
          <a:stretch>
            <a:fillRect/>
          </a:stretch>
        </p:blipFill>
        <p:spPr>
          <a:xfrm rot="-6023610">
            <a:off x="2786831" y="3004878"/>
            <a:ext cx="1579416" cy="716443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0577" y="2245543"/>
            <a:ext cx="1676334" cy="1117556"/>
          </a:xfrm>
          <a:prstGeom prst="rect">
            <a:avLst/>
          </a:prstGeom>
        </p:spPr>
      </p:pic>
      <p:sp>
        <p:nvSpPr>
          <p:cNvPr id="255" name="Google Shape;255;p35"/>
          <p:cNvSpPr/>
          <p:nvPr/>
        </p:nvSpPr>
        <p:spPr>
          <a:xfrm rot="-2700000">
            <a:off x="849872" y="2225393"/>
            <a:ext cx="647436" cy="266330"/>
          </a:xfrm>
          <a:custGeom>
            <a:avLst/>
            <a:gdLst/>
            <a:ahLst/>
            <a:cxnLst/>
            <a:rect l="l" t="t" r="r" b="b"/>
            <a:pathLst>
              <a:path w="36226" h="14902" extrusionOk="0">
                <a:moveTo>
                  <a:pt x="991" y="1"/>
                </a:moveTo>
                <a:lnTo>
                  <a:pt x="36226" y="3565"/>
                </a:lnTo>
                <a:cubicBezTo>
                  <a:pt x="36226" y="3565"/>
                  <a:pt x="34800" y="4452"/>
                  <a:pt x="34729" y="5291"/>
                </a:cubicBezTo>
                <a:cubicBezTo>
                  <a:pt x="34658" y="6123"/>
                  <a:pt x="35905" y="7244"/>
                  <a:pt x="35905" y="7244"/>
                </a:cubicBezTo>
                <a:cubicBezTo>
                  <a:pt x="35905" y="7244"/>
                  <a:pt x="34397" y="8289"/>
                  <a:pt x="34495" y="9138"/>
                </a:cubicBezTo>
                <a:cubicBezTo>
                  <a:pt x="34588" y="9993"/>
                  <a:pt x="35230" y="11114"/>
                  <a:pt x="35230" y="11114"/>
                </a:cubicBezTo>
                <a:cubicBezTo>
                  <a:pt x="35230" y="11114"/>
                  <a:pt x="33053" y="12943"/>
                  <a:pt x="34903" y="14902"/>
                </a:cubicBezTo>
                <a:lnTo>
                  <a:pt x="1" y="11364"/>
                </a:lnTo>
                <a:cubicBezTo>
                  <a:pt x="1" y="11364"/>
                  <a:pt x="1345" y="10134"/>
                  <a:pt x="1400" y="9465"/>
                </a:cubicBezTo>
                <a:cubicBezTo>
                  <a:pt x="1460" y="8801"/>
                  <a:pt x="333" y="7576"/>
                  <a:pt x="333" y="7576"/>
                </a:cubicBezTo>
                <a:cubicBezTo>
                  <a:pt x="333" y="7576"/>
                  <a:pt x="1884" y="6477"/>
                  <a:pt x="1977" y="5476"/>
                </a:cubicBezTo>
                <a:cubicBezTo>
                  <a:pt x="2064" y="4469"/>
                  <a:pt x="915" y="3473"/>
                  <a:pt x="915" y="3473"/>
                </a:cubicBezTo>
                <a:cubicBezTo>
                  <a:pt x="915" y="3473"/>
                  <a:pt x="2015" y="2901"/>
                  <a:pt x="2091" y="1954"/>
                </a:cubicBezTo>
                <a:cubicBezTo>
                  <a:pt x="2172" y="1007"/>
                  <a:pt x="991" y="1"/>
                  <a:pt x="991" y="1"/>
                </a:cubicBezTo>
                <a:close/>
              </a:path>
            </a:pathLst>
          </a:custGeom>
          <a:solidFill>
            <a:schemeClr val="dk1">
              <a:alpha val="26789"/>
            </a:schemeClr>
          </a:solidFill>
          <a:ln>
            <a:noFill/>
          </a:ln>
          <a:effectLst>
            <a:outerShdw blurRad="57150" dist="19050" dir="5400000" algn="bl" rotWithShape="0">
              <a:srgbClr val="000000">
                <a:alpha val="3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</p:txBody>
      </p:sp>
      <p:sp>
        <p:nvSpPr>
          <p:cNvPr id="256" name="Google Shape;256;p35"/>
          <p:cNvSpPr/>
          <p:nvPr/>
        </p:nvSpPr>
        <p:spPr>
          <a:xfrm rot="-2700000">
            <a:off x="2271321" y="3122271"/>
            <a:ext cx="647436" cy="266330"/>
          </a:xfrm>
          <a:custGeom>
            <a:avLst/>
            <a:gdLst/>
            <a:ahLst/>
            <a:cxnLst/>
            <a:rect l="l" t="t" r="r" b="b"/>
            <a:pathLst>
              <a:path w="36226" h="14902" extrusionOk="0">
                <a:moveTo>
                  <a:pt x="991" y="1"/>
                </a:moveTo>
                <a:lnTo>
                  <a:pt x="36226" y="3565"/>
                </a:lnTo>
                <a:cubicBezTo>
                  <a:pt x="36226" y="3565"/>
                  <a:pt x="34800" y="4452"/>
                  <a:pt x="34729" y="5291"/>
                </a:cubicBezTo>
                <a:cubicBezTo>
                  <a:pt x="34658" y="6123"/>
                  <a:pt x="35905" y="7244"/>
                  <a:pt x="35905" y="7244"/>
                </a:cubicBezTo>
                <a:cubicBezTo>
                  <a:pt x="35905" y="7244"/>
                  <a:pt x="34397" y="8289"/>
                  <a:pt x="34495" y="9138"/>
                </a:cubicBezTo>
                <a:cubicBezTo>
                  <a:pt x="34588" y="9993"/>
                  <a:pt x="35230" y="11114"/>
                  <a:pt x="35230" y="11114"/>
                </a:cubicBezTo>
                <a:cubicBezTo>
                  <a:pt x="35230" y="11114"/>
                  <a:pt x="33053" y="12943"/>
                  <a:pt x="34903" y="14902"/>
                </a:cubicBezTo>
                <a:lnTo>
                  <a:pt x="1" y="11364"/>
                </a:lnTo>
                <a:cubicBezTo>
                  <a:pt x="1" y="11364"/>
                  <a:pt x="1345" y="10134"/>
                  <a:pt x="1400" y="9465"/>
                </a:cubicBezTo>
                <a:cubicBezTo>
                  <a:pt x="1460" y="8801"/>
                  <a:pt x="333" y="7576"/>
                  <a:pt x="333" y="7576"/>
                </a:cubicBezTo>
                <a:cubicBezTo>
                  <a:pt x="333" y="7576"/>
                  <a:pt x="1884" y="6477"/>
                  <a:pt x="1977" y="5476"/>
                </a:cubicBezTo>
                <a:cubicBezTo>
                  <a:pt x="2064" y="4469"/>
                  <a:pt x="915" y="3473"/>
                  <a:pt x="915" y="3473"/>
                </a:cubicBezTo>
                <a:cubicBezTo>
                  <a:pt x="915" y="3473"/>
                  <a:pt x="2015" y="2901"/>
                  <a:pt x="2091" y="1954"/>
                </a:cubicBezTo>
                <a:cubicBezTo>
                  <a:pt x="2172" y="1007"/>
                  <a:pt x="991" y="1"/>
                  <a:pt x="991" y="1"/>
                </a:cubicBezTo>
                <a:close/>
              </a:path>
            </a:pathLst>
          </a:custGeom>
          <a:solidFill>
            <a:schemeClr val="dk1">
              <a:alpha val="26789"/>
            </a:schemeClr>
          </a:solidFill>
          <a:ln>
            <a:noFill/>
          </a:ln>
          <a:effectLst>
            <a:outerShdw blurRad="57150" dist="19050" dir="5400000" algn="bl" rotWithShape="0">
              <a:srgbClr val="000000">
                <a:alpha val="3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6"/>
          <p:cNvSpPr txBox="1">
            <a:spLocks noGrp="1"/>
          </p:cNvSpPr>
          <p:nvPr>
            <p:ph type="title" idx="8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id-ID" dirty="0"/>
              <a:t>Tujuan umum dakwah Islam</a:t>
            </a:r>
            <a:endParaRPr dirty="0"/>
          </a:p>
        </p:txBody>
      </p:sp>
      <p:sp>
        <p:nvSpPr>
          <p:cNvPr id="263" name="Google Shape;263;p36"/>
          <p:cNvSpPr/>
          <p:nvPr/>
        </p:nvSpPr>
        <p:spPr>
          <a:xfrm>
            <a:off x="3520525" y="2390625"/>
            <a:ext cx="298800" cy="2988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36"/>
          <p:cNvSpPr/>
          <p:nvPr/>
        </p:nvSpPr>
        <p:spPr>
          <a:xfrm>
            <a:off x="3520895" y="3401243"/>
            <a:ext cx="298800" cy="2988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65" name="Google Shape;265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695467">
            <a:off x="7428349" y="264518"/>
            <a:ext cx="1323877" cy="1547814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grpSp>
        <p:nvGrpSpPr>
          <p:cNvPr id="267" name="Google Shape;267;p36"/>
          <p:cNvGrpSpPr/>
          <p:nvPr/>
        </p:nvGrpSpPr>
        <p:grpSpPr>
          <a:xfrm>
            <a:off x="7664560" y="910185"/>
            <a:ext cx="272906" cy="434118"/>
            <a:chOff x="1312450" y="4093350"/>
            <a:chExt cx="685350" cy="1090200"/>
          </a:xfrm>
        </p:grpSpPr>
        <p:sp>
          <p:nvSpPr>
            <p:cNvPr id="268" name="Google Shape;268;p36"/>
            <p:cNvSpPr/>
            <p:nvPr/>
          </p:nvSpPr>
          <p:spPr>
            <a:xfrm>
              <a:off x="1312450" y="4093350"/>
              <a:ext cx="685350" cy="1090200"/>
            </a:xfrm>
            <a:custGeom>
              <a:avLst/>
              <a:gdLst/>
              <a:ahLst/>
              <a:cxnLst/>
              <a:rect l="l" t="t" r="r" b="b"/>
              <a:pathLst>
                <a:path w="27414" h="43608" extrusionOk="0">
                  <a:moveTo>
                    <a:pt x="5201" y="10009"/>
                  </a:moveTo>
                  <a:lnTo>
                    <a:pt x="5201" y="10009"/>
                  </a:lnTo>
                  <a:cubicBezTo>
                    <a:pt x="5040" y="10996"/>
                    <a:pt x="5002" y="11987"/>
                    <a:pt x="5102" y="12937"/>
                  </a:cubicBezTo>
                  <a:cubicBezTo>
                    <a:pt x="5170" y="13571"/>
                    <a:pt x="5297" y="14196"/>
                    <a:pt x="5478" y="14807"/>
                  </a:cubicBezTo>
                  <a:cubicBezTo>
                    <a:pt x="4743" y="13294"/>
                    <a:pt x="4728" y="11634"/>
                    <a:pt x="5201" y="10009"/>
                  </a:cubicBezTo>
                  <a:close/>
                  <a:moveTo>
                    <a:pt x="15811" y="1265"/>
                  </a:moveTo>
                  <a:cubicBezTo>
                    <a:pt x="20541" y="1265"/>
                    <a:pt x="25145" y="5101"/>
                    <a:pt x="25884" y="9796"/>
                  </a:cubicBezTo>
                  <a:cubicBezTo>
                    <a:pt x="26649" y="14663"/>
                    <a:pt x="23581" y="19908"/>
                    <a:pt x="18734" y="21156"/>
                  </a:cubicBezTo>
                  <a:lnTo>
                    <a:pt x="18733" y="21156"/>
                  </a:lnTo>
                  <a:cubicBezTo>
                    <a:pt x="17919" y="21366"/>
                    <a:pt x="17082" y="21467"/>
                    <a:pt x="16245" y="21467"/>
                  </a:cubicBezTo>
                  <a:cubicBezTo>
                    <a:pt x="12150" y="21467"/>
                    <a:pt x="8059" y="19044"/>
                    <a:pt x="6641" y="15088"/>
                  </a:cubicBezTo>
                  <a:cubicBezTo>
                    <a:pt x="5469" y="11816"/>
                    <a:pt x="6172" y="7764"/>
                    <a:pt x="8270" y="4955"/>
                  </a:cubicBezTo>
                  <a:cubicBezTo>
                    <a:pt x="9623" y="3549"/>
                    <a:pt x="11222" y="2430"/>
                    <a:pt x="12774" y="1829"/>
                  </a:cubicBezTo>
                  <a:cubicBezTo>
                    <a:pt x="13408" y="1665"/>
                    <a:pt x="14061" y="1582"/>
                    <a:pt x="14715" y="1582"/>
                  </a:cubicBezTo>
                  <a:cubicBezTo>
                    <a:pt x="14773" y="1582"/>
                    <a:pt x="14831" y="1582"/>
                    <a:pt x="14889" y="1584"/>
                  </a:cubicBezTo>
                  <a:cubicBezTo>
                    <a:pt x="14890" y="1584"/>
                    <a:pt x="14891" y="1584"/>
                    <a:pt x="14891" y="1584"/>
                  </a:cubicBezTo>
                  <a:cubicBezTo>
                    <a:pt x="15042" y="1584"/>
                    <a:pt x="15084" y="1340"/>
                    <a:pt x="14936" y="1309"/>
                  </a:cubicBezTo>
                  <a:cubicBezTo>
                    <a:pt x="15228" y="1279"/>
                    <a:pt x="15519" y="1265"/>
                    <a:pt x="15811" y="1265"/>
                  </a:cubicBezTo>
                  <a:close/>
                  <a:moveTo>
                    <a:pt x="11744" y="28418"/>
                  </a:moveTo>
                  <a:lnTo>
                    <a:pt x="11744" y="28418"/>
                  </a:lnTo>
                  <a:cubicBezTo>
                    <a:pt x="12408" y="28787"/>
                    <a:pt x="13268" y="28878"/>
                    <a:pt x="14064" y="28978"/>
                  </a:cubicBezTo>
                  <a:cubicBezTo>
                    <a:pt x="13489" y="31053"/>
                    <a:pt x="12936" y="33136"/>
                    <a:pt x="12378" y="35217"/>
                  </a:cubicBezTo>
                  <a:lnTo>
                    <a:pt x="12377" y="35217"/>
                  </a:lnTo>
                  <a:lnTo>
                    <a:pt x="11752" y="37548"/>
                  </a:lnTo>
                  <a:cubicBezTo>
                    <a:pt x="11436" y="37515"/>
                    <a:pt x="11118" y="37500"/>
                    <a:pt x="10804" y="37432"/>
                  </a:cubicBezTo>
                  <a:cubicBezTo>
                    <a:pt x="10450" y="37354"/>
                    <a:pt x="10108" y="37230"/>
                    <a:pt x="9772" y="37098"/>
                  </a:cubicBezTo>
                  <a:cubicBezTo>
                    <a:pt x="9899" y="36422"/>
                    <a:pt x="10035" y="35749"/>
                    <a:pt x="10185" y="35077"/>
                  </a:cubicBezTo>
                  <a:cubicBezTo>
                    <a:pt x="10425" y="33999"/>
                    <a:pt x="10695" y="32928"/>
                    <a:pt x="10992" y="31864"/>
                  </a:cubicBezTo>
                  <a:cubicBezTo>
                    <a:pt x="11305" y="30745"/>
                    <a:pt x="11807" y="29661"/>
                    <a:pt x="11760" y="28491"/>
                  </a:cubicBezTo>
                  <a:cubicBezTo>
                    <a:pt x="11757" y="28467"/>
                    <a:pt x="11752" y="28442"/>
                    <a:pt x="11744" y="28418"/>
                  </a:cubicBezTo>
                  <a:close/>
                  <a:moveTo>
                    <a:pt x="9701" y="37483"/>
                  </a:moveTo>
                  <a:cubicBezTo>
                    <a:pt x="10246" y="37833"/>
                    <a:pt x="10942" y="38077"/>
                    <a:pt x="11595" y="38077"/>
                  </a:cubicBezTo>
                  <a:cubicBezTo>
                    <a:pt x="11600" y="38077"/>
                    <a:pt x="11605" y="38077"/>
                    <a:pt x="11609" y="38077"/>
                  </a:cubicBezTo>
                  <a:lnTo>
                    <a:pt x="11609" y="38077"/>
                  </a:lnTo>
                  <a:cubicBezTo>
                    <a:pt x="11580" y="38193"/>
                    <a:pt x="11549" y="38311"/>
                    <a:pt x="11517" y="38428"/>
                  </a:cubicBezTo>
                  <a:lnTo>
                    <a:pt x="11517" y="38427"/>
                  </a:lnTo>
                  <a:cubicBezTo>
                    <a:pt x="11470" y="38603"/>
                    <a:pt x="11418" y="38860"/>
                    <a:pt x="11359" y="39156"/>
                  </a:cubicBezTo>
                  <a:cubicBezTo>
                    <a:pt x="11204" y="39085"/>
                    <a:pt x="11033" y="39072"/>
                    <a:pt x="10858" y="39072"/>
                  </a:cubicBezTo>
                  <a:cubicBezTo>
                    <a:pt x="10752" y="39072"/>
                    <a:pt x="10645" y="39077"/>
                    <a:pt x="10540" y="39077"/>
                  </a:cubicBezTo>
                  <a:cubicBezTo>
                    <a:pt x="10481" y="39077"/>
                    <a:pt x="10423" y="39075"/>
                    <a:pt x="10366" y="39070"/>
                  </a:cubicBezTo>
                  <a:cubicBezTo>
                    <a:pt x="10056" y="39046"/>
                    <a:pt x="9752" y="38970"/>
                    <a:pt x="9446" y="38922"/>
                  </a:cubicBezTo>
                  <a:cubicBezTo>
                    <a:pt x="9465" y="38818"/>
                    <a:pt x="9482" y="38724"/>
                    <a:pt x="9492" y="38655"/>
                  </a:cubicBezTo>
                  <a:cubicBezTo>
                    <a:pt x="9556" y="38264"/>
                    <a:pt x="9631" y="37874"/>
                    <a:pt x="9701" y="37483"/>
                  </a:cubicBezTo>
                  <a:close/>
                  <a:moveTo>
                    <a:pt x="9371" y="39374"/>
                  </a:moveTo>
                  <a:cubicBezTo>
                    <a:pt x="9633" y="39480"/>
                    <a:pt x="9916" y="39543"/>
                    <a:pt x="10196" y="39580"/>
                  </a:cubicBezTo>
                  <a:cubicBezTo>
                    <a:pt x="10388" y="39606"/>
                    <a:pt x="10607" y="39642"/>
                    <a:pt x="10819" y="39642"/>
                  </a:cubicBezTo>
                  <a:cubicBezTo>
                    <a:pt x="10980" y="39642"/>
                    <a:pt x="11137" y="39622"/>
                    <a:pt x="11275" y="39560"/>
                  </a:cubicBezTo>
                  <a:lnTo>
                    <a:pt x="11275" y="39560"/>
                  </a:lnTo>
                  <a:cubicBezTo>
                    <a:pt x="11189" y="39985"/>
                    <a:pt x="11082" y="40437"/>
                    <a:pt x="10950" y="40815"/>
                  </a:cubicBezTo>
                  <a:cubicBezTo>
                    <a:pt x="10924" y="40814"/>
                    <a:pt x="10899" y="40814"/>
                    <a:pt x="10873" y="40814"/>
                  </a:cubicBezTo>
                  <a:cubicBezTo>
                    <a:pt x="10639" y="40814"/>
                    <a:pt x="10398" y="40862"/>
                    <a:pt x="10159" y="40862"/>
                  </a:cubicBezTo>
                  <a:cubicBezTo>
                    <a:pt x="10125" y="40862"/>
                    <a:pt x="10090" y="40861"/>
                    <a:pt x="10056" y="40859"/>
                  </a:cubicBezTo>
                  <a:cubicBezTo>
                    <a:pt x="9795" y="40841"/>
                    <a:pt x="9538" y="40801"/>
                    <a:pt x="9284" y="40736"/>
                  </a:cubicBezTo>
                  <a:cubicBezTo>
                    <a:pt x="9251" y="40301"/>
                    <a:pt x="9306" y="39796"/>
                    <a:pt x="9371" y="39374"/>
                  </a:cubicBezTo>
                  <a:close/>
                  <a:moveTo>
                    <a:pt x="9402" y="41289"/>
                  </a:moveTo>
                  <a:lnTo>
                    <a:pt x="9402" y="41289"/>
                  </a:lnTo>
                  <a:cubicBezTo>
                    <a:pt x="9559" y="41334"/>
                    <a:pt x="9718" y="41367"/>
                    <a:pt x="9881" y="41388"/>
                  </a:cubicBezTo>
                  <a:cubicBezTo>
                    <a:pt x="10049" y="41410"/>
                    <a:pt x="10255" y="41433"/>
                    <a:pt x="10462" y="41433"/>
                  </a:cubicBezTo>
                  <a:cubicBezTo>
                    <a:pt x="10528" y="41433"/>
                    <a:pt x="10593" y="41431"/>
                    <a:pt x="10658" y="41426"/>
                  </a:cubicBezTo>
                  <a:lnTo>
                    <a:pt x="10658" y="41426"/>
                  </a:lnTo>
                  <a:cubicBezTo>
                    <a:pt x="10569" y="41553"/>
                    <a:pt x="10471" y="41645"/>
                    <a:pt x="10362" y="41677"/>
                  </a:cubicBezTo>
                  <a:cubicBezTo>
                    <a:pt x="10234" y="41715"/>
                    <a:pt x="10121" y="41733"/>
                    <a:pt x="10020" y="41733"/>
                  </a:cubicBezTo>
                  <a:cubicBezTo>
                    <a:pt x="9703" y="41733"/>
                    <a:pt x="9511" y="41557"/>
                    <a:pt x="9402" y="41289"/>
                  </a:cubicBezTo>
                  <a:close/>
                  <a:moveTo>
                    <a:pt x="15893" y="1"/>
                  </a:moveTo>
                  <a:cubicBezTo>
                    <a:pt x="15395" y="1"/>
                    <a:pt x="14894" y="37"/>
                    <a:pt x="14392" y="112"/>
                  </a:cubicBezTo>
                  <a:cubicBezTo>
                    <a:pt x="8294" y="1027"/>
                    <a:pt x="1" y="10835"/>
                    <a:pt x="5909" y="16358"/>
                  </a:cubicBezTo>
                  <a:cubicBezTo>
                    <a:pt x="5961" y="16407"/>
                    <a:pt x="6017" y="16426"/>
                    <a:pt x="6069" y="16426"/>
                  </a:cubicBezTo>
                  <a:cubicBezTo>
                    <a:pt x="6083" y="16426"/>
                    <a:pt x="6096" y="16425"/>
                    <a:pt x="6110" y="16423"/>
                  </a:cubicBezTo>
                  <a:cubicBezTo>
                    <a:pt x="7517" y="19288"/>
                    <a:pt x="10185" y="21363"/>
                    <a:pt x="13288" y="22188"/>
                  </a:cubicBezTo>
                  <a:cubicBezTo>
                    <a:pt x="12902" y="23062"/>
                    <a:pt x="12749" y="24055"/>
                    <a:pt x="12540" y="24979"/>
                  </a:cubicBezTo>
                  <a:cubicBezTo>
                    <a:pt x="12385" y="25662"/>
                    <a:pt x="12080" y="26433"/>
                    <a:pt x="12061" y="27162"/>
                  </a:cubicBezTo>
                  <a:cubicBezTo>
                    <a:pt x="11762" y="27201"/>
                    <a:pt x="11473" y="27285"/>
                    <a:pt x="11204" y="27442"/>
                  </a:cubicBezTo>
                  <a:cubicBezTo>
                    <a:pt x="11018" y="27550"/>
                    <a:pt x="11015" y="27777"/>
                    <a:pt x="11142" y="27928"/>
                  </a:cubicBezTo>
                  <a:cubicBezTo>
                    <a:pt x="11145" y="27935"/>
                    <a:pt x="11150" y="27938"/>
                    <a:pt x="11155" y="27944"/>
                  </a:cubicBezTo>
                  <a:cubicBezTo>
                    <a:pt x="11028" y="27948"/>
                    <a:pt x="10910" y="28008"/>
                    <a:pt x="10832" y="28108"/>
                  </a:cubicBezTo>
                  <a:cubicBezTo>
                    <a:pt x="9928" y="29229"/>
                    <a:pt x="9683" y="30715"/>
                    <a:pt x="9312" y="32089"/>
                  </a:cubicBezTo>
                  <a:cubicBezTo>
                    <a:pt x="8852" y="33796"/>
                    <a:pt x="8465" y="35519"/>
                    <a:pt x="8149" y="37259"/>
                  </a:cubicBezTo>
                  <a:cubicBezTo>
                    <a:pt x="7935" y="38433"/>
                    <a:pt x="7369" y="40158"/>
                    <a:pt x="7613" y="41356"/>
                  </a:cubicBezTo>
                  <a:cubicBezTo>
                    <a:pt x="7832" y="42434"/>
                    <a:pt x="8920" y="43013"/>
                    <a:pt x="9873" y="43417"/>
                  </a:cubicBezTo>
                  <a:cubicBezTo>
                    <a:pt x="10183" y="43548"/>
                    <a:pt x="10458" y="43608"/>
                    <a:pt x="10702" y="43608"/>
                  </a:cubicBezTo>
                  <a:cubicBezTo>
                    <a:pt x="12509" y="43608"/>
                    <a:pt x="12630" y="40342"/>
                    <a:pt x="13029" y="38845"/>
                  </a:cubicBezTo>
                  <a:cubicBezTo>
                    <a:pt x="13941" y="35420"/>
                    <a:pt x="14878" y="31999"/>
                    <a:pt x="15749" y="28562"/>
                  </a:cubicBezTo>
                  <a:cubicBezTo>
                    <a:pt x="15842" y="28197"/>
                    <a:pt x="15632" y="27698"/>
                    <a:pt x="15220" y="27630"/>
                  </a:cubicBezTo>
                  <a:cubicBezTo>
                    <a:pt x="14854" y="27569"/>
                    <a:pt x="14466" y="27473"/>
                    <a:pt x="14071" y="27380"/>
                  </a:cubicBezTo>
                  <a:cubicBezTo>
                    <a:pt x="14478" y="25797"/>
                    <a:pt x="14896" y="24136"/>
                    <a:pt x="15010" y="22508"/>
                  </a:cubicBezTo>
                  <a:cubicBezTo>
                    <a:pt x="15443" y="22557"/>
                    <a:pt x="15877" y="22582"/>
                    <a:pt x="16312" y="22582"/>
                  </a:cubicBezTo>
                  <a:cubicBezTo>
                    <a:pt x="16645" y="22582"/>
                    <a:pt x="16978" y="22568"/>
                    <a:pt x="17310" y="22539"/>
                  </a:cubicBezTo>
                  <a:cubicBezTo>
                    <a:pt x="23190" y="22007"/>
                    <a:pt x="27413" y="16567"/>
                    <a:pt x="27170" y="10774"/>
                  </a:cubicBezTo>
                  <a:cubicBezTo>
                    <a:pt x="26925" y="4930"/>
                    <a:pt x="21682" y="1"/>
                    <a:pt x="1589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36"/>
            <p:cNvSpPr/>
            <p:nvPr/>
          </p:nvSpPr>
          <p:spPr>
            <a:xfrm>
              <a:off x="1477975" y="4161250"/>
              <a:ext cx="487250" cy="450450"/>
            </a:xfrm>
            <a:custGeom>
              <a:avLst/>
              <a:gdLst/>
              <a:ahLst/>
              <a:cxnLst/>
              <a:rect l="l" t="t" r="r" b="b"/>
              <a:pathLst>
                <a:path w="19490" h="18018" extrusionOk="0">
                  <a:moveTo>
                    <a:pt x="1614" y="7205"/>
                  </a:moveTo>
                  <a:cubicBezTo>
                    <a:pt x="1122" y="9193"/>
                    <a:pt x="1161" y="11265"/>
                    <a:pt x="1871" y="12865"/>
                  </a:cubicBezTo>
                  <a:cubicBezTo>
                    <a:pt x="1911" y="12957"/>
                    <a:pt x="1956" y="13046"/>
                    <a:pt x="2001" y="13135"/>
                  </a:cubicBezTo>
                  <a:cubicBezTo>
                    <a:pt x="1442" y="12197"/>
                    <a:pt x="1127" y="11132"/>
                    <a:pt x="1088" y="10040"/>
                  </a:cubicBezTo>
                  <a:cubicBezTo>
                    <a:pt x="1052" y="9061"/>
                    <a:pt x="1251" y="8105"/>
                    <a:pt x="1614" y="7205"/>
                  </a:cubicBezTo>
                  <a:close/>
                  <a:moveTo>
                    <a:pt x="8769" y="1099"/>
                  </a:moveTo>
                  <a:cubicBezTo>
                    <a:pt x="10213" y="1099"/>
                    <a:pt x="11739" y="1834"/>
                    <a:pt x="12928" y="2514"/>
                  </a:cubicBezTo>
                  <a:cubicBezTo>
                    <a:pt x="15190" y="3806"/>
                    <a:pt x="17154" y="5801"/>
                    <a:pt x="17151" y="8562"/>
                  </a:cubicBezTo>
                  <a:cubicBezTo>
                    <a:pt x="17150" y="11027"/>
                    <a:pt x="16062" y="14041"/>
                    <a:pt x="14176" y="15676"/>
                  </a:cubicBezTo>
                  <a:cubicBezTo>
                    <a:pt x="13112" y="16598"/>
                    <a:pt x="11835" y="16976"/>
                    <a:pt x="10526" y="16976"/>
                  </a:cubicBezTo>
                  <a:cubicBezTo>
                    <a:pt x="8796" y="16976"/>
                    <a:pt x="7009" y="16315"/>
                    <a:pt x="5579" y="15381"/>
                  </a:cubicBezTo>
                  <a:cubicBezTo>
                    <a:pt x="2756" y="13536"/>
                    <a:pt x="1781" y="10776"/>
                    <a:pt x="2574" y="7531"/>
                  </a:cubicBezTo>
                  <a:cubicBezTo>
                    <a:pt x="2925" y="6098"/>
                    <a:pt x="3537" y="4567"/>
                    <a:pt x="4464" y="3322"/>
                  </a:cubicBezTo>
                  <a:cubicBezTo>
                    <a:pt x="4471" y="3316"/>
                    <a:pt x="4477" y="3308"/>
                    <a:pt x="4485" y="3302"/>
                  </a:cubicBezTo>
                  <a:cubicBezTo>
                    <a:pt x="5475" y="2436"/>
                    <a:pt x="6694" y="1440"/>
                    <a:pt x="8014" y="1172"/>
                  </a:cubicBezTo>
                  <a:cubicBezTo>
                    <a:pt x="8262" y="1122"/>
                    <a:pt x="8514" y="1099"/>
                    <a:pt x="8769" y="1099"/>
                  </a:cubicBezTo>
                  <a:close/>
                  <a:moveTo>
                    <a:pt x="8887" y="1"/>
                  </a:moveTo>
                  <a:cubicBezTo>
                    <a:pt x="8837" y="1"/>
                    <a:pt x="8788" y="1"/>
                    <a:pt x="8738" y="3"/>
                  </a:cubicBezTo>
                  <a:cubicBezTo>
                    <a:pt x="6181" y="71"/>
                    <a:pt x="3888" y="2245"/>
                    <a:pt x="2440" y="4180"/>
                  </a:cubicBezTo>
                  <a:cubicBezTo>
                    <a:pt x="877" y="6267"/>
                    <a:pt x="1" y="8911"/>
                    <a:pt x="661" y="11505"/>
                  </a:cubicBezTo>
                  <a:cubicBezTo>
                    <a:pt x="1175" y="13521"/>
                    <a:pt x="2542" y="15297"/>
                    <a:pt x="4474" y="15997"/>
                  </a:cubicBezTo>
                  <a:cubicBezTo>
                    <a:pt x="6169" y="17258"/>
                    <a:pt x="8337" y="18017"/>
                    <a:pt x="10414" y="18017"/>
                  </a:cubicBezTo>
                  <a:cubicBezTo>
                    <a:pt x="12074" y="18017"/>
                    <a:pt x="13676" y="17532"/>
                    <a:pt x="14932" y="16430"/>
                  </a:cubicBezTo>
                  <a:cubicBezTo>
                    <a:pt x="18721" y="13109"/>
                    <a:pt x="19489" y="6595"/>
                    <a:pt x="15668" y="3108"/>
                  </a:cubicBezTo>
                  <a:cubicBezTo>
                    <a:pt x="13933" y="1526"/>
                    <a:pt x="11308" y="1"/>
                    <a:pt x="88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36"/>
            <p:cNvSpPr/>
            <p:nvPr/>
          </p:nvSpPr>
          <p:spPr>
            <a:xfrm>
              <a:off x="1611400" y="4264325"/>
              <a:ext cx="204725" cy="224825"/>
            </a:xfrm>
            <a:custGeom>
              <a:avLst/>
              <a:gdLst/>
              <a:ahLst/>
              <a:cxnLst/>
              <a:rect l="l" t="t" r="r" b="b"/>
              <a:pathLst>
                <a:path w="8189" h="8993" extrusionOk="0">
                  <a:moveTo>
                    <a:pt x="3561" y="0"/>
                  </a:moveTo>
                  <a:cubicBezTo>
                    <a:pt x="1727" y="0"/>
                    <a:pt x="0" y="1490"/>
                    <a:pt x="935" y="3575"/>
                  </a:cubicBezTo>
                  <a:cubicBezTo>
                    <a:pt x="1077" y="3892"/>
                    <a:pt x="1311" y="4020"/>
                    <a:pt x="1557" y="4020"/>
                  </a:cubicBezTo>
                  <a:cubicBezTo>
                    <a:pt x="2000" y="4020"/>
                    <a:pt x="2483" y="3607"/>
                    <a:pt x="2546" y="3138"/>
                  </a:cubicBezTo>
                  <a:cubicBezTo>
                    <a:pt x="2652" y="2350"/>
                    <a:pt x="3006" y="2037"/>
                    <a:pt x="3405" y="2037"/>
                  </a:cubicBezTo>
                  <a:cubicBezTo>
                    <a:pt x="4054" y="2037"/>
                    <a:pt x="4819" y="2864"/>
                    <a:pt x="4821" y="3825"/>
                  </a:cubicBezTo>
                  <a:cubicBezTo>
                    <a:pt x="4825" y="5165"/>
                    <a:pt x="3942" y="6358"/>
                    <a:pt x="3228" y="7421"/>
                  </a:cubicBezTo>
                  <a:cubicBezTo>
                    <a:pt x="2689" y="8221"/>
                    <a:pt x="3437" y="8993"/>
                    <a:pt x="4195" y="8993"/>
                  </a:cubicBezTo>
                  <a:cubicBezTo>
                    <a:pt x="4522" y="8993"/>
                    <a:pt x="4850" y="8849"/>
                    <a:pt x="5078" y="8503"/>
                  </a:cubicBezTo>
                  <a:cubicBezTo>
                    <a:pt x="6537" y="6287"/>
                    <a:pt x="8188" y="2626"/>
                    <a:pt x="5438" y="602"/>
                  </a:cubicBezTo>
                  <a:cubicBezTo>
                    <a:pt x="4875" y="188"/>
                    <a:pt x="4211" y="0"/>
                    <a:pt x="35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36"/>
            <p:cNvSpPr/>
            <p:nvPr/>
          </p:nvSpPr>
          <p:spPr>
            <a:xfrm>
              <a:off x="1688575" y="4506825"/>
              <a:ext cx="60375" cy="62375"/>
            </a:xfrm>
            <a:custGeom>
              <a:avLst/>
              <a:gdLst/>
              <a:ahLst/>
              <a:cxnLst/>
              <a:rect l="l" t="t" r="r" b="b"/>
              <a:pathLst>
                <a:path w="2415" h="2495" extrusionOk="0">
                  <a:moveTo>
                    <a:pt x="1242" y="0"/>
                  </a:moveTo>
                  <a:cubicBezTo>
                    <a:pt x="1230" y="0"/>
                    <a:pt x="1219" y="1"/>
                    <a:pt x="1207" y="1"/>
                  </a:cubicBezTo>
                  <a:cubicBezTo>
                    <a:pt x="1005" y="10"/>
                    <a:pt x="807" y="63"/>
                    <a:pt x="629" y="158"/>
                  </a:cubicBezTo>
                  <a:cubicBezTo>
                    <a:pt x="403" y="277"/>
                    <a:pt x="150" y="585"/>
                    <a:pt x="103" y="841"/>
                  </a:cubicBezTo>
                  <a:cubicBezTo>
                    <a:pt x="93" y="897"/>
                    <a:pt x="83" y="952"/>
                    <a:pt x="73" y="1007"/>
                  </a:cubicBezTo>
                  <a:cubicBezTo>
                    <a:pt x="0" y="1417"/>
                    <a:pt x="50" y="1851"/>
                    <a:pt x="375" y="2151"/>
                  </a:cubicBezTo>
                  <a:cubicBezTo>
                    <a:pt x="605" y="2361"/>
                    <a:pt x="887" y="2495"/>
                    <a:pt x="1207" y="2495"/>
                  </a:cubicBezTo>
                  <a:cubicBezTo>
                    <a:pt x="1517" y="2490"/>
                    <a:pt x="1814" y="2367"/>
                    <a:pt x="2037" y="2151"/>
                  </a:cubicBezTo>
                  <a:cubicBezTo>
                    <a:pt x="2354" y="1833"/>
                    <a:pt x="2415" y="1430"/>
                    <a:pt x="2339" y="1007"/>
                  </a:cubicBezTo>
                  <a:cubicBezTo>
                    <a:pt x="2329" y="952"/>
                    <a:pt x="2319" y="897"/>
                    <a:pt x="2309" y="841"/>
                  </a:cubicBezTo>
                  <a:cubicBezTo>
                    <a:pt x="2267" y="605"/>
                    <a:pt x="2080" y="387"/>
                    <a:pt x="1900" y="247"/>
                  </a:cubicBezTo>
                  <a:cubicBezTo>
                    <a:pt x="1716" y="105"/>
                    <a:pt x="1480" y="0"/>
                    <a:pt x="124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2" name="Google Shape;272;p36"/>
          <p:cNvSpPr/>
          <p:nvPr/>
        </p:nvSpPr>
        <p:spPr>
          <a:xfrm>
            <a:off x="3562600" y="2371004"/>
            <a:ext cx="401886" cy="298579"/>
          </a:xfrm>
          <a:custGeom>
            <a:avLst/>
            <a:gdLst/>
            <a:ahLst/>
            <a:cxnLst/>
            <a:rect l="l" t="t" r="r" b="b"/>
            <a:pathLst>
              <a:path w="285532" h="196111" extrusionOk="0">
                <a:moveTo>
                  <a:pt x="269081" y="0"/>
                </a:moveTo>
                <a:lnTo>
                  <a:pt x="78609" y="158394"/>
                </a:lnTo>
                <a:lnTo>
                  <a:pt x="21130" y="75516"/>
                </a:lnTo>
                <a:lnTo>
                  <a:pt x="0" y="90186"/>
                </a:lnTo>
                <a:lnTo>
                  <a:pt x="73490" y="196110"/>
                </a:lnTo>
                <a:lnTo>
                  <a:pt x="285531" y="19789"/>
                </a:lnTo>
                <a:lnTo>
                  <a:pt x="269081" y="0"/>
                </a:lnTo>
                <a:close/>
              </a:path>
            </a:pathLst>
          </a:cu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36"/>
          <p:cNvSpPr txBox="1">
            <a:spLocks noGrp="1"/>
          </p:cNvSpPr>
          <p:nvPr>
            <p:ph type="subTitle" idx="1"/>
          </p:nvPr>
        </p:nvSpPr>
        <p:spPr>
          <a:xfrm>
            <a:off x="821203" y="2168029"/>
            <a:ext cx="24594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</a:pPr>
            <a:r>
              <a:rPr lang="id-ID" dirty="0"/>
              <a:t>Tujuan vertikal yaitu mencari keridlaan Allah SW</a:t>
            </a:r>
            <a:endParaRPr dirty="0"/>
          </a:p>
        </p:txBody>
      </p:sp>
      <p:sp>
        <p:nvSpPr>
          <p:cNvPr id="276" name="Google Shape;276;p36"/>
          <p:cNvSpPr txBox="1">
            <a:spLocks noGrp="1"/>
          </p:cNvSpPr>
          <p:nvPr>
            <p:ph type="subTitle" idx="3"/>
          </p:nvPr>
        </p:nvSpPr>
        <p:spPr>
          <a:xfrm>
            <a:off x="5271072" y="2313595"/>
            <a:ext cx="2459400" cy="15083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>
              <a:buAutoNum type="arabicPeriod"/>
            </a:pPr>
            <a:r>
              <a:rPr lang="en-US" dirty="0" smtClean="0"/>
              <a:t>Orang yang </a:t>
            </a:r>
            <a:r>
              <a:rPr lang="en-US" dirty="0" err="1" smtClean="0"/>
              <a:t>belum</a:t>
            </a:r>
            <a:r>
              <a:rPr lang="en-US" dirty="0" smtClean="0"/>
              <a:t> Islam (</a:t>
            </a:r>
            <a:r>
              <a:rPr lang="en-US" dirty="0" err="1" smtClean="0"/>
              <a:t>umat</a:t>
            </a:r>
            <a:r>
              <a:rPr lang="en-US" dirty="0" smtClean="0"/>
              <a:t> </a:t>
            </a:r>
            <a:r>
              <a:rPr lang="en-US" dirty="0" err="1" smtClean="0"/>
              <a:t>dakwah</a:t>
            </a:r>
            <a:r>
              <a:rPr lang="en-US" dirty="0" smtClean="0"/>
              <a:t>)</a:t>
            </a:r>
          </a:p>
          <a:p>
            <a:pPr marL="342900" lvl="0">
              <a:buAutoNum type="arabicPeriod"/>
            </a:pPr>
            <a:endParaRPr lang="en-US" dirty="0"/>
          </a:p>
          <a:p>
            <a:pPr marL="342900" lvl="0">
              <a:buAutoNum type="arabicPeriod"/>
            </a:pPr>
            <a:r>
              <a:rPr lang="en-US" dirty="0" smtClean="0"/>
              <a:t>Orang yang </a:t>
            </a:r>
            <a:r>
              <a:rPr lang="en-US" dirty="0" err="1" smtClean="0"/>
              <a:t>sudah</a:t>
            </a:r>
            <a:r>
              <a:rPr lang="en-US" dirty="0" smtClean="0"/>
              <a:t> Islam (</a:t>
            </a:r>
            <a:r>
              <a:rPr lang="en-US" dirty="0" err="1" smtClean="0"/>
              <a:t>umat</a:t>
            </a:r>
            <a:r>
              <a:rPr lang="en-US" dirty="0" smtClean="0"/>
              <a:t> </a:t>
            </a:r>
            <a:r>
              <a:rPr lang="en-US" dirty="0" err="1" smtClean="0"/>
              <a:t>ijabi</a:t>
            </a:r>
            <a:r>
              <a:rPr lang="en-US" dirty="0" smtClean="0"/>
              <a:t>) </a:t>
            </a:r>
            <a:endParaRPr dirty="0"/>
          </a:p>
        </p:txBody>
      </p:sp>
      <p:sp>
        <p:nvSpPr>
          <p:cNvPr id="283" name="Google Shape;283;p36"/>
          <p:cNvSpPr/>
          <p:nvPr/>
        </p:nvSpPr>
        <p:spPr>
          <a:xfrm>
            <a:off x="3568096" y="3390969"/>
            <a:ext cx="401886" cy="298579"/>
          </a:xfrm>
          <a:custGeom>
            <a:avLst/>
            <a:gdLst/>
            <a:ahLst/>
            <a:cxnLst/>
            <a:rect l="l" t="t" r="r" b="b"/>
            <a:pathLst>
              <a:path w="285532" h="196111" extrusionOk="0">
                <a:moveTo>
                  <a:pt x="269081" y="0"/>
                </a:moveTo>
                <a:lnTo>
                  <a:pt x="78609" y="158394"/>
                </a:lnTo>
                <a:lnTo>
                  <a:pt x="21130" y="75516"/>
                </a:lnTo>
                <a:lnTo>
                  <a:pt x="0" y="90186"/>
                </a:lnTo>
                <a:lnTo>
                  <a:pt x="73490" y="196110"/>
                </a:lnTo>
                <a:lnTo>
                  <a:pt x="285531" y="19789"/>
                </a:lnTo>
                <a:lnTo>
                  <a:pt x="269081" y="0"/>
                </a:lnTo>
                <a:close/>
              </a:path>
            </a:pathLst>
          </a:cu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274;p36"/>
          <p:cNvSpPr txBox="1">
            <a:spLocks noGrp="1"/>
          </p:cNvSpPr>
          <p:nvPr>
            <p:ph type="subTitle" idx="1"/>
          </p:nvPr>
        </p:nvSpPr>
        <p:spPr>
          <a:xfrm>
            <a:off x="821203" y="3246080"/>
            <a:ext cx="2459400" cy="10455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id-ID" dirty="0"/>
              <a:t>Tujuan horizontal yaitu menyampaikan rahmat bagi seluruh alam semesta </a:t>
            </a:r>
          </a:p>
        </p:txBody>
      </p:sp>
      <p:sp>
        <p:nvSpPr>
          <p:cNvPr id="16" name="Google Shape;262;p36"/>
          <p:cNvSpPr txBox="1">
            <a:spLocks noGrp="1"/>
          </p:cNvSpPr>
          <p:nvPr>
            <p:ph type="title" idx="8"/>
          </p:nvPr>
        </p:nvSpPr>
        <p:spPr>
          <a:xfrm>
            <a:off x="4882450" y="1344303"/>
            <a:ext cx="2403900" cy="86075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id-ID" sz="1800" b="0" dirty="0"/>
              <a:t>obyek yang dijadikan sasaran dakwah Muhammadiyah </a:t>
            </a:r>
            <a:endParaRPr sz="1800" b="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2"/>
          <p:cNvSpPr txBox="1">
            <a:spLocks noGrp="1"/>
          </p:cNvSpPr>
          <p:nvPr>
            <p:ph type="title" idx="2"/>
          </p:nvPr>
        </p:nvSpPr>
        <p:spPr>
          <a:xfrm>
            <a:off x="3778200" y="1403800"/>
            <a:ext cx="1587600" cy="10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03</a:t>
            </a:r>
            <a:endParaRPr dirty="0"/>
          </a:p>
        </p:txBody>
      </p:sp>
      <p:pic>
        <p:nvPicPr>
          <p:cNvPr id="211" name="Google Shape;211;p32"/>
          <p:cNvPicPr preferRelativeResize="0"/>
          <p:nvPr/>
        </p:nvPicPr>
        <p:blipFill>
          <a:blip r:embed="rId3">
            <a:alphaModFix amt="86000"/>
          </a:blip>
          <a:stretch>
            <a:fillRect/>
          </a:stretch>
        </p:blipFill>
        <p:spPr>
          <a:xfrm rot="1344117">
            <a:off x="3823916" y="1324475"/>
            <a:ext cx="1496149" cy="1160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32"/>
          <p:cNvPicPr preferRelativeResize="0"/>
          <p:nvPr/>
        </p:nvPicPr>
        <p:blipFill rotWithShape="1">
          <a:blip r:embed="rId4">
            <a:alphaModFix/>
          </a:blip>
          <a:srcRect t="16970" r="8892" b="21025"/>
          <a:stretch/>
        </p:blipFill>
        <p:spPr>
          <a:xfrm rot="10800000">
            <a:off x="833700" y="1225600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32"/>
          <p:cNvPicPr preferRelativeResize="0"/>
          <p:nvPr/>
        </p:nvPicPr>
        <p:blipFill rotWithShape="1">
          <a:blip r:embed="rId5">
            <a:alphaModFix/>
          </a:blip>
          <a:srcRect t="16734" r="8892" b="18300"/>
          <a:stretch/>
        </p:blipFill>
        <p:spPr>
          <a:xfrm rot="10800000">
            <a:off x="833700" y="1737957"/>
            <a:ext cx="2036850" cy="846042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p32"/>
          <p:cNvSpPr txBox="1">
            <a:spLocks noGrp="1"/>
          </p:cNvSpPr>
          <p:nvPr>
            <p:ph type="title"/>
          </p:nvPr>
        </p:nvSpPr>
        <p:spPr>
          <a:xfrm>
            <a:off x="2673000" y="2550900"/>
            <a:ext cx="3798000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id-ID" sz="2800" dirty="0" smtClean="0"/>
              <a:t>MUHAMAMMADIYAH SEBAGAI GERAKAN TAJDID</a:t>
            </a:r>
            <a:br>
              <a:rPr lang="id-ID" sz="2800" dirty="0" smtClean="0"/>
            </a:b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2089685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3"/>
          <p:cNvSpPr txBox="1">
            <a:spLocks noGrp="1"/>
          </p:cNvSpPr>
          <p:nvPr>
            <p:ph type="body" idx="1"/>
          </p:nvPr>
        </p:nvSpPr>
        <p:spPr>
          <a:xfrm>
            <a:off x="996374" y="1900525"/>
            <a:ext cx="3544803" cy="22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  <a:buNone/>
            </a:pPr>
            <a:r>
              <a:rPr lang="en-US" dirty="0"/>
              <a:t>p</a:t>
            </a:r>
            <a:r>
              <a:rPr lang="id-ID" dirty="0" smtClean="0"/>
              <a:t>ersyarikatan </a:t>
            </a:r>
            <a:r>
              <a:rPr lang="id-ID" dirty="0"/>
              <a:t>Muhammadiyah mendasar segala langkah, gerak dan amal usaha diatas prinsip-prinsip yang tersimpul dalam Muqaddimah Anggaran Dasar Muhammadiyah</a:t>
            </a:r>
            <a:endParaRPr sz="2000" dirty="0"/>
          </a:p>
        </p:txBody>
      </p:sp>
      <p:sp>
        <p:nvSpPr>
          <p:cNvPr id="221" name="Google Shape;221;p33"/>
          <p:cNvSpPr txBox="1">
            <a:spLocks noGrp="1"/>
          </p:cNvSpPr>
          <p:nvPr>
            <p:ph type="title"/>
          </p:nvPr>
        </p:nvSpPr>
        <p:spPr>
          <a:xfrm>
            <a:off x="796841" y="669883"/>
            <a:ext cx="7514952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id-ID" sz="2400" dirty="0"/>
              <a:t>Dasar Amal Usaha dan Perjuangan Muhammadiyah</a:t>
            </a:r>
            <a:endParaRPr lang="en-US" sz="2400" dirty="0"/>
          </a:p>
        </p:txBody>
      </p:sp>
      <p:pic>
        <p:nvPicPr>
          <p:cNvPr id="222" name="Google Shape;222;p33"/>
          <p:cNvPicPr preferRelativeResize="0"/>
          <p:nvPr/>
        </p:nvPicPr>
        <p:blipFill>
          <a:blip r:embed="rId3">
            <a:alphaModFix amt="56000"/>
          </a:blip>
          <a:stretch>
            <a:fillRect/>
          </a:stretch>
        </p:blipFill>
        <p:spPr>
          <a:xfrm rot="10800000">
            <a:off x="1093353" y="1103635"/>
            <a:ext cx="2625892" cy="1389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569;p53"/>
          <p:cNvPicPr preferRelativeResize="0"/>
          <p:nvPr/>
        </p:nvPicPr>
        <p:blipFill rotWithShape="1">
          <a:blip r:embed="rId4">
            <a:alphaModFix/>
          </a:blip>
          <a:srcRect t="16970" r="8892" b="21025"/>
          <a:stretch/>
        </p:blipFill>
        <p:spPr>
          <a:xfrm>
            <a:off x="7837209" y="530703"/>
            <a:ext cx="1744308" cy="6939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43"/>
          <p:cNvSpPr txBox="1">
            <a:spLocks noGrp="1"/>
          </p:cNvSpPr>
          <p:nvPr>
            <p:ph type="title"/>
          </p:nvPr>
        </p:nvSpPr>
        <p:spPr>
          <a:xfrm>
            <a:off x="2299683" y="428050"/>
            <a:ext cx="4527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endParaRPr lang="en-US" dirty="0"/>
          </a:p>
        </p:txBody>
      </p:sp>
      <p:sp>
        <p:nvSpPr>
          <p:cNvPr id="409" name="Google Shape;409;p43"/>
          <p:cNvSpPr txBox="1">
            <a:spLocks noGrp="1"/>
          </p:cNvSpPr>
          <p:nvPr>
            <p:ph type="title"/>
          </p:nvPr>
        </p:nvSpPr>
        <p:spPr>
          <a:xfrm>
            <a:off x="1688156" y="2482825"/>
            <a:ext cx="1226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smtClean="0">
                <a:solidFill>
                  <a:schemeClr val="dk2"/>
                </a:solidFill>
              </a:rPr>
              <a:t>1</a:t>
            </a:r>
            <a:endParaRPr sz="1800" dirty="0">
              <a:solidFill>
                <a:schemeClr val="dk2"/>
              </a:solidFill>
            </a:endParaRPr>
          </a:p>
        </p:txBody>
      </p:sp>
      <p:pic>
        <p:nvPicPr>
          <p:cNvPr id="410" name="Google Shape;410;p43"/>
          <p:cNvPicPr preferRelativeResize="0"/>
          <p:nvPr/>
        </p:nvPicPr>
        <p:blipFill>
          <a:blip r:embed="rId3">
            <a:alphaModFix amt="86000"/>
          </a:blip>
          <a:stretch>
            <a:fillRect/>
          </a:stretch>
        </p:blipFill>
        <p:spPr>
          <a:xfrm rot="729280">
            <a:off x="3382389" y="2433898"/>
            <a:ext cx="1168516" cy="68943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1" name="Google Shape;411;p43"/>
          <p:cNvPicPr preferRelativeResize="0"/>
          <p:nvPr/>
        </p:nvPicPr>
        <p:blipFill>
          <a:blip r:embed="rId3">
            <a:alphaModFix amt="86000"/>
          </a:blip>
          <a:stretch>
            <a:fillRect/>
          </a:stretch>
        </p:blipFill>
        <p:spPr>
          <a:xfrm rot="729280">
            <a:off x="5008885" y="2414935"/>
            <a:ext cx="1168516" cy="68943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2" name="Google Shape;412;p43"/>
          <p:cNvPicPr preferRelativeResize="0"/>
          <p:nvPr/>
        </p:nvPicPr>
        <p:blipFill>
          <a:blip r:embed="rId3">
            <a:alphaModFix amt="86000"/>
          </a:blip>
          <a:stretch>
            <a:fillRect/>
          </a:stretch>
        </p:blipFill>
        <p:spPr>
          <a:xfrm rot="729280">
            <a:off x="6655016" y="2414935"/>
            <a:ext cx="1168516" cy="68943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Google Shape;413;p43"/>
          <p:cNvPicPr preferRelativeResize="0"/>
          <p:nvPr/>
        </p:nvPicPr>
        <p:blipFill>
          <a:blip r:embed="rId3">
            <a:alphaModFix amt="86000"/>
          </a:blip>
          <a:stretch>
            <a:fillRect/>
          </a:stretch>
        </p:blipFill>
        <p:spPr>
          <a:xfrm rot="729280">
            <a:off x="1736259" y="2382993"/>
            <a:ext cx="1168516" cy="689430"/>
          </a:xfrm>
          <a:prstGeom prst="rect">
            <a:avLst/>
          </a:prstGeom>
          <a:noFill/>
          <a:ln>
            <a:noFill/>
          </a:ln>
        </p:spPr>
      </p:pic>
      <p:sp>
        <p:nvSpPr>
          <p:cNvPr id="414" name="Google Shape;414;p43"/>
          <p:cNvSpPr txBox="1">
            <a:spLocks noGrp="1"/>
          </p:cNvSpPr>
          <p:nvPr>
            <p:ph type="title"/>
          </p:nvPr>
        </p:nvSpPr>
        <p:spPr>
          <a:xfrm>
            <a:off x="3377145" y="2473300"/>
            <a:ext cx="1226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smtClean="0">
                <a:solidFill>
                  <a:schemeClr val="dk2"/>
                </a:solidFill>
              </a:rPr>
              <a:t>2</a:t>
            </a:r>
            <a:endParaRPr sz="1800" dirty="0">
              <a:solidFill>
                <a:schemeClr val="dk2"/>
              </a:solidFill>
            </a:endParaRPr>
          </a:p>
        </p:txBody>
      </p:sp>
      <p:sp>
        <p:nvSpPr>
          <p:cNvPr id="415" name="Google Shape;415;p43"/>
          <p:cNvSpPr txBox="1">
            <a:spLocks noGrp="1"/>
          </p:cNvSpPr>
          <p:nvPr>
            <p:ph type="title"/>
          </p:nvPr>
        </p:nvSpPr>
        <p:spPr>
          <a:xfrm>
            <a:off x="4994081" y="2482825"/>
            <a:ext cx="1226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smtClean="0">
                <a:solidFill>
                  <a:schemeClr val="dk2"/>
                </a:solidFill>
              </a:rPr>
              <a:t>3</a:t>
            </a:r>
            <a:endParaRPr sz="1800" dirty="0">
              <a:solidFill>
                <a:schemeClr val="dk2"/>
              </a:solidFill>
            </a:endParaRPr>
          </a:p>
        </p:txBody>
      </p:sp>
      <p:sp>
        <p:nvSpPr>
          <p:cNvPr id="416" name="Google Shape;416;p43"/>
          <p:cNvSpPr txBox="1">
            <a:spLocks noGrp="1"/>
          </p:cNvSpPr>
          <p:nvPr>
            <p:ph type="title"/>
          </p:nvPr>
        </p:nvSpPr>
        <p:spPr>
          <a:xfrm>
            <a:off x="6624111" y="2482825"/>
            <a:ext cx="1226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smtClean="0">
                <a:solidFill>
                  <a:schemeClr val="dk2"/>
                </a:solidFill>
              </a:rPr>
              <a:t>4</a:t>
            </a:r>
            <a:endParaRPr sz="1800" dirty="0">
              <a:solidFill>
                <a:schemeClr val="dk2"/>
              </a:solidFill>
            </a:endParaRPr>
          </a:p>
        </p:txBody>
      </p:sp>
      <p:sp>
        <p:nvSpPr>
          <p:cNvPr id="417" name="Google Shape;417;p43"/>
          <p:cNvSpPr txBox="1">
            <a:spLocks noGrp="1"/>
          </p:cNvSpPr>
          <p:nvPr>
            <p:ph type="subTitle" idx="4294967295"/>
          </p:nvPr>
        </p:nvSpPr>
        <p:spPr>
          <a:xfrm>
            <a:off x="1372994" y="3524450"/>
            <a:ext cx="1853400" cy="7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Aft>
                <a:spcPts val="1600"/>
              </a:spcAft>
              <a:buNone/>
            </a:pPr>
            <a:r>
              <a:rPr lang="en-US" sz="1400" dirty="0" err="1">
                <a:solidFill>
                  <a:schemeClr val="tx1">
                    <a:lumMod val="75000"/>
                  </a:schemeClr>
                </a:solidFill>
              </a:rPr>
              <a:t>Beramal</a:t>
            </a:r>
            <a:r>
              <a:rPr lang="en-US" sz="1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</a:schemeClr>
                </a:solidFill>
              </a:rPr>
              <a:t>dan</a:t>
            </a:r>
            <a:r>
              <a:rPr lang="en-US" sz="1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</a:schemeClr>
                </a:solidFill>
              </a:rPr>
              <a:t>Berjuang</a:t>
            </a:r>
            <a:r>
              <a:rPr lang="en-US" sz="1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</a:schemeClr>
                </a:solidFill>
              </a:rPr>
              <a:t>untuk</a:t>
            </a:r>
            <a:r>
              <a:rPr lang="en-US" sz="1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</a:schemeClr>
                </a:solidFill>
              </a:rPr>
              <a:t>perdamaian</a:t>
            </a:r>
            <a:r>
              <a:rPr lang="en-US" sz="1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</a:schemeClr>
                </a:solidFill>
              </a:rPr>
              <a:t>dan</a:t>
            </a:r>
            <a:r>
              <a:rPr lang="en-US" sz="1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</a:schemeClr>
                </a:solidFill>
              </a:rPr>
              <a:t>kesejahteraan</a:t>
            </a:r>
            <a:endParaRPr sz="14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418" name="Google Shape;418;p43"/>
          <p:cNvSpPr txBox="1">
            <a:spLocks noGrp="1"/>
          </p:cNvSpPr>
          <p:nvPr>
            <p:ph type="subTitle" idx="4294967295"/>
          </p:nvPr>
        </p:nvSpPr>
        <p:spPr>
          <a:xfrm>
            <a:off x="6310761" y="1168567"/>
            <a:ext cx="1853400" cy="7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Aft>
                <a:spcPts val="1600"/>
              </a:spcAft>
              <a:buNone/>
            </a:pPr>
            <a:r>
              <a:rPr lang="en-US" sz="1400" dirty="0" err="1">
                <a:solidFill>
                  <a:schemeClr val="tx1">
                    <a:lumMod val="75000"/>
                  </a:schemeClr>
                </a:solidFill>
              </a:rPr>
              <a:t>Bersifat</a:t>
            </a:r>
            <a:r>
              <a:rPr lang="en-US" sz="1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</a:schemeClr>
                </a:solidFill>
              </a:rPr>
              <a:t>Keagamaan</a:t>
            </a:r>
            <a:r>
              <a:rPr lang="en-US" sz="1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</a:schemeClr>
                </a:solidFill>
              </a:rPr>
              <a:t>dan</a:t>
            </a:r>
            <a:r>
              <a:rPr lang="en-US" sz="1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</a:schemeClr>
                </a:solidFill>
              </a:rPr>
              <a:t>Kemasyarakatan</a:t>
            </a:r>
            <a:endParaRPr lang="en-US" sz="14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419" name="Google Shape;419;p43"/>
          <p:cNvSpPr txBox="1">
            <a:spLocks noGrp="1"/>
          </p:cNvSpPr>
          <p:nvPr>
            <p:ph type="subTitle" idx="4294967295"/>
          </p:nvPr>
        </p:nvSpPr>
        <p:spPr>
          <a:xfrm>
            <a:off x="3034006" y="1168567"/>
            <a:ext cx="1853400" cy="7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Aft>
                <a:spcPts val="1600"/>
              </a:spcAft>
              <a:buNone/>
            </a:pPr>
            <a:r>
              <a:rPr lang="en-US" sz="1200" dirty="0" err="1">
                <a:solidFill>
                  <a:schemeClr val="tx1">
                    <a:lumMod val="75000"/>
                  </a:schemeClr>
                </a:solidFill>
              </a:rPr>
              <a:t>Memperbanyak</a:t>
            </a:r>
            <a:r>
              <a:rPr lang="en-US" sz="12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</a:schemeClr>
                </a:solidFill>
              </a:rPr>
              <a:t>Kawan</a:t>
            </a:r>
            <a:r>
              <a:rPr lang="en-US" sz="12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</a:schemeClr>
                </a:solidFill>
              </a:rPr>
              <a:t>dari</a:t>
            </a:r>
            <a:r>
              <a:rPr lang="en-US" sz="12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</a:schemeClr>
                </a:solidFill>
              </a:rPr>
              <a:t>Mengamalkan</a:t>
            </a:r>
            <a:r>
              <a:rPr lang="en-US" sz="12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</a:schemeClr>
                </a:solidFill>
              </a:rPr>
              <a:t>Ukhuwah</a:t>
            </a:r>
            <a:r>
              <a:rPr lang="en-US" sz="1200" dirty="0">
                <a:solidFill>
                  <a:schemeClr val="tx1">
                    <a:lumMod val="75000"/>
                  </a:schemeClr>
                </a:solidFill>
              </a:rPr>
              <a:t> Islamiyah</a:t>
            </a:r>
            <a:endParaRPr sz="12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420" name="Google Shape;420;p43"/>
          <p:cNvSpPr txBox="1">
            <a:spLocks noGrp="1"/>
          </p:cNvSpPr>
          <p:nvPr>
            <p:ph type="subTitle" idx="4294967295"/>
          </p:nvPr>
        </p:nvSpPr>
        <p:spPr>
          <a:xfrm>
            <a:off x="4680731" y="3524450"/>
            <a:ext cx="1853400" cy="7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Aft>
                <a:spcPts val="1600"/>
              </a:spcAft>
              <a:buNone/>
            </a:pPr>
            <a:r>
              <a:rPr lang="en-US" sz="1200" dirty="0" err="1">
                <a:solidFill>
                  <a:schemeClr val="tx1">
                    <a:lumMod val="75000"/>
                  </a:schemeClr>
                </a:solidFill>
              </a:rPr>
              <a:t>Lapang</a:t>
            </a:r>
            <a:r>
              <a:rPr lang="en-US" sz="1200" dirty="0">
                <a:solidFill>
                  <a:schemeClr val="tx1">
                    <a:lumMod val="75000"/>
                  </a:schemeClr>
                </a:solidFill>
              </a:rPr>
              <a:t> Dada, Luas Pandang </a:t>
            </a:r>
            <a:r>
              <a:rPr lang="en-US" sz="1200" dirty="0" err="1">
                <a:solidFill>
                  <a:schemeClr val="tx1">
                    <a:lumMod val="75000"/>
                  </a:schemeClr>
                </a:solidFill>
              </a:rPr>
              <a:t>dan</a:t>
            </a:r>
            <a:r>
              <a:rPr lang="en-US" sz="12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</a:schemeClr>
                </a:solidFill>
              </a:rPr>
              <a:t>Dengan</a:t>
            </a:r>
            <a:r>
              <a:rPr lang="en-US" sz="12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</a:schemeClr>
                </a:solidFill>
              </a:rPr>
              <a:t>Memegang</a:t>
            </a:r>
            <a:r>
              <a:rPr lang="en-US" sz="12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</a:schemeClr>
                </a:solidFill>
              </a:rPr>
              <a:t>Teguh</a:t>
            </a:r>
            <a:r>
              <a:rPr lang="en-US" sz="12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1200" dirty="0" err="1">
                <a:solidFill>
                  <a:schemeClr val="tx1">
                    <a:lumMod val="75000"/>
                  </a:schemeClr>
                </a:solidFill>
              </a:rPr>
              <a:t>Ajaran</a:t>
            </a:r>
            <a:r>
              <a:rPr lang="en-US" sz="1200" dirty="0">
                <a:solidFill>
                  <a:schemeClr val="tx1">
                    <a:lumMod val="75000"/>
                  </a:schemeClr>
                </a:solidFill>
              </a:rPr>
              <a:t> Islam</a:t>
            </a:r>
            <a:endParaRPr sz="1200" dirty="0">
              <a:solidFill>
                <a:schemeClr val="tx1">
                  <a:lumMod val="75000"/>
                </a:schemeClr>
              </a:solidFill>
            </a:endParaRPr>
          </a:p>
        </p:txBody>
      </p:sp>
      <p:pic>
        <p:nvPicPr>
          <p:cNvPr id="421" name="Google Shape;421;p43"/>
          <p:cNvPicPr preferRelativeResize="0"/>
          <p:nvPr/>
        </p:nvPicPr>
        <p:blipFill>
          <a:blip r:embed="rId4">
            <a:alphaModFix amt="80000"/>
          </a:blip>
          <a:stretch>
            <a:fillRect/>
          </a:stretch>
        </p:blipFill>
        <p:spPr>
          <a:xfrm rot="-5400000">
            <a:off x="3747145" y="2115450"/>
            <a:ext cx="425926" cy="198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2" name="Google Shape;422;p43"/>
          <p:cNvPicPr preferRelativeResize="0"/>
          <p:nvPr/>
        </p:nvPicPr>
        <p:blipFill>
          <a:blip r:embed="rId4">
            <a:alphaModFix amt="80000"/>
          </a:blip>
          <a:stretch>
            <a:fillRect/>
          </a:stretch>
        </p:blipFill>
        <p:spPr>
          <a:xfrm rot="-5400000">
            <a:off x="7026324" y="2115450"/>
            <a:ext cx="425926" cy="198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3" name="Google Shape;423;p43"/>
          <p:cNvPicPr preferRelativeResize="0"/>
          <p:nvPr/>
        </p:nvPicPr>
        <p:blipFill>
          <a:blip r:embed="rId4">
            <a:alphaModFix amt="80000"/>
          </a:blip>
          <a:stretch>
            <a:fillRect/>
          </a:stretch>
        </p:blipFill>
        <p:spPr>
          <a:xfrm rot="5400000">
            <a:off x="5395070" y="3212450"/>
            <a:ext cx="425926" cy="198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4" name="Google Shape;424;p43"/>
          <p:cNvPicPr preferRelativeResize="0"/>
          <p:nvPr/>
        </p:nvPicPr>
        <p:blipFill>
          <a:blip r:embed="rId4">
            <a:alphaModFix amt="80000"/>
          </a:blip>
          <a:stretch>
            <a:fillRect/>
          </a:stretch>
        </p:blipFill>
        <p:spPr>
          <a:xfrm rot="5400000">
            <a:off x="2086720" y="3190962"/>
            <a:ext cx="425926" cy="198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p54"/>
          <p:cNvSpPr txBox="1">
            <a:spLocks noGrp="1"/>
          </p:cNvSpPr>
          <p:nvPr>
            <p:ph type="title"/>
          </p:nvPr>
        </p:nvSpPr>
        <p:spPr>
          <a:xfrm>
            <a:off x="1022873" y="598718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Rangkuman</a:t>
            </a:r>
            <a:endParaRPr dirty="0"/>
          </a:p>
        </p:txBody>
      </p:sp>
      <p:sp>
        <p:nvSpPr>
          <p:cNvPr id="582" name="Google Shape;582;p54"/>
          <p:cNvSpPr txBox="1">
            <a:spLocks noGrp="1"/>
          </p:cNvSpPr>
          <p:nvPr>
            <p:ph type="body" idx="1"/>
          </p:nvPr>
        </p:nvSpPr>
        <p:spPr>
          <a:xfrm>
            <a:off x="775495" y="1561672"/>
            <a:ext cx="7186977" cy="216504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buNone/>
            </a:pPr>
            <a:r>
              <a:rPr lang="en-US" dirty="0" err="1"/>
              <a:t>Kepribadian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hakikat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pedoman</a:t>
            </a:r>
            <a:r>
              <a:rPr lang="en-US" dirty="0"/>
              <a:t> </a:t>
            </a:r>
            <a:r>
              <a:rPr lang="en-US" dirty="0" err="1"/>
              <a:t>amal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perjuangan</a:t>
            </a:r>
            <a:r>
              <a:rPr lang="en-US" dirty="0"/>
              <a:t> </a:t>
            </a:r>
            <a:r>
              <a:rPr lang="en-US" dirty="0" err="1" smtClean="0"/>
              <a:t>Muhammadiyah</a:t>
            </a:r>
            <a:r>
              <a:rPr lang="en-US" dirty="0" smtClean="0"/>
              <a:t>.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kepribadian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 juga </a:t>
            </a:r>
            <a:r>
              <a:rPr lang="en-US" dirty="0" err="1"/>
              <a:t>berisi</a:t>
            </a:r>
            <a:r>
              <a:rPr lang="en-US" dirty="0"/>
              <a:t> </a:t>
            </a:r>
            <a:r>
              <a:rPr lang="en-US" dirty="0" err="1"/>
              <a:t>sifat-sifat</a:t>
            </a:r>
            <a:r>
              <a:rPr lang="en-US" dirty="0"/>
              <a:t> yang </a:t>
            </a:r>
            <a:r>
              <a:rPr lang="en-US" dirty="0" err="1"/>
              <a:t>dimiliki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pribadi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warga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. </a:t>
            </a:r>
            <a:r>
              <a:rPr lang="en-US" dirty="0" err="1"/>
              <a:t>Kepribadian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ditanamkan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K.H. Ahmad </a:t>
            </a:r>
            <a:r>
              <a:rPr lang="en-US" dirty="0" err="1"/>
              <a:t>Dahlan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sehari-hari</a:t>
            </a:r>
            <a:r>
              <a:rPr lang="en-US" dirty="0"/>
              <a:t>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 </a:t>
            </a:r>
            <a:r>
              <a:rPr lang="en-US" dirty="0" err="1"/>
              <a:t>berdiri</a:t>
            </a:r>
            <a:r>
              <a:rPr lang="en-US" dirty="0"/>
              <a:t> </a:t>
            </a:r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tersusun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sistematis</a:t>
            </a:r>
            <a:r>
              <a:rPr lang="en-US" dirty="0"/>
              <a:t>.</a:t>
            </a:r>
            <a:endParaRPr dirty="0"/>
          </a:p>
        </p:txBody>
      </p:sp>
      <p:pic>
        <p:nvPicPr>
          <p:cNvPr id="6" name="Google Shape;566;p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69882" y="1069370"/>
            <a:ext cx="1963736" cy="204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48"/>
          <p:cNvSpPr txBox="1">
            <a:spLocks noGrp="1"/>
          </p:cNvSpPr>
          <p:nvPr>
            <p:ph type="title"/>
          </p:nvPr>
        </p:nvSpPr>
        <p:spPr>
          <a:xfrm>
            <a:off x="1002325" y="711173"/>
            <a:ext cx="2403900" cy="138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sz="4800" dirty="0"/>
              <a:t>Thanks!</a:t>
            </a:r>
            <a:endParaRPr sz="4800" dirty="0"/>
          </a:p>
        </p:txBody>
      </p:sp>
      <p:pic>
        <p:nvPicPr>
          <p:cNvPr id="492" name="Google Shape;492;p48"/>
          <p:cNvPicPr preferRelativeResize="0"/>
          <p:nvPr/>
        </p:nvPicPr>
        <p:blipFill rotWithShape="1">
          <a:blip r:embed="rId3">
            <a:alphaModFix/>
          </a:blip>
          <a:srcRect t="16734" r="8892" b="18300"/>
          <a:stretch/>
        </p:blipFill>
        <p:spPr>
          <a:xfrm rot="-5400000">
            <a:off x="6978563" y="385862"/>
            <a:ext cx="1711050" cy="710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93" name="Google Shape;493;p48"/>
          <p:cNvPicPr preferRelativeResize="0"/>
          <p:nvPr/>
        </p:nvPicPr>
        <p:blipFill rotWithShape="1">
          <a:blip r:embed="rId3">
            <a:alphaModFix/>
          </a:blip>
          <a:srcRect t="16734" r="8892" b="18300"/>
          <a:stretch/>
        </p:blipFill>
        <p:spPr>
          <a:xfrm rot="-5400000">
            <a:off x="7452388" y="385862"/>
            <a:ext cx="1711050" cy="71072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544;p52"/>
          <p:cNvSpPr txBox="1">
            <a:spLocks/>
          </p:cNvSpPr>
          <p:nvPr/>
        </p:nvSpPr>
        <p:spPr>
          <a:xfrm>
            <a:off x="1058450" y="1757352"/>
            <a:ext cx="2769000" cy="13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b="1" dirty="0" smtClean="0">
                <a:solidFill>
                  <a:schemeClr val="tx1">
                    <a:lumMod val="75000"/>
                  </a:schemeClr>
                </a:solidFill>
                <a:latin typeface="Anonymous Pro" panose="020B0604020202020204" charset="0"/>
                <a:ea typeface="Anonymous Pro" panose="020B0604020202020204" charset="0"/>
              </a:rPr>
              <a:t>Do you have any questions? </a:t>
            </a:r>
            <a:endParaRPr lang="en-US" b="1" dirty="0">
              <a:solidFill>
                <a:schemeClr val="tx1">
                  <a:lumMod val="75000"/>
                </a:schemeClr>
              </a:solidFill>
              <a:latin typeface="Anonymous Pro" panose="020B0604020202020204" charset="0"/>
              <a:ea typeface="Anonymous Pro" panose="020B060402020202020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9"/>
          <p:cNvSpPr txBox="1">
            <a:spLocks noGrp="1"/>
          </p:cNvSpPr>
          <p:nvPr>
            <p:ph type="ctrTitle"/>
          </p:nvPr>
        </p:nvSpPr>
        <p:spPr>
          <a:xfrm>
            <a:off x="1532100" y="1728423"/>
            <a:ext cx="6079800" cy="165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 smtClean="0">
                <a:solidFill>
                  <a:schemeClr val="accent2"/>
                </a:solidFill>
              </a:rPr>
              <a:t>KEPRIBADIAN MUHAMMADIYAH</a:t>
            </a:r>
            <a:endParaRPr sz="4800" dirty="0">
              <a:solidFill>
                <a:schemeClr val="accent2"/>
              </a:solidFill>
            </a:endParaRPr>
          </a:p>
        </p:txBody>
      </p:sp>
      <p:sp>
        <p:nvSpPr>
          <p:cNvPr id="177" name="Google Shape;177;p29"/>
          <p:cNvSpPr txBox="1">
            <a:spLocks noGrp="1"/>
          </p:cNvSpPr>
          <p:nvPr>
            <p:ph type="subTitle" idx="1"/>
          </p:nvPr>
        </p:nvSpPr>
        <p:spPr>
          <a:xfrm>
            <a:off x="1672763" y="3769325"/>
            <a:ext cx="1427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 dirty="0"/>
              <a:t>Here starts the lesson!</a:t>
            </a:r>
            <a:endParaRPr b="0" dirty="0"/>
          </a:p>
        </p:txBody>
      </p:sp>
      <p:sp>
        <p:nvSpPr>
          <p:cNvPr id="178" name="Google Shape;178;p29"/>
          <p:cNvSpPr/>
          <p:nvPr/>
        </p:nvSpPr>
        <p:spPr>
          <a:xfrm>
            <a:off x="1798232" y="2929265"/>
            <a:ext cx="617075" cy="15875"/>
          </a:xfrm>
          <a:custGeom>
            <a:avLst/>
            <a:gdLst/>
            <a:ahLst/>
            <a:cxnLst/>
            <a:rect l="l" t="t" r="r" b="b"/>
            <a:pathLst>
              <a:path w="24683" h="635" extrusionOk="0">
                <a:moveTo>
                  <a:pt x="0" y="635"/>
                </a:moveTo>
                <a:cubicBezTo>
                  <a:pt x="8115" y="-719"/>
                  <a:pt x="16455" y="635"/>
                  <a:pt x="24683" y="635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9" name="Google Shape;179;p29"/>
          <p:cNvSpPr/>
          <p:nvPr/>
        </p:nvSpPr>
        <p:spPr>
          <a:xfrm>
            <a:off x="6767833" y="2886561"/>
            <a:ext cx="613650" cy="13775"/>
          </a:xfrm>
          <a:custGeom>
            <a:avLst/>
            <a:gdLst/>
            <a:ahLst/>
            <a:cxnLst/>
            <a:rect l="l" t="t" r="r" b="b"/>
            <a:pathLst>
              <a:path w="24546" h="551" extrusionOk="0">
                <a:moveTo>
                  <a:pt x="0" y="551"/>
                </a:moveTo>
                <a:cubicBezTo>
                  <a:pt x="8133" y="-353"/>
                  <a:pt x="16363" y="137"/>
                  <a:pt x="24546" y="137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0" name="Google Shape;180;p29"/>
          <p:cNvSpPr/>
          <p:nvPr/>
        </p:nvSpPr>
        <p:spPr>
          <a:xfrm>
            <a:off x="1889900" y="4413504"/>
            <a:ext cx="992850" cy="102600"/>
          </a:xfrm>
          <a:custGeom>
            <a:avLst/>
            <a:gdLst/>
            <a:ahLst/>
            <a:cxnLst/>
            <a:rect l="l" t="t" r="r" b="b"/>
            <a:pathLst>
              <a:path w="39714" h="4104" extrusionOk="0">
                <a:moveTo>
                  <a:pt x="0" y="4104"/>
                </a:moveTo>
                <a:cubicBezTo>
                  <a:pt x="11382" y="-2730"/>
                  <a:pt x="26437" y="1070"/>
                  <a:pt x="39714" y="1070"/>
                </a:cubicBezTo>
              </a:path>
            </a:pathLst>
          </a:custGeom>
          <a:noFill/>
          <a:ln w="28575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sp>
      <p:pic>
        <p:nvPicPr>
          <p:cNvPr id="181" name="Google Shape;181;p29"/>
          <p:cNvPicPr preferRelativeResize="0"/>
          <p:nvPr/>
        </p:nvPicPr>
        <p:blipFill rotWithShape="1">
          <a:blip r:embed="rId3">
            <a:alphaModFix/>
          </a:blip>
          <a:srcRect t="16970" r="8892" b="21025"/>
          <a:stretch/>
        </p:blipFill>
        <p:spPr>
          <a:xfrm>
            <a:off x="6539175" y="3603223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29"/>
          <p:cNvPicPr preferRelativeResize="0"/>
          <p:nvPr/>
        </p:nvPicPr>
        <p:blipFill rotWithShape="1">
          <a:blip r:embed="rId4">
            <a:alphaModFix/>
          </a:blip>
          <a:srcRect t="16734" r="8892" b="18300"/>
          <a:stretch/>
        </p:blipFill>
        <p:spPr>
          <a:xfrm>
            <a:off x="6539175" y="3055100"/>
            <a:ext cx="2036850" cy="8460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2"/>
          <p:cNvSpPr txBox="1">
            <a:spLocks noGrp="1"/>
          </p:cNvSpPr>
          <p:nvPr>
            <p:ph type="title" idx="2"/>
          </p:nvPr>
        </p:nvSpPr>
        <p:spPr>
          <a:xfrm>
            <a:off x="3778200" y="1403800"/>
            <a:ext cx="1587600" cy="10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pic>
        <p:nvPicPr>
          <p:cNvPr id="211" name="Google Shape;211;p32"/>
          <p:cNvPicPr preferRelativeResize="0"/>
          <p:nvPr/>
        </p:nvPicPr>
        <p:blipFill>
          <a:blip r:embed="rId3">
            <a:alphaModFix amt="86000"/>
          </a:blip>
          <a:stretch>
            <a:fillRect/>
          </a:stretch>
        </p:blipFill>
        <p:spPr>
          <a:xfrm rot="1344117">
            <a:off x="3823925" y="1324475"/>
            <a:ext cx="1496149" cy="1160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32"/>
          <p:cNvPicPr preferRelativeResize="0"/>
          <p:nvPr/>
        </p:nvPicPr>
        <p:blipFill rotWithShape="1">
          <a:blip r:embed="rId4">
            <a:alphaModFix/>
          </a:blip>
          <a:srcRect t="16970" r="8892" b="21025"/>
          <a:stretch/>
        </p:blipFill>
        <p:spPr>
          <a:xfrm rot="10800000">
            <a:off x="833700" y="1225600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32"/>
          <p:cNvPicPr preferRelativeResize="0"/>
          <p:nvPr/>
        </p:nvPicPr>
        <p:blipFill rotWithShape="1">
          <a:blip r:embed="rId5">
            <a:alphaModFix/>
          </a:blip>
          <a:srcRect t="16734" r="8892" b="18300"/>
          <a:stretch/>
        </p:blipFill>
        <p:spPr>
          <a:xfrm rot="10800000">
            <a:off x="833700" y="1737957"/>
            <a:ext cx="2036850" cy="846042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p32"/>
          <p:cNvSpPr txBox="1">
            <a:spLocks noGrp="1"/>
          </p:cNvSpPr>
          <p:nvPr>
            <p:ph type="title"/>
          </p:nvPr>
        </p:nvSpPr>
        <p:spPr>
          <a:xfrm>
            <a:off x="2673000" y="2550900"/>
            <a:ext cx="3798000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MUHAMMADIYAH</a:t>
            </a:r>
            <a:endParaRPr dirty="0"/>
          </a:p>
        </p:txBody>
      </p:sp>
      <p:sp>
        <p:nvSpPr>
          <p:cNvPr id="215" name="Google Shape;215;p32"/>
          <p:cNvSpPr txBox="1">
            <a:spLocks noGrp="1"/>
          </p:cNvSpPr>
          <p:nvPr>
            <p:ph type="subTitle" idx="1"/>
          </p:nvPr>
        </p:nvSpPr>
        <p:spPr>
          <a:xfrm>
            <a:off x="2937741" y="3307350"/>
            <a:ext cx="3268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lnSpc>
                <a:spcPct val="100000"/>
              </a:lnSpc>
              <a:buClr>
                <a:schemeClr val="dk1"/>
              </a:buClr>
              <a:buSzPts val="1100"/>
            </a:pP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>
                <a:hlinkClick r:id="rId6" tooltip="Organisasi"/>
              </a:rPr>
              <a:t>organisasi</a:t>
            </a:r>
            <a:r>
              <a:rPr lang="en-US" dirty="0"/>
              <a:t> </a:t>
            </a:r>
            <a:r>
              <a:rPr lang="en-US" dirty="0">
                <a:hlinkClick r:id="rId7" tooltip="Islam"/>
              </a:rPr>
              <a:t>Islam</a:t>
            </a:r>
            <a:r>
              <a:rPr lang="en-US" dirty="0"/>
              <a:t> yang </a:t>
            </a:r>
            <a:r>
              <a:rPr lang="en-US" dirty="0" err="1"/>
              <a:t>besar</a:t>
            </a:r>
            <a:r>
              <a:rPr lang="en-US" dirty="0"/>
              <a:t> di </a:t>
            </a:r>
            <a:r>
              <a:rPr lang="en-US" dirty="0">
                <a:hlinkClick r:id="rId8" tooltip="Indonesia"/>
              </a:rPr>
              <a:t>Indonesia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1"/>
          <p:cNvSpPr txBox="1">
            <a:spLocks noGrp="1"/>
          </p:cNvSpPr>
          <p:nvPr>
            <p:ph type="title" idx="8"/>
          </p:nvPr>
        </p:nvSpPr>
        <p:spPr>
          <a:xfrm>
            <a:off x="713825" y="2513668"/>
            <a:ext cx="2619458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 smtClean="0"/>
              <a:t>Tujuan Utama</a:t>
            </a:r>
            <a:endParaRPr sz="2400" dirty="0"/>
          </a:p>
        </p:txBody>
      </p:sp>
      <p:sp>
        <p:nvSpPr>
          <p:cNvPr id="195" name="Google Shape;195;p31"/>
          <p:cNvSpPr/>
          <p:nvPr/>
        </p:nvSpPr>
        <p:spPr>
          <a:xfrm>
            <a:off x="7639575" y="711175"/>
            <a:ext cx="674863" cy="488424"/>
          </a:xfrm>
          <a:custGeom>
            <a:avLst/>
            <a:gdLst/>
            <a:ahLst/>
            <a:cxnLst/>
            <a:rect l="l" t="t" r="r" b="b"/>
            <a:pathLst>
              <a:path w="35347" h="25582" extrusionOk="0">
                <a:moveTo>
                  <a:pt x="32086" y="1331"/>
                </a:moveTo>
                <a:cubicBezTo>
                  <a:pt x="32060" y="1725"/>
                  <a:pt x="32014" y="2116"/>
                  <a:pt x="31884" y="2511"/>
                </a:cubicBezTo>
                <a:cubicBezTo>
                  <a:pt x="31710" y="3037"/>
                  <a:pt x="31422" y="3448"/>
                  <a:pt x="31140" y="3873"/>
                </a:cubicBezTo>
                <a:lnTo>
                  <a:pt x="31140" y="3875"/>
                </a:lnTo>
                <a:cubicBezTo>
                  <a:pt x="31045" y="3802"/>
                  <a:pt x="30957" y="3717"/>
                  <a:pt x="30879" y="3626"/>
                </a:cubicBezTo>
                <a:cubicBezTo>
                  <a:pt x="30960" y="3537"/>
                  <a:pt x="31004" y="3420"/>
                  <a:pt x="31004" y="3300"/>
                </a:cubicBezTo>
                <a:cubicBezTo>
                  <a:pt x="31012" y="2456"/>
                  <a:pt x="31170" y="1364"/>
                  <a:pt x="32086" y="1331"/>
                </a:cubicBezTo>
                <a:close/>
                <a:moveTo>
                  <a:pt x="33448" y="2151"/>
                </a:moveTo>
                <a:lnTo>
                  <a:pt x="33448" y="2151"/>
                </a:lnTo>
                <a:cubicBezTo>
                  <a:pt x="33674" y="2664"/>
                  <a:pt x="33586" y="3318"/>
                  <a:pt x="33167" y="3795"/>
                </a:cubicBezTo>
                <a:cubicBezTo>
                  <a:pt x="33046" y="3933"/>
                  <a:pt x="32896" y="4044"/>
                  <a:pt x="32729" y="4118"/>
                </a:cubicBezTo>
                <a:cubicBezTo>
                  <a:pt x="33098" y="3528"/>
                  <a:pt x="33326" y="2819"/>
                  <a:pt x="33448" y="2151"/>
                </a:cubicBezTo>
                <a:close/>
                <a:moveTo>
                  <a:pt x="32524" y="1387"/>
                </a:moveTo>
                <a:cubicBezTo>
                  <a:pt x="32540" y="1390"/>
                  <a:pt x="32555" y="1392"/>
                  <a:pt x="32571" y="1397"/>
                </a:cubicBezTo>
                <a:cubicBezTo>
                  <a:pt x="32884" y="1486"/>
                  <a:pt x="33123" y="1661"/>
                  <a:pt x="33289" y="1878"/>
                </a:cubicBezTo>
                <a:cubicBezTo>
                  <a:pt x="33081" y="2445"/>
                  <a:pt x="32804" y="2943"/>
                  <a:pt x="32503" y="3432"/>
                </a:cubicBezTo>
                <a:cubicBezTo>
                  <a:pt x="32416" y="3432"/>
                  <a:pt x="32336" y="3480"/>
                  <a:pt x="32295" y="3557"/>
                </a:cubicBezTo>
                <a:cubicBezTo>
                  <a:pt x="32169" y="3777"/>
                  <a:pt x="32049" y="4000"/>
                  <a:pt x="31925" y="4221"/>
                </a:cubicBezTo>
                <a:cubicBezTo>
                  <a:pt x="31817" y="4204"/>
                  <a:pt x="31712" y="4175"/>
                  <a:pt x="31611" y="4138"/>
                </a:cubicBezTo>
                <a:cubicBezTo>
                  <a:pt x="32171" y="3413"/>
                  <a:pt x="32513" y="2340"/>
                  <a:pt x="32524" y="1387"/>
                </a:cubicBezTo>
                <a:close/>
                <a:moveTo>
                  <a:pt x="9407" y="5159"/>
                </a:moveTo>
                <a:cubicBezTo>
                  <a:pt x="10187" y="6580"/>
                  <a:pt x="10603" y="7882"/>
                  <a:pt x="10645" y="9398"/>
                </a:cubicBezTo>
                <a:cubicBezTo>
                  <a:pt x="10279" y="9775"/>
                  <a:pt x="9939" y="10175"/>
                  <a:pt x="9627" y="10596"/>
                </a:cubicBezTo>
                <a:lnTo>
                  <a:pt x="9626" y="10596"/>
                </a:lnTo>
                <a:cubicBezTo>
                  <a:pt x="9570" y="10548"/>
                  <a:pt x="9511" y="10506"/>
                  <a:pt x="9457" y="10455"/>
                </a:cubicBezTo>
                <a:cubicBezTo>
                  <a:pt x="8958" y="9988"/>
                  <a:pt x="8631" y="9478"/>
                  <a:pt x="8445" y="8950"/>
                </a:cubicBezTo>
                <a:cubicBezTo>
                  <a:pt x="8239" y="7563"/>
                  <a:pt x="8522" y="6110"/>
                  <a:pt x="9407" y="5159"/>
                </a:cubicBezTo>
                <a:close/>
                <a:moveTo>
                  <a:pt x="14031" y="4662"/>
                </a:moveTo>
                <a:lnTo>
                  <a:pt x="14031" y="4662"/>
                </a:lnTo>
                <a:cubicBezTo>
                  <a:pt x="15409" y="5488"/>
                  <a:pt x="16195" y="7133"/>
                  <a:pt x="15661" y="8877"/>
                </a:cubicBezTo>
                <a:lnTo>
                  <a:pt x="15659" y="8877"/>
                </a:lnTo>
                <a:cubicBezTo>
                  <a:pt x="15430" y="9624"/>
                  <a:pt x="15018" y="10217"/>
                  <a:pt x="14503" y="10657"/>
                </a:cubicBezTo>
                <a:cubicBezTo>
                  <a:pt x="15162" y="8733"/>
                  <a:pt x="15142" y="6226"/>
                  <a:pt x="14031" y="4662"/>
                </a:cubicBezTo>
                <a:close/>
                <a:moveTo>
                  <a:pt x="12255" y="4111"/>
                </a:moveTo>
                <a:lnTo>
                  <a:pt x="12255" y="4111"/>
                </a:lnTo>
                <a:cubicBezTo>
                  <a:pt x="12734" y="4141"/>
                  <a:pt x="13204" y="4257"/>
                  <a:pt x="13641" y="4456"/>
                </a:cubicBezTo>
                <a:cubicBezTo>
                  <a:pt x="13946" y="5706"/>
                  <a:pt x="14445" y="6784"/>
                  <a:pt x="14438" y="8128"/>
                </a:cubicBezTo>
                <a:cubicBezTo>
                  <a:pt x="14433" y="9221"/>
                  <a:pt x="14153" y="10170"/>
                  <a:pt x="13778" y="11136"/>
                </a:cubicBezTo>
                <a:lnTo>
                  <a:pt x="13777" y="11136"/>
                </a:lnTo>
                <a:cubicBezTo>
                  <a:pt x="13579" y="11237"/>
                  <a:pt x="13371" y="11320"/>
                  <a:pt x="13158" y="11383"/>
                </a:cubicBezTo>
                <a:cubicBezTo>
                  <a:pt x="13508" y="10596"/>
                  <a:pt x="13480" y="9389"/>
                  <a:pt x="13480" y="8738"/>
                </a:cubicBezTo>
                <a:cubicBezTo>
                  <a:pt x="13481" y="7105"/>
                  <a:pt x="13101" y="5512"/>
                  <a:pt x="12255" y="4111"/>
                </a:cubicBezTo>
                <a:close/>
                <a:moveTo>
                  <a:pt x="10574" y="4370"/>
                </a:moveTo>
                <a:cubicBezTo>
                  <a:pt x="11032" y="5394"/>
                  <a:pt x="11434" y="6425"/>
                  <a:pt x="11654" y="7535"/>
                </a:cubicBezTo>
                <a:cubicBezTo>
                  <a:pt x="11731" y="7917"/>
                  <a:pt x="12221" y="10964"/>
                  <a:pt x="11674" y="11503"/>
                </a:cubicBezTo>
                <a:cubicBezTo>
                  <a:pt x="11256" y="11451"/>
                  <a:pt x="10850" y="11331"/>
                  <a:pt x="10471" y="11147"/>
                </a:cubicBezTo>
                <a:cubicBezTo>
                  <a:pt x="10513" y="11076"/>
                  <a:pt x="10551" y="11003"/>
                  <a:pt x="10593" y="10933"/>
                </a:cubicBezTo>
                <a:cubicBezTo>
                  <a:pt x="10613" y="10979"/>
                  <a:pt x="10666" y="11005"/>
                  <a:pt x="10718" y="11005"/>
                </a:cubicBezTo>
                <a:cubicBezTo>
                  <a:pt x="10776" y="11005"/>
                  <a:pt x="10833" y="10974"/>
                  <a:pt x="10849" y="10909"/>
                </a:cubicBezTo>
                <a:cubicBezTo>
                  <a:pt x="10901" y="10692"/>
                  <a:pt x="10939" y="10473"/>
                  <a:pt x="10966" y="10253"/>
                </a:cubicBezTo>
                <a:cubicBezTo>
                  <a:pt x="11086" y="10020"/>
                  <a:pt x="11201" y="9789"/>
                  <a:pt x="11304" y="9554"/>
                </a:cubicBezTo>
                <a:cubicBezTo>
                  <a:pt x="11399" y="9337"/>
                  <a:pt x="11239" y="9113"/>
                  <a:pt x="11045" y="9113"/>
                </a:cubicBezTo>
                <a:cubicBezTo>
                  <a:pt x="11035" y="9113"/>
                  <a:pt x="11025" y="9113"/>
                  <a:pt x="11016" y="9115"/>
                </a:cubicBezTo>
                <a:cubicBezTo>
                  <a:pt x="10959" y="7642"/>
                  <a:pt x="10449" y="6136"/>
                  <a:pt x="9532" y="5039"/>
                </a:cubicBezTo>
                <a:cubicBezTo>
                  <a:pt x="9833" y="4751"/>
                  <a:pt x="10187" y="4523"/>
                  <a:pt x="10574" y="4370"/>
                </a:cubicBezTo>
                <a:close/>
                <a:moveTo>
                  <a:pt x="12017" y="4105"/>
                </a:moveTo>
                <a:cubicBezTo>
                  <a:pt x="12017" y="4115"/>
                  <a:pt x="12020" y="4125"/>
                  <a:pt x="12023" y="4134"/>
                </a:cubicBezTo>
                <a:cubicBezTo>
                  <a:pt x="12459" y="5230"/>
                  <a:pt x="12828" y="6325"/>
                  <a:pt x="12963" y="7502"/>
                </a:cubicBezTo>
                <a:cubicBezTo>
                  <a:pt x="13008" y="7897"/>
                  <a:pt x="13034" y="10935"/>
                  <a:pt x="12588" y="11499"/>
                </a:cubicBezTo>
                <a:lnTo>
                  <a:pt x="12586" y="11499"/>
                </a:lnTo>
                <a:cubicBezTo>
                  <a:pt x="12468" y="11513"/>
                  <a:pt x="12349" y="11524"/>
                  <a:pt x="12230" y="11527"/>
                </a:cubicBezTo>
                <a:cubicBezTo>
                  <a:pt x="12489" y="10895"/>
                  <a:pt x="12334" y="9818"/>
                  <a:pt x="12313" y="9394"/>
                </a:cubicBezTo>
                <a:cubicBezTo>
                  <a:pt x="12224" y="7606"/>
                  <a:pt x="11756" y="5824"/>
                  <a:pt x="10864" y="4269"/>
                </a:cubicBezTo>
                <a:cubicBezTo>
                  <a:pt x="11115" y="4193"/>
                  <a:pt x="11375" y="4142"/>
                  <a:pt x="11637" y="4117"/>
                </a:cubicBezTo>
                <a:cubicBezTo>
                  <a:pt x="11766" y="4105"/>
                  <a:pt x="11891" y="4105"/>
                  <a:pt x="12017" y="4105"/>
                </a:cubicBezTo>
                <a:close/>
                <a:moveTo>
                  <a:pt x="25741" y="16319"/>
                </a:moveTo>
                <a:cubicBezTo>
                  <a:pt x="26033" y="16319"/>
                  <a:pt x="26325" y="16353"/>
                  <a:pt x="26608" y="16425"/>
                </a:cubicBezTo>
                <a:cubicBezTo>
                  <a:pt x="26757" y="16463"/>
                  <a:pt x="26903" y="16513"/>
                  <a:pt x="27044" y="16574"/>
                </a:cubicBezTo>
                <a:cubicBezTo>
                  <a:pt x="28124" y="17916"/>
                  <a:pt x="26413" y="20133"/>
                  <a:pt x="25036" y="20799"/>
                </a:cubicBezTo>
                <a:cubicBezTo>
                  <a:pt x="24616" y="21002"/>
                  <a:pt x="24156" y="21111"/>
                  <a:pt x="23701" y="21111"/>
                </a:cubicBezTo>
                <a:cubicBezTo>
                  <a:pt x="23171" y="21111"/>
                  <a:pt x="22648" y="20963"/>
                  <a:pt x="22200" y="20645"/>
                </a:cubicBezTo>
                <a:cubicBezTo>
                  <a:pt x="21851" y="20398"/>
                  <a:pt x="21618" y="20077"/>
                  <a:pt x="21492" y="19731"/>
                </a:cubicBezTo>
                <a:cubicBezTo>
                  <a:pt x="21476" y="19396"/>
                  <a:pt x="21503" y="19061"/>
                  <a:pt x="21572" y="18733"/>
                </a:cubicBezTo>
                <a:cubicBezTo>
                  <a:pt x="21617" y="18728"/>
                  <a:pt x="21662" y="18715"/>
                  <a:pt x="21702" y="18694"/>
                </a:cubicBezTo>
                <a:cubicBezTo>
                  <a:pt x="22164" y="18440"/>
                  <a:pt x="22446" y="18033"/>
                  <a:pt x="22768" y="17649"/>
                </a:cubicBezTo>
                <a:cubicBezTo>
                  <a:pt x="23416" y="18221"/>
                  <a:pt x="24064" y="18791"/>
                  <a:pt x="24704" y="19359"/>
                </a:cubicBezTo>
                <a:cubicBezTo>
                  <a:pt x="24857" y="19496"/>
                  <a:pt x="25027" y="19554"/>
                  <a:pt x="25190" y="19554"/>
                </a:cubicBezTo>
                <a:cubicBezTo>
                  <a:pt x="25767" y="19554"/>
                  <a:pt x="26268" y="18836"/>
                  <a:pt x="25734" y="18328"/>
                </a:cubicBezTo>
                <a:cubicBezTo>
                  <a:pt x="25166" y="17789"/>
                  <a:pt x="24597" y="17246"/>
                  <a:pt x="24027" y="16699"/>
                </a:cubicBezTo>
                <a:cubicBezTo>
                  <a:pt x="24563" y="16456"/>
                  <a:pt x="25153" y="16319"/>
                  <a:pt x="25741" y="16319"/>
                </a:cubicBezTo>
                <a:close/>
                <a:moveTo>
                  <a:pt x="27895" y="17098"/>
                </a:moveTo>
                <a:cubicBezTo>
                  <a:pt x="28227" y="17383"/>
                  <a:pt x="28508" y="17724"/>
                  <a:pt x="28723" y="18106"/>
                </a:cubicBezTo>
                <a:cubicBezTo>
                  <a:pt x="28458" y="19552"/>
                  <a:pt x="27924" y="20816"/>
                  <a:pt x="26655" y="21718"/>
                </a:cubicBezTo>
                <a:cubicBezTo>
                  <a:pt x="25884" y="22266"/>
                  <a:pt x="25025" y="22582"/>
                  <a:pt x="24076" y="22639"/>
                </a:cubicBezTo>
                <a:cubicBezTo>
                  <a:pt x="24017" y="22642"/>
                  <a:pt x="23950" y="22644"/>
                  <a:pt x="23875" y="22644"/>
                </a:cubicBezTo>
                <a:cubicBezTo>
                  <a:pt x="23571" y="22644"/>
                  <a:pt x="23149" y="22613"/>
                  <a:pt x="22716" y="22526"/>
                </a:cubicBezTo>
                <a:cubicBezTo>
                  <a:pt x="22231" y="22010"/>
                  <a:pt x="21886" y="21431"/>
                  <a:pt x="21690" y="20830"/>
                </a:cubicBezTo>
                <a:lnTo>
                  <a:pt x="21690" y="20830"/>
                </a:lnTo>
                <a:cubicBezTo>
                  <a:pt x="22236" y="21348"/>
                  <a:pt x="23021" y="21617"/>
                  <a:pt x="23774" y="21617"/>
                </a:cubicBezTo>
                <a:cubicBezTo>
                  <a:pt x="23888" y="21617"/>
                  <a:pt x="24001" y="21610"/>
                  <a:pt x="24112" y="21598"/>
                </a:cubicBezTo>
                <a:cubicBezTo>
                  <a:pt x="25882" y="21400"/>
                  <a:pt x="28208" y="18898"/>
                  <a:pt x="27895" y="17098"/>
                </a:cubicBezTo>
                <a:close/>
                <a:moveTo>
                  <a:pt x="4132" y="21347"/>
                </a:moveTo>
                <a:lnTo>
                  <a:pt x="4132" y="21347"/>
                </a:lnTo>
                <a:cubicBezTo>
                  <a:pt x="4450" y="21713"/>
                  <a:pt x="4661" y="22218"/>
                  <a:pt x="4648" y="22688"/>
                </a:cubicBezTo>
                <a:cubicBezTo>
                  <a:pt x="4476" y="22239"/>
                  <a:pt x="4293" y="21798"/>
                  <a:pt x="4132" y="21347"/>
                </a:cubicBezTo>
                <a:close/>
                <a:moveTo>
                  <a:pt x="2094" y="22062"/>
                </a:moveTo>
                <a:cubicBezTo>
                  <a:pt x="2166" y="22580"/>
                  <a:pt x="2241" y="23104"/>
                  <a:pt x="2354" y="23612"/>
                </a:cubicBezTo>
                <a:cubicBezTo>
                  <a:pt x="2209" y="23502"/>
                  <a:pt x="2084" y="23367"/>
                  <a:pt x="1985" y="23213"/>
                </a:cubicBezTo>
                <a:cubicBezTo>
                  <a:pt x="1858" y="23010"/>
                  <a:pt x="1761" y="22723"/>
                  <a:pt x="1712" y="22412"/>
                </a:cubicBezTo>
                <a:cubicBezTo>
                  <a:pt x="1816" y="22378"/>
                  <a:pt x="1908" y="22323"/>
                  <a:pt x="1972" y="22248"/>
                </a:cubicBezTo>
                <a:cubicBezTo>
                  <a:pt x="2019" y="22190"/>
                  <a:pt x="2059" y="22128"/>
                  <a:pt x="2094" y="22062"/>
                </a:cubicBezTo>
                <a:close/>
                <a:moveTo>
                  <a:pt x="29081" y="18929"/>
                </a:moveTo>
                <a:lnTo>
                  <a:pt x="29081" y="18930"/>
                </a:lnTo>
                <a:cubicBezTo>
                  <a:pt x="29363" y="19840"/>
                  <a:pt x="29336" y="20848"/>
                  <a:pt x="28921" y="21706"/>
                </a:cubicBezTo>
                <a:cubicBezTo>
                  <a:pt x="28288" y="23017"/>
                  <a:pt x="26888" y="23727"/>
                  <a:pt x="25492" y="23727"/>
                </a:cubicBezTo>
                <a:cubicBezTo>
                  <a:pt x="24668" y="23727"/>
                  <a:pt x="23846" y="23480"/>
                  <a:pt x="23183" y="22963"/>
                </a:cubicBezTo>
                <a:lnTo>
                  <a:pt x="23183" y="22963"/>
                </a:lnTo>
                <a:cubicBezTo>
                  <a:pt x="23552" y="23022"/>
                  <a:pt x="23905" y="23051"/>
                  <a:pt x="24198" y="23051"/>
                </a:cubicBezTo>
                <a:cubicBezTo>
                  <a:pt x="24347" y="23051"/>
                  <a:pt x="24480" y="23044"/>
                  <a:pt x="24592" y="23029"/>
                </a:cubicBezTo>
                <a:cubicBezTo>
                  <a:pt x="26773" y="22734"/>
                  <a:pt x="28616" y="21040"/>
                  <a:pt x="29081" y="18929"/>
                </a:cubicBezTo>
                <a:close/>
                <a:moveTo>
                  <a:pt x="3135" y="20825"/>
                </a:moveTo>
                <a:cubicBezTo>
                  <a:pt x="3311" y="20825"/>
                  <a:pt x="3491" y="20875"/>
                  <a:pt x="3656" y="20961"/>
                </a:cubicBezTo>
                <a:cubicBezTo>
                  <a:pt x="3657" y="20976"/>
                  <a:pt x="3661" y="20993"/>
                  <a:pt x="3663" y="21009"/>
                </a:cubicBezTo>
                <a:cubicBezTo>
                  <a:pt x="3656" y="21030"/>
                  <a:pt x="3647" y="21051"/>
                  <a:pt x="3641" y="21072"/>
                </a:cubicBezTo>
                <a:cubicBezTo>
                  <a:pt x="3621" y="21137"/>
                  <a:pt x="3651" y="21196"/>
                  <a:pt x="3697" y="21233"/>
                </a:cubicBezTo>
                <a:cubicBezTo>
                  <a:pt x="3821" y="21992"/>
                  <a:pt x="4033" y="22752"/>
                  <a:pt x="4420" y="23383"/>
                </a:cubicBezTo>
                <a:cubicBezTo>
                  <a:pt x="4377" y="23441"/>
                  <a:pt x="4329" y="23494"/>
                  <a:pt x="4277" y="23544"/>
                </a:cubicBezTo>
                <a:lnTo>
                  <a:pt x="4276" y="23544"/>
                </a:lnTo>
                <a:cubicBezTo>
                  <a:pt x="4147" y="23661"/>
                  <a:pt x="3999" y="23755"/>
                  <a:pt x="3838" y="23822"/>
                </a:cubicBezTo>
                <a:cubicBezTo>
                  <a:pt x="3681" y="23377"/>
                  <a:pt x="3463" y="22951"/>
                  <a:pt x="3325" y="22494"/>
                </a:cubicBezTo>
                <a:cubicBezTo>
                  <a:pt x="3162" y="21951"/>
                  <a:pt x="3080" y="21394"/>
                  <a:pt x="2974" y="20839"/>
                </a:cubicBezTo>
                <a:cubicBezTo>
                  <a:pt x="3027" y="20830"/>
                  <a:pt x="3081" y="20825"/>
                  <a:pt x="3135" y="20825"/>
                </a:cubicBezTo>
                <a:close/>
                <a:moveTo>
                  <a:pt x="2618" y="21003"/>
                </a:moveTo>
                <a:lnTo>
                  <a:pt x="2618" y="21003"/>
                </a:lnTo>
                <a:cubicBezTo>
                  <a:pt x="2610" y="21938"/>
                  <a:pt x="2832" y="23104"/>
                  <a:pt x="3325" y="23932"/>
                </a:cubicBezTo>
                <a:cubicBezTo>
                  <a:pt x="3310" y="23933"/>
                  <a:pt x="3294" y="23933"/>
                  <a:pt x="3278" y="23933"/>
                </a:cubicBezTo>
                <a:cubicBezTo>
                  <a:pt x="3134" y="23933"/>
                  <a:pt x="2991" y="23913"/>
                  <a:pt x="2853" y="23872"/>
                </a:cubicBezTo>
                <a:cubicBezTo>
                  <a:pt x="2744" y="23067"/>
                  <a:pt x="2516" y="22253"/>
                  <a:pt x="2314" y="21464"/>
                </a:cubicBezTo>
                <a:cubicBezTo>
                  <a:pt x="2350" y="21361"/>
                  <a:pt x="2400" y="21260"/>
                  <a:pt x="2462" y="21169"/>
                </a:cubicBezTo>
                <a:cubicBezTo>
                  <a:pt x="2506" y="21107"/>
                  <a:pt x="2558" y="21051"/>
                  <a:pt x="2618" y="21003"/>
                </a:cubicBezTo>
                <a:close/>
                <a:moveTo>
                  <a:pt x="32126" y="1"/>
                </a:moveTo>
                <a:cubicBezTo>
                  <a:pt x="31323" y="1"/>
                  <a:pt x="30546" y="369"/>
                  <a:pt x="30075" y="1049"/>
                </a:cubicBezTo>
                <a:cubicBezTo>
                  <a:pt x="29894" y="1313"/>
                  <a:pt x="29762" y="1606"/>
                  <a:pt x="29685" y="1915"/>
                </a:cubicBezTo>
                <a:cubicBezTo>
                  <a:pt x="29466" y="2456"/>
                  <a:pt x="29447" y="3070"/>
                  <a:pt x="29668" y="3630"/>
                </a:cubicBezTo>
                <a:cubicBezTo>
                  <a:pt x="29978" y="4415"/>
                  <a:pt x="30637" y="4960"/>
                  <a:pt x="31382" y="5195"/>
                </a:cubicBezTo>
                <a:cubicBezTo>
                  <a:pt x="30546" y="6732"/>
                  <a:pt x="29755" y="8294"/>
                  <a:pt x="29009" y="9878"/>
                </a:cubicBezTo>
                <a:cubicBezTo>
                  <a:pt x="28225" y="11546"/>
                  <a:pt x="27286" y="13351"/>
                  <a:pt x="26770" y="15158"/>
                </a:cubicBezTo>
                <a:cubicBezTo>
                  <a:pt x="26431" y="15086"/>
                  <a:pt x="26084" y="15051"/>
                  <a:pt x="25737" y="15051"/>
                </a:cubicBezTo>
                <a:cubicBezTo>
                  <a:pt x="25060" y="15051"/>
                  <a:pt x="24380" y="15183"/>
                  <a:pt x="23751" y="15430"/>
                </a:cubicBezTo>
                <a:cubicBezTo>
                  <a:pt x="23471" y="15476"/>
                  <a:pt x="23197" y="15553"/>
                  <a:pt x="22935" y="15660"/>
                </a:cubicBezTo>
                <a:cubicBezTo>
                  <a:pt x="20905" y="13737"/>
                  <a:pt x="18830" y="11837"/>
                  <a:pt x="16633" y="10158"/>
                </a:cubicBezTo>
                <a:cubicBezTo>
                  <a:pt x="16751" y="9931"/>
                  <a:pt x="16852" y="9696"/>
                  <a:pt x="16936" y="9456"/>
                </a:cubicBezTo>
                <a:cubicBezTo>
                  <a:pt x="18116" y="5988"/>
                  <a:pt x="15474" y="2670"/>
                  <a:pt x="12008" y="2670"/>
                </a:cubicBezTo>
                <a:cubicBezTo>
                  <a:pt x="11713" y="2670"/>
                  <a:pt x="11413" y="2694"/>
                  <a:pt x="11109" y="2743"/>
                </a:cubicBezTo>
                <a:cubicBezTo>
                  <a:pt x="7757" y="3292"/>
                  <a:pt x="5808" y="7543"/>
                  <a:pt x="7713" y="10306"/>
                </a:cubicBezTo>
                <a:cubicBezTo>
                  <a:pt x="7866" y="10571"/>
                  <a:pt x="8043" y="10822"/>
                  <a:pt x="8242" y="11054"/>
                </a:cubicBezTo>
                <a:cubicBezTo>
                  <a:pt x="8437" y="11277"/>
                  <a:pt x="8650" y="11485"/>
                  <a:pt x="8877" y="11673"/>
                </a:cubicBezTo>
                <a:cubicBezTo>
                  <a:pt x="8169" y="12760"/>
                  <a:pt x="7533" y="13914"/>
                  <a:pt x="6898" y="14949"/>
                </a:cubicBezTo>
                <a:cubicBezTo>
                  <a:pt x="6032" y="16364"/>
                  <a:pt x="5044" y="17822"/>
                  <a:pt x="4317" y="19357"/>
                </a:cubicBezTo>
                <a:cubicBezTo>
                  <a:pt x="3940" y="19175"/>
                  <a:pt x="3537" y="19084"/>
                  <a:pt x="3136" y="19084"/>
                </a:cubicBezTo>
                <a:cubicBezTo>
                  <a:pt x="2551" y="19084"/>
                  <a:pt x="1971" y="19278"/>
                  <a:pt x="1493" y="19666"/>
                </a:cubicBezTo>
                <a:cubicBezTo>
                  <a:pt x="1421" y="19724"/>
                  <a:pt x="1353" y="19788"/>
                  <a:pt x="1288" y="19853"/>
                </a:cubicBezTo>
                <a:cubicBezTo>
                  <a:pt x="1005" y="19986"/>
                  <a:pt x="760" y="20189"/>
                  <a:pt x="578" y="20442"/>
                </a:cubicBezTo>
                <a:cubicBezTo>
                  <a:pt x="3" y="21266"/>
                  <a:pt x="0" y="22476"/>
                  <a:pt x="318" y="23394"/>
                </a:cubicBezTo>
                <a:cubicBezTo>
                  <a:pt x="793" y="24766"/>
                  <a:pt x="2029" y="25582"/>
                  <a:pt x="3317" y="25582"/>
                </a:cubicBezTo>
                <a:cubicBezTo>
                  <a:pt x="3993" y="25582"/>
                  <a:pt x="4683" y="25357"/>
                  <a:pt x="5286" y="24870"/>
                </a:cubicBezTo>
                <a:cubicBezTo>
                  <a:pt x="6926" y="23545"/>
                  <a:pt x="6474" y="21038"/>
                  <a:pt x="4975" y="19786"/>
                </a:cubicBezTo>
                <a:cubicBezTo>
                  <a:pt x="5861" y="18451"/>
                  <a:pt x="6601" y="16991"/>
                  <a:pt x="7440" y="15647"/>
                </a:cubicBezTo>
                <a:cubicBezTo>
                  <a:pt x="8141" y="14525"/>
                  <a:pt x="8983" y="13408"/>
                  <a:pt x="9754" y="12263"/>
                </a:cubicBezTo>
                <a:cubicBezTo>
                  <a:pt x="10515" y="12669"/>
                  <a:pt x="11345" y="12866"/>
                  <a:pt x="12168" y="12866"/>
                </a:cubicBezTo>
                <a:cubicBezTo>
                  <a:pt x="13591" y="12866"/>
                  <a:pt x="14989" y="12276"/>
                  <a:pt x="15959" y="11158"/>
                </a:cubicBezTo>
                <a:cubicBezTo>
                  <a:pt x="17703" y="13071"/>
                  <a:pt x="19638" y="14863"/>
                  <a:pt x="21595" y="16608"/>
                </a:cubicBezTo>
                <a:cubicBezTo>
                  <a:pt x="20579" y="17737"/>
                  <a:pt x="20201" y="19474"/>
                  <a:pt x="20622" y="21087"/>
                </a:cubicBezTo>
                <a:cubicBezTo>
                  <a:pt x="20529" y="21504"/>
                  <a:pt x="20700" y="21849"/>
                  <a:pt x="21021" y="22127"/>
                </a:cubicBezTo>
                <a:cubicBezTo>
                  <a:pt x="21030" y="22145"/>
                  <a:pt x="21037" y="22162"/>
                  <a:pt x="21047" y="22181"/>
                </a:cubicBezTo>
                <a:cubicBezTo>
                  <a:pt x="21464" y="22969"/>
                  <a:pt x="22080" y="23635"/>
                  <a:pt x="22834" y="24112"/>
                </a:cubicBezTo>
                <a:cubicBezTo>
                  <a:pt x="23111" y="24337"/>
                  <a:pt x="23434" y="24500"/>
                  <a:pt x="23779" y="24592"/>
                </a:cubicBezTo>
                <a:cubicBezTo>
                  <a:pt x="24377" y="24820"/>
                  <a:pt x="25014" y="24938"/>
                  <a:pt x="25653" y="24938"/>
                </a:cubicBezTo>
                <a:cubicBezTo>
                  <a:pt x="26938" y="24938"/>
                  <a:pt x="28232" y="24460"/>
                  <a:pt x="29242" y="23441"/>
                </a:cubicBezTo>
                <a:cubicBezTo>
                  <a:pt x="31489" y="21171"/>
                  <a:pt x="30665" y="17008"/>
                  <a:pt x="27890" y="15554"/>
                </a:cubicBezTo>
                <a:cubicBezTo>
                  <a:pt x="27687" y="15450"/>
                  <a:pt x="27477" y="15363"/>
                  <a:pt x="27260" y="15293"/>
                </a:cubicBezTo>
                <a:cubicBezTo>
                  <a:pt x="28160" y="13554"/>
                  <a:pt x="28800" y="11634"/>
                  <a:pt x="29632" y="9868"/>
                </a:cubicBezTo>
                <a:cubicBezTo>
                  <a:pt x="30359" y="8325"/>
                  <a:pt x="31134" y="6808"/>
                  <a:pt x="31942" y="5308"/>
                </a:cubicBezTo>
                <a:cubicBezTo>
                  <a:pt x="32029" y="5316"/>
                  <a:pt x="32117" y="5321"/>
                  <a:pt x="32204" y="5321"/>
                </a:cubicBezTo>
                <a:cubicBezTo>
                  <a:pt x="32892" y="5321"/>
                  <a:pt x="33575" y="5053"/>
                  <a:pt x="34071" y="4464"/>
                </a:cubicBezTo>
                <a:cubicBezTo>
                  <a:pt x="35347" y="2948"/>
                  <a:pt x="34697" y="521"/>
                  <a:pt x="32711" y="67"/>
                </a:cubicBezTo>
                <a:cubicBezTo>
                  <a:pt x="32517" y="22"/>
                  <a:pt x="32320" y="1"/>
                  <a:pt x="3212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31"/>
          <p:cNvSpPr/>
          <p:nvPr/>
        </p:nvSpPr>
        <p:spPr>
          <a:xfrm>
            <a:off x="7125750" y="544900"/>
            <a:ext cx="564034" cy="445373"/>
          </a:xfrm>
          <a:custGeom>
            <a:avLst/>
            <a:gdLst/>
            <a:ahLst/>
            <a:cxnLst/>
            <a:rect l="l" t="t" r="r" b="b"/>
            <a:pathLst>
              <a:path w="39020" h="30811" extrusionOk="0">
                <a:moveTo>
                  <a:pt x="30681" y="3474"/>
                </a:moveTo>
                <a:cubicBezTo>
                  <a:pt x="32090" y="5955"/>
                  <a:pt x="33478" y="8448"/>
                  <a:pt x="34883" y="10930"/>
                </a:cubicBezTo>
                <a:cubicBezTo>
                  <a:pt x="35369" y="11788"/>
                  <a:pt x="35855" y="12647"/>
                  <a:pt x="36340" y="13505"/>
                </a:cubicBezTo>
                <a:cubicBezTo>
                  <a:pt x="34784" y="12409"/>
                  <a:pt x="33095" y="11459"/>
                  <a:pt x="31412" y="10597"/>
                </a:cubicBezTo>
                <a:cubicBezTo>
                  <a:pt x="29978" y="9864"/>
                  <a:pt x="28301" y="8917"/>
                  <a:pt x="26670" y="8527"/>
                </a:cubicBezTo>
                <a:cubicBezTo>
                  <a:pt x="27959" y="6807"/>
                  <a:pt x="29296" y="5122"/>
                  <a:pt x="30681" y="3474"/>
                </a:cubicBezTo>
                <a:close/>
                <a:moveTo>
                  <a:pt x="29411" y="1254"/>
                </a:moveTo>
                <a:cubicBezTo>
                  <a:pt x="29708" y="1768"/>
                  <a:pt x="30001" y="2286"/>
                  <a:pt x="30296" y="2802"/>
                </a:cubicBezTo>
                <a:cubicBezTo>
                  <a:pt x="30250" y="2825"/>
                  <a:pt x="30209" y="2858"/>
                  <a:pt x="30176" y="2898"/>
                </a:cubicBezTo>
                <a:cubicBezTo>
                  <a:pt x="28464" y="4922"/>
                  <a:pt x="26824" y="7005"/>
                  <a:pt x="25256" y="9144"/>
                </a:cubicBezTo>
                <a:cubicBezTo>
                  <a:pt x="24435" y="10273"/>
                  <a:pt x="23639" y="11420"/>
                  <a:pt x="22870" y="12586"/>
                </a:cubicBezTo>
                <a:cubicBezTo>
                  <a:pt x="22370" y="13341"/>
                  <a:pt x="21985" y="14172"/>
                  <a:pt x="21048" y="14438"/>
                </a:cubicBezTo>
                <a:cubicBezTo>
                  <a:pt x="20343" y="14637"/>
                  <a:pt x="19521" y="14657"/>
                  <a:pt x="18799" y="14757"/>
                </a:cubicBezTo>
                <a:cubicBezTo>
                  <a:pt x="15724" y="15183"/>
                  <a:pt x="12643" y="15575"/>
                  <a:pt x="9548" y="15813"/>
                </a:cubicBezTo>
                <a:cubicBezTo>
                  <a:pt x="6956" y="16012"/>
                  <a:pt x="4377" y="15977"/>
                  <a:pt x="1788" y="16009"/>
                </a:cubicBezTo>
                <a:cubicBezTo>
                  <a:pt x="1837" y="15879"/>
                  <a:pt x="1855" y="15736"/>
                  <a:pt x="1816" y="15615"/>
                </a:cubicBezTo>
                <a:cubicBezTo>
                  <a:pt x="1798" y="15556"/>
                  <a:pt x="1778" y="15497"/>
                  <a:pt x="1759" y="15438"/>
                </a:cubicBezTo>
                <a:cubicBezTo>
                  <a:pt x="1745" y="15392"/>
                  <a:pt x="1726" y="15347"/>
                  <a:pt x="1703" y="15306"/>
                </a:cubicBezTo>
                <a:cubicBezTo>
                  <a:pt x="10986" y="10717"/>
                  <a:pt x="20120" y="5833"/>
                  <a:pt x="29411" y="1254"/>
                </a:cubicBezTo>
                <a:close/>
                <a:moveTo>
                  <a:pt x="26395" y="8892"/>
                </a:moveTo>
                <a:cubicBezTo>
                  <a:pt x="28004" y="9838"/>
                  <a:pt x="29911" y="10434"/>
                  <a:pt x="31549" y="11326"/>
                </a:cubicBezTo>
                <a:cubicBezTo>
                  <a:pt x="33390" y="12329"/>
                  <a:pt x="35083" y="13505"/>
                  <a:pt x="36814" y="14674"/>
                </a:cubicBezTo>
                <a:cubicBezTo>
                  <a:pt x="36810" y="14693"/>
                  <a:pt x="36810" y="14712"/>
                  <a:pt x="36805" y="14732"/>
                </a:cubicBezTo>
                <a:cubicBezTo>
                  <a:pt x="36673" y="15199"/>
                  <a:pt x="36153" y="15305"/>
                  <a:pt x="35745" y="15521"/>
                </a:cubicBezTo>
                <a:cubicBezTo>
                  <a:pt x="33939" y="16469"/>
                  <a:pt x="32140" y="17429"/>
                  <a:pt x="30339" y="18384"/>
                </a:cubicBezTo>
                <a:lnTo>
                  <a:pt x="10312" y="29005"/>
                </a:lnTo>
                <a:cubicBezTo>
                  <a:pt x="10650" y="26988"/>
                  <a:pt x="10593" y="24814"/>
                  <a:pt x="10861" y="22800"/>
                </a:cubicBezTo>
                <a:cubicBezTo>
                  <a:pt x="11148" y="20642"/>
                  <a:pt x="11717" y="18486"/>
                  <a:pt x="11935" y="16319"/>
                </a:cubicBezTo>
                <a:cubicBezTo>
                  <a:pt x="14570" y="16042"/>
                  <a:pt x="17185" y="15652"/>
                  <a:pt x="19712" y="15320"/>
                </a:cubicBezTo>
                <a:cubicBezTo>
                  <a:pt x="20602" y="15204"/>
                  <a:pt x="21612" y="15215"/>
                  <a:pt x="22318" y="14591"/>
                </a:cubicBezTo>
                <a:cubicBezTo>
                  <a:pt x="23239" y="13777"/>
                  <a:pt x="23839" y="12448"/>
                  <a:pt x="24543" y="11446"/>
                </a:cubicBezTo>
                <a:cubicBezTo>
                  <a:pt x="25149" y="10585"/>
                  <a:pt x="25769" y="9736"/>
                  <a:pt x="26395" y="8892"/>
                </a:cubicBezTo>
                <a:close/>
                <a:moveTo>
                  <a:pt x="11565" y="16355"/>
                </a:moveTo>
                <a:cubicBezTo>
                  <a:pt x="10848" y="18447"/>
                  <a:pt x="10590" y="20799"/>
                  <a:pt x="10286" y="22960"/>
                </a:cubicBezTo>
                <a:cubicBezTo>
                  <a:pt x="10010" y="24932"/>
                  <a:pt x="9540" y="27177"/>
                  <a:pt x="9673" y="29206"/>
                </a:cubicBezTo>
                <a:cubicBezTo>
                  <a:pt x="8215" y="27203"/>
                  <a:pt x="6825" y="25154"/>
                  <a:pt x="5529" y="23041"/>
                </a:cubicBezTo>
                <a:cubicBezTo>
                  <a:pt x="4815" y="21877"/>
                  <a:pt x="4127" y="20697"/>
                  <a:pt x="3466" y="19503"/>
                </a:cubicBezTo>
                <a:cubicBezTo>
                  <a:pt x="3136" y="18907"/>
                  <a:pt x="2811" y="18305"/>
                  <a:pt x="2495" y="17701"/>
                </a:cubicBezTo>
                <a:cubicBezTo>
                  <a:pt x="2372" y="17469"/>
                  <a:pt x="2008" y="16935"/>
                  <a:pt x="1782" y="16461"/>
                </a:cubicBezTo>
                <a:lnTo>
                  <a:pt x="1782" y="16461"/>
                </a:lnTo>
                <a:cubicBezTo>
                  <a:pt x="3104" y="16615"/>
                  <a:pt x="4445" y="16680"/>
                  <a:pt x="5796" y="16680"/>
                </a:cubicBezTo>
                <a:cubicBezTo>
                  <a:pt x="7709" y="16680"/>
                  <a:pt x="9641" y="16549"/>
                  <a:pt x="11565" y="16355"/>
                </a:cubicBezTo>
                <a:close/>
                <a:moveTo>
                  <a:pt x="29638" y="1"/>
                </a:moveTo>
                <a:cubicBezTo>
                  <a:pt x="29542" y="1"/>
                  <a:pt x="29444" y="23"/>
                  <a:pt x="29354" y="67"/>
                </a:cubicBezTo>
                <a:cubicBezTo>
                  <a:pt x="19808" y="4672"/>
                  <a:pt x="10218" y="9366"/>
                  <a:pt x="1071" y="14724"/>
                </a:cubicBezTo>
                <a:cubicBezTo>
                  <a:pt x="965" y="14785"/>
                  <a:pt x="908" y="14870"/>
                  <a:pt x="886" y="14959"/>
                </a:cubicBezTo>
                <a:cubicBezTo>
                  <a:pt x="700" y="14987"/>
                  <a:pt x="517" y="15082"/>
                  <a:pt x="443" y="15256"/>
                </a:cubicBezTo>
                <a:cubicBezTo>
                  <a:pt x="1" y="16298"/>
                  <a:pt x="752" y="17207"/>
                  <a:pt x="1237" y="18139"/>
                </a:cubicBezTo>
                <a:cubicBezTo>
                  <a:pt x="1987" y="19577"/>
                  <a:pt x="2773" y="20994"/>
                  <a:pt x="3599" y="22390"/>
                </a:cubicBezTo>
                <a:cubicBezTo>
                  <a:pt x="5248" y="25185"/>
                  <a:pt x="7051" y="27880"/>
                  <a:pt x="8980" y="30488"/>
                </a:cubicBezTo>
                <a:cubicBezTo>
                  <a:pt x="9128" y="30689"/>
                  <a:pt x="9332" y="30810"/>
                  <a:pt x="9556" y="30810"/>
                </a:cubicBezTo>
                <a:cubicBezTo>
                  <a:pt x="9661" y="30810"/>
                  <a:pt x="9771" y="30783"/>
                  <a:pt x="9882" y="30724"/>
                </a:cubicBezTo>
                <a:lnTo>
                  <a:pt x="33215" y="18348"/>
                </a:lnTo>
                <a:cubicBezTo>
                  <a:pt x="34116" y="17871"/>
                  <a:pt x="35016" y="17394"/>
                  <a:pt x="35917" y="16917"/>
                </a:cubicBezTo>
                <a:cubicBezTo>
                  <a:pt x="36568" y="16569"/>
                  <a:pt x="37474" y="16245"/>
                  <a:pt x="37968" y="15675"/>
                </a:cubicBezTo>
                <a:cubicBezTo>
                  <a:pt x="39019" y="14464"/>
                  <a:pt x="37236" y="12516"/>
                  <a:pt x="36631" y="11474"/>
                </a:cubicBezTo>
                <a:cubicBezTo>
                  <a:pt x="34460" y="7732"/>
                  <a:pt x="32244" y="4018"/>
                  <a:pt x="30100" y="262"/>
                </a:cubicBezTo>
                <a:cubicBezTo>
                  <a:pt x="29998" y="84"/>
                  <a:pt x="29822" y="1"/>
                  <a:pt x="2963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31"/>
          <p:cNvSpPr txBox="1">
            <a:spLocks noGrp="1"/>
          </p:cNvSpPr>
          <p:nvPr>
            <p:ph type="subTitle" idx="1"/>
          </p:nvPr>
        </p:nvSpPr>
        <p:spPr>
          <a:xfrm>
            <a:off x="1259620" y="3109980"/>
            <a:ext cx="2874000" cy="11264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dirty="0" err="1"/>
              <a:t>mengembalikan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>
                <a:hlinkClick r:id="rId3" tooltip="Perilaku menyimpang"/>
              </a:rPr>
              <a:t>penyimpangan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>
                <a:hlinkClick r:id="rId4" tooltip="Dakwah"/>
              </a:rPr>
              <a:t>dakwah</a:t>
            </a:r>
            <a:endParaRPr dirty="0"/>
          </a:p>
        </p:txBody>
      </p:sp>
      <p:sp>
        <p:nvSpPr>
          <p:cNvPr id="199" name="Google Shape;199;p31"/>
          <p:cNvSpPr txBox="1">
            <a:spLocks noGrp="1"/>
          </p:cNvSpPr>
          <p:nvPr>
            <p:ph type="title" idx="2"/>
          </p:nvPr>
        </p:nvSpPr>
        <p:spPr>
          <a:xfrm>
            <a:off x="5318730" y="1542722"/>
            <a:ext cx="2917800" cy="65091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 smtClean="0"/>
              <a:t>Gerakan Muhammadiyah</a:t>
            </a:r>
            <a:endParaRPr sz="2400" dirty="0"/>
          </a:p>
        </p:txBody>
      </p:sp>
      <p:sp>
        <p:nvSpPr>
          <p:cNvPr id="200" name="Google Shape;200;p31"/>
          <p:cNvSpPr txBox="1">
            <a:spLocks noGrp="1"/>
          </p:cNvSpPr>
          <p:nvPr>
            <p:ph type="subTitle" idx="3"/>
          </p:nvPr>
        </p:nvSpPr>
        <p:spPr>
          <a:xfrm>
            <a:off x="5362530" y="2327837"/>
            <a:ext cx="2874000" cy="142440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</a:pPr>
            <a:r>
              <a:rPr lang="en-US" dirty="0" err="1"/>
              <a:t>berciri</a:t>
            </a:r>
            <a:r>
              <a:rPr lang="en-US" dirty="0"/>
              <a:t> </a:t>
            </a:r>
            <a:r>
              <a:rPr lang="en-US" dirty="0" err="1"/>
              <a:t>semangat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u="sng" dirty="0" err="1">
                <a:hlinkClick r:id="rId5" tooltip="Pendidikan"/>
              </a:rPr>
              <a:t>pendidikan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maju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terdidik</a:t>
            </a:r>
            <a:endParaRPr dirty="0"/>
          </a:p>
        </p:txBody>
      </p:sp>
      <p:pic>
        <p:nvPicPr>
          <p:cNvPr id="205" name="Google Shape;205;p31"/>
          <p:cNvPicPr preferRelativeResize="0"/>
          <p:nvPr/>
        </p:nvPicPr>
        <p:blipFill>
          <a:blip r:embed="rId6">
            <a:alphaModFix amt="80000"/>
          </a:blip>
          <a:stretch>
            <a:fillRect/>
          </a:stretch>
        </p:blipFill>
        <p:spPr>
          <a:xfrm rot="13574479" flipH="1">
            <a:off x="3140770" y="1317686"/>
            <a:ext cx="1124399" cy="510031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4;p31"/>
          <p:cNvSpPr txBox="1">
            <a:spLocks noGrp="1"/>
          </p:cNvSpPr>
          <p:nvPr>
            <p:ph type="title" idx="8"/>
          </p:nvPr>
        </p:nvSpPr>
        <p:spPr>
          <a:xfrm>
            <a:off x="558000" y="544900"/>
            <a:ext cx="3623670" cy="114006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dirty="0"/>
              <a:t>SEJARAH PERUMUSAN KEPRIBADIAN MUHAMMADIYAH</a:t>
            </a:r>
            <a:br>
              <a:rPr lang="en-US" dirty="0"/>
            </a:b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3" name="Google Shape;533;p51"/>
          <p:cNvGrpSpPr/>
          <p:nvPr/>
        </p:nvGrpSpPr>
        <p:grpSpPr>
          <a:xfrm rot="1299773">
            <a:off x="6313654" y="825434"/>
            <a:ext cx="421380" cy="627379"/>
            <a:chOff x="1611400" y="4264325"/>
            <a:chExt cx="204725" cy="304875"/>
          </a:xfrm>
        </p:grpSpPr>
        <p:sp>
          <p:nvSpPr>
            <p:cNvPr id="534" name="Google Shape;534;p51"/>
            <p:cNvSpPr/>
            <p:nvPr/>
          </p:nvSpPr>
          <p:spPr>
            <a:xfrm>
              <a:off x="1611400" y="4264325"/>
              <a:ext cx="204725" cy="224825"/>
            </a:xfrm>
            <a:custGeom>
              <a:avLst/>
              <a:gdLst/>
              <a:ahLst/>
              <a:cxnLst/>
              <a:rect l="l" t="t" r="r" b="b"/>
              <a:pathLst>
                <a:path w="8189" h="8993" extrusionOk="0">
                  <a:moveTo>
                    <a:pt x="3561" y="0"/>
                  </a:moveTo>
                  <a:cubicBezTo>
                    <a:pt x="1727" y="0"/>
                    <a:pt x="0" y="1490"/>
                    <a:pt x="935" y="3575"/>
                  </a:cubicBezTo>
                  <a:cubicBezTo>
                    <a:pt x="1077" y="3892"/>
                    <a:pt x="1311" y="4020"/>
                    <a:pt x="1557" y="4020"/>
                  </a:cubicBezTo>
                  <a:cubicBezTo>
                    <a:pt x="2000" y="4020"/>
                    <a:pt x="2483" y="3607"/>
                    <a:pt x="2546" y="3138"/>
                  </a:cubicBezTo>
                  <a:cubicBezTo>
                    <a:pt x="2652" y="2350"/>
                    <a:pt x="3006" y="2037"/>
                    <a:pt x="3405" y="2037"/>
                  </a:cubicBezTo>
                  <a:cubicBezTo>
                    <a:pt x="4054" y="2037"/>
                    <a:pt x="4819" y="2864"/>
                    <a:pt x="4821" y="3825"/>
                  </a:cubicBezTo>
                  <a:cubicBezTo>
                    <a:pt x="4825" y="5165"/>
                    <a:pt x="3942" y="6358"/>
                    <a:pt x="3228" y="7421"/>
                  </a:cubicBezTo>
                  <a:cubicBezTo>
                    <a:pt x="2689" y="8221"/>
                    <a:pt x="3437" y="8993"/>
                    <a:pt x="4195" y="8993"/>
                  </a:cubicBezTo>
                  <a:cubicBezTo>
                    <a:pt x="4522" y="8993"/>
                    <a:pt x="4850" y="8849"/>
                    <a:pt x="5078" y="8503"/>
                  </a:cubicBezTo>
                  <a:cubicBezTo>
                    <a:pt x="6537" y="6287"/>
                    <a:pt x="8188" y="2626"/>
                    <a:pt x="5438" y="602"/>
                  </a:cubicBezTo>
                  <a:cubicBezTo>
                    <a:pt x="4875" y="188"/>
                    <a:pt x="4211" y="0"/>
                    <a:pt x="356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51"/>
            <p:cNvSpPr/>
            <p:nvPr/>
          </p:nvSpPr>
          <p:spPr>
            <a:xfrm>
              <a:off x="1688575" y="4506825"/>
              <a:ext cx="60375" cy="62375"/>
            </a:xfrm>
            <a:custGeom>
              <a:avLst/>
              <a:gdLst/>
              <a:ahLst/>
              <a:cxnLst/>
              <a:rect l="l" t="t" r="r" b="b"/>
              <a:pathLst>
                <a:path w="2415" h="2495" extrusionOk="0">
                  <a:moveTo>
                    <a:pt x="1242" y="0"/>
                  </a:moveTo>
                  <a:cubicBezTo>
                    <a:pt x="1230" y="0"/>
                    <a:pt x="1219" y="1"/>
                    <a:pt x="1207" y="1"/>
                  </a:cubicBezTo>
                  <a:cubicBezTo>
                    <a:pt x="1005" y="10"/>
                    <a:pt x="807" y="63"/>
                    <a:pt x="629" y="158"/>
                  </a:cubicBezTo>
                  <a:cubicBezTo>
                    <a:pt x="403" y="277"/>
                    <a:pt x="150" y="585"/>
                    <a:pt x="103" y="841"/>
                  </a:cubicBezTo>
                  <a:cubicBezTo>
                    <a:pt x="93" y="897"/>
                    <a:pt x="83" y="952"/>
                    <a:pt x="73" y="1007"/>
                  </a:cubicBezTo>
                  <a:cubicBezTo>
                    <a:pt x="0" y="1417"/>
                    <a:pt x="50" y="1851"/>
                    <a:pt x="375" y="2151"/>
                  </a:cubicBezTo>
                  <a:cubicBezTo>
                    <a:pt x="605" y="2361"/>
                    <a:pt x="887" y="2495"/>
                    <a:pt x="1207" y="2495"/>
                  </a:cubicBezTo>
                  <a:cubicBezTo>
                    <a:pt x="1517" y="2490"/>
                    <a:pt x="1814" y="2367"/>
                    <a:pt x="2037" y="2151"/>
                  </a:cubicBezTo>
                  <a:cubicBezTo>
                    <a:pt x="2354" y="1833"/>
                    <a:pt x="2415" y="1430"/>
                    <a:pt x="2339" y="1007"/>
                  </a:cubicBezTo>
                  <a:cubicBezTo>
                    <a:pt x="2329" y="952"/>
                    <a:pt x="2319" y="897"/>
                    <a:pt x="2309" y="841"/>
                  </a:cubicBezTo>
                  <a:cubicBezTo>
                    <a:pt x="2267" y="605"/>
                    <a:pt x="2080" y="387"/>
                    <a:pt x="1900" y="247"/>
                  </a:cubicBezTo>
                  <a:cubicBezTo>
                    <a:pt x="1716" y="105"/>
                    <a:pt x="1480" y="0"/>
                    <a:pt x="124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36" name="Google Shape;536;p51"/>
          <p:cNvSpPr txBox="1">
            <a:spLocks noGrp="1"/>
          </p:cNvSpPr>
          <p:nvPr>
            <p:ph type="title"/>
          </p:nvPr>
        </p:nvSpPr>
        <p:spPr>
          <a:xfrm>
            <a:off x="2308050" y="711175"/>
            <a:ext cx="4527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/>
              <a:t>Fungsi Kepribadian Muhammadiyah</a:t>
            </a:r>
            <a:endParaRPr dirty="0"/>
          </a:p>
        </p:txBody>
      </p:sp>
      <p:pic>
        <p:nvPicPr>
          <p:cNvPr id="537" name="Google Shape;537;p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668990">
            <a:off x="3208127" y="1360455"/>
            <a:ext cx="2558896" cy="2763791"/>
          </a:xfrm>
          <a:prstGeom prst="rect">
            <a:avLst/>
          </a:prstGeom>
          <a:noFill/>
          <a:ln>
            <a:noFill/>
          </a:ln>
        </p:spPr>
      </p:pic>
      <p:sp>
        <p:nvSpPr>
          <p:cNvPr id="538" name="Google Shape;538;p51"/>
          <p:cNvSpPr txBox="1">
            <a:spLocks noGrp="1"/>
          </p:cNvSpPr>
          <p:nvPr>
            <p:ph type="subTitle" idx="4294967295"/>
          </p:nvPr>
        </p:nvSpPr>
        <p:spPr>
          <a:xfrm rot="-668771">
            <a:off x="3548352" y="2412859"/>
            <a:ext cx="2017455" cy="138574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  <a:buNone/>
            </a:pPr>
            <a:r>
              <a:rPr lang="en-US" sz="1400" dirty="0" err="1">
                <a:solidFill>
                  <a:schemeClr val="tx1">
                    <a:lumMod val="75000"/>
                  </a:schemeClr>
                </a:solidFill>
              </a:rPr>
              <a:t>sebagai</a:t>
            </a:r>
            <a:r>
              <a:rPr lang="en-US" sz="1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</a:schemeClr>
                </a:solidFill>
              </a:rPr>
              <a:t>landasan</a:t>
            </a:r>
            <a:r>
              <a:rPr lang="en-US" sz="1400" dirty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en-US" sz="1400" dirty="0" err="1">
                <a:solidFill>
                  <a:schemeClr val="tx1">
                    <a:lumMod val="75000"/>
                  </a:schemeClr>
                </a:solidFill>
              </a:rPr>
              <a:t>pedoman</a:t>
            </a:r>
            <a:r>
              <a:rPr lang="en-US" sz="1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</a:schemeClr>
                </a:solidFill>
              </a:rPr>
              <a:t>dan</a:t>
            </a:r>
            <a:r>
              <a:rPr lang="en-US" sz="1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</a:schemeClr>
                </a:solidFill>
              </a:rPr>
              <a:t>pegangan</a:t>
            </a:r>
            <a:r>
              <a:rPr lang="en-US" sz="1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</a:schemeClr>
                </a:solidFill>
              </a:rPr>
              <a:t>setiap</a:t>
            </a:r>
            <a:r>
              <a:rPr lang="en-US" sz="1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</a:schemeClr>
                </a:solidFill>
              </a:rPr>
              <a:t>gerak</a:t>
            </a:r>
            <a:r>
              <a:rPr lang="en-US" sz="1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</a:schemeClr>
                </a:solidFill>
              </a:rPr>
              <a:t>langkah</a:t>
            </a:r>
            <a:r>
              <a:rPr lang="en-US" sz="14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1">
                    <a:lumMod val="75000"/>
                  </a:schemeClr>
                </a:solidFill>
              </a:rPr>
              <a:t>Muhammadiyah</a:t>
            </a:r>
            <a:endParaRPr lang="en-US" sz="1400" dirty="0">
              <a:solidFill>
                <a:schemeClr val="tx1">
                  <a:lumMod val="75000"/>
                </a:schemeClr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1600" dirty="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7"/>
          <p:cNvSpPr txBox="1">
            <a:spLocks noGrp="1"/>
          </p:cNvSpPr>
          <p:nvPr>
            <p:ph type="title" idx="6"/>
          </p:nvPr>
        </p:nvSpPr>
        <p:spPr>
          <a:xfrm>
            <a:off x="1002324" y="711181"/>
            <a:ext cx="3076515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Isi Kepribadian Muhammadiyah</a:t>
            </a:r>
            <a:endParaRPr dirty="0"/>
          </a:p>
        </p:txBody>
      </p:sp>
      <p:grpSp>
        <p:nvGrpSpPr>
          <p:cNvPr id="289" name="Google Shape;289;p37"/>
          <p:cNvGrpSpPr/>
          <p:nvPr/>
        </p:nvGrpSpPr>
        <p:grpSpPr>
          <a:xfrm>
            <a:off x="1448811" y="1982208"/>
            <a:ext cx="2140289" cy="2169401"/>
            <a:chOff x="-331425" y="1579700"/>
            <a:chExt cx="1880250" cy="1905825"/>
          </a:xfrm>
        </p:grpSpPr>
        <p:sp>
          <p:nvSpPr>
            <p:cNvPr id="290" name="Google Shape;290;p37"/>
            <p:cNvSpPr/>
            <p:nvPr/>
          </p:nvSpPr>
          <p:spPr>
            <a:xfrm>
              <a:off x="-72650" y="1864050"/>
              <a:ext cx="1621475" cy="1621475"/>
            </a:xfrm>
            <a:custGeom>
              <a:avLst/>
              <a:gdLst/>
              <a:ahLst/>
              <a:cxnLst/>
              <a:rect l="l" t="t" r="r" b="b"/>
              <a:pathLst>
                <a:path w="64859" h="64859" extrusionOk="0">
                  <a:moveTo>
                    <a:pt x="7060" y="1"/>
                  </a:moveTo>
                  <a:lnTo>
                    <a:pt x="1" y="57794"/>
                  </a:lnTo>
                  <a:lnTo>
                    <a:pt x="57800" y="64858"/>
                  </a:lnTo>
                  <a:lnTo>
                    <a:pt x="64858" y="7060"/>
                  </a:lnTo>
                  <a:lnTo>
                    <a:pt x="58170" y="6238"/>
                  </a:lnTo>
                  <a:lnTo>
                    <a:pt x="58170" y="6238"/>
                  </a:lnTo>
                  <a:cubicBezTo>
                    <a:pt x="59249" y="7937"/>
                    <a:pt x="58324" y="10802"/>
                    <a:pt x="55874" y="10802"/>
                  </a:cubicBezTo>
                  <a:cubicBezTo>
                    <a:pt x="55742" y="10802"/>
                    <a:pt x="55605" y="10794"/>
                    <a:pt x="55465" y="10777"/>
                  </a:cubicBezTo>
                  <a:cubicBezTo>
                    <a:pt x="52716" y="10439"/>
                    <a:pt x="52395" y="7185"/>
                    <a:pt x="53935" y="5721"/>
                  </a:cubicBezTo>
                  <a:lnTo>
                    <a:pt x="48068" y="5008"/>
                  </a:lnTo>
                  <a:lnTo>
                    <a:pt x="48068" y="5008"/>
                  </a:lnTo>
                  <a:cubicBezTo>
                    <a:pt x="48897" y="6661"/>
                    <a:pt x="47978" y="9180"/>
                    <a:pt x="45724" y="9180"/>
                  </a:cubicBezTo>
                  <a:cubicBezTo>
                    <a:pt x="45596" y="9180"/>
                    <a:pt x="45463" y="9172"/>
                    <a:pt x="45325" y="9155"/>
                  </a:cubicBezTo>
                  <a:cubicBezTo>
                    <a:pt x="42784" y="8845"/>
                    <a:pt x="42397" y="5955"/>
                    <a:pt x="43671" y="4464"/>
                  </a:cubicBezTo>
                  <a:lnTo>
                    <a:pt x="37369" y="3702"/>
                  </a:lnTo>
                  <a:lnTo>
                    <a:pt x="37369" y="3702"/>
                  </a:lnTo>
                  <a:cubicBezTo>
                    <a:pt x="37603" y="3974"/>
                    <a:pt x="37782" y="4284"/>
                    <a:pt x="37907" y="4621"/>
                  </a:cubicBezTo>
                  <a:cubicBezTo>
                    <a:pt x="38098" y="5062"/>
                    <a:pt x="38169" y="5547"/>
                    <a:pt x="38109" y="6026"/>
                  </a:cubicBezTo>
                  <a:lnTo>
                    <a:pt x="37929" y="6728"/>
                  </a:lnTo>
                  <a:cubicBezTo>
                    <a:pt x="37487" y="7799"/>
                    <a:pt x="36466" y="8409"/>
                    <a:pt x="35415" y="8409"/>
                  </a:cubicBezTo>
                  <a:cubicBezTo>
                    <a:pt x="34849" y="8409"/>
                    <a:pt x="34274" y="8232"/>
                    <a:pt x="33777" y="7854"/>
                  </a:cubicBezTo>
                  <a:cubicBezTo>
                    <a:pt x="33472" y="7647"/>
                    <a:pt x="33211" y="7392"/>
                    <a:pt x="32998" y="7092"/>
                  </a:cubicBezTo>
                  <a:cubicBezTo>
                    <a:pt x="32558" y="6494"/>
                    <a:pt x="32340" y="5802"/>
                    <a:pt x="32432" y="5051"/>
                  </a:cubicBezTo>
                  <a:cubicBezTo>
                    <a:pt x="32519" y="4333"/>
                    <a:pt x="32884" y="3674"/>
                    <a:pt x="33450" y="3223"/>
                  </a:cubicBezTo>
                  <a:lnTo>
                    <a:pt x="26761" y="2406"/>
                  </a:lnTo>
                  <a:lnTo>
                    <a:pt x="26761" y="2406"/>
                  </a:lnTo>
                  <a:cubicBezTo>
                    <a:pt x="27618" y="4006"/>
                    <a:pt x="26733" y="6506"/>
                    <a:pt x="24519" y="6506"/>
                  </a:cubicBezTo>
                  <a:cubicBezTo>
                    <a:pt x="24398" y="6506"/>
                    <a:pt x="24273" y="6498"/>
                    <a:pt x="24144" y="6483"/>
                  </a:cubicBezTo>
                  <a:cubicBezTo>
                    <a:pt x="21662" y="6178"/>
                    <a:pt x="21303" y="3315"/>
                    <a:pt x="22587" y="1895"/>
                  </a:cubicBezTo>
                  <a:lnTo>
                    <a:pt x="17493" y="1274"/>
                  </a:lnTo>
                  <a:lnTo>
                    <a:pt x="17493" y="1274"/>
                  </a:lnTo>
                  <a:cubicBezTo>
                    <a:pt x="17536" y="1405"/>
                    <a:pt x="17564" y="1541"/>
                    <a:pt x="17585" y="1677"/>
                  </a:cubicBezTo>
                  <a:cubicBezTo>
                    <a:pt x="17607" y="2194"/>
                    <a:pt x="17651" y="2787"/>
                    <a:pt x="17389" y="3266"/>
                  </a:cubicBezTo>
                  <a:cubicBezTo>
                    <a:pt x="17134" y="3729"/>
                    <a:pt x="16927" y="4164"/>
                    <a:pt x="16464" y="4469"/>
                  </a:cubicBezTo>
                  <a:cubicBezTo>
                    <a:pt x="16002" y="4779"/>
                    <a:pt x="15577" y="5030"/>
                    <a:pt x="15011" y="5089"/>
                  </a:cubicBezTo>
                  <a:cubicBezTo>
                    <a:pt x="14876" y="5109"/>
                    <a:pt x="14739" y="5118"/>
                    <a:pt x="14603" y="5118"/>
                  </a:cubicBezTo>
                  <a:cubicBezTo>
                    <a:pt x="14237" y="5118"/>
                    <a:pt x="13872" y="5049"/>
                    <a:pt x="13531" y="4910"/>
                  </a:cubicBezTo>
                  <a:cubicBezTo>
                    <a:pt x="11838" y="4213"/>
                    <a:pt x="11256" y="2112"/>
                    <a:pt x="12355" y="648"/>
                  </a:cubicBezTo>
                  <a:lnTo>
                    <a:pt x="7060" y="1"/>
                  </a:lnTo>
                  <a:close/>
                </a:path>
              </a:pathLst>
            </a:custGeom>
            <a:solidFill>
              <a:schemeClr val="dk1">
                <a:alpha val="2678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37"/>
            <p:cNvSpPr/>
            <p:nvPr/>
          </p:nvSpPr>
          <p:spPr>
            <a:xfrm>
              <a:off x="-82425" y="1854000"/>
              <a:ext cx="1621450" cy="1621725"/>
            </a:xfrm>
            <a:custGeom>
              <a:avLst/>
              <a:gdLst/>
              <a:ahLst/>
              <a:cxnLst/>
              <a:rect l="l" t="t" r="r" b="b"/>
              <a:pathLst>
                <a:path w="64858" h="64869" extrusionOk="0">
                  <a:moveTo>
                    <a:pt x="7064" y="0"/>
                  </a:moveTo>
                  <a:lnTo>
                    <a:pt x="0" y="57810"/>
                  </a:lnTo>
                  <a:lnTo>
                    <a:pt x="57799" y="64868"/>
                  </a:lnTo>
                  <a:lnTo>
                    <a:pt x="64857" y="7064"/>
                  </a:lnTo>
                  <a:lnTo>
                    <a:pt x="58169" y="6248"/>
                  </a:lnTo>
                  <a:lnTo>
                    <a:pt x="58169" y="6248"/>
                  </a:lnTo>
                  <a:cubicBezTo>
                    <a:pt x="59248" y="7947"/>
                    <a:pt x="58323" y="10812"/>
                    <a:pt x="55873" y="10812"/>
                  </a:cubicBezTo>
                  <a:cubicBezTo>
                    <a:pt x="55741" y="10812"/>
                    <a:pt x="55605" y="10804"/>
                    <a:pt x="55464" y="10787"/>
                  </a:cubicBezTo>
                  <a:cubicBezTo>
                    <a:pt x="52715" y="10449"/>
                    <a:pt x="52394" y="7195"/>
                    <a:pt x="53935" y="5731"/>
                  </a:cubicBezTo>
                  <a:lnTo>
                    <a:pt x="48068" y="5018"/>
                  </a:lnTo>
                  <a:lnTo>
                    <a:pt x="48068" y="5018"/>
                  </a:lnTo>
                  <a:cubicBezTo>
                    <a:pt x="48897" y="6671"/>
                    <a:pt x="47982" y="9190"/>
                    <a:pt x="45724" y="9190"/>
                  </a:cubicBezTo>
                  <a:cubicBezTo>
                    <a:pt x="45595" y="9190"/>
                    <a:pt x="45462" y="9182"/>
                    <a:pt x="45325" y="9165"/>
                  </a:cubicBezTo>
                  <a:cubicBezTo>
                    <a:pt x="42783" y="8849"/>
                    <a:pt x="42397" y="5965"/>
                    <a:pt x="43670" y="4474"/>
                  </a:cubicBezTo>
                  <a:lnTo>
                    <a:pt x="37368" y="3701"/>
                  </a:lnTo>
                  <a:lnTo>
                    <a:pt x="37368" y="3701"/>
                  </a:lnTo>
                  <a:cubicBezTo>
                    <a:pt x="37602" y="3973"/>
                    <a:pt x="37781" y="4289"/>
                    <a:pt x="37907" y="4621"/>
                  </a:cubicBezTo>
                  <a:cubicBezTo>
                    <a:pt x="38097" y="5061"/>
                    <a:pt x="38168" y="5551"/>
                    <a:pt x="38108" y="6025"/>
                  </a:cubicBezTo>
                  <a:cubicBezTo>
                    <a:pt x="38048" y="6264"/>
                    <a:pt x="37988" y="6498"/>
                    <a:pt x="37928" y="6732"/>
                  </a:cubicBezTo>
                  <a:cubicBezTo>
                    <a:pt x="37486" y="7801"/>
                    <a:pt x="36463" y="8410"/>
                    <a:pt x="35412" y="8410"/>
                  </a:cubicBezTo>
                  <a:cubicBezTo>
                    <a:pt x="34846" y="8410"/>
                    <a:pt x="34272" y="8234"/>
                    <a:pt x="33776" y="7859"/>
                  </a:cubicBezTo>
                  <a:cubicBezTo>
                    <a:pt x="33471" y="7652"/>
                    <a:pt x="33210" y="7396"/>
                    <a:pt x="32998" y="7097"/>
                  </a:cubicBezTo>
                  <a:cubicBezTo>
                    <a:pt x="32557" y="6498"/>
                    <a:pt x="32339" y="5802"/>
                    <a:pt x="32432" y="5056"/>
                  </a:cubicBezTo>
                  <a:cubicBezTo>
                    <a:pt x="32519" y="4332"/>
                    <a:pt x="32889" y="3679"/>
                    <a:pt x="33455" y="3222"/>
                  </a:cubicBezTo>
                  <a:lnTo>
                    <a:pt x="26766" y="2406"/>
                  </a:lnTo>
                  <a:lnTo>
                    <a:pt x="26766" y="2406"/>
                  </a:lnTo>
                  <a:cubicBezTo>
                    <a:pt x="27623" y="4005"/>
                    <a:pt x="26737" y="6505"/>
                    <a:pt x="24523" y="6505"/>
                  </a:cubicBezTo>
                  <a:cubicBezTo>
                    <a:pt x="24402" y="6505"/>
                    <a:pt x="24277" y="6497"/>
                    <a:pt x="24148" y="6482"/>
                  </a:cubicBezTo>
                  <a:cubicBezTo>
                    <a:pt x="21666" y="6177"/>
                    <a:pt x="21307" y="3320"/>
                    <a:pt x="22592" y="1899"/>
                  </a:cubicBezTo>
                  <a:lnTo>
                    <a:pt x="17497" y="1274"/>
                  </a:lnTo>
                  <a:lnTo>
                    <a:pt x="17497" y="1274"/>
                  </a:lnTo>
                  <a:cubicBezTo>
                    <a:pt x="17541" y="1410"/>
                    <a:pt x="17568" y="1540"/>
                    <a:pt x="17590" y="1676"/>
                  </a:cubicBezTo>
                  <a:cubicBezTo>
                    <a:pt x="17612" y="2193"/>
                    <a:pt x="17655" y="2787"/>
                    <a:pt x="17394" y="3265"/>
                  </a:cubicBezTo>
                  <a:cubicBezTo>
                    <a:pt x="17138" y="3728"/>
                    <a:pt x="16931" y="4163"/>
                    <a:pt x="16469" y="4474"/>
                  </a:cubicBezTo>
                  <a:cubicBezTo>
                    <a:pt x="16006" y="4778"/>
                    <a:pt x="15582" y="5029"/>
                    <a:pt x="15016" y="5089"/>
                  </a:cubicBezTo>
                  <a:cubicBezTo>
                    <a:pt x="14879" y="5110"/>
                    <a:pt x="14741" y="5120"/>
                    <a:pt x="14604" y="5120"/>
                  </a:cubicBezTo>
                  <a:cubicBezTo>
                    <a:pt x="14238" y="5120"/>
                    <a:pt x="13875" y="5047"/>
                    <a:pt x="13535" y="4909"/>
                  </a:cubicBezTo>
                  <a:cubicBezTo>
                    <a:pt x="11843" y="4218"/>
                    <a:pt x="11260" y="2112"/>
                    <a:pt x="12360" y="648"/>
                  </a:cubicBezTo>
                  <a:lnTo>
                    <a:pt x="70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42863" dist="38100" dir="216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37"/>
            <p:cNvSpPr/>
            <p:nvPr/>
          </p:nvSpPr>
          <p:spPr>
            <a:xfrm>
              <a:off x="-331425" y="1579700"/>
              <a:ext cx="1101300" cy="649025"/>
            </a:xfrm>
            <a:custGeom>
              <a:avLst/>
              <a:gdLst/>
              <a:ahLst/>
              <a:cxnLst/>
              <a:rect l="l" t="t" r="r" b="b"/>
              <a:pathLst>
                <a:path w="44052" h="25961" extrusionOk="0">
                  <a:moveTo>
                    <a:pt x="40035" y="0"/>
                  </a:moveTo>
                  <a:lnTo>
                    <a:pt x="0" y="15402"/>
                  </a:lnTo>
                  <a:cubicBezTo>
                    <a:pt x="0" y="15402"/>
                    <a:pt x="1513" y="15761"/>
                    <a:pt x="1873" y="16638"/>
                  </a:cubicBezTo>
                  <a:cubicBezTo>
                    <a:pt x="2237" y="17514"/>
                    <a:pt x="1524" y="18526"/>
                    <a:pt x="1524" y="18526"/>
                  </a:cubicBezTo>
                  <a:cubicBezTo>
                    <a:pt x="1524" y="18526"/>
                    <a:pt x="2999" y="18885"/>
                    <a:pt x="3380" y="19816"/>
                  </a:cubicBezTo>
                  <a:cubicBezTo>
                    <a:pt x="3767" y="20752"/>
                    <a:pt x="2885" y="22439"/>
                    <a:pt x="2885" y="22439"/>
                  </a:cubicBezTo>
                  <a:cubicBezTo>
                    <a:pt x="2885" y="22439"/>
                    <a:pt x="4447" y="23011"/>
                    <a:pt x="4703" y="23631"/>
                  </a:cubicBezTo>
                  <a:cubicBezTo>
                    <a:pt x="4958" y="24252"/>
                    <a:pt x="4327" y="25960"/>
                    <a:pt x="4327" y="25960"/>
                  </a:cubicBezTo>
                  <a:lnTo>
                    <a:pt x="44051" y="10684"/>
                  </a:lnTo>
                  <a:cubicBezTo>
                    <a:pt x="41510" y="9791"/>
                    <a:pt x="42609" y="7168"/>
                    <a:pt x="42609" y="7168"/>
                  </a:cubicBezTo>
                  <a:cubicBezTo>
                    <a:pt x="42609" y="7168"/>
                    <a:pt x="41521" y="6466"/>
                    <a:pt x="41047" y="5753"/>
                  </a:cubicBezTo>
                  <a:cubicBezTo>
                    <a:pt x="40574" y="5040"/>
                    <a:pt x="41434" y="3418"/>
                    <a:pt x="41434" y="3418"/>
                  </a:cubicBezTo>
                  <a:cubicBezTo>
                    <a:pt x="41434" y="3418"/>
                    <a:pt x="39806" y="2993"/>
                    <a:pt x="39491" y="2221"/>
                  </a:cubicBezTo>
                  <a:cubicBezTo>
                    <a:pt x="39175" y="1442"/>
                    <a:pt x="40035" y="0"/>
                    <a:pt x="40035" y="0"/>
                  </a:cubicBezTo>
                  <a:close/>
                </a:path>
              </a:pathLst>
            </a:custGeom>
            <a:solidFill>
              <a:schemeClr val="dk1">
                <a:alpha val="2678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3" name="Google Shape;293;p37"/>
          <p:cNvSpPr txBox="1">
            <a:spLocks noGrp="1"/>
          </p:cNvSpPr>
          <p:nvPr>
            <p:ph type="body" idx="4294967295"/>
          </p:nvPr>
        </p:nvSpPr>
        <p:spPr>
          <a:xfrm rot="390862">
            <a:off x="1931498" y="2725345"/>
            <a:ext cx="1438488" cy="113140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  <a:buNone/>
            </a:pPr>
            <a:r>
              <a:rPr lang="en-US" sz="1050" dirty="0" err="1">
                <a:solidFill>
                  <a:schemeClr val="tx1">
                    <a:lumMod val="75000"/>
                  </a:schemeClr>
                </a:solidFill>
              </a:rPr>
              <a:t>isi</a:t>
            </a:r>
            <a:r>
              <a:rPr lang="en-US" sz="105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1050" dirty="0" err="1">
                <a:solidFill>
                  <a:schemeClr val="tx1">
                    <a:lumMod val="75000"/>
                  </a:schemeClr>
                </a:solidFill>
              </a:rPr>
              <a:t>Matan</a:t>
            </a:r>
            <a:r>
              <a:rPr lang="en-US" sz="1050" dirty="0">
                <a:solidFill>
                  <a:schemeClr val="tx1">
                    <a:lumMod val="75000"/>
                  </a:schemeClr>
                </a:solidFill>
              </a:rPr>
              <a:t> (</a:t>
            </a:r>
            <a:r>
              <a:rPr lang="en-US" sz="1050" dirty="0" err="1">
                <a:solidFill>
                  <a:schemeClr val="tx1">
                    <a:lumMod val="75000"/>
                  </a:schemeClr>
                </a:solidFill>
              </a:rPr>
              <a:t>Teks</a:t>
            </a:r>
            <a:r>
              <a:rPr lang="en-US" sz="1050" dirty="0">
                <a:solidFill>
                  <a:schemeClr val="tx1">
                    <a:lumMod val="75000"/>
                  </a:schemeClr>
                </a:solidFill>
              </a:rPr>
              <a:t>) </a:t>
            </a:r>
            <a:r>
              <a:rPr lang="en-US" sz="1050" dirty="0" err="1">
                <a:solidFill>
                  <a:schemeClr val="tx1">
                    <a:lumMod val="75000"/>
                  </a:schemeClr>
                </a:solidFill>
              </a:rPr>
              <a:t>Kepribadian</a:t>
            </a:r>
            <a:r>
              <a:rPr lang="en-US" sz="105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1050" dirty="0" err="1" smtClean="0">
                <a:solidFill>
                  <a:schemeClr val="tx1">
                    <a:lumMod val="75000"/>
                  </a:schemeClr>
                </a:solidFill>
              </a:rPr>
              <a:t>Muhammadiyah</a:t>
            </a:r>
            <a:r>
              <a:rPr lang="en-US" sz="1050" dirty="0" smtClean="0">
                <a:solidFill>
                  <a:schemeClr val="tx1">
                    <a:lumMod val="75000"/>
                  </a:schemeClr>
                </a:solidFill>
              </a:rPr>
              <a:t> :</a:t>
            </a:r>
            <a:endParaRPr sz="105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94" name="Google Shape;294;p37"/>
          <p:cNvSpPr txBox="1">
            <a:spLocks noGrp="1"/>
          </p:cNvSpPr>
          <p:nvPr>
            <p:ph type="title"/>
          </p:nvPr>
        </p:nvSpPr>
        <p:spPr>
          <a:xfrm>
            <a:off x="5993899" y="1339990"/>
            <a:ext cx="2333100" cy="92610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1600" b="0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Dasar</a:t>
            </a:r>
            <a:r>
              <a:rPr lang="en-US" sz="1600" b="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Amal Usaha </a:t>
            </a:r>
            <a:r>
              <a:rPr lang="en-US" sz="1600" b="0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dan</a:t>
            </a:r>
            <a:r>
              <a:rPr lang="en-US" sz="1600" b="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0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Perjuangan</a:t>
            </a:r>
            <a:r>
              <a:rPr lang="en-US" sz="1600" b="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0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Muhammadiyah</a:t>
            </a:r>
            <a:endParaRPr lang="en-US" sz="1600" b="0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96" name="Google Shape;296;p37"/>
          <p:cNvSpPr txBox="1">
            <a:spLocks noGrp="1"/>
          </p:cNvSpPr>
          <p:nvPr>
            <p:ph type="title" idx="2"/>
          </p:nvPr>
        </p:nvSpPr>
        <p:spPr>
          <a:xfrm>
            <a:off x="6013601" y="2498800"/>
            <a:ext cx="2333100" cy="82509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1600" b="0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Pedoman</a:t>
            </a:r>
            <a:r>
              <a:rPr lang="en-US" sz="1600" b="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Amal Usaha </a:t>
            </a:r>
            <a:r>
              <a:rPr lang="en-US" sz="1600" b="0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dan</a:t>
            </a:r>
            <a:r>
              <a:rPr lang="en-US" sz="1600" b="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0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Perjuangan</a:t>
            </a:r>
            <a:r>
              <a:rPr lang="en-US" sz="1600" b="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0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Muhammadiyah</a:t>
            </a:r>
            <a:endParaRPr lang="en-US" sz="1600" b="0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98" name="Google Shape;298;p37"/>
          <p:cNvSpPr txBox="1">
            <a:spLocks noGrp="1"/>
          </p:cNvSpPr>
          <p:nvPr>
            <p:ph type="title" idx="4"/>
          </p:nvPr>
        </p:nvSpPr>
        <p:spPr>
          <a:xfrm>
            <a:off x="6013601" y="3531767"/>
            <a:ext cx="2333100" cy="45173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1600" b="0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Sifat</a:t>
            </a:r>
            <a:r>
              <a:rPr lang="en-US" sz="1600" b="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0" dirty="0" err="1">
                <a:solidFill>
                  <a:schemeClr val="tx1">
                    <a:lumMod val="60000"/>
                    <a:lumOff val="40000"/>
                  </a:schemeClr>
                </a:solidFill>
              </a:rPr>
              <a:t>Muhammadiyah</a:t>
            </a:r>
            <a:endParaRPr lang="en-US" sz="1600" b="0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300" name="Google Shape;300;p37"/>
          <p:cNvGrpSpPr/>
          <p:nvPr/>
        </p:nvGrpSpPr>
        <p:grpSpPr>
          <a:xfrm>
            <a:off x="5157323" y="1565254"/>
            <a:ext cx="435718" cy="461705"/>
            <a:chOff x="1183375" y="2536600"/>
            <a:chExt cx="1060600" cy="1114925"/>
          </a:xfrm>
        </p:grpSpPr>
        <p:sp>
          <p:nvSpPr>
            <p:cNvPr id="301" name="Google Shape;301;p37"/>
            <p:cNvSpPr/>
            <p:nvPr/>
          </p:nvSpPr>
          <p:spPr>
            <a:xfrm>
              <a:off x="1393275" y="2759625"/>
              <a:ext cx="850700" cy="891900"/>
            </a:xfrm>
            <a:custGeom>
              <a:avLst/>
              <a:gdLst/>
              <a:ahLst/>
              <a:cxnLst/>
              <a:rect l="l" t="t" r="r" b="b"/>
              <a:pathLst>
                <a:path w="34028" h="35676" extrusionOk="0">
                  <a:moveTo>
                    <a:pt x="7050" y="3261"/>
                  </a:moveTo>
                  <a:cubicBezTo>
                    <a:pt x="5550" y="4510"/>
                    <a:pt x="4275" y="6086"/>
                    <a:pt x="3456" y="7646"/>
                  </a:cubicBezTo>
                  <a:cubicBezTo>
                    <a:pt x="1581" y="11215"/>
                    <a:pt x="2769" y="16037"/>
                    <a:pt x="5426" y="19346"/>
                  </a:cubicBezTo>
                  <a:cubicBezTo>
                    <a:pt x="5373" y="19294"/>
                    <a:pt x="5318" y="19243"/>
                    <a:pt x="5266" y="19190"/>
                  </a:cubicBezTo>
                  <a:cubicBezTo>
                    <a:pt x="3529" y="17393"/>
                    <a:pt x="2597" y="14904"/>
                    <a:pt x="2490" y="12427"/>
                  </a:cubicBezTo>
                  <a:cubicBezTo>
                    <a:pt x="2328" y="8626"/>
                    <a:pt x="4066" y="5198"/>
                    <a:pt x="7050" y="3261"/>
                  </a:cubicBezTo>
                  <a:close/>
                  <a:moveTo>
                    <a:pt x="12872" y="1594"/>
                  </a:moveTo>
                  <a:cubicBezTo>
                    <a:pt x="17362" y="1594"/>
                    <a:pt x="21289" y="4320"/>
                    <a:pt x="23215" y="8558"/>
                  </a:cubicBezTo>
                  <a:cubicBezTo>
                    <a:pt x="24531" y="11450"/>
                    <a:pt x="24911" y="14570"/>
                    <a:pt x="25312" y="17686"/>
                  </a:cubicBezTo>
                  <a:cubicBezTo>
                    <a:pt x="25632" y="20187"/>
                    <a:pt x="26126" y="22619"/>
                    <a:pt x="27636" y="24638"/>
                  </a:cubicBezTo>
                  <a:cubicBezTo>
                    <a:pt x="27210" y="25057"/>
                    <a:pt x="26813" y="25609"/>
                    <a:pt x="26440" y="26086"/>
                  </a:cubicBezTo>
                  <a:cubicBezTo>
                    <a:pt x="24902" y="23863"/>
                    <a:pt x="23078" y="21809"/>
                    <a:pt x="21412" y="19679"/>
                  </a:cubicBezTo>
                  <a:cubicBezTo>
                    <a:pt x="19699" y="17487"/>
                    <a:pt x="18109" y="14675"/>
                    <a:pt x="15926" y="12927"/>
                  </a:cubicBezTo>
                  <a:cubicBezTo>
                    <a:pt x="15858" y="12873"/>
                    <a:pt x="15784" y="12849"/>
                    <a:pt x="15714" y="12849"/>
                  </a:cubicBezTo>
                  <a:cubicBezTo>
                    <a:pt x="15506" y="12849"/>
                    <a:pt x="15331" y="13055"/>
                    <a:pt x="15448" y="13295"/>
                  </a:cubicBezTo>
                  <a:cubicBezTo>
                    <a:pt x="16616" y="15684"/>
                    <a:pt x="18827" y="17675"/>
                    <a:pt x="20505" y="19712"/>
                  </a:cubicBezTo>
                  <a:cubicBezTo>
                    <a:pt x="22338" y="21940"/>
                    <a:pt x="24054" y="24326"/>
                    <a:pt x="26013" y="26442"/>
                  </a:cubicBezTo>
                  <a:cubicBezTo>
                    <a:pt x="26037" y="26468"/>
                    <a:pt x="26065" y="26488"/>
                    <a:pt x="26097" y="26503"/>
                  </a:cubicBezTo>
                  <a:lnTo>
                    <a:pt x="26096" y="26504"/>
                  </a:lnTo>
                  <a:cubicBezTo>
                    <a:pt x="25736" y="26915"/>
                    <a:pt x="25293" y="27348"/>
                    <a:pt x="24854" y="27802"/>
                  </a:cubicBezTo>
                  <a:cubicBezTo>
                    <a:pt x="24840" y="27734"/>
                    <a:pt x="24803" y="27675"/>
                    <a:pt x="24747" y="27632"/>
                  </a:cubicBezTo>
                  <a:cubicBezTo>
                    <a:pt x="23632" y="26743"/>
                    <a:pt x="22473" y="25958"/>
                    <a:pt x="21485" y="24915"/>
                  </a:cubicBezTo>
                  <a:cubicBezTo>
                    <a:pt x="20557" y="23934"/>
                    <a:pt x="19757" y="22841"/>
                    <a:pt x="18913" y="21790"/>
                  </a:cubicBezTo>
                  <a:cubicBezTo>
                    <a:pt x="17213" y="19678"/>
                    <a:pt x="15464" y="17264"/>
                    <a:pt x="13199" y="15723"/>
                  </a:cubicBezTo>
                  <a:cubicBezTo>
                    <a:pt x="13148" y="15688"/>
                    <a:pt x="13091" y="15673"/>
                    <a:pt x="13036" y="15673"/>
                  </a:cubicBezTo>
                  <a:cubicBezTo>
                    <a:pt x="12787" y="15673"/>
                    <a:pt x="12543" y="15976"/>
                    <a:pt x="12717" y="16206"/>
                  </a:cubicBezTo>
                  <a:cubicBezTo>
                    <a:pt x="14441" y="18486"/>
                    <a:pt x="16715" y="20352"/>
                    <a:pt x="18522" y="22581"/>
                  </a:cubicBezTo>
                  <a:cubicBezTo>
                    <a:pt x="20195" y="24645"/>
                    <a:pt x="21902" y="26941"/>
                    <a:pt x="24320" y="28186"/>
                  </a:cubicBezTo>
                  <a:cubicBezTo>
                    <a:pt x="24364" y="28208"/>
                    <a:pt x="24412" y="28221"/>
                    <a:pt x="24461" y="28221"/>
                  </a:cubicBezTo>
                  <a:cubicBezTo>
                    <a:pt x="24065" y="28658"/>
                    <a:pt x="23695" y="29112"/>
                    <a:pt x="23428" y="29587"/>
                  </a:cubicBezTo>
                  <a:cubicBezTo>
                    <a:pt x="21392" y="26023"/>
                    <a:pt x="16324" y="24531"/>
                    <a:pt x="12758" y="23278"/>
                  </a:cubicBezTo>
                  <a:cubicBezTo>
                    <a:pt x="11285" y="22760"/>
                    <a:pt x="9776" y="22205"/>
                    <a:pt x="8379" y="21462"/>
                  </a:cubicBezTo>
                  <a:cubicBezTo>
                    <a:pt x="4075" y="18540"/>
                    <a:pt x="1276" y="12017"/>
                    <a:pt x="4103" y="7401"/>
                  </a:cubicBezTo>
                  <a:cubicBezTo>
                    <a:pt x="5380" y="5314"/>
                    <a:pt x="7446" y="3169"/>
                    <a:pt x="9759" y="2031"/>
                  </a:cubicBezTo>
                  <a:cubicBezTo>
                    <a:pt x="10018" y="1957"/>
                    <a:pt x="10281" y="1890"/>
                    <a:pt x="10551" y="1834"/>
                  </a:cubicBezTo>
                  <a:cubicBezTo>
                    <a:pt x="11336" y="1672"/>
                    <a:pt x="12112" y="1594"/>
                    <a:pt x="12872" y="1594"/>
                  </a:cubicBezTo>
                  <a:close/>
                  <a:moveTo>
                    <a:pt x="29133" y="26040"/>
                  </a:moveTo>
                  <a:cubicBezTo>
                    <a:pt x="29564" y="26323"/>
                    <a:pt x="29961" y="26654"/>
                    <a:pt x="30318" y="27026"/>
                  </a:cubicBezTo>
                  <a:cubicBezTo>
                    <a:pt x="29283" y="27507"/>
                    <a:pt x="28326" y="28252"/>
                    <a:pt x="27387" y="28869"/>
                  </a:cubicBezTo>
                  <a:cubicBezTo>
                    <a:pt x="26859" y="29217"/>
                    <a:pt x="26292" y="29555"/>
                    <a:pt x="25748" y="29924"/>
                  </a:cubicBezTo>
                  <a:cubicBezTo>
                    <a:pt x="26169" y="29433"/>
                    <a:pt x="26578" y="28931"/>
                    <a:pt x="26993" y="28463"/>
                  </a:cubicBezTo>
                  <a:cubicBezTo>
                    <a:pt x="27709" y="27658"/>
                    <a:pt x="28423" y="26849"/>
                    <a:pt x="29133" y="26040"/>
                  </a:cubicBezTo>
                  <a:close/>
                  <a:moveTo>
                    <a:pt x="28241" y="25335"/>
                  </a:moveTo>
                  <a:cubicBezTo>
                    <a:pt x="28315" y="25383"/>
                    <a:pt x="28401" y="25413"/>
                    <a:pt x="28490" y="25419"/>
                  </a:cubicBezTo>
                  <a:cubicBezTo>
                    <a:pt x="28464" y="25502"/>
                    <a:pt x="28470" y="25592"/>
                    <a:pt x="28527" y="25664"/>
                  </a:cubicBezTo>
                  <a:cubicBezTo>
                    <a:pt x="27790" y="26500"/>
                    <a:pt x="27057" y="27339"/>
                    <a:pt x="26325" y="28180"/>
                  </a:cubicBezTo>
                  <a:cubicBezTo>
                    <a:pt x="25623" y="28987"/>
                    <a:pt x="24828" y="29774"/>
                    <a:pt x="24179" y="30643"/>
                  </a:cubicBezTo>
                  <a:cubicBezTo>
                    <a:pt x="24054" y="30542"/>
                    <a:pt x="23927" y="30447"/>
                    <a:pt x="23798" y="30352"/>
                  </a:cubicBezTo>
                  <a:lnTo>
                    <a:pt x="23797" y="30352"/>
                  </a:lnTo>
                  <a:cubicBezTo>
                    <a:pt x="23778" y="30306"/>
                    <a:pt x="23761" y="30258"/>
                    <a:pt x="23740" y="30212"/>
                  </a:cubicBezTo>
                  <a:cubicBezTo>
                    <a:pt x="24654" y="29614"/>
                    <a:pt x="25367" y="28535"/>
                    <a:pt x="26069" y="27753"/>
                  </a:cubicBezTo>
                  <a:lnTo>
                    <a:pt x="27428" y="26241"/>
                  </a:lnTo>
                  <a:cubicBezTo>
                    <a:pt x="27630" y="26017"/>
                    <a:pt x="27830" y="25793"/>
                    <a:pt x="28032" y="25569"/>
                  </a:cubicBezTo>
                  <a:cubicBezTo>
                    <a:pt x="28101" y="25491"/>
                    <a:pt x="28172" y="25413"/>
                    <a:pt x="28241" y="25335"/>
                  </a:cubicBezTo>
                  <a:close/>
                  <a:moveTo>
                    <a:pt x="30826" y="27651"/>
                  </a:moveTo>
                  <a:cubicBezTo>
                    <a:pt x="30961" y="27858"/>
                    <a:pt x="31094" y="28068"/>
                    <a:pt x="31226" y="28280"/>
                  </a:cubicBezTo>
                  <a:cubicBezTo>
                    <a:pt x="30178" y="28962"/>
                    <a:pt x="29152" y="29677"/>
                    <a:pt x="28117" y="30379"/>
                  </a:cubicBezTo>
                  <a:cubicBezTo>
                    <a:pt x="27342" y="30905"/>
                    <a:pt x="26523" y="31406"/>
                    <a:pt x="25798" y="32010"/>
                  </a:cubicBezTo>
                  <a:cubicBezTo>
                    <a:pt x="25513" y="31764"/>
                    <a:pt x="25227" y="31514"/>
                    <a:pt x="24937" y="31265"/>
                  </a:cubicBezTo>
                  <a:cubicBezTo>
                    <a:pt x="25953" y="30849"/>
                    <a:pt x="26898" y="30175"/>
                    <a:pt x="27818" y="29608"/>
                  </a:cubicBezTo>
                  <a:cubicBezTo>
                    <a:pt x="28809" y="28997"/>
                    <a:pt x="29939" y="28426"/>
                    <a:pt x="30826" y="27651"/>
                  </a:cubicBezTo>
                  <a:close/>
                  <a:moveTo>
                    <a:pt x="31618" y="29042"/>
                  </a:moveTo>
                  <a:cubicBezTo>
                    <a:pt x="31638" y="29052"/>
                    <a:pt x="31652" y="29066"/>
                    <a:pt x="31674" y="29073"/>
                  </a:cubicBezTo>
                  <a:lnTo>
                    <a:pt x="31696" y="29078"/>
                  </a:lnTo>
                  <a:cubicBezTo>
                    <a:pt x="31983" y="29745"/>
                    <a:pt x="32137" y="30443"/>
                    <a:pt x="32111" y="31120"/>
                  </a:cubicBezTo>
                  <a:cubicBezTo>
                    <a:pt x="31133" y="31435"/>
                    <a:pt x="30224" y="31985"/>
                    <a:pt x="29308" y="32447"/>
                  </a:cubicBezTo>
                  <a:cubicBezTo>
                    <a:pt x="28689" y="32760"/>
                    <a:pt x="28039" y="33048"/>
                    <a:pt x="27443" y="33412"/>
                  </a:cubicBezTo>
                  <a:cubicBezTo>
                    <a:pt x="27080" y="33118"/>
                    <a:pt x="26731" y="32805"/>
                    <a:pt x="26382" y="32506"/>
                  </a:cubicBezTo>
                  <a:lnTo>
                    <a:pt x="26381" y="32505"/>
                  </a:lnTo>
                  <a:cubicBezTo>
                    <a:pt x="27135" y="32098"/>
                    <a:pt x="27845" y="31602"/>
                    <a:pt x="28563" y="31140"/>
                  </a:cubicBezTo>
                  <a:lnTo>
                    <a:pt x="30290" y="30028"/>
                  </a:lnTo>
                  <a:lnTo>
                    <a:pt x="31154" y="29471"/>
                  </a:lnTo>
                  <a:cubicBezTo>
                    <a:pt x="31460" y="29395"/>
                    <a:pt x="31612" y="29252"/>
                    <a:pt x="31618" y="29042"/>
                  </a:cubicBezTo>
                  <a:close/>
                  <a:moveTo>
                    <a:pt x="31974" y="31968"/>
                  </a:moveTo>
                  <a:lnTo>
                    <a:pt x="31974" y="31968"/>
                  </a:lnTo>
                  <a:cubicBezTo>
                    <a:pt x="31753" y="32724"/>
                    <a:pt x="31259" y="33426"/>
                    <a:pt x="30408" y="33994"/>
                  </a:cubicBezTo>
                  <a:lnTo>
                    <a:pt x="30407" y="33994"/>
                  </a:lnTo>
                  <a:cubicBezTo>
                    <a:pt x="30206" y="34129"/>
                    <a:pt x="30130" y="34322"/>
                    <a:pt x="30138" y="34510"/>
                  </a:cubicBezTo>
                  <a:cubicBezTo>
                    <a:pt x="30126" y="34519"/>
                    <a:pt x="30113" y="34524"/>
                    <a:pt x="30101" y="34531"/>
                  </a:cubicBezTo>
                  <a:cubicBezTo>
                    <a:pt x="30027" y="34539"/>
                    <a:pt x="29951" y="34542"/>
                    <a:pt x="29875" y="34542"/>
                  </a:cubicBezTo>
                  <a:cubicBezTo>
                    <a:pt x="29405" y="34542"/>
                    <a:pt x="28908" y="34400"/>
                    <a:pt x="28479" y="34150"/>
                  </a:cubicBezTo>
                  <a:cubicBezTo>
                    <a:pt x="28329" y="34062"/>
                    <a:pt x="28182" y="33964"/>
                    <a:pt x="28037" y="33864"/>
                  </a:cubicBezTo>
                  <a:cubicBezTo>
                    <a:pt x="28528" y="33651"/>
                    <a:pt x="29005" y="33399"/>
                    <a:pt x="29482" y="33172"/>
                  </a:cubicBezTo>
                  <a:cubicBezTo>
                    <a:pt x="30302" y="32784"/>
                    <a:pt x="31186" y="32436"/>
                    <a:pt x="31974" y="31968"/>
                  </a:cubicBezTo>
                  <a:close/>
                  <a:moveTo>
                    <a:pt x="12895" y="1"/>
                  </a:moveTo>
                  <a:cubicBezTo>
                    <a:pt x="12461" y="1"/>
                    <a:pt x="12022" y="23"/>
                    <a:pt x="11577" y="68"/>
                  </a:cubicBezTo>
                  <a:cubicBezTo>
                    <a:pt x="6648" y="567"/>
                    <a:pt x="2492" y="3825"/>
                    <a:pt x="1243" y="8687"/>
                  </a:cubicBezTo>
                  <a:cubicBezTo>
                    <a:pt x="0" y="13524"/>
                    <a:pt x="1648" y="18791"/>
                    <a:pt x="5726" y="21751"/>
                  </a:cubicBezTo>
                  <a:cubicBezTo>
                    <a:pt x="8537" y="23793"/>
                    <a:pt x="11959" y="24684"/>
                    <a:pt x="15175" y="25869"/>
                  </a:cubicBezTo>
                  <a:cubicBezTo>
                    <a:pt x="18563" y="27118"/>
                    <a:pt x="21162" y="28844"/>
                    <a:pt x="23541" y="31551"/>
                  </a:cubicBezTo>
                  <a:cubicBezTo>
                    <a:pt x="23593" y="31612"/>
                    <a:pt x="23668" y="31649"/>
                    <a:pt x="23749" y="31651"/>
                  </a:cubicBezTo>
                  <a:cubicBezTo>
                    <a:pt x="23773" y="31666"/>
                    <a:pt x="23801" y="31677"/>
                    <a:pt x="23829" y="31683"/>
                  </a:cubicBezTo>
                  <a:cubicBezTo>
                    <a:pt x="25011" y="33438"/>
                    <a:pt x="27308" y="35675"/>
                    <a:pt x="29358" y="35675"/>
                  </a:cubicBezTo>
                  <a:cubicBezTo>
                    <a:pt x="29938" y="35675"/>
                    <a:pt x="30499" y="35496"/>
                    <a:pt x="31008" y="35077"/>
                  </a:cubicBezTo>
                  <a:cubicBezTo>
                    <a:pt x="31069" y="35053"/>
                    <a:pt x="31125" y="35026"/>
                    <a:pt x="31181" y="34999"/>
                  </a:cubicBezTo>
                  <a:cubicBezTo>
                    <a:pt x="31335" y="35056"/>
                    <a:pt x="31499" y="35085"/>
                    <a:pt x="31664" y="35085"/>
                  </a:cubicBezTo>
                  <a:cubicBezTo>
                    <a:pt x="31927" y="35085"/>
                    <a:pt x="32189" y="35011"/>
                    <a:pt x="32405" y="34855"/>
                  </a:cubicBezTo>
                  <a:cubicBezTo>
                    <a:pt x="32740" y="34614"/>
                    <a:pt x="32909" y="34198"/>
                    <a:pt x="32910" y="33794"/>
                  </a:cubicBezTo>
                  <a:cubicBezTo>
                    <a:pt x="32912" y="33593"/>
                    <a:pt x="32865" y="33350"/>
                    <a:pt x="32759" y="33155"/>
                  </a:cubicBezTo>
                  <a:cubicBezTo>
                    <a:pt x="34028" y="30698"/>
                    <a:pt x="32829" y="27368"/>
                    <a:pt x="30389" y="25854"/>
                  </a:cubicBezTo>
                  <a:cubicBezTo>
                    <a:pt x="30210" y="25648"/>
                    <a:pt x="30019" y="25444"/>
                    <a:pt x="29815" y="25267"/>
                  </a:cubicBezTo>
                  <a:lnTo>
                    <a:pt x="29866" y="25210"/>
                  </a:lnTo>
                  <a:cubicBezTo>
                    <a:pt x="30035" y="25017"/>
                    <a:pt x="29982" y="24685"/>
                    <a:pt x="29709" y="24617"/>
                  </a:cubicBezTo>
                  <a:cubicBezTo>
                    <a:pt x="29506" y="24583"/>
                    <a:pt x="29308" y="24519"/>
                    <a:pt x="29126" y="24422"/>
                  </a:cubicBezTo>
                  <a:cubicBezTo>
                    <a:pt x="29100" y="24374"/>
                    <a:pt x="29068" y="24328"/>
                    <a:pt x="29032" y="24288"/>
                  </a:cubicBezTo>
                  <a:cubicBezTo>
                    <a:pt x="26794" y="21773"/>
                    <a:pt x="26734" y="18263"/>
                    <a:pt x="26291" y="15100"/>
                  </a:cubicBezTo>
                  <a:cubicBezTo>
                    <a:pt x="25902" y="12320"/>
                    <a:pt x="25246" y="9526"/>
                    <a:pt x="23961" y="7013"/>
                  </a:cubicBezTo>
                  <a:cubicBezTo>
                    <a:pt x="21748" y="2690"/>
                    <a:pt x="17675" y="1"/>
                    <a:pt x="1289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37"/>
            <p:cNvSpPr/>
            <p:nvPr/>
          </p:nvSpPr>
          <p:spPr>
            <a:xfrm>
              <a:off x="2068925" y="2865800"/>
              <a:ext cx="105300" cy="69600"/>
            </a:xfrm>
            <a:custGeom>
              <a:avLst/>
              <a:gdLst/>
              <a:ahLst/>
              <a:cxnLst/>
              <a:rect l="l" t="t" r="r" b="b"/>
              <a:pathLst>
                <a:path w="4212" h="2784" extrusionOk="0">
                  <a:moveTo>
                    <a:pt x="3482" y="0"/>
                  </a:moveTo>
                  <a:cubicBezTo>
                    <a:pt x="2939" y="0"/>
                    <a:pt x="2396" y="490"/>
                    <a:pt x="1954" y="759"/>
                  </a:cubicBezTo>
                  <a:cubicBezTo>
                    <a:pt x="1329" y="1139"/>
                    <a:pt x="695" y="1545"/>
                    <a:pt x="234" y="2122"/>
                  </a:cubicBezTo>
                  <a:cubicBezTo>
                    <a:pt x="0" y="2412"/>
                    <a:pt x="185" y="2783"/>
                    <a:pt x="532" y="2783"/>
                  </a:cubicBezTo>
                  <a:cubicBezTo>
                    <a:pt x="559" y="2783"/>
                    <a:pt x="586" y="2781"/>
                    <a:pt x="615" y="2776"/>
                  </a:cubicBezTo>
                  <a:cubicBezTo>
                    <a:pt x="1386" y="2652"/>
                    <a:pt x="2084" y="2269"/>
                    <a:pt x="2756" y="1890"/>
                  </a:cubicBezTo>
                  <a:cubicBezTo>
                    <a:pt x="3380" y="1539"/>
                    <a:pt x="4085" y="1332"/>
                    <a:pt x="4181" y="556"/>
                  </a:cubicBezTo>
                  <a:cubicBezTo>
                    <a:pt x="4211" y="317"/>
                    <a:pt x="3998" y="143"/>
                    <a:pt x="3808" y="65"/>
                  </a:cubicBezTo>
                  <a:cubicBezTo>
                    <a:pt x="3700" y="20"/>
                    <a:pt x="3591" y="0"/>
                    <a:pt x="34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37"/>
            <p:cNvSpPr/>
            <p:nvPr/>
          </p:nvSpPr>
          <p:spPr>
            <a:xfrm>
              <a:off x="1930200" y="2690700"/>
              <a:ext cx="86325" cy="85700"/>
            </a:xfrm>
            <a:custGeom>
              <a:avLst/>
              <a:gdLst/>
              <a:ahLst/>
              <a:cxnLst/>
              <a:rect l="l" t="t" r="r" b="b"/>
              <a:pathLst>
                <a:path w="3453" h="3428" extrusionOk="0">
                  <a:moveTo>
                    <a:pt x="2611" y="1"/>
                  </a:moveTo>
                  <a:cubicBezTo>
                    <a:pt x="1961" y="1"/>
                    <a:pt x="1579" y="599"/>
                    <a:pt x="1173" y="1082"/>
                  </a:cubicBezTo>
                  <a:cubicBezTo>
                    <a:pt x="755" y="1577"/>
                    <a:pt x="213" y="2115"/>
                    <a:pt x="67" y="2763"/>
                  </a:cubicBezTo>
                  <a:cubicBezTo>
                    <a:pt x="0" y="3057"/>
                    <a:pt x="228" y="3428"/>
                    <a:pt x="540" y="3428"/>
                  </a:cubicBezTo>
                  <a:cubicBezTo>
                    <a:pt x="591" y="3428"/>
                    <a:pt x="645" y="3418"/>
                    <a:pt x="700" y="3395"/>
                  </a:cubicBezTo>
                  <a:cubicBezTo>
                    <a:pt x="1327" y="3145"/>
                    <a:pt x="1768" y="2617"/>
                    <a:pt x="2258" y="2168"/>
                  </a:cubicBezTo>
                  <a:cubicBezTo>
                    <a:pt x="2801" y="1672"/>
                    <a:pt x="3452" y="1318"/>
                    <a:pt x="3319" y="483"/>
                  </a:cubicBezTo>
                  <a:cubicBezTo>
                    <a:pt x="3285" y="276"/>
                    <a:pt x="3064" y="73"/>
                    <a:pt x="2863" y="29"/>
                  </a:cubicBezTo>
                  <a:cubicBezTo>
                    <a:pt x="2775" y="10"/>
                    <a:pt x="2691" y="1"/>
                    <a:pt x="261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37"/>
            <p:cNvSpPr/>
            <p:nvPr/>
          </p:nvSpPr>
          <p:spPr>
            <a:xfrm>
              <a:off x="1699200" y="2536600"/>
              <a:ext cx="54050" cy="112525"/>
            </a:xfrm>
            <a:custGeom>
              <a:avLst/>
              <a:gdLst/>
              <a:ahLst/>
              <a:cxnLst/>
              <a:rect l="l" t="t" r="r" b="b"/>
              <a:pathLst>
                <a:path w="2162" h="4501" extrusionOk="0">
                  <a:moveTo>
                    <a:pt x="1045" y="1"/>
                  </a:moveTo>
                  <a:cubicBezTo>
                    <a:pt x="625" y="1"/>
                    <a:pt x="229" y="224"/>
                    <a:pt x="162" y="722"/>
                  </a:cubicBezTo>
                  <a:cubicBezTo>
                    <a:pt x="24" y="1733"/>
                    <a:pt x="1" y="2910"/>
                    <a:pt x="339" y="3886"/>
                  </a:cubicBezTo>
                  <a:cubicBezTo>
                    <a:pt x="484" y="4307"/>
                    <a:pt x="817" y="4501"/>
                    <a:pt x="1151" y="4501"/>
                  </a:cubicBezTo>
                  <a:cubicBezTo>
                    <a:pt x="1570" y="4501"/>
                    <a:pt x="1989" y="4197"/>
                    <a:pt x="2040" y="3656"/>
                  </a:cubicBezTo>
                  <a:cubicBezTo>
                    <a:pt x="2122" y="2782"/>
                    <a:pt x="2101" y="1869"/>
                    <a:pt x="2137" y="988"/>
                  </a:cubicBezTo>
                  <a:cubicBezTo>
                    <a:pt x="2161" y="367"/>
                    <a:pt x="1584" y="1"/>
                    <a:pt x="10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37"/>
            <p:cNvSpPr/>
            <p:nvPr/>
          </p:nvSpPr>
          <p:spPr>
            <a:xfrm>
              <a:off x="1404800" y="2616275"/>
              <a:ext cx="97125" cy="109750"/>
            </a:xfrm>
            <a:custGeom>
              <a:avLst/>
              <a:gdLst/>
              <a:ahLst/>
              <a:cxnLst/>
              <a:rect l="l" t="t" r="r" b="b"/>
              <a:pathLst>
                <a:path w="3885" h="4390" extrusionOk="0">
                  <a:moveTo>
                    <a:pt x="1207" y="0"/>
                  </a:moveTo>
                  <a:cubicBezTo>
                    <a:pt x="598" y="0"/>
                    <a:pt x="1" y="458"/>
                    <a:pt x="257" y="1181"/>
                  </a:cubicBezTo>
                  <a:cubicBezTo>
                    <a:pt x="513" y="1899"/>
                    <a:pt x="1101" y="2464"/>
                    <a:pt x="1573" y="3055"/>
                  </a:cubicBezTo>
                  <a:cubicBezTo>
                    <a:pt x="1980" y="3567"/>
                    <a:pt x="2454" y="4230"/>
                    <a:pt x="3130" y="4375"/>
                  </a:cubicBezTo>
                  <a:cubicBezTo>
                    <a:pt x="3177" y="4385"/>
                    <a:pt x="3223" y="4390"/>
                    <a:pt x="3267" y="4390"/>
                  </a:cubicBezTo>
                  <a:cubicBezTo>
                    <a:pt x="3562" y="4390"/>
                    <a:pt x="3760" y="4170"/>
                    <a:pt x="3799" y="3864"/>
                  </a:cubicBezTo>
                  <a:cubicBezTo>
                    <a:pt x="3885" y="3209"/>
                    <a:pt x="3428" y="2551"/>
                    <a:pt x="3102" y="2015"/>
                  </a:cubicBezTo>
                  <a:cubicBezTo>
                    <a:pt x="2751" y="1436"/>
                    <a:pt x="2414" y="663"/>
                    <a:pt x="1888" y="232"/>
                  </a:cubicBezTo>
                  <a:cubicBezTo>
                    <a:pt x="1695" y="73"/>
                    <a:pt x="1450" y="0"/>
                    <a:pt x="120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37"/>
            <p:cNvSpPr/>
            <p:nvPr/>
          </p:nvSpPr>
          <p:spPr>
            <a:xfrm>
              <a:off x="1275700" y="2779650"/>
              <a:ext cx="103675" cy="78150"/>
            </a:xfrm>
            <a:custGeom>
              <a:avLst/>
              <a:gdLst/>
              <a:ahLst/>
              <a:cxnLst/>
              <a:rect l="l" t="t" r="r" b="b"/>
              <a:pathLst>
                <a:path w="4147" h="3126" extrusionOk="0">
                  <a:moveTo>
                    <a:pt x="1220" y="1"/>
                  </a:moveTo>
                  <a:cubicBezTo>
                    <a:pt x="626" y="1"/>
                    <a:pt x="38" y="406"/>
                    <a:pt x="17" y="1053"/>
                  </a:cubicBezTo>
                  <a:cubicBezTo>
                    <a:pt x="1" y="1549"/>
                    <a:pt x="288" y="1961"/>
                    <a:pt x="751" y="2122"/>
                  </a:cubicBezTo>
                  <a:cubicBezTo>
                    <a:pt x="815" y="2145"/>
                    <a:pt x="882" y="2156"/>
                    <a:pt x="948" y="2156"/>
                  </a:cubicBezTo>
                  <a:cubicBezTo>
                    <a:pt x="1042" y="2156"/>
                    <a:pt x="1135" y="2134"/>
                    <a:pt x="1220" y="2089"/>
                  </a:cubicBezTo>
                  <a:cubicBezTo>
                    <a:pt x="1570" y="2266"/>
                    <a:pt x="1904" y="2538"/>
                    <a:pt x="2241" y="2703"/>
                  </a:cubicBezTo>
                  <a:cubicBezTo>
                    <a:pt x="2660" y="2908"/>
                    <a:pt x="3070" y="3126"/>
                    <a:pt x="3523" y="3126"/>
                  </a:cubicBezTo>
                  <a:cubicBezTo>
                    <a:pt x="3622" y="3126"/>
                    <a:pt x="3723" y="3115"/>
                    <a:pt x="3826" y="3092"/>
                  </a:cubicBezTo>
                  <a:cubicBezTo>
                    <a:pt x="3986" y="3056"/>
                    <a:pt x="4147" y="2866"/>
                    <a:pt x="4128" y="2695"/>
                  </a:cubicBezTo>
                  <a:cubicBezTo>
                    <a:pt x="4060" y="2060"/>
                    <a:pt x="3606" y="1605"/>
                    <a:pt x="3154" y="1179"/>
                  </a:cubicBezTo>
                  <a:cubicBezTo>
                    <a:pt x="2707" y="758"/>
                    <a:pt x="2142" y="199"/>
                    <a:pt x="1535" y="40"/>
                  </a:cubicBezTo>
                  <a:cubicBezTo>
                    <a:pt x="1432" y="14"/>
                    <a:pt x="1326" y="1"/>
                    <a:pt x="12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37"/>
            <p:cNvSpPr/>
            <p:nvPr/>
          </p:nvSpPr>
          <p:spPr>
            <a:xfrm>
              <a:off x="1183375" y="3054325"/>
              <a:ext cx="119000" cy="52650"/>
            </a:xfrm>
            <a:custGeom>
              <a:avLst/>
              <a:gdLst/>
              <a:ahLst/>
              <a:cxnLst/>
              <a:rect l="l" t="t" r="r" b="b"/>
              <a:pathLst>
                <a:path w="4760" h="2106" extrusionOk="0">
                  <a:moveTo>
                    <a:pt x="1892" y="0"/>
                  </a:moveTo>
                  <a:cubicBezTo>
                    <a:pt x="1362" y="0"/>
                    <a:pt x="847" y="94"/>
                    <a:pt x="440" y="469"/>
                  </a:cubicBezTo>
                  <a:cubicBezTo>
                    <a:pt x="1" y="875"/>
                    <a:pt x="111" y="1671"/>
                    <a:pt x="632" y="1953"/>
                  </a:cubicBezTo>
                  <a:cubicBezTo>
                    <a:pt x="740" y="2013"/>
                    <a:pt x="856" y="2058"/>
                    <a:pt x="976" y="2087"/>
                  </a:cubicBezTo>
                  <a:cubicBezTo>
                    <a:pt x="1030" y="2099"/>
                    <a:pt x="1087" y="2105"/>
                    <a:pt x="1144" y="2105"/>
                  </a:cubicBezTo>
                  <a:cubicBezTo>
                    <a:pt x="1335" y="2105"/>
                    <a:pt x="1535" y="2038"/>
                    <a:pt x="1690" y="1919"/>
                  </a:cubicBezTo>
                  <a:cubicBezTo>
                    <a:pt x="1885" y="1862"/>
                    <a:pt x="2126" y="1848"/>
                    <a:pt x="2361" y="1848"/>
                  </a:cubicBezTo>
                  <a:cubicBezTo>
                    <a:pt x="2570" y="1848"/>
                    <a:pt x="2774" y="1859"/>
                    <a:pt x="2935" y="1860"/>
                  </a:cubicBezTo>
                  <a:cubicBezTo>
                    <a:pt x="2975" y="1860"/>
                    <a:pt x="3014" y="1860"/>
                    <a:pt x="3053" y="1860"/>
                  </a:cubicBezTo>
                  <a:cubicBezTo>
                    <a:pt x="3549" y="1860"/>
                    <a:pt x="3976" y="1832"/>
                    <a:pt x="4440" y="1595"/>
                  </a:cubicBezTo>
                  <a:cubicBezTo>
                    <a:pt x="4759" y="1434"/>
                    <a:pt x="4743" y="1025"/>
                    <a:pt x="4545" y="787"/>
                  </a:cubicBezTo>
                  <a:cubicBezTo>
                    <a:pt x="4041" y="187"/>
                    <a:pt x="3299" y="100"/>
                    <a:pt x="2558" y="36"/>
                  </a:cubicBezTo>
                  <a:cubicBezTo>
                    <a:pt x="2338" y="17"/>
                    <a:pt x="2113" y="0"/>
                    <a:pt x="189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37"/>
            <p:cNvSpPr/>
            <p:nvPr/>
          </p:nvSpPr>
          <p:spPr>
            <a:xfrm>
              <a:off x="1314050" y="3248700"/>
              <a:ext cx="98775" cy="64475"/>
            </a:xfrm>
            <a:custGeom>
              <a:avLst/>
              <a:gdLst/>
              <a:ahLst/>
              <a:cxnLst/>
              <a:rect l="l" t="t" r="r" b="b"/>
              <a:pathLst>
                <a:path w="3951" h="2579" extrusionOk="0">
                  <a:moveTo>
                    <a:pt x="2812" y="1"/>
                  </a:moveTo>
                  <a:cubicBezTo>
                    <a:pt x="1894" y="1"/>
                    <a:pt x="657" y="799"/>
                    <a:pt x="321" y="1329"/>
                  </a:cubicBezTo>
                  <a:cubicBezTo>
                    <a:pt x="0" y="1834"/>
                    <a:pt x="437" y="2578"/>
                    <a:pt x="1007" y="2578"/>
                  </a:cubicBezTo>
                  <a:cubicBezTo>
                    <a:pt x="1086" y="2578"/>
                    <a:pt x="1166" y="2564"/>
                    <a:pt x="1248" y="2534"/>
                  </a:cubicBezTo>
                  <a:cubicBezTo>
                    <a:pt x="1845" y="2311"/>
                    <a:pt x="2377" y="1860"/>
                    <a:pt x="2943" y="1553"/>
                  </a:cubicBezTo>
                  <a:cubicBezTo>
                    <a:pt x="3265" y="1379"/>
                    <a:pt x="3950" y="930"/>
                    <a:pt x="3688" y="462"/>
                  </a:cubicBezTo>
                  <a:cubicBezTo>
                    <a:pt x="3502" y="131"/>
                    <a:pt x="3183" y="1"/>
                    <a:pt x="28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37"/>
            <p:cNvSpPr/>
            <p:nvPr/>
          </p:nvSpPr>
          <p:spPr>
            <a:xfrm>
              <a:off x="1496975" y="3428975"/>
              <a:ext cx="61225" cy="72000"/>
            </a:xfrm>
            <a:custGeom>
              <a:avLst/>
              <a:gdLst/>
              <a:ahLst/>
              <a:cxnLst/>
              <a:rect l="l" t="t" r="r" b="b"/>
              <a:pathLst>
                <a:path w="2449" h="2880" extrusionOk="0">
                  <a:moveTo>
                    <a:pt x="2119" y="1"/>
                  </a:moveTo>
                  <a:cubicBezTo>
                    <a:pt x="2109" y="1"/>
                    <a:pt x="2100" y="1"/>
                    <a:pt x="2091" y="2"/>
                  </a:cubicBezTo>
                  <a:cubicBezTo>
                    <a:pt x="1563" y="75"/>
                    <a:pt x="1368" y="307"/>
                    <a:pt x="1058" y="718"/>
                  </a:cubicBezTo>
                  <a:cubicBezTo>
                    <a:pt x="810" y="1044"/>
                    <a:pt x="580" y="1384"/>
                    <a:pt x="363" y="1730"/>
                  </a:cubicBezTo>
                  <a:cubicBezTo>
                    <a:pt x="1" y="2314"/>
                    <a:pt x="567" y="2880"/>
                    <a:pt x="1092" y="2880"/>
                  </a:cubicBezTo>
                  <a:cubicBezTo>
                    <a:pt x="1324" y="2880"/>
                    <a:pt x="1548" y="2769"/>
                    <a:pt x="1680" y="2500"/>
                  </a:cubicBezTo>
                  <a:cubicBezTo>
                    <a:pt x="1875" y="2106"/>
                    <a:pt x="2047" y="1703"/>
                    <a:pt x="2206" y="1294"/>
                  </a:cubicBezTo>
                  <a:cubicBezTo>
                    <a:pt x="2392" y="820"/>
                    <a:pt x="2449" y="531"/>
                    <a:pt x="2236" y="62"/>
                  </a:cubicBezTo>
                  <a:cubicBezTo>
                    <a:pt x="2214" y="15"/>
                    <a:pt x="2165" y="1"/>
                    <a:pt x="2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37"/>
            <p:cNvSpPr/>
            <p:nvPr/>
          </p:nvSpPr>
          <p:spPr>
            <a:xfrm>
              <a:off x="1677700" y="3454750"/>
              <a:ext cx="45950" cy="107825"/>
            </a:xfrm>
            <a:custGeom>
              <a:avLst/>
              <a:gdLst/>
              <a:ahLst/>
              <a:cxnLst/>
              <a:rect l="l" t="t" r="r" b="b"/>
              <a:pathLst>
                <a:path w="1838" h="4313" extrusionOk="0">
                  <a:moveTo>
                    <a:pt x="1525" y="1"/>
                  </a:moveTo>
                  <a:cubicBezTo>
                    <a:pt x="1486" y="1"/>
                    <a:pt x="1447" y="10"/>
                    <a:pt x="1414" y="28"/>
                  </a:cubicBezTo>
                  <a:cubicBezTo>
                    <a:pt x="279" y="682"/>
                    <a:pt x="1" y="2576"/>
                    <a:pt x="171" y="3753"/>
                  </a:cubicBezTo>
                  <a:cubicBezTo>
                    <a:pt x="227" y="4140"/>
                    <a:pt x="529" y="4313"/>
                    <a:pt x="850" y="4313"/>
                  </a:cubicBezTo>
                  <a:cubicBezTo>
                    <a:pt x="1261" y="4313"/>
                    <a:pt x="1705" y="4029"/>
                    <a:pt x="1701" y="3547"/>
                  </a:cubicBezTo>
                  <a:cubicBezTo>
                    <a:pt x="1697" y="2933"/>
                    <a:pt x="1623" y="2341"/>
                    <a:pt x="1680" y="1724"/>
                  </a:cubicBezTo>
                  <a:cubicBezTo>
                    <a:pt x="1728" y="1194"/>
                    <a:pt x="1837" y="692"/>
                    <a:pt x="1744" y="163"/>
                  </a:cubicBezTo>
                  <a:cubicBezTo>
                    <a:pt x="1727" y="58"/>
                    <a:pt x="1624" y="1"/>
                    <a:pt x="152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37"/>
            <p:cNvSpPr/>
            <p:nvPr/>
          </p:nvSpPr>
          <p:spPr>
            <a:xfrm>
              <a:off x="2090625" y="3077850"/>
              <a:ext cx="104925" cy="44025"/>
            </a:xfrm>
            <a:custGeom>
              <a:avLst/>
              <a:gdLst/>
              <a:ahLst/>
              <a:cxnLst/>
              <a:rect l="l" t="t" r="r" b="b"/>
              <a:pathLst>
                <a:path w="4197" h="1761" extrusionOk="0">
                  <a:moveTo>
                    <a:pt x="2036" y="0"/>
                  </a:moveTo>
                  <a:cubicBezTo>
                    <a:pt x="1290" y="0"/>
                    <a:pt x="519" y="155"/>
                    <a:pt x="137" y="693"/>
                  </a:cubicBezTo>
                  <a:cubicBezTo>
                    <a:pt x="0" y="884"/>
                    <a:pt x="97" y="1204"/>
                    <a:pt x="299" y="1309"/>
                  </a:cubicBezTo>
                  <a:cubicBezTo>
                    <a:pt x="566" y="1448"/>
                    <a:pt x="847" y="1456"/>
                    <a:pt x="1135" y="1456"/>
                  </a:cubicBezTo>
                  <a:cubicBezTo>
                    <a:pt x="1169" y="1456"/>
                    <a:pt x="1204" y="1456"/>
                    <a:pt x="1238" y="1456"/>
                  </a:cubicBezTo>
                  <a:cubicBezTo>
                    <a:pt x="1326" y="1456"/>
                    <a:pt x="1413" y="1456"/>
                    <a:pt x="1502" y="1461"/>
                  </a:cubicBezTo>
                  <a:cubicBezTo>
                    <a:pt x="1943" y="1486"/>
                    <a:pt x="2372" y="1595"/>
                    <a:pt x="2795" y="1722"/>
                  </a:cubicBezTo>
                  <a:cubicBezTo>
                    <a:pt x="2881" y="1748"/>
                    <a:pt x="2963" y="1760"/>
                    <a:pt x="3041" y="1760"/>
                  </a:cubicBezTo>
                  <a:cubicBezTo>
                    <a:pt x="3899" y="1760"/>
                    <a:pt x="4196" y="288"/>
                    <a:pt x="3238" y="115"/>
                  </a:cubicBezTo>
                  <a:cubicBezTo>
                    <a:pt x="2902" y="54"/>
                    <a:pt x="2474" y="0"/>
                    <a:pt x="20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2" name="Google Shape;312;p37"/>
          <p:cNvGrpSpPr/>
          <p:nvPr/>
        </p:nvGrpSpPr>
        <p:grpSpPr>
          <a:xfrm>
            <a:off x="5203411" y="2591266"/>
            <a:ext cx="434028" cy="511528"/>
            <a:chOff x="5310875" y="337375"/>
            <a:chExt cx="916225" cy="660225"/>
          </a:xfrm>
        </p:grpSpPr>
        <p:sp>
          <p:nvSpPr>
            <p:cNvPr id="313" name="Google Shape;313;p37"/>
            <p:cNvSpPr/>
            <p:nvPr/>
          </p:nvSpPr>
          <p:spPr>
            <a:xfrm>
              <a:off x="5310875" y="337375"/>
              <a:ext cx="916225" cy="660225"/>
            </a:xfrm>
            <a:custGeom>
              <a:avLst/>
              <a:gdLst/>
              <a:ahLst/>
              <a:cxnLst/>
              <a:rect l="l" t="t" r="r" b="b"/>
              <a:pathLst>
                <a:path w="36649" h="26409" extrusionOk="0">
                  <a:moveTo>
                    <a:pt x="22990" y="1502"/>
                  </a:moveTo>
                  <a:cubicBezTo>
                    <a:pt x="24636" y="1502"/>
                    <a:pt x="26251" y="1775"/>
                    <a:pt x="27734" y="2504"/>
                  </a:cubicBezTo>
                  <a:cubicBezTo>
                    <a:pt x="34704" y="5931"/>
                    <a:pt x="35360" y="15588"/>
                    <a:pt x="28935" y="19943"/>
                  </a:cubicBezTo>
                  <a:cubicBezTo>
                    <a:pt x="28675" y="20118"/>
                    <a:pt x="28439" y="20497"/>
                    <a:pt x="28574" y="20826"/>
                  </a:cubicBezTo>
                  <a:cubicBezTo>
                    <a:pt x="29254" y="22480"/>
                    <a:pt x="30274" y="23815"/>
                    <a:pt x="31605" y="24830"/>
                  </a:cubicBezTo>
                  <a:cubicBezTo>
                    <a:pt x="29557" y="24651"/>
                    <a:pt x="27668" y="23543"/>
                    <a:pt x="26518" y="21715"/>
                  </a:cubicBezTo>
                  <a:cubicBezTo>
                    <a:pt x="26364" y="21470"/>
                    <a:pt x="26128" y="21352"/>
                    <a:pt x="25885" y="21352"/>
                  </a:cubicBezTo>
                  <a:cubicBezTo>
                    <a:pt x="25695" y="21352"/>
                    <a:pt x="25502" y="21424"/>
                    <a:pt x="25338" y="21563"/>
                  </a:cubicBezTo>
                  <a:cubicBezTo>
                    <a:pt x="22839" y="23686"/>
                    <a:pt x="19493" y="24773"/>
                    <a:pt x="16164" y="24773"/>
                  </a:cubicBezTo>
                  <a:cubicBezTo>
                    <a:pt x="11835" y="24773"/>
                    <a:pt x="7535" y="22936"/>
                    <a:pt x="5160" y="19152"/>
                  </a:cubicBezTo>
                  <a:cubicBezTo>
                    <a:pt x="2622" y="15107"/>
                    <a:pt x="4899" y="10120"/>
                    <a:pt x="7851" y="6959"/>
                  </a:cubicBezTo>
                  <a:cubicBezTo>
                    <a:pt x="8283" y="6499"/>
                    <a:pt x="8743" y="6066"/>
                    <a:pt x="9230" y="5662"/>
                  </a:cubicBezTo>
                  <a:cubicBezTo>
                    <a:pt x="11347" y="4267"/>
                    <a:pt x="13707" y="3260"/>
                    <a:pt x="16182" y="2604"/>
                  </a:cubicBezTo>
                  <a:cubicBezTo>
                    <a:pt x="18320" y="2038"/>
                    <a:pt x="20684" y="1502"/>
                    <a:pt x="22990" y="1502"/>
                  </a:cubicBezTo>
                  <a:close/>
                  <a:moveTo>
                    <a:pt x="22921" y="0"/>
                  </a:moveTo>
                  <a:cubicBezTo>
                    <a:pt x="20883" y="0"/>
                    <a:pt x="18812" y="363"/>
                    <a:pt x="16843" y="849"/>
                  </a:cubicBezTo>
                  <a:cubicBezTo>
                    <a:pt x="15554" y="1167"/>
                    <a:pt x="14293" y="1584"/>
                    <a:pt x="13082" y="2104"/>
                  </a:cubicBezTo>
                  <a:cubicBezTo>
                    <a:pt x="6225" y="4767"/>
                    <a:pt x="1" y="12892"/>
                    <a:pt x="3814" y="19616"/>
                  </a:cubicBezTo>
                  <a:cubicBezTo>
                    <a:pt x="6346" y="24082"/>
                    <a:pt x="11197" y="26196"/>
                    <a:pt x="16102" y="26196"/>
                  </a:cubicBezTo>
                  <a:cubicBezTo>
                    <a:pt x="19536" y="26196"/>
                    <a:pt x="22996" y="25160"/>
                    <a:pt x="25706" y="23169"/>
                  </a:cubicBezTo>
                  <a:cubicBezTo>
                    <a:pt x="27286" y="25232"/>
                    <a:pt x="29698" y="26409"/>
                    <a:pt x="32242" y="26409"/>
                  </a:cubicBezTo>
                  <a:cubicBezTo>
                    <a:pt x="32931" y="26409"/>
                    <a:pt x="33630" y="26323"/>
                    <a:pt x="34324" y="26144"/>
                  </a:cubicBezTo>
                  <a:cubicBezTo>
                    <a:pt x="35137" y="25935"/>
                    <a:pt x="34984" y="24910"/>
                    <a:pt x="34324" y="24641"/>
                  </a:cubicBezTo>
                  <a:cubicBezTo>
                    <a:pt x="32541" y="23914"/>
                    <a:pt x="31137" y="22589"/>
                    <a:pt x="30302" y="20875"/>
                  </a:cubicBezTo>
                  <a:cubicBezTo>
                    <a:pt x="36648" y="16007"/>
                    <a:pt x="36480" y="6187"/>
                    <a:pt x="29567" y="1774"/>
                  </a:cubicBezTo>
                  <a:cubicBezTo>
                    <a:pt x="27529" y="473"/>
                    <a:pt x="25246" y="0"/>
                    <a:pt x="229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37"/>
            <p:cNvSpPr/>
            <p:nvPr/>
          </p:nvSpPr>
          <p:spPr>
            <a:xfrm>
              <a:off x="5603850" y="729950"/>
              <a:ext cx="44325" cy="37875"/>
            </a:xfrm>
            <a:custGeom>
              <a:avLst/>
              <a:gdLst/>
              <a:ahLst/>
              <a:cxnLst/>
              <a:rect l="l" t="t" r="r" b="b"/>
              <a:pathLst>
                <a:path w="1773" h="1515" extrusionOk="0">
                  <a:moveTo>
                    <a:pt x="894" y="0"/>
                  </a:moveTo>
                  <a:cubicBezTo>
                    <a:pt x="405" y="0"/>
                    <a:pt x="1" y="547"/>
                    <a:pt x="280" y="1044"/>
                  </a:cubicBezTo>
                  <a:cubicBezTo>
                    <a:pt x="405" y="1267"/>
                    <a:pt x="569" y="1455"/>
                    <a:pt x="836" y="1501"/>
                  </a:cubicBezTo>
                  <a:cubicBezTo>
                    <a:pt x="890" y="1510"/>
                    <a:pt x="942" y="1514"/>
                    <a:pt x="992" y="1514"/>
                  </a:cubicBezTo>
                  <a:cubicBezTo>
                    <a:pt x="1457" y="1514"/>
                    <a:pt x="1772" y="1142"/>
                    <a:pt x="1689" y="648"/>
                  </a:cubicBezTo>
                  <a:cubicBezTo>
                    <a:pt x="1644" y="385"/>
                    <a:pt x="1454" y="215"/>
                    <a:pt x="1232" y="91"/>
                  </a:cubicBezTo>
                  <a:cubicBezTo>
                    <a:pt x="1120" y="28"/>
                    <a:pt x="1004" y="0"/>
                    <a:pt x="8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37"/>
            <p:cNvSpPr/>
            <p:nvPr/>
          </p:nvSpPr>
          <p:spPr>
            <a:xfrm>
              <a:off x="5700025" y="697375"/>
              <a:ext cx="60225" cy="53675"/>
            </a:xfrm>
            <a:custGeom>
              <a:avLst/>
              <a:gdLst/>
              <a:ahLst/>
              <a:cxnLst/>
              <a:rect l="l" t="t" r="r" b="b"/>
              <a:pathLst>
                <a:path w="2409" h="2147" extrusionOk="0">
                  <a:moveTo>
                    <a:pt x="1180" y="1"/>
                  </a:moveTo>
                  <a:cubicBezTo>
                    <a:pt x="1097" y="1"/>
                    <a:pt x="1013" y="11"/>
                    <a:pt x="927" y="34"/>
                  </a:cubicBezTo>
                  <a:cubicBezTo>
                    <a:pt x="386" y="183"/>
                    <a:pt x="0" y="802"/>
                    <a:pt x="178" y="1352"/>
                  </a:cubicBezTo>
                  <a:cubicBezTo>
                    <a:pt x="321" y="1795"/>
                    <a:pt x="742" y="2147"/>
                    <a:pt x="1208" y="2147"/>
                  </a:cubicBezTo>
                  <a:cubicBezTo>
                    <a:pt x="1303" y="2147"/>
                    <a:pt x="1399" y="2132"/>
                    <a:pt x="1495" y="2101"/>
                  </a:cubicBezTo>
                  <a:cubicBezTo>
                    <a:pt x="2043" y="1923"/>
                    <a:pt x="2408" y="1365"/>
                    <a:pt x="2244" y="783"/>
                  </a:cubicBezTo>
                  <a:cubicBezTo>
                    <a:pt x="2231" y="741"/>
                    <a:pt x="2219" y="700"/>
                    <a:pt x="2209" y="658"/>
                  </a:cubicBezTo>
                  <a:cubicBezTo>
                    <a:pt x="2137" y="379"/>
                    <a:pt x="1900" y="141"/>
                    <a:pt x="1621" y="69"/>
                  </a:cubicBezTo>
                  <a:cubicBezTo>
                    <a:pt x="1473" y="32"/>
                    <a:pt x="1328" y="1"/>
                    <a:pt x="118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37"/>
            <p:cNvSpPr/>
            <p:nvPr/>
          </p:nvSpPr>
          <p:spPr>
            <a:xfrm>
              <a:off x="5785025" y="670025"/>
              <a:ext cx="64550" cy="50050"/>
            </a:xfrm>
            <a:custGeom>
              <a:avLst/>
              <a:gdLst/>
              <a:ahLst/>
              <a:cxnLst/>
              <a:rect l="l" t="t" r="r" b="b"/>
              <a:pathLst>
                <a:path w="2582" h="2002" extrusionOk="0">
                  <a:moveTo>
                    <a:pt x="1291" y="1"/>
                  </a:moveTo>
                  <a:cubicBezTo>
                    <a:pt x="3" y="1"/>
                    <a:pt x="1" y="2002"/>
                    <a:pt x="1291" y="2002"/>
                  </a:cubicBezTo>
                  <a:cubicBezTo>
                    <a:pt x="2579" y="2002"/>
                    <a:pt x="2581" y="1"/>
                    <a:pt x="129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37"/>
            <p:cNvSpPr/>
            <p:nvPr/>
          </p:nvSpPr>
          <p:spPr>
            <a:xfrm>
              <a:off x="5887850" y="638500"/>
              <a:ext cx="56125" cy="43525"/>
            </a:xfrm>
            <a:custGeom>
              <a:avLst/>
              <a:gdLst/>
              <a:ahLst/>
              <a:cxnLst/>
              <a:rect l="l" t="t" r="r" b="b"/>
              <a:pathLst>
                <a:path w="2245" h="1741" extrusionOk="0">
                  <a:moveTo>
                    <a:pt x="1123" y="1"/>
                  </a:moveTo>
                  <a:cubicBezTo>
                    <a:pt x="0" y="1"/>
                    <a:pt x="0" y="1741"/>
                    <a:pt x="1123" y="1741"/>
                  </a:cubicBezTo>
                  <a:cubicBezTo>
                    <a:pt x="2242" y="1741"/>
                    <a:pt x="2244" y="1"/>
                    <a:pt x="11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8" name="Google Shape;318;p37"/>
          <p:cNvSpPr/>
          <p:nvPr/>
        </p:nvSpPr>
        <p:spPr>
          <a:xfrm>
            <a:off x="5231296" y="3627059"/>
            <a:ext cx="406143" cy="397535"/>
          </a:xfrm>
          <a:custGeom>
            <a:avLst/>
            <a:gdLst/>
            <a:ahLst/>
            <a:cxnLst/>
            <a:rect l="l" t="t" r="r" b="b"/>
            <a:pathLst>
              <a:path w="29253" h="28980" extrusionOk="0">
                <a:moveTo>
                  <a:pt x="14143" y="2700"/>
                </a:moveTo>
                <a:lnTo>
                  <a:pt x="14143" y="2701"/>
                </a:lnTo>
                <a:cubicBezTo>
                  <a:pt x="14382" y="2879"/>
                  <a:pt x="14610" y="3071"/>
                  <a:pt x="14826" y="3275"/>
                </a:cubicBezTo>
                <a:cubicBezTo>
                  <a:pt x="16631" y="4989"/>
                  <a:pt x="17613" y="7527"/>
                  <a:pt x="17512" y="9952"/>
                </a:cubicBezTo>
                <a:cubicBezTo>
                  <a:pt x="16350" y="9553"/>
                  <a:pt x="15139" y="9334"/>
                  <a:pt x="13946" y="9334"/>
                </a:cubicBezTo>
                <a:cubicBezTo>
                  <a:pt x="13767" y="9334"/>
                  <a:pt x="13588" y="9339"/>
                  <a:pt x="13409" y="9349"/>
                </a:cubicBezTo>
                <a:cubicBezTo>
                  <a:pt x="12636" y="9391"/>
                  <a:pt x="11849" y="9550"/>
                  <a:pt x="11078" y="9803"/>
                </a:cubicBezTo>
                <a:cubicBezTo>
                  <a:pt x="11026" y="7418"/>
                  <a:pt x="12076" y="4911"/>
                  <a:pt x="13651" y="3031"/>
                </a:cubicBezTo>
                <a:cubicBezTo>
                  <a:pt x="13812" y="2912"/>
                  <a:pt x="13976" y="2804"/>
                  <a:pt x="14143" y="2700"/>
                </a:cubicBezTo>
                <a:close/>
                <a:moveTo>
                  <a:pt x="13886" y="10716"/>
                </a:moveTo>
                <a:cubicBezTo>
                  <a:pt x="14821" y="10716"/>
                  <a:pt x="15765" y="10856"/>
                  <a:pt x="16686" y="11136"/>
                </a:cubicBezTo>
                <a:cubicBezTo>
                  <a:pt x="16903" y="11202"/>
                  <a:pt x="17115" y="11275"/>
                  <a:pt x="17324" y="11354"/>
                </a:cubicBezTo>
                <a:cubicBezTo>
                  <a:pt x="16955" y="12973"/>
                  <a:pt x="16048" y="14448"/>
                  <a:pt x="14512" y="15473"/>
                </a:cubicBezTo>
                <a:cubicBezTo>
                  <a:pt x="14486" y="15490"/>
                  <a:pt x="14459" y="15506"/>
                  <a:pt x="14432" y="15523"/>
                </a:cubicBezTo>
                <a:cubicBezTo>
                  <a:pt x="13538" y="14957"/>
                  <a:pt x="12753" y="14234"/>
                  <a:pt x="12162" y="13355"/>
                </a:cubicBezTo>
                <a:cubicBezTo>
                  <a:pt x="11692" y="12657"/>
                  <a:pt x="11390" y="11899"/>
                  <a:pt x="11225" y="11110"/>
                </a:cubicBezTo>
                <a:cubicBezTo>
                  <a:pt x="12088" y="10847"/>
                  <a:pt x="12983" y="10716"/>
                  <a:pt x="13886" y="10716"/>
                </a:cubicBezTo>
                <a:close/>
                <a:moveTo>
                  <a:pt x="18312" y="1537"/>
                </a:moveTo>
                <a:cubicBezTo>
                  <a:pt x="20093" y="1537"/>
                  <a:pt x="21942" y="2089"/>
                  <a:pt x="23631" y="3166"/>
                </a:cubicBezTo>
                <a:cubicBezTo>
                  <a:pt x="27706" y="5766"/>
                  <a:pt x="28613" y="11589"/>
                  <a:pt x="24959" y="14979"/>
                </a:cubicBezTo>
                <a:cubicBezTo>
                  <a:pt x="24699" y="15219"/>
                  <a:pt x="24420" y="15438"/>
                  <a:pt x="24127" y="15635"/>
                </a:cubicBezTo>
                <a:cubicBezTo>
                  <a:pt x="23065" y="13370"/>
                  <a:pt x="21068" y="11550"/>
                  <a:pt x="18752" y="10457"/>
                </a:cubicBezTo>
                <a:cubicBezTo>
                  <a:pt x="19023" y="7350"/>
                  <a:pt x="17700" y="4138"/>
                  <a:pt x="15330" y="2098"/>
                </a:cubicBezTo>
                <a:cubicBezTo>
                  <a:pt x="16271" y="1722"/>
                  <a:pt x="17280" y="1537"/>
                  <a:pt x="18312" y="1537"/>
                </a:cubicBezTo>
                <a:close/>
                <a:moveTo>
                  <a:pt x="9622" y="1191"/>
                </a:moveTo>
                <a:cubicBezTo>
                  <a:pt x="10716" y="1191"/>
                  <a:pt x="11799" y="1430"/>
                  <a:pt x="12794" y="1893"/>
                </a:cubicBezTo>
                <a:cubicBezTo>
                  <a:pt x="11658" y="2800"/>
                  <a:pt x="10851" y="4091"/>
                  <a:pt x="10636" y="5807"/>
                </a:cubicBezTo>
                <a:cubicBezTo>
                  <a:pt x="10620" y="5931"/>
                  <a:pt x="10693" y="6020"/>
                  <a:pt x="10792" y="6065"/>
                </a:cubicBezTo>
                <a:cubicBezTo>
                  <a:pt x="10315" y="7423"/>
                  <a:pt x="10088" y="8858"/>
                  <a:pt x="10132" y="10167"/>
                </a:cubicBezTo>
                <a:cubicBezTo>
                  <a:pt x="7489" y="11328"/>
                  <a:pt x="5198" y="13597"/>
                  <a:pt x="4538" y="16234"/>
                </a:cubicBezTo>
                <a:lnTo>
                  <a:pt x="4538" y="16235"/>
                </a:lnTo>
                <a:cubicBezTo>
                  <a:pt x="3803" y="15782"/>
                  <a:pt x="3172" y="15179"/>
                  <a:pt x="2686" y="14467"/>
                </a:cubicBezTo>
                <a:cubicBezTo>
                  <a:pt x="535" y="11329"/>
                  <a:pt x="1003" y="6440"/>
                  <a:pt x="3533" y="3553"/>
                </a:cubicBezTo>
                <a:cubicBezTo>
                  <a:pt x="3546" y="3555"/>
                  <a:pt x="3559" y="3556"/>
                  <a:pt x="3573" y="3556"/>
                </a:cubicBezTo>
                <a:cubicBezTo>
                  <a:pt x="3623" y="3556"/>
                  <a:pt x="3673" y="3543"/>
                  <a:pt x="3717" y="3516"/>
                </a:cubicBezTo>
                <a:cubicBezTo>
                  <a:pt x="5532" y="2476"/>
                  <a:pt x="6944" y="1344"/>
                  <a:pt x="9136" y="1207"/>
                </a:cubicBezTo>
                <a:cubicBezTo>
                  <a:pt x="9298" y="1196"/>
                  <a:pt x="9460" y="1191"/>
                  <a:pt x="9622" y="1191"/>
                </a:cubicBezTo>
                <a:close/>
                <a:moveTo>
                  <a:pt x="18507" y="11885"/>
                </a:moveTo>
                <a:cubicBezTo>
                  <a:pt x="20445" y="12900"/>
                  <a:pt x="21976" y="14481"/>
                  <a:pt x="22813" y="16335"/>
                </a:cubicBezTo>
                <a:cubicBezTo>
                  <a:pt x="21780" y="16759"/>
                  <a:pt x="20647" y="16964"/>
                  <a:pt x="19504" y="16964"/>
                </a:cubicBezTo>
                <a:cubicBezTo>
                  <a:pt x="18187" y="16964"/>
                  <a:pt x="16856" y="16692"/>
                  <a:pt x="15649" y="16169"/>
                </a:cubicBezTo>
                <a:cubicBezTo>
                  <a:pt x="16800" y="15293"/>
                  <a:pt x="17727" y="14157"/>
                  <a:pt x="18254" y="12714"/>
                </a:cubicBezTo>
                <a:lnTo>
                  <a:pt x="18254" y="12715"/>
                </a:lnTo>
                <a:cubicBezTo>
                  <a:pt x="18352" y="12443"/>
                  <a:pt x="18438" y="12166"/>
                  <a:pt x="18507" y="11885"/>
                </a:cubicBezTo>
                <a:close/>
                <a:moveTo>
                  <a:pt x="10357" y="11801"/>
                </a:moveTo>
                <a:cubicBezTo>
                  <a:pt x="10814" y="13567"/>
                  <a:pt x="11948" y="15027"/>
                  <a:pt x="13414" y="16108"/>
                </a:cubicBezTo>
                <a:lnTo>
                  <a:pt x="13414" y="16109"/>
                </a:lnTo>
                <a:cubicBezTo>
                  <a:pt x="11937" y="16849"/>
                  <a:pt x="10221" y="17287"/>
                  <a:pt x="8552" y="17287"/>
                </a:cubicBezTo>
                <a:cubicBezTo>
                  <a:pt x="7559" y="17287"/>
                  <a:pt x="6583" y="17132"/>
                  <a:pt x="5684" y="16794"/>
                </a:cubicBezTo>
                <a:cubicBezTo>
                  <a:pt x="6276" y="14376"/>
                  <a:pt x="8033" y="12813"/>
                  <a:pt x="10357" y="11801"/>
                </a:cubicBezTo>
                <a:close/>
                <a:moveTo>
                  <a:pt x="14597" y="16860"/>
                </a:moveTo>
                <a:cubicBezTo>
                  <a:pt x="16211" y="17742"/>
                  <a:pt x="18071" y="18226"/>
                  <a:pt x="19836" y="18239"/>
                </a:cubicBezTo>
                <a:cubicBezTo>
                  <a:pt x="19855" y="18239"/>
                  <a:pt x="19875" y="18239"/>
                  <a:pt x="19894" y="18239"/>
                </a:cubicBezTo>
                <a:cubicBezTo>
                  <a:pt x="21057" y="18239"/>
                  <a:pt x="22193" y="17983"/>
                  <a:pt x="23243" y="17533"/>
                </a:cubicBezTo>
                <a:lnTo>
                  <a:pt x="23243" y="17533"/>
                </a:lnTo>
                <a:cubicBezTo>
                  <a:pt x="23754" y="19405"/>
                  <a:pt x="23580" y="21466"/>
                  <a:pt x="22464" y="23460"/>
                </a:cubicBezTo>
                <a:cubicBezTo>
                  <a:pt x="20882" y="26284"/>
                  <a:pt x="18005" y="27654"/>
                  <a:pt x="15044" y="27654"/>
                </a:cubicBezTo>
                <a:cubicBezTo>
                  <a:pt x="13094" y="27654"/>
                  <a:pt x="11108" y="27060"/>
                  <a:pt x="9432" y="25894"/>
                </a:cubicBezTo>
                <a:cubicBezTo>
                  <a:pt x="7730" y="24710"/>
                  <a:pt x="6408" y="22914"/>
                  <a:pt x="5813" y="20917"/>
                </a:cubicBezTo>
                <a:cubicBezTo>
                  <a:pt x="5908" y="20794"/>
                  <a:pt x="5926" y="20630"/>
                  <a:pt x="5860" y="20490"/>
                </a:cubicBezTo>
                <a:lnTo>
                  <a:pt x="5860" y="20490"/>
                </a:lnTo>
                <a:lnTo>
                  <a:pt x="5861" y="20491"/>
                </a:lnTo>
                <a:cubicBezTo>
                  <a:pt x="5707" y="20141"/>
                  <a:pt x="5589" y="19777"/>
                  <a:pt x="5511" y="19402"/>
                </a:cubicBezTo>
                <a:cubicBezTo>
                  <a:pt x="5467" y="18994"/>
                  <a:pt x="5455" y="18582"/>
                  <a:pt x="5478" y="18171"/>
                </a:cubicBezTo>
                <a:cubicBezTo>
                  <a:pt x="5480" y="18134"/>
                  <a:pt x="5485" y="18100"/>
                  <a:pt x="5488" y="18063"/>
                </a:cubicBezTo>
                <a:cubicBezTo>
                  <a:pt x="6301" y="18358"/>
                  <a:pt x="7183" y="18520"/>
                  <a:pt x="8115" y="18520"/>
                </a:cubicBezTo>
                <a:cubicBezTo>
                  <a:pt x="8208" y="18520"/>
                  <a:pt x="8302" y="18518"/>
                  <a:pt x="8396" y="18515"/>
                </a:cubicBezTo>
                <a:cubicBezTo>
                  <a:pt x="10491" y="18442"/>
                  <a:pt x="12735" y="17924"/>
                  <a:pt x="14597" y="16860"/>
                </a:cubicBezTo>
                <a:close/>
                <a:moveTo>
                  <a:pt x="9193" y="1"/>
                </a:moveTo>
                <a:cubicBezTo>
                  <a:pt x="6999" y="1"/>
                  <a:pt x="4863" y="714"/>
                  <a:pt x="3713" y="2437"/>
                </a:cubicBezTo>
                <a:cubicBezTo>
                  <a:pt x="1187" y="4294"/>
                  <a:pt x="0" y="7949"/>
                  <a:pt x="275" y="10991"/>
                </a:cubicBezTo>
                <a:cubicBezTo>
                  <a:pt x="530" y="13822"/>
                  <a:pt x="2073" y="16256"/>
                  <a:pt x="4353" y="17543"/>
                </a:cubicBezTo>
                <a:cubicBezTo>
                  <a:pt x="4334" y="18048"/>
                  <a:pt x="4379" y="18553"/>
                  <a:pt x="4485" y="19048"/>
                </a:cubicBezTo>
                <a:cubicBezTo>
                  <a:pt x="4501" y="20156"/>
                  <a:pt x="4704" y="21244"/>
                  <a:pt x="5099" y="22206"/>
                </a:cubicBezTo>
                <a:cubicBezTo>
                  <a:pt x="6782" y="26306"/>
                  <a:pt x="10993" y="28980"/>
                  <a:pt x="15346" y="28980"/>
                </a:cubicBezTo>
                <a:cubicBezTo>
                  <a:pt x="16130" y="28980"/>
                  <a:pt x="16918" y="28893"/>
                  <a:pt x="17698" y="28712"/>
                </a:cubicBezTo>
                <a:cubicBezTo>
                  <a:pt x="22311" y="27642"/>
                  <a:pt x="25477" y="22829"/>
                  <a:pt x="24876" y="18171"/>
                </a:cubicBezTo>
                <a:cubicBezTo>
                  <a:pt x="24815" y="17713"/>
                  <a:pt x="24717" y="17260"/>
                  <a:pt x="24582" y="16818"/>
                </a:cubicBezTo>
                <a:cubicBezTo>
                  <a:pt x="26550" y="15547"/>
                  <a:pt x="28024" y="13524"/>
                  <a:pt x="28441" y="11154"/>
                </a:cubicBezTo>
                <a:cubicBezTo>
                  <a:pt x="29253" y="6545"/>
                  <a:pt x="26353" y="2608"/>
                  <a:pt x="22191" y="938"/>
                </a:cubicBezTo>
                <a:cubicBezTo>
                  <a:pt x="20987" y="455"/>
                  <a:pt x="19607" y="199"/>
                  <a:pt x="18228" y="199"/>
                </a:cubicBezTo>
                <a:cubicBezTo>
                  <a:pt x="16729" y="199"/>
                  <a:pt x="15231" y="502"/>
                  <a:pt x="13964" y="1145"/>
                </a:cubicBezTo>
                <a:cubicBezTo>
                  <a:pt x="12626" y="428"/>
                  <a:pt x="10892" y="1"/>
                  <a:pt x="919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196;p31"/>
          <p:cNvSpPr/>
          <p:nvPr/>
        </p:nvSpPr>
        <p:spPr>
          <a:xfrm>
            <a:off x="5073405" y="657558"/>
            <a:ext cx="564034" cy="537192"/>
          </a:xfrm>
          <a:custGeom>
            <a:avLst/>
            <a:gdLst/>
            <a:ahLst/>
            <a:cxnLst/>
            <a:rect l="l" t="t" r="r" b="b"/>
            <a:pathLst>
              <a:path w="39020" h="30811" extrusionOk="0">
                <a:moveTo>
                  <a:pt x="30681" y="3474"/>
                </a:moveTo>
                <a:cubicBezTo>
                  <a:pt x="32090" y="5955"/>
                  <a:pt x="33478" y="8448"/>
                  <a:pt x="34883" y="10930"/>
                </a:cubicBezTo>
                <a:cubicBezTo>
                  <a:pt x="35369" y="11788"/>
                  <a:pt x="35855" y="12647"/>
                  <a:pt x="36340" y="13505"/>
                </a:cubicBezTo>
                <a:cubicBezTo>
                  <a:pt x="34784" y="12409"/>
                  <a:pt x="33095" y="11459"/>
                  <a:pt x="31412" y="10597"/>
                </a:cubicBezTo>
                <a:cubicBezTo>
                  <a:pt x="29978" y="9864"/>
                  <a:pt x="28301" y="8917"/>
                  <a:pt x="26670" y="8527"/>
                </a:cubicBezTo>
                <a:cubicBezTo>
                  <a:pt x="27959" y="6807"/>
                  <a:pt x="29296" y="5122"/>
                  <a:pt x="30681" y="3474"/>
                </a:cubicBezTo>
                <a:close/>
                <a:moveTo>
                  <a:pt x="29411" y="1254"/>
                </a:moveTo>
                <a:cubicBezTo>
                  <a:pt x="29708" y="1768"/>
                  <a:pt x="30001" y="2286"/>
                  <a:pt x="30296" y="2802"/>
                </a:cubicBezTo>
                <a:cubicBezTo>
                  <a:pt x="30250" y="2825"/>
                  <a:pt x="30209" y="2858"/>
                  <a:pt x="30176" y="2898"/>
                </a:cubicBezTo>
                <a:cubicBezTo>
                  <a:pt x="28464" y="4922"/>
                  <a:pt x="26824" y="7005"/>
                  <a:pt x="25256" y="9144"/>
                </a:cubicBezTo>
                <a:cubicBezTo>
                  <a:pt x="24435" y="10273"/>
                  <a:pt x="23639" y="11420"/>
                  <a:pt x="22870" y="12586"/>
                </a:cubicBezTo>
                <a:cubicBezTo>
                  <a:pt x="22370" y="13341"/>
                  <a:pt x="21985" y="14172"/>
                  <a:pt x="21048" y="14438"/>
                </a:cubicBezTo>
                <a:cubicBezTo>
                  <a:pt x="20343" y="14637"/>
                  <a:pt x="19521" y="14657"/>
                  <a:pt x="18799" y="14757"/>
                </a:cubicBezTo>
                <a:cubicBezTo>
                  <a:pt x="15724" y="15183"/>
                  <a:pt x="12643" y="15575"/>
                  <a:pt x="9548" y="15813"/>
                </a:cubicBezTo>
                <a:cubicBezTo>
                  <a:pt x="6956" y="16012"/>
                  <a:pt x="4377" y="15977"/>
                  <a:pt x="1788" y="16009"/>
                </a:cubicBezTo>
                <a:cubicBezTo>
                  <a:pt x="1837" y="15879"/>
                  <a:pt x="1855" y="15736"/>
                  <a:pt x="1816" y="15615"/>
                </a:cubicBezTo>
                <a:cubicBezTo>
                  <a:pt x="1798" y="15556"/>
                  <a:pt x="1778" y="15497"/>
                  <a:pt x="1759" y="15438"/>
                </a:cubicBezTo>
                <a:cubicBezTo>
                  <a:pt x="1745" y="15392"/>
                  <a:pt x="1726" y="15347"/>
                  <a:pt x="1703" y="15306"/>
                </a:cubicBezTo>
                <a:cubicBezTo>
                  <a:pt x="10986" y="10717"/>
                  <a:pt x="20120" y="5833"/>
                  <a:pt x="29411" y="1254"/>
                </a:cubicBezTo>
                <a:close/>
                <a:moveTo>
                  <a:pt x="26395" y="8892"/>
                </a:moveTo>
                <a:cubicBezTo>
                  <a:pt x="28004" y="9838"/>
                  <a:pt x="29911" y="10434"/>
                  <a:pt x="31549" y="11326"/>
                </a:cubicBezTo>
                <a:cubicBezTo>
                  <a:pt x="33390" y="12329"/>
                  <a:pt x="35083" y="13505"/>
                  <a:pt x="36814" y="14674"/>
                </a:cubicBezTo>
                <a:cubicBezTo>
                  <a:pt x="36810" y="14693"/>
                  <a:pt x="36810" y="14712"/>
                  <a:pt x="36805" y="14732"/>
                </a:cubicBezTo>
                <a:cubicBezTo>
                  <a:pt x="36673" y="15199"/>
                  <a:pt x="36153" y="15305"/>
                  <a:pt x="35745" y="15521"/>
                </a:cubicBezTo>
                <a:cubicBezTo>
                  <a:pt x="33939" y="16469"/>
                  <a:pt x="32140" y="17429"/>
                  <a:pt x="30339" y="18384"/>
                </a:cubicBezTo>
                <a:lnTo>
                  <a:pt x="10312" y="29005"/>
                </a:lnTo>
                <a:cubicBezTo>
                  <a:pt x="10650" y="26988"/>
                  <a:pt x="10593" y="24814"/>
                  <a:pt x="10861" y="22800"/>
                </a:cubicBezTo>
                <a:cubicBezTo>
                  <a:pt x="11148" y="20642"/>
                  <a:pt x="11717" y="18486"/>
                  <a:pt x="11935" y="16319"/>
                </a:cubicBezTo>
                <a:cubicBezTo>
                  <a:pt x="14570" y="16042"/>
                  <a:pt x="17185" y="15652"/>
                  <a:pt x="19712" y="15320"/>
                </a:cubicBezTo>
                <a:cubicBezTo>
                  <a:pt x="20602" y="15204"/>
                  <a:pt x="21612" y="15215"/>
                  <a:pt x="22318" y="14591"/>
                </a:cubicBezTo>
                <a:cubicBezTo>
                  <a:pt x="23239" y="13777"/>
                  <a:pt x="23839" y="12448"/>
                  <a:pt x="24543" y="11446"/>
                </a:cubicBezTo>
                <a:cubicBezTo>
                  <a:pt x="25149" y="10585"/>
                  <a:pt x="25769" y="9736"/>
                  <a:pt x="26395" y="8892"/>
                </a:cubicBezTo>
                <a:close/>
                <a:moveTo>
                  <a:pt x="11565" y="16355"/>
                </a:moveTo>
                <a:cubicBezTo>
                  <a:pt x="10848" y="18447"/>
                  <a:pt x="10590" y="20799"/>
                  <a:pt x="10286" y="22960"/>
                </a:cubicBezTo>
                <a:cubicBezTo>
                  <a:pt x="10010" y="24932"/>
                  <a:pt x="9540" y="27177"/>
                  <a:pt x="9673" y="29206"/>
                </a:cubicBezTo>
                <a:cubicBezTo>
                  <a:pt x="8215" y="27203"/>
                  <a:pt x="6825" y="25154"/>
                  <a:pt x="5529" y="23041"/>
                </a:cubicBezTo>
                <a:cubicBezTo>
                  <a:pt x="4815" y="21877"/>
                  <a:pt x="4127" y="20697"/>
                  <a:pt x="3466" y="19503"/>
                </a:cubicBezTo>
                <a:cubicBezTo>
                  <a:pt x="3136" y="18907"/>
                  <a:pt x="2811" y="18305"/>
                  <a:pt x="2495" y="17701"/>
                </a:cubicBezTo>
                <a:cubicBezTo>
                  <a:pt x="2372" y="17469"/>
                  <a:pt x="2008" y="16935"/>
                  <a:pt x="1782" y="16461"/>
                </a:cubicBezTo>
                <a:lnTo>
                  <a:pt x="1782" y="16461"/>
                </a:lnTo>
                <a:cubicBezTo>
                  <a:pt x="3104" y="16615"/>
                  <a:pt x="4445" y="16680"/>
                  <a:pt x="5796" y="16680"/>
                </a:cubicBezTo>
                <a:cubicBezTo>
                  <a:pt x="7709" y="16680"/>
                  <a:pt x="9641" y="16549"/>
                  <a:pt x="11565" y="16355"/>
                </a:cubicBezTo>
                <a:close/>
                <a:moveTo>
                  <a:pt x="29638" y="1"/>
                </a:moveTo>
                <a:cubicBezTo>
                  <a:pt x="29542" y="1"/>
                  <a:pt x="29444" y="23"/>
                  <a:pt x="29354" y="67"/>
                </a:cubicBezTo>
                <a:cubicBezTo>
                  <a:pt x="19808" y="4672"/>
                  <a:pt x="10218" y="9366"/>
                  <a:pt x="1071" y="14724"/>
                </a:cubicBezTo>
                <a:cubicBezTo>
                  <a:pt x="965" y="14785"/>
                  <a:pt x="908" y="14870"/>
                  <a:pt x="886" y="14959"/>
                </a:cubicBezTo>
                <a:cubicBezTo>
                  <a:pt x="700" y="14987"/>
                  <a:pt x="517" y="15082"/>
                  <a:pt x="443" y="15256"/>
                </a:cubicBezTo>
                <a:cubicBezTo>
                  <a:pt x="1" y="16298"/>
                  <a:pt x="752" y="17207"/>
                  <a:pt x="1237" y="18139"/>
                </a:cubicBezTo>
                <a:cubicBezTo>
                  <a:pt x="1987" y="19577"/>
                  <a:pt x="2773" y="20994"/>
                  <a:pt x="3599" y="22390"/>
                </a:cubicBezTo>
                <a:cubicBezTo>
                  <a:pt x="5248" y="25185"/>
                  <a:pt x="7051" y="27880"/>
                  <a:pt x="8980" y="30488"/>
                </a:cubicBezTo>
                <a:cubicBezTo>
                  <a:pt x="9128" y="30689"/>
                  <a:pt x="9332" y="30810"/>
                  <a:pt x="9556" y="30810"/>
                </a:cubicBezTo>
                <a:cubicBezTo>
                  <a:pt x="9661" y="30810"/>
                  <a:pt x="9771" y="30783"/>
                  <a:pt x="9882" y="30724"/>
                </a:cubicBezTo>
                <a:lnTo>
                  <a:pt x="33215" y="18348"/>
                </a:lnTo>
                <a:cubicBezTo>
                  <a:pt x="34116" y="17871"/>
                  <a:pt x="35016" y="17394"/>
                  <a:pt x="35917" y="16917"/>
                </a:cubicBezTo>
                <a:cubicBezTo>
                  <a:pt x="36568" y="16569"/>
                  <a:pt x="37474" y="16245"/>
                  <a:pt x="37968" y="15675"/>
                </a:cubicBezTo>
                <a:cubicBezTo>
                  <a:pt x="39019" y="14464"/>
                  <a:pt x="37236" y="12516"/>
                  <a:pt x="36631" y="11474"/>
                </a:cubicBezTo>
                <a:cubicBezTo>
                  <a:pt x="34460" y="7732"/>
                  <a:pt x="32244" y="4018"/>
                  <a:pt x="30100" y="262"/>
                </a:cubicBezTo>
                <a:cubicBezTo>
                  <a:pt x="29998" y="84"/>
                  <a:pt x="29822" y="1"/>
                  <a:pt x="2963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298;p37"/>
          <p:cNvSpPr txBox="1">
            <a:spLocks/>
          </p:cNvSpPr>
          <p:nvPr/>
        </p:nvSpPr>
        <p:spPr>
          <a:xfrm>
            <a:off x="5993899" y="614146"/>
            <a:ext cx="2333100" cy="593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Concert One"/>
              <a:buNone/>
              <a:defRPr sz="2000" b="1" i="0" u="none" strike="noStrike" cap="none">
                <a:solidFill>
                  <a:schemeClr val="accent2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1600" b="0" dirty="0" err="1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Apakah</a:t>
            </a:r>
            <a:r>
              <a:rPr lang="en-US" sz="1600" b="0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0" dirty="0" err="1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Muhammadiyah</a:t>
            </a:r>
            <a:r>
              <a:rPr lang="en-US" sz="1600" b="0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0" dirty="0" err="1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itu</a:t>
            </a:r>
            <a:r>
              <a:rPr lang="en-US" sz="1600" b="0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?</a:t>
            </a:r>
            <a:endParaRPr lang="en-US" sz="1600" b="0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2"/>
          <p:cNvSpPr txBox="1">
            <a:spLocks noGrp="1"/>
          </p:cNvSpPr>
          <p:nvPr>
            <p:ph type="title" idx="2"/>
          </p:nvPr>
        </p:nvSpPr>
        <p:spPr>
          <a:xfrm>
            <a:off x="3778200" y="1403800"/>
            <a:ext cx="1587600" cy="10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02</a:t>
            </a:r>
            <a:endParaRPr dirty="0"/>
          </a:p>
        </p:txBody>
      </p:sp>
      <p:pic>
        <p:nvPicPr>
          <p:cNvPr id="211" name="Google Shape;211;p32"/>
          <p:cNvPicPr preferRelativeResize="0"/>
          <p:nvPr/>
        </p:nvPicPr>
        <p:blipFill>
          <a:blip r:embed="rId3">
            <a:alphaModFix amt="86000"/>
          </a:blip>
          <a:stretch>
            <a:fillRect/>
          </a:stretch>
        </p:blipFill>
        <p:spPr>
          <a:xfrm rot="1344117">
            <a:off x="3823916" y="1324474"/>
            <a:ext cx="1496149" cy="1160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32"/>
          <p:cNvPicPr preferRelativeResize="0"/>
          <p:nvPr/>
        </p:nvPicPr>
        <p:blipFill rotWithShape="1">
          <a:blip r:embed="rId4">
            <a:alphaModFix/>
          </a:blip>
          <a:srcRect t="16970" r="8892" b="21025"/>
          <a:stretch/>
        </p:blipFill>
        <p:spPr>
          <a:xfrm rot="10800000">
            <a:off x="833700" y="1225600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32"/>
          <p:cNvPicPr preferRelativeResize="0"/>
          <p:nvPr/>
        </p:nvPicPr>
        <p:blipFill rotWithShape="1">
          <a:blip r:embed="rId5">
            <a:alphaModFix/>
          </a:blip>
          <a:srcRect t="16734" r="8892" b="18300"/>
          <a:stretch/>
        </p:blipFill>
        <p:spPr>
          <a:xfrm rot="10800000">
            <a:off x="833700" y="1737957"/>
            <a:ext cx="2036850" cy="846042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p32"/>
          <p:cNvSpPr txBox="1">
            <a:spLocks noGrp="1"/>
          </p:cNvSpPr>
          <p:nvPr>
            <p:ph type="title"/>
          </p:nvPr>
        </p:nvSpPr>
        <p:spPr>
          <a:xfrm>
            <a:off x="2673000" y="2550900"/>
            <a:ext cx="3798000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 smtClean="0"/>
              <a:t>PENJELASAN KEPRIBADIAN MUHAMMADIYAH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1053072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4"/>
          <p:cNvSpPr txBox="1">
            <a:spLocks noGrp="1"/>
          </p:cNvSpPr>
          <p:nvPr>
            <p:ph type="title"/>
          </p:nvPr>
        </p:nvSpPr>
        <p:spPr>
          <a:xfrm>
            <a:off x="1573078" y="600221"/>
            <a:ext cx="3389339" cy="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 smtClean="0"/>
              <a:t>Apakah </a:t>
            </a:r>
            <a:r>
              <a:rPr lang="en-US" dirty="0" err="1"/>
              <a:t>Hakikat</a:t>
            </a:r>
            <a:r>
              <a:rPr lang="en-US" dirty="0"/>
              <a:t> </a:t>
            </a:r>
            <a:r>
              <a:rPr lang="en-US" dirty="0" err="1"/>
              <a:t>Kepribadian</a:t>
            </a:r>
            <a:r>
              <a:rPr lang="en" dirty="0" smtClean="0"/>
              <a:t> Muhammadiyah itu?</a:t>
            </a:r>
            <a:endParaRPr dirty="0"/>
          </a:p>
        </p:txBody>
      </p:sp>
      <p:sp>
        <p:nvSpPr>
          <p:cNvPr id="234" name="Google Shape;234;p34"/>
          <p:cNvSpPr txBox="1">
            <a:spLocks noGrp="1"/>
          </p:cNvSpPr>
          <p:nvPr>
            <p:ph type="subTitle" idx="1"/>
          </p:nvPr>
        </p:nvSpPr>
        <p:spPr>
          <a:xfrm>
            <a:off x="1981771" y="1657094"/>
            <a:ext cx="3439500" cy="218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" dirty="0" smtClean="0"/>
              <a:t>“</a:t>
            </a:r>
            <a:r>
              <a:rPr lang="en-US" dirty="0" err="1"/>
              <a:t>Hakikat</a:t>
            </a:r>
            <a:r>
              <a:rPr lang="en-US" dirty="0"/>
              <a:t> </a:t>
            </a:r>
            <a:r>
              <a:rPr lang="en-US" dirty="0" err="1"/>
              <a:t>Kepribadian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wajah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 err="1"/>
              <a:t>wijhah-nya</a:t>
            </a:r>
            <a:r>
              <a:rPr lang="en-US" dirty="0"/>
              <a:t> </a:t>
            </a:r>
            <a:r>
              <a:rPr lang="en-US" dirty="0" err="1"/>
              <a:t>Persyarikatan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.</a:t>
            </a:r>
            <a:r>
              <a:rPr lang="en" dirty="0" smtClean="0"/>
              <a:t>.”</a:t>
            </a:r>
            <a:endParaRPr dirty="0"/>
          </a:p>
        </p:txBody>
      </p:sp>
      <p:pic>
        <p:nvPicPr>
          <p:cNvPr id="235" name="Google Shape;235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695460">
            <a:off x="5811775" y="2292778"/>
            <a:ext cx="1796100" cy="2099898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grpSp>
        <p:nvGrpSpPr>
          <p:cNvPr id="236" name="Google Shape;236;p34"/>
          <p:cNvGrpSpPr/>
          <p:nvPr/>
        </p:nvGrpSpPr>
        <p:grpSpPr>
          <a:xfrm>
            <a:off x="6297734" y="3136796"/>
            <a:ext cx="824184" cy="712067"/>
            <a:chOff x="2341425" y="238100"/>
            <a:chExt cx="1328900" cy="1148125"/>
          </a:xfrm>
        </p:grpSpPr>
        <p:sp>
          <p:nvSpPr>
            <p:cNvPr id="237" name="Google Shape;237;p34"/>
            <p:cNvSpPr/>
            <p:nvPr/>
          </p:nvSpPr>
          <p:spPr>
            <a:xfrm>
              <a:off x="2341425" y="238100"/>
              <a:ext cx="1328900" cy="1148125"/>
            </a:xfrm>
            <a:custGeom>
              <a:avLst/>
              <a:gdLst/>
              <a:ahLst/>
              <a:cxnLst/>
              <a:rect l="l" t="t" r="r" b="b"/>
              <a:pathLst>
                <a:path w="53156" h="45925" extrusionOk="0">
                  <a:moveTo>
                    <a:pt x="49853" y="24103"/>
                  </a:moveTo>
                  <a:cubicBezTo>
                    <a:pt x="50212" y="24609"/>
                    <a:pt x="50681" y="25003"/>
                    <a:pt x="51172" y="25380"/>
                  </a:cubicBezTo>
                  <a:cubicBezTo>
                    <a:pt x="48199" y="26540"/>
                    <a:pt x="45438" y="28144"/>
                    <a:pt x="42987" y="30206"/>
                  </a:cubicBezTo>
                  <a:cubicBezTo>
                    <a:pt x="41727" y="31264"/>
                    <a:pt x="40396" y="32510"/>
                    <a:pt x="39238" y="33887"/>
                  </a:cubicBezTo>
                  <a:cubicBezTo>
                    <a:pt x="39347" y="33688"/>
                    <a:pt x="39460" y="33491"/>
                    <a:pt x="39578" y="33301"/>
                  </a:cubicBezTo>
                  <a:cubicBezTo>
                    <a:pt x="40490" y="31831"/>
                    <a:pt x="41539" y="30449"/>
                    <a:pt x="42711" y="29176"/>
                  </a:cubicBezTo>
                  <a:cubicBezTo>
                    <a:pt x="44775" y="26932"/>
                    <a:pt x="47091" y="25229"/>
                    <a:pt x="49853" y="24103"/>
                  </a:cubicBezTo>
                  <a:close/>
                  <a:moveTo>
                    <a:pt x="35117" y="1053"/>
                  </a:moveTo>
                  <a:lnTo>
                    <a:pt x="35117" y="1053"/>
                  </a:lnTo>
                  <a:cubicBezTo>
                    <a:pt x="36710" y="1715"/>
                    <a:pt x="38294" y="4814"/>
                    <a:pt x="38992" y="5799"/>
                  </a:cubicBezTo>
                  <a:cubicBezTo>
                    <a:pt x="40312" y="7660"/>
                    <a:pt x="41633" y="9523"/>
                    <a:pt x="42954" y="11383"/>
                  </a:cubicBezTo>
                  <a:cubicBezTo>
                    <a:pt x="44182" y="13110"/>
                    <a:pt x="45421" y="14827"/>
                    <a:pt x="46633" y="16564"/>
                  </a:cubicBezTo>
                  <a:cubicBezTo>
                    <a:pt x="46650" y="16588"/>
                    <a:pt x="46667" y="16613"/>
                    <a:pt x="46685" y="16638"/>
                  </a:cubicBezTo>
                  <a:cubicBezTo>
                    <a:pt x="47623" y="18397"/>
                    <a:pt x="48600" y="20134"/>
                    <a:pt x="49618" y="21849"/>
                  </a:cubicBezTo>
                  <a:cubicBezTo>
                    <a:pt x="48693" y="22281"/>
                    <a:pt x="47744" y="23007"/>
                    <a:pt x="47214" y="23343"/>
                  </a:cubicBezTo>
                  <a:cubicBezTo>
                    <a:pt x="45320" y="24544"/>
                    <a:pt x="43587" y="25982"/>
                    <a:pt x="42057" y="27622"/>
                  </a:cubicBezTo>
                  <a:cubicBezTo>
                    <a:pt x="40592" y="29191"/>
                    <a:pt x="39304" y="30938"/>
                    <a:pt x="38281" y="32827"/>
                  </a:cubicBezTo>
                  <a:cubicBezTo>
                    <a:pt x="37877" y="33573"/>
                    <a:pt x="37271" y="34533"/>
                    <a:pt x="36981" y="35496"/>
                  </a:cubicBezTo>
                  <a:cubicBezTo>
                    <a:pt x="36328" y="34434"/>
                    <a:pt x="35635" y="33395"/>
                    <a:pt x="34953" y="32353"/>
                  </a:cubicBezTo>
                  <a:cubicBezTo>
                    <a:pt x="33450" y="30055"/>
                    <a:pt x="31915" y="27777"/>
                    <a:pt x="30347" y="25524"/>
                  </a:cubicBezTo>
                  <a:cubicBezTo>
                    <a:pt x="28841" y="23359"/>
                    <a:pt x="27306" y="21217"/>
                    <a:pt x="25741" y="19095"/>
                  </a:cubicBezTo>
                  <a:cubicBezTo>
                    <a:pt x="24508" y="17421"/>
                    <a:pt x="23256" y="15382"/>
                    <a:pt x="21757" y="13843"/>
                  </a:cubicBezTo>
                  <a:cubicBezTo>
                    <a:pt x="22758" y="10753"/>
                    <a:pt x="24747" y="8361"/>
                    <a:pt x="26903" y="5992"/>
                  </a:cubicBezTo>
                  <a:cubicBezTo>
                    <a:pt x="27357" y="5493"/>
                    <a:pt x="27826" y="4981"/>
                    <a:pt x="28315" y="4481"/>
                  </a:cubicBezTo>
                  <a:cubicBezTo>
                    <a:pt x="29626" y="3498"/>
                    <a:pt x="31045" y="2668"/>
                    <a:pt x="32551" y="2018"/>
                  </a:cubicBezTo>
                  <a:cubicBezTo>
                    <a:pt x="33121" y="1772"/>
                    <a:pt x="33780" y="1496"/>
                    <a:pt x="34476" y="1255"/>
                  </a:cubicBezTo>
                  <a:cubicBezTo>
                    <a:pt x="34702" y="1206"/>
                    <a:pt x="34932" y="1166"/>
                    <a:pt x="35161" y="1125"/>
                  </a:cubicBezTo>
                  <a:cubicBezTo>
                    <a:pt x="35147" y="1101"/>
                    <a:pt x="35132" y="1076"/>
                    <a:pt x="35117" y="1053"/>
                  </a:cubicBezTo>
                  <a:close/>
                  <a:moveTo>
                    <a:pt x="49886" y="22296"/>
                  </a:moveTo>
                  <a:cubicBezTo>
                    <a:pt x="50069" y="22601"/>
                    <a:pt x="50253" y="22905"/>
                    <a:pt x="50437" y="23208"/>
                  </a:cubicBezTo>
                  <a:cubicBezTo>
                    <a:pt x="50328" y="23239"/>
                    <a:pt x="50219" y="23270"/>
                    <a:pt x="50110" y="23305"/>
                  </a:cubicBezTo>
                  <a:cubicBezTo>
                    <a:pt x="50098" y="23304"/>
                    <a:pt x="50086" y="23303"/>
                    <a:pt x="50074" y="23303"/>
                  </a:cubicBezTo>
                  <a:cubicBezTo>
                    <a:pt x="49989" y="23303"/>
                    <a:pt x="49905" y="23334"/>
                    <a:pt x="49839" y="23390"/>
                  </a:cubicBezTo>
                  <a:cubicBezTo>
                    <a:pt x="46983" y="24343"/>
                    <a:pt x="44499" y="26352"/>
                    <a:pt x="42469" y="28520"/>
                  </a:cubicBezTo>
                  <a:cubicBezTo>
                    <a:pt x="40592" y="30525"/>
                    <a:pt x="38254" y="33305"/>
                    <a:pt x="37357" y="36095"/>
                  </a:cubicBezTo>
                  <a:cubicBezTo>
                    <a:pt x="37306" y="36011"/>
                    <a:pt x="37249" y="35923"/>
                    <a:pt x="37190" y="35830"/>
                  </a:cubicBezTo>
                  <a:cubicBezTo>
                    <a:pt x="37565" y="34416"/>
                    <a:pt x="38696" y="32821"/>
                    <a:pt x="39296" y="31878"/>
                  </a:cubicBezTo>
                  <a:cubicBezTo>
                    <a:pt x="40239" y="30393"/>
                    <a:pt x="41330" y="29005"/>
                    <a:pt x="42550" y="27739"/>
                  </a:cubicBezTo>
                  <a:cubicBezTo>
                    <a:pt x="43708" y="26537"/>
                    <a:pt x="44980" y="25451"/>
                    <a:pt x="46348" y="24494"/>
                  </a:cubicBezTo>
                  <a:cubicBezTo>
                    <a:pt x="47234" y="23875"/>
                    <a:pt x="48600" y="22828"/>
                    <a:pt x="49886" y="22296"/>
                  </a:cubicBezTo>
                  <a:close/>
                  <a:moveTo>
                    <a:pt x="20475" y="13918"/>
                  </a:moveTo>
                  <a:cubicBezTo>
                    <a:pt x="20720" y="13985"/>
                    <a:pt x="20968" y="14054"/>
                    <a:pt x="21218" y="14127"/>
                  </a:cubicBezTo>
                  <a:lnTo>
                    <a:pt x="21219" y="14127"/>
                  </a:lnTo>
                  <a:cubicBezTo>
                    <a:pt x="22265" y="15897"/>
                    <a:pt x="23782" y="17534"/>
                    <a:pt x="24979" y="19160"/>
                  </a:cubicBezTo>
                  <a:cubicBezTo>
                    <a:pt x="26409" y="21107"/>
                    <a:pt x="27816" y="23071"/>
                    <a:pt x="29199" y="25052"/>
                  </a:cubicBezTo>
                  <a:cubicBezTo>
                    <a:pt x="30581" y="27035"/>
                    <a:pt x="31937" y="29034"/>
                    <a:pt x="33269" y="31050"/>
                  </a:cubicBezTo>
                  <a:cubicBezTo>
                    <a:pt x="33874" y="31967"/>
                    <a:pt x="34473" y="32886"/>
                    <a:pt x="35069" y="33809"/>
                  </a:cubicBezTo>
                  <a:cubicBezTo>
                    <a:pt x="35425" y="34364"/>
                    <a:pt x="35780" y="34920"/>
                    <a:pt x="36133" y="35475"/>
                  </a:cubicBezTo>
                  <a:lnTo>
                    <a:pt x="36486" y="36032"/>
                  </a:lnTo>
                  <a:cubicBezTo>
                    <a:pt x="36496" y="36074"/>
                    <a:pt x="36508" y="36115"/>
                    <a:pt x="36522" y="36155"/>
                  </a:cubicBezTo>
                  <a:cubicBezTo>
                    <a:pt x="33879" y="32306"/>
                    <a:pt x="31050" y="28568"/>
                    <a:pt x="28325" y="24779"/>
                  </a:cubicBezTo>
                  <a:cubicBezTo>
                    <a:pt x="25722" y="21160"/>
                    <a:pt x="23203" y="17449"/>
                    <a:pt x="20475" y="13918"/>
                  </a:cubicBezTo>
                  <a:close/>
                  <a:moveTo>
                    <a:pt x="37953" y="37630"/>
                  </a:moveTo>
                  <a:cubicBezTo>
                    <a:pt x="37851" y="37834"/>
                    <a:pt x="37753" y="38038"/>
                    <a:pt x="37661" y="38245"/>
                  </a:cubicBezTo>
                  <a:cubicBezTo>
                    <a:pt x="37630" y="38236"/>
                    <a:pt x="37597" y="38231"/>
                    <a:pt x="37565" y="38231"/>
                  </a:cubicBezTo>
                  <a:cubicBezTo>
                    <a:pt x="37533" y="38231"/>
                    <a:pt x="37500" y="38236"/>
                    <a:pt x="37470" y="38245"/>
                  </a:cubicBezTo>
                  <a:cubicBezTo>
                    <a:pt x="37633" y="38041"/>
                    <a:pt x="37793" y="37835"/>
                    <a:pt x="37953" y="37630"/>
                  </a:cubicBezTo>
                  <a:close/>
                  <a:moveTo>
                    <a:pt x="36509" y="38717"/>
                  </a:moveTo>
                  <a:cubicBezTo>
                    <a:pt x="36518" y="38717"/>
                    <a:pt x="36527" y="38717"/>
                    <a:pt x="36536" y="38717"/>
                  </a:cubicBezTo>
                  <a:cubicBezTo>
                    <a:pt x="36609" y="38809"/>
                    <a:pt x="36720" y="38864"/>
                    <a:pt x="36837" y="38865"/>
                  </a:cubicBezTo>
                  <a:cubicBezTo>
                    <a:pt x="36596" y="38971"/>
                    <a:pt x="36282" y="39011"/>
                    <a:pt x="35935" y="39011"/>
                  </a:cubicBezTo>
                  <a:cubicBezTo>
                    <a:pt x="35451" y="39011"/>
                    <a:pt x="34904" y="38934"/>
                    <a:pt x="34409" y="38856"/>
                  </a:cubicBezTo>
                  <a:cubicBezTo>
                    <a:pt x="35105" y="38764"/>
                    <a:pt x="35807" y="38717"/>
                    <a:pt x="36509" y="38717"/>
                  </a:cubicBezTo>
                  <a:close/>
                  <a:moveTo>
                    <a:pt x="15183" y="13113"/>
                  </a:moveTo>
                  <a:cubicBezTo>
                    <a:pt x="16769" y="13113"/>
                    <a:pt x="18319" y="13366"/>
                    <a:pt x="19934" y="13775"/>
                  </a:cubicBezTo>
                  <a:cubicBezTo>
                    <a:pt x="22531" y="17699"/>
                    <a:pt x="25404" y="21460"/>
                    <a:pt x="28149" y="25276"/>
                  </a:cubicBezTo>
                  <a:cubicBezTo>
                    <a:pt x="30879" y="29073"/>
                    <a:pt x="33528" y="32953"/>
                    <a:pt x="36351" y="36684"/>
                  </a:cubicBezTo>
                  <a:cubicBezTo>
                    <a:pt x="34542" y="35843"/>
                    <a:pt x="32568" y="35460"/>
                    <a:pt x="30570" y="35460"/>
                  </a:cubicBezTo>
                  <a:cubicBezTo>
                    <a:pt x="26406" y="35460"/>
                    <a:pt x="22142" y="37123"/>
                    <a:pt x="19074" y="39757"/>
                  </a:cubicBezTo>
                  <a:cubicBezTo>
                    <a:pt x="13793" y="32214"/>
                    <a:pt x="8154" y="24943"/>
                    <a:pt x="2157" y="17945"/>
                  </a:cubicBezTo>
                  <a:lnTo>
                    <a:pt x="2159" y="17945"/>
                  </a:lnTo>
                  <a:cubicBezTo>
                    <a:pt x="5055" y="16227"/>
                    <a:pt x="8015" y="14530"/>
                    <a:pt x="11283" y="13642"/>
                  </a:cubicBezTo>
                  <a:cubicBezTo>
                    <a:pt x="12638" y="13273"/>
                    <a:pt x="13922" y="13113"/>
                    <a:pt x="15183" y="13113"/>
                  </a:cubicBezTo>
                  <a:close/>
                  <a:moveTo>
                    <a:pt x="2578" y="20435"/>
                  </a:moveTo>
                  <a:cubicBezTo>
                    <a:pt x="8168" y="27062"/>
                    <a:pt x="13443" y="33937"/>
                    <a:pt x="18402" y="41058"/>
                  </a:cubicBezTo>
                  <a:cubicBezTo>
                    <a:pt x="18543" y="41262"/>
                    <a:pt x="18758" y="41377"/>
                    <a:pt x="18977" y="41377"/>
                  </a:cubicBezTo>
                  <a:cubicBezTo>
                    <a:pt x="19133" y="41377"/>
                    <a:pt x="19292" y="41318"/>
                    <a:pt x="19427" y="41190"/>
                  </a:cubicBezTo>
                  <a:cubicBezTo>
                    <a:pt x="21632" y="39103"/>
                    <a:pt x="24333" y="37693"/>
                    <a:pt x="27314" y="37090"/>
                  </a:cubicBezTo>
                  <a:cubicBezTo>
                    <a:pt x="28284" y="36894"/>
                    <a:pt x="29226" y="36809"/>
                    <a:pt x="30154" y="36809"/>
                  </a:cubicBezTo>
                  <a:cubicBezTo>
                    <a:pt x="30890" y="36809"/>
                    <a:pt x="31618" y="36863"/>
                    <a:pt x="32345" y="36959"/>
                  </a:cubicBezTo>
                  <a:cubicBezTo>
                    <a:pt x="32139" y="36996"/>
                    <a:pt x="31934" y="37038"/>
                    <a:pt x="31726" y="37085"/>
                  </a:cubicBezTo>
                  <a:cubicBezTo>
                    <a:pt x="29702" y="37535"/>
                    <a:pt x="27672" y="38191"/>
                    <a:pt x="25741" y="38939"/>
                  </a:cubicBezTo>
                  <a:cubicBezTo>
                    <a:pt x="24060" y="39590"/>
                    <a:pt x="22425" y="40379"/>
                    <a:pt x="20975" y="41459"/>
                  </a:cubicBezTo>
                  <a:cubicBezTo>
                    <a:pt x="20335" y="41934"/>
                    <a:pt x="18892" y="42836"/>
                    <a:pt x="18616" y="43758"/>
                  </a:cubicBezTo>
                  <a:cubicBezTo>
                    <a:pt x="15797" y="39642"/>
                    <a:pt x="12269" y="35871"/>
                    <a:pt x="9131" y="31993"/>
                  </a:cubicBezTo>
                  <a:cubicBezTo>
                    <a:pt x="7537" y="30022"/>
                    <a:pt x="5941" y="28055"/>
                    <a:pt x="4343" y="26088"/>
                  </a:cubicBezTo>
                  <a:cubicBezTo>
                    <a:pt x="3509" y="25063"/>
                    <a:pt x="2360" y="24025"/>
                    <a:pt x="1726" y="22872"/>
                  </a:cubicBezTo>
                  <a:lnTo>
                    <a:pt x="1290" y="22336"/>
                  </a:lnTo>
                  <a:cubicBezTo>
                    <a:pt x="1365" y="21812"/>
                    <a:pt x="1612" y="21399"/>
                    <a:pt x="2027" y="21097"/>
                  </a:cubicBezTo>
                  <a:cubicBezTo>
                    <a:pt x="2191" y="20870"/>
                    <a:pt x="2390" y="20654"/>
                    <a:pt x="2578" y="20435"/>
                  </a:cubicBezTo>
                  <a:close/>
                  <a:moveTo>
                    <a:pt x="34214" y="37438"/>
                  </a:moveTo>
                  <a:cubicBezTo>
                    <a:pt x="34480" y="37438"/>
                    <a:pt x="34745" y="37450"/>
                    <a:pt x="35009" y="37476"/>
                  </a:cubicBezTo>
                  <a:cubicBezTo>
                    <a:pt x="35056" y="37488"/>
                    <a:pt x="35104" y="37502"/>
                    <a:pt x="35153" y="37514"/>
                  </a:cubicBezTo>
                  <a:cubicBezTo>
                    <a:pt x="32341" y="37733"/>
                    <a:pt x="29659" y="38637"/>
                    <a:pt x="27141" y="39965"/>
                  </a:cubicBezTo>
                  <a:cubicBezTo>
                    <a:pt x="25564" y="40797"/>
                    <a:pt x="24060" y="41771"/>
                    <a:pt x="22625" y="42823"/>
                  </a:cubicBezTo>
                  <a:cubicBezTo>
                    <a:pt x="22053" y="43241"/>
                    <a:pt x="21266" y="44080"/>
                    <a:pt x="20621" y="44360"/>
                  </a:cubicBezTo>
                  <a:cubicBezTo>
                    <a:pt x="20405" y="44454"/>
                    <a:pt x="20198" y="44493"/>
                    <a:pt x="19997" y="44493"/>
                  </a:cubicBezTo>
                  <a:cubicBezTo>
                    <a:pt x="19802" y="44493"/>
                    <a:pt x="19613" y="44456"/>
                    <a:pt x="19427" y="44400"/>
                  </a:cubicBezTo>
                  <a:cubicBezTo>
                    <a:pt x="19434" y="44391"/>
                    <a:pt x="19440" y="44386"/>
                    <a:pt x="19448" y="44377"/>
                  </a:cubicBezTo>
                  <a:cubicBezTo>
                    <a:pt x="19593" y="44198"/>
                    <a:pt x="19599" y="43995"/>
                    <a:pt x="19448" y="43814"/>
                  </a:cubicBezTo>
                  <a:lnTo>
                    <a:pt x="19430" y="43792"/>
                  </a:lnTo>
                  <a:cubicBezTo>
                    <a:pt x="19697" y="43721"/>
                    <a:pt x="19911" y="43553"/>
                    <a:pt x="20074" y="43287"/>
                  </a:cubicBezTo>
                  <a:cubicBezTo>
                    <a:pt x="20320" y="43038"/>
                    <a:pt x="20576" y="42801"/>
                    <a:pt x="20843" y="42573"/>
                  </a:cubicBezTo>
                  <a:cubicBezTo>
                    <a:pt x="21485" y="42027"/>
                    <a:pt x="22180" y="41552"/>
                    <a:pt x="22907" y="41126"/>
                  </a:cubicBezTo>
                  <a:cubicBezTo>
                    <a:pt x="24188" y="40374"/>
                    <a:pt x="25559" y="39793"/>
                    <a:pt x="26955" y="39291"/>
                  </a:cubicBezTo>
                  <a:cubicBezTo>
                    <a:pt x="29199" y="38484"/>
                    <a:pt x="31750" y="37438"/>
                    <a:pt x="34214" y="37438"/>
                  </a:cubicBezTo>
                  <a:close/>
                  <a:moveTo>
                    <a:pt x="34842" y="0"/>
                  </a:moveTo>
                  <a:cubicBezTo>
                    <a:pt x="34343" y="0"/>
                    <a:pt x="33867" y="188"/>
                    <a:pt x="33507" y="630"/>
                  </a:cubicBezTo>
                  <a:cubicBezTo>
                    <a:pt x="31447" y="1151"/>
                    <a:pt x="29512" y="2015"/>
                    <a:pt x="27862" y="3526"/>
                  </a:cubicBezTo>
                  <a:cubicBezTo>
                    <a:pt x="27217" y="4115"/>
                    <a:pt x="26496" y="4800"/>
                    <a:pt x="25773" y="5555"/>
                  </a:cubicBezTo>
                  <a:cubicBezTo>
                    <a:pt x="23620" y="7604"/>
                    <a:pt x="21769" y="10148"/>
                    <a:pt x="20875" y="12916"/>
                  </a:cubicBezTo>
                  <a:cubicBezTo>
                    <a:pt x="19359" y="12052"/>
                    <a:pt x="17538" y="11727"/>
                    <a:pt x="15721" y="11727"/>
                  </a:cubicBezTo>
                  <a:cubicBezTo>
                    <a:pt x="14356" y="11727"/>
                    <a:pt x="12994" y="11911"/>
                    <a:pt x="11766" y="12185"/>
                  </a:cubicBezTo>
                  <a:cubicBezTo>
                    <a:pt x="7819" y="13067"/>
                    <a:pt x="4277" y="15176"/>
                    <a:pt x="838" y="17217"/>
                  </a:cubicBezTo>
                  <a:cubicBezTo>
                    <a:pt x="458" y="17444"/>
                    <a:pt x="436" y="17923"/>
                    <a:pt x="707" y="18237"/>
                  </a:cubicBezTo>
                  <a:cubicBezTo>
                    <a:pt x="1244" y="18859"/>
                    <a:pt x="1774" y="19488"/>
                    <a:pt x="2305" y="20116"/>
                  </a:cubicBezTo>
                  <a:cubicBezTo>
                    <a:pt x="1441" y="20484"/>
                    <a:pt x="862" y="21064"/>
                    <a:pt x="197" y="21811"/>
                  </a:cubicBezTo>
                  <a:cubicBezTo>
                    <a:pt x="77" y="21947"/>
                    <a:pt x="0" y="22200"/>
                    <a:pt x="127" y="22363"/>
                  </a:cubicBezTo>
                  <a:cubicBezTo>
                    <a:pt x="2951" y="26054"/>
                    <a:pt x="5928" y="29634"/>
                    <a:pt x="8843" y="33254"/>
                  </a:cubicBezTo>
                  <a:cubicBezTo>
                    <a:pt x="11749" y="36861"/>
                    <a:pt x="14485" y="40794"/>
                    <a:pt x="17652" y="44182"/>
                  </a:cubicBezTo>
                  <a:cubicBezTo>
                    <a:pt x="17664" y="44208"/>
                    <a:pt x="17679" y="44232"/>
                    <a:pt x="17699" y="44255"/>
                  </a:cubicBezTo>
                  <a:cubicBezTo>
                    <a:pt x="18282" y="44908"/>
                    <a:pt x="19219" y="45924"/>
                    <a:pt x="20167" y="45924"/>
                  </a:cubicBezTo>
                  <a:cubicBezTo>
                    <a:pt x="20277" y="45924"/>
                    <a:pt x="20387" y="45910"/>
                    <a:pt x="20497" y="45881"/>
                  </a:cubicBezTo>
                  <a:cubicBezTo>
                    <a:pt x="21148" y="45708"/>
                    <a:pt x="21757" y="44978"/>
                    <a:pt x="22286" y="44585"/>
                  </a:cubicBezTo>
                  <a:cubicBezTo>
                    <a:pt x="23162" y="43935"/>
                    <a:pt x="24053" y="43304"/>
                    <a:pt x="24965" y="42705"/>
                  </a:cubicBezTo>
                  <a:cubicBezTo>
                    <a:pt x="27366" y="41130"/>
                    <a:pt x="29934" y="39829"/>
                    <a:pt x="32678" y="39174"/>
                  </a:cubicBezTo>
                  <a:cubicBezTo>
                    <a:pt x="32752" y="39177"/>
                    <a:pt x="32826" y="39174"/>
                    <a:pt x="32900" y="39178"/>
                  </a:cubicBezTo>
                  <a:cubicBezTo>
                    <a:pt x="34054" y="39233"/>
                    <a:pt x="35153" y="39648"/>
                    <a:pt x="36288" y="39715"/>
                  </a:cubicBezTo>
                  <a:cubicBezTo>
                    <a:pt x="36337" y="39718"/>
                    <a:pt x="36385" y="39720"/>
                    <a:pt x="36433" y="39720"/>
                  </a:cubicBezTo>
                  <a:cubicBezTo>
                    <a:pt x="37209" y="39720"/>
                    <a:pt x="37750" y="39337"/>
                    <a:pt x="37827" y="38540"/>
                  </a:cubicBezTo>
                  <a:cubicBezTo>
                    <a:pt x="39593" y="36201"/>
                    <a:pt x="41115" y="33792"/>
                    <a:pt x="43273" y="31744"/>
                  </a:cubicBezTo>
                  <a:cubicBezTo>
                    <a:pt x="44449" y="30626"/>
                    <a:pt x="45716" y="29608"/>
                    <a:pt x="47060" y="28698"/>
                  </a:cubicBezTo>
                  <a:cubicBezTo>
                    <a:pt x="47079" y="28686"/>
                    <a:pt x="47099" y="28675"/>
                    <a:pt x="47118" y="28662"/>
                  </a:cubicBezTo>
                  <a:cubicBezTo>
                    <a:pt x="48826" y="27633"/>
                    <a:pt x="50637" y="26785"/>
                    <a:pt x="52524" y="26133"/>
                  </a:cubicBezTo>
                  <a:cubicBezTo>
                    <a:pt x="52902" y="26003"/>
                    <a:pt x="53156" y="25447"/>
                    <a:pt x="52785" y="25145"/>
                  </a:cubicBezTo>
                  <a:cubicBezTo>
                    <a:pt x="52171" y="24648"/>
                    <a:pt x="51613" y="24099"/>
                    <a:pt x="50959" y="23696"/>
                  </a:cubicBezTo>
                  <a:cubicBezTo>
                    <a:pt x="51006" y="23680"/>
                    <a:pt x="51050" y="23660"/>
                    <a:pt x="51097" y="23645"/>
                  </a:cubicBezTo>
                  <a:cubicBezTo>
                    <a:pt x="51251" y="23594"/>
                    <a:pt x="51309" y="23468"/>
                    <a:pt x="51300" y="23347"/>
                  </a:cubicBezTo>
                  <a:cubicBezTo>
                    <a:pt x="51345" y="23292"/>
                    <a:pt x="51376" y="23227"/>
                    <a:pt x="51391" y="23158"/>
                  </a:cubicBezTo>
                  <a:cubicBezTo>
                    <a:pt x="51657" y="23086"/>
                    <a:pt x="51868" y="22805"/>
                    <a:pt x="51676" y="22507"/>
                  </a:cubicBezTo>
                  <a:cubicBezTo>
                    <a:pt x="51561" y="22326"/>
                    <a:pt x="51447" y="22144"/>
                    <a:pt x="51333" y="21962"/>
                  </a:cubicBezTo>
                  <a:cubicBezTo>
                    <a:pt x="51345" y="21962"/>
                    <a:pt x="51359" y="21961"/>
                    <a:pt x="51371" y="21961"/>
                  </a:cubicBezTo>
                  <a:cubicBezTo>
                    <a:pt x="51374" y="21961"/>
                    <a:pt x="51377" y="21961"/>
                    <a:pt x="51379" y="21961"/>
                  </a:cubicBezTo>
                  <a:cubicBezTo>
                    <a:pt x="51539" y="21961"/>
                    <a:pt x="51585" y="21737"/>
                    <a:pt x="51453" y="21658"/>
                  </a:cubicBezTo>
                  <a:cubicBezTo>
                    <a:pt x="51333" y="21585"/>
                    <a:pt x="51198" y="21544"/>
                    <a:pt x="51056" y="21524"/>
                  </a:cubicBezTo>
                  <a:cubicBezTo>
                    <a:pt x="50796" y="21108"/>
                    <a:pt x="50546" y="20689"/>
                    <a:pt x="50290" y="20269"/>
                  </a:cubicBezTo>
                  <a:cubicBezTo>
                    <a:pt x="50030" y="19581"/>
                    <a:pt x="49589" y="18953"/>
                    <a:pt x="49191" y="18312"/>
                  </a:cubicBezTo>
                  <a:cubicBezTo>
                    <a:pt x="48421" y="17077"/>
                    <a:pt x="47572" y="15893"/>
                    <a:pt x="46728" y="14709"/>
                  </a:cubicBezTo>
                  <a:cubicBezTo>
                    <a:pt x="45005" y="12292"/>
                    <a:pt x="43280" y="9876"/>
                    <a:pt x="41551" y="7464"/>
                  </a:cubicBezTo>
                  <a:cubicBezTo>
                    <a:pt x="40019" y="5325"/>
                    <a:pt x="38618" y="2783"/>
                    <a:pt x="36781" y="897"/>
                  </a:cubicBezTo>
                  <a:cubicBezTo>
                    <a:pt x="36255" y="356"/>
                    <a:pt x="35527" y="0"/>
                    <a:pt x="3484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34"/>
            <p:cNvSpPr/>
            <p:nvPr/>
          </p:nvSpPr>
          <p:spPr>
            <a:xfrm>
              <a:off x="2990175" y="381350"/>
              <a:ext cx="254450" cy="209600"/>
            </a:xfrm>
            <a:custGeom>
              <a:avLst/>
              <a:gdLst/>
              <a:ahLst/>
              <a:cxnLst/>
              <a:rect l="l" t="t" r="r" b="b"/>
              <a:pathLst>
                <a:path w="10178" h="8384" extrusionOk="0">
                  <a:moveTo>
                    <a:pt x="9489" y="1"/>
                  </a:moveTo>
                  <a:cubicBezTo>
                    <a:pt x="9460" y="1"/>
                    <a:pt x="9430" y="3"/>
                    <a:pt x="9398" y="7"/>
                  </a:cubicBezTo>
                  <a:cubicBezTo>
                    <a:pt x="5315" y="589"/>
                    <a:pt x="1324" y="4315"/>
                    <a:pt x="48" y="8144"/>
                  </a:cubicBezTo>
                  <a:cubicBezTo>
                    <a:pt x="1" y="8286"/>
                    <a:pt x="119" y="8384"/>
                    <a:pt x="239" y="8384"/>
                  </a:cubicBezTo>
                  <a:cubicBezTo>
                    <a:pt x="302" y="8384"/>
                    <a:pt x="366" y="8357"/>
                    <a:pt x="406" y="8294"/>
                  </a:cubicBezTo>
                  <a:cubicBezTo>
                    <a:pt x="1475" y="6637"/>
                    <a:pt x="2632" y="5068"/>
                    <a:pt x="4157" y="3799"/>
                  </a:cubicBezTo>
                  <a:cubicBezTo>
                    <a:pt x="5839" y="2399"/>
                    <a:pt x="7661" y="1727"/>
                    <a:pt x="9647" y="909"/>
                  </a:cubicBezTo>
                  <a:cubicBezTo>
                    <a:pt x="10177" y="691"/>
                    <a:pt x="10017" y="1"/>
                    <a:pt x="94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34"/>
            <p:cNvSpPr/>
            <p:nvPr/>
          </p:nvSpPr>
          <p:spPr>
            <a:xfrm>
              <a:off x="3026350" y="441550"/>
              <a:ext cx="247225" cy="201350"/>
            </a:xfrm>
            <a:custGeom>
              <a:avLst/>
              <a:gdLst/>
              <a:ahLst/>
              <a:cxnLst/>
              <a:rect l="l" t="t" r="r" b="b"/>
              <a:pathLst>
                <a:path w="9889" h="8054" extrusionOk="0">
                  <a:moveTo>
                    <a:pt x="9472" y="1"/>
                  </a:moveTo>
                  <a:cubicBezTo>
                    <a:pt x="9466" y="1"/>
                    <a:pt x="9460" y="1"/>
                    <a:pt x="9454" y="1"/>
                  </a:cubicBezTo>
                  <a:cubicBezTo>
                    <a:pt x="5735" y="204"/>
                    <a:pt x="1142" y="4281"/>
                    <a:pt x="59" y="7752"/>
                  </a:cubicBezTo>
                  <a:cubicBezTo>
                    <a:pt x="0" y="7941"/>
                    <a:pt x="141" y="8053"/>
                    <a:pt x="292" y="8053"/>
                  </a:cubicBezTo>
                  <a:cubicBezTo>
                    <a:pt x="375" y="8053"/>
                    <a:pt x="460" y="8019"/>
                    <a:pt x="517" y="7945"/>
                  </a:cubicBezTo>
                  <a:cubicBezTo>
                    <a:pt x="1756" y="6329"/>
                    <a:pt x="2771" y="4701"/>
                    <a:pt x="4382" y="3401"/>
                  </a:cubicBezTo>
                  <a:cubicBezTo>
                    <a:pt x="6005" y="2092"/>
                    <a:pt x="7844" y="1590"/>
                    <a:pt x="9618" y="609"/>
                  </a:cubicBezTo>
                  <a:cubicBezTo>
                    <a:pt x="9889" y="460"/>
                    <a:pt x="9783" y="1"/>
                    <a:pt x="94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34"/>
            <p:cNvSpPr/>
            <p:nvPr/>
          </p:nvSpPr>
          <p:spPr>
            <a:xfrm>
              <a:off x="3172850" y="661350"/>
              <a:ext cx="224850" cy="198300"/>
            </a:xfrm>
            <a:custGeom>
              <a:avLst/>
              <a:gdLst/>
              <a:ahLst/>
              <a:cxnLst/>
              <a:rect l="l" t="t" r="r" b="b"/>
              <a:pathLst>
                <a:path w="8994" h="7932" extrusionOk="0">
                  <a:moveTo>
                    <a:pt x="8456" y="0"/>
                  </a:moveTo>
                  <a:cubicBezTo>
                    <a:pt x="8425" y="0"/>
                    <a:pt x="8392" y="4"/>
                    <a:pt x="8358" y="11"/>
                  </a:cubicBezTo>
                  <a:cubicBezTo>
                    <a:pt x="5106" y="738"/>
                    <a:pt x="1076" y="4402"/>
                    <a:pt x="60" y="7579"/>
                  </a:cubicBezTo>
                  <a:cubicBezTo>
                    <a:pt x="1" y="7765"/>
                    <a:pt x="174" y="7931"/>
                    <a:pt x="343" y="7931"/>
                  </a:cubicBezTo>
                  <a:cubicBezTo>
                    <a:pt x="409" y="7931"/>
                    <a:pt x="474" y="7907"/>
                    <a:pt x="524" y="7849"/>
                  </a:cubicBezTo>
                  <a:cubicBezTo>
                    <a:pt x="1689" y="6518"/>
                    <a:pt x="2590" y="5030"/>
                    <a:pt x="3913" y="3818"/>
                  </a:cubicBezTo>
                  <a:cubicBezTo>
                    <a:pt x="5371" y="2483"/>
                    <a:pt x="7047" y="1783"/>
                    <a:pt x="8657" y="718"/>
                  </a:cubicBezTo>
                  <a:cubicBezTo>
                    <a:pt x="8993" y="494"/>
                    <a:pt x="8826" y="0"/>
                    <a:pt x="84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34"/>
            <p:cNvSpPr/>
            <p:nvPr/>
          </p:nvSpPr>
          <p:spPr>
            <a:xfrm>
              <a:off x="3219000" y="725650"/>
              <a:ext cx="226500" cy="215375"/>
            </a:xfrm>
            <a:custGeom>
              <a:avLst/>
              <a:gdLst/>
              <a:ahLst/>
              <a:cxnLst/>
              <a:rect l="l" t="t" r="r" b="b"/>
              <a:pathLst>
                <a:path w="9060" h="8615" extrusionOk="0">
                  <a:moveTo>
                    <a:pt x="8466" y="1"/>
                  </a:moveTo>
                  <a:cubicBezTo>
                    <a:pt x="8403" y="1"/>
                    <a:pt x="8336" y="16"/>
                    <a:pt x="8267" y="50"/>
                  </a:cubicBezTo>
                  <a:cubicBezTo>
                    <a:pt x="6348" y="1017"/>
                    <a:pt x="4571" y="2396"/>
                    <a:pt x="3025" y="3882"/>
                  </a:cubicBezTo>
                  <a:cubicBezTo>
                    <a:pt x="1836" y="5024"/>
                    <a:pt x="0" y="6568"/>
                    <a:pt x="62" y="8367"/>
                  </a:cubicBezTo>
                  <a:cubicBezTo>
                    <a:pt x="66" y="8507"/>
                    <a:pt x="206" y="8614"/>
                    <a:pt x="335" y="8614"/>
                  </a:cubicBezTo>
                  <a:cubicBezTo>
                    <a:pt x="409" y="8614"/>
                    <a:pt x="480" y="8578"/>
                    <a:pt x="518" y="8491"/>
                  </a:cubicBezTo>
                  <a:cubicBezTo>
                    <a:pt x="2016" y="5007"/>
                    <a:pt x="5594" y="2708"/>
                    <a:pt x="8679" y="755"/>
                  </a:cubicBezTo>
                  <a:cubicBezTo>
                    <a:pt x="9059" y="514"/>
                    <a:pt x="8832" y="1"/>
                    <a:pt x="84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34"/>
            <p:cNvSpPr/>
            <p:nvPr/>
          </p:nvSpPr>
          <p:spPr>
            <a:xfrm>
              <a:off x="2528200" y="658025"/>
              <a:ext cx="405900" cy="260600"/>
            </a:xfrm>
            <a:custGeom>
              <a:avLst/>
              <a:gdLst/>
              <a:ahLst/>
              <a:cxnLst/>
              <a:rect l="l" t="t" r="r" b="b"/>
              <a:pathLst>
                <a:path w="16236" h="10424" extrusionOk="0">
                  <a:moveTo>
                    <a:pt x="1382" y="2708"/>
                  </a:moveTo>
                  <a:cubicBezTo>
                    <a:pt x="2705" y="4465"/>
                    <a:pt x="4361" y="5818"/>
                    <a:pt x="5564" y="7549"/>
                  </a:cubicBezTo>
                  <a:cubicBezTo>
                    <a:pt x="5049" y="7000"/>
                    <a:pt x="4518" y="6467"/>
                    <a:pt x="3972" y="5947"/>
                  </a:cubicBezTo>
                  <a:cubicBezTo>
                    <a:pt x="3369" y="5370"/>
                    <a:pt x="2751" y="4825"/>
                    <a:pt x="2113" y="4299"/>
                  </a:cubicBezTo>
                  <a:cubicBezTo>
                    <a:pt x="2286" y="4264"/>
                    <a:pt x="2405" y="4031"/>
                    <a:pt x="2251" y="3877"/>
                  </a:cubicBezTo>
                  <a:cubicBezTo>
                    <a:pt x="1869" y="3498"/>
                    <a:pt x="1454" y="3168"/>
                    <a:pt x="1030" y="2840"/>
                  </a:cubicBezTo>
                  <a:lnTo>
                    <a:pt x="1382" y="2708"/>
                  </a:lnTo>
                  <a:close/>
                  <a:moveTo>
                    <a:pt x="9295" y="739"/>
                  </a:moveTo>
                  <a:cubicBezTo>
                    <a:pt x="10900" y="739"/>
                    <a:pt x="11714" y="2042"/>
                    <a:pt x="12738" y="3153"/>
                  </a:cubicBezTo>
                  <a:cubicBezTo>
                    <a:pt x="13607" y="4096"/>
                    <a:pt x="14464" y="5049"/>
                    <a:pt x="15310" y="6013"/>
                  </a:cubicBezTo>
                  <a:cubicBezTo>
                    <a:pt x="13936" y="6363"/>
                    <a:pt x="12589" y="6790"/>
                    <a:pt x="11275" y="7331"/>
                  </a:cubicBezTo>
                  <a:cubicBezTo>
                    <a:pt x="10703" y="7567"/>
                    <a:pt x="10139" y="7820"/>
                    <a:pt x="9583" y="8091"/>
                  </a:cubicBezTo>
                  <a:cubicBezTo>
                    <a:pt x="9104" y="8323"/>
                    <a:pt x="7997" y="9216"/>
                    <a:pt x="7494" y="9216"/>
                  </a:cubicBezTo>
                  <a:cubicBezTo>
                    <a:pt x="7280" y="9214"/>
                    <a:pt x="7087" y="9143"/>
                    <a:pt x="6911" y="9028"/>
                  </a:cubicBezTo>
                  <a:cubicBezTo>
                    <a:pt x="5976" y="6497"/>
                    <a:pt x="3660" y="4237"/>
                    <a:pt x="1564" y="2642"/>
                  </a:cubicBezTo>
                  <a:cubicBezTo>
                    <a:pt x="3992" y="1737"/>
                    <a:pt x="6804" y="749"/>
                    <a:pt x="9284" y="739"/>
                  </a:cubicBezTo>
                  <a:cubicBezTo>
                    <a:pt x="9288" y="739"/>
                    <a:pt x="9291" y="739"/>
                    <a:pt x="9295" y="739"/>
                  </a:cubicBezTo>
                  <a:close/>
                  <a:moveTo>
                    <a:pt x="9522" y="0"/>
                  </a:moveTo>
                  <a:cubicBezTo>
                    <a:pt x="8353" y="0"/>
                    <a:pt x="6970" y="475"/>
                    <a:pt x="5977" y="700"/>
                  </a:cubicBezTo>
                  <a:cubicBezTo>
                    <a:pt x="4041" y="1140"/>
                    <a:pt x="2155" y="1729"/>
                    <a:pt x="300" y="2432"/>
                  </a:cubicBezTo>
                  <a:cubicBezTo>
                    <a:pt x="25" y="2536"/>
                    <a:pt x="1" y="2846"/>
                    <a:pt x="223" y="3018"/>
                  </a:cubicBezTo>
                  <a:cubicBezTo>
                    <a:pt x="702" y="3388"/>
                    <a:pt x="1169" y="3763"/>
                    <a:pt x="1673" y="4093"/>
                  </a:cubicBezTo>
                  <a:cubicBezTo>
                    <a:pt x="3491" y="5760"/>
                    <a:pt x="5144" y="7550"/>
                    <a:pt x="6623" y="9541"/>
                  </a:cubicBezTo>
                  <a:cubicBezTo>
                    <a:pt x="6713" y="9781"/>
                    <a:pt x="6797" y="10028"/>
                    <a:pt x="6867" y="10287"/>
                  </a:cubicBezTo>
                  <a:cubicBezTo>
                    <a:pt x="6892" y="10382"/>
                    <a:pt x="6963" y="10423"/>
                    <a:pt x="7035" y="10423"/>
                  </a:cubicBezTo>
                  <a:cubicBezTo>
                    <a:pt x="7146" y="10423"/>
                    <a:pt x="7261" y="10329"/>
                    <a:pt x="7234" y="10186"/>
                  </a:cubicBezTo>
                  <a:cubicBezTo>
                    <a:pt x="7224" y="10130"/>
                    <a:pt x="7207" y="10076"/>
                    <a:pt x="7196" y="10021"/>
                  </a:cubicBezTo>
                  <a:cubicBezTo>
                    <a:pt x="7219" y="10016"/>
                    <a:pt x="7243" y="10009"/>
                    <a:pt x="7264" y="9998"/>
                  </a:cubicBezTo>
                  <a:cubicBezTo>
                    <a:pt x="9998" y="8390"/>
                    <a:pt x="12869" y="7216"/>
                    <a:pt x="15954" y="6481"/>
                  </a:cubicBezTo>
                  <a:cubicBezTo>
                    <a:pt x="16193" y="6424"/>
                    <a:pt x="16235" y="6133"/>
                    <a:pt x="16091" y="5967"/>
                  </a:cubicBezTo>
                  <a:cubicBezTo>
                    <a:pt x="14926" y="4637"/>
                    <a:pt x="13744" y="3322"/>
                    <a:pt x="12545" y="2023"/>
                  </a:cubicBezTo>
                  <a:cubicBezTo>
                    <a:pt x="11928" y="1357"/>
                    <a:pt x="11266" y="350"/>
                    <a:pt x="10341" y="98"/>
                  </a:cubicBezTo>
                  <a:cubicBezTo>
                    <a:pt x="10087" y="29"/>
                    <a:pt x="9811" y="0"/>
                    <a:pt x="95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34"/>
            <p:cNvSpPr/>
            <p:nvPr/>
          </p:nvSpPr>
          <p:spPr>
            <a:xfrm>
              <a:off x="2739725" y="878000"/>
              <a:ext cx="265375" cy="114400"/>
            </a:xfrm>
            <a:custGeom>
              <a:avLst/>
              <a:gdLst/>
              <a:ahLst/>
              <a:cxnLst/>
              <a:rect l="l" t="t" r="r" b="b"/>
              <a:pathLst>
                <a:path w="10615" h="4576" extrusionOk="0">
                  <a:moveTo>
                    <a:pt x="8807" y="0"/>
                  </a:moveTo>
                  <a:cubicBezTo>
                    <a:pt x="5620" y="0"/>
                    <a:pt x="1581" y="1966"/>
                    <a:pt x="54" y="4386"/>
                  </a:cubicBezTo>
                  <a:cubicBezTo>
                    <a:pt x="1" y="4471"/>
                    <a:pt x="79" y="4576"/>
                    <a:pt x="166" y="4576"/>
                  </a:cubicBezTo>
                  <a:cubicBezTo>
                    <a:pt x="186" y="4576"/>
                    <a:pt x="207" y="4570"/>
                    <a:pt x="226" y="4558"/>
                  </a:cubicBezTo>
                  <a:cubicBezTo>
                    <a:pt x="1875" y="3508"/>
                    <a:pt x="3258" y="2278"/>
                    <a:pt x="5131" y="1591"/>
                  </a:cubicBezTo>
                  <a:cubicBezTo>
                    <a:pt x="6861" y="957"/>
                    <a:pt x="8587" y="1026"/>
                    <a:pt x="10351" y="694"/>
                  </a:cubicBezTo>
                  <a:cubicBezTo>
                    <a:pt x="10615" y="644"/>
                    <a:pt x="10595" y="242"/>
                    <a:pt x="10351" y="180"/>
                  </a:cubicBezTo>
                  <a:cubicBezTo>
                    <a:pt x="9872" y="58"/>
                    <a:pt x="9352" y="0"/>
                    <a:pt x="880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34"/>
            <p:cNvSpPr/>
            <p:nvPr/>
          </p:nvSpPr>
          <p:spPr>
            <a:xfrm>
              <a:off x="2783475" y="946275"/>
              <a:ext cx="254775" cy="113000"/>
            </a:xfrm>
            <a:custGeom>
              <a:avLst/>
              <a:gdLst/>
              <a:ahLst/>
              <a:cxnLst/>
              <a:rect l="l" t="t" r="r" b="b"/>
              <a:pathLst>
                <a:path w="10191" h="4520" extrusionOk="0">
                  <a:moveTo>
                    <a:pt x="9024" y="1"/>
                  </a:moveTo>
                  <a:cubicBezTo>
                    <a:pt x="7296" y="1"/>
                    <a:pt x="5453" y="625"/>
                    <a:pt x="3919" y="1282"/>
                  </a:cubicBezTo>
                  <a:cubicBezTo>
                    <a:pt x="2789" y="1765"/>
                    <a:pt x="261" y="2658"/>
                    <a:pt x="23" y="4060"/>
                  </a:cubicBezTo>
                  <a:cubicBezTo>
                    <a:pt x="1" y="4188"/>
                    <a:pt x="41" y="4285"/>
                    <a:pt x="145" y="4359"/>
                  </a:cubicBezTo>
                  <a:lnTo>
                    <a:pt x="328" y="4490"/>
                  </a:lnTo>
                  <a:cubicBezTo>
                    <a:pt x="356" y="4510"/>
                    <a:pt x="386" y="4519"/>
                    <a:pt x="416" y="4519"/>
                  </a:cubicBezTo>
                  <a:cubicBezTo>
                    <a:pt x="528" y="4519"/>
                    <a:pt x="634" y="4397"/>
                    <a:pt x="599" y="4281"/>
                  </a:cubicBezTo>
                  <a:cubicBezTo>
                    <a:pt x="310" y="3333"/>
                    <a:pt x="4773" y="1735"/>
                    <a:pt x="5289" y="1569"/>
                  </a:cubicBezTo>
                  <a:cubicBezTo>
                    <a:pt x="6773" y="1093"/>
                    <a:pt x="8295" y="1027"/>
                    <a:pt x="9799" y="688"/>
                  </a:cubicBezTo>
                  <a:cubicBezTo>
                    <a:pt x="10190" y="600"/>
                    <a:pt x="10059" y="73"/>
                    <a:pt x="9711" y="36"/>
                  </a:cubicBezTo>
                  <a:cubicBezTo>
                    <a:pt x="9485" y="12"/>
                    <a:pt x="9255" y="1"/>
                    <a:pt x="90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34"/>
            <p:cNvSpPr/>
            <p:nvPr/>
          </p:nvSpPr>
          <p:spPr>
            <a:xfrm>
              <a:off x="2839925" y="1007825"/>
              <a:ext cx="259925" cy="117700"/>
            </a:xfrm>
            <a:custGeom>
              <a:avLst/>
              <a:gdLst/>
              <a:ahLst/>
              <a:cxnLst/>
              <a:rect l="l" t="t" r="r" b="b"/>
              <a:pathLst>
                <a:path w="10397" h="4708" extrusionOk="0">
                  <a:moveTo>
                    <a:pt x="9045" y="1"/>
                  </a:moveTo>
                  <a:cubicBezTo>
                    <a:pt x="5729" y="1"/>
                    <a:pt x="2019" y="2104"/>
                    <a:pt x="58" y="4551"/>
                  </a:cubicBezTo>
                  <a:cubicBezTo>
                    <a:pt x="0" y="4623"/>
                    <a:pt x="54" y="4707"/>
                    <a:pt x="124" y="4707"/>
                  </a:cubicBezTo>
                  <a:cubicBezTo>
                    <a:pt x="145" y="4707"/>
                    <a:pt x="167" y="4700"/>
                    <a:pt x="188" y="4683"/>
                  </a:cubicBezTo>
                  <a:cubicBezTo>
                    <a:pt x="1738" y="3418"/>
                    <a:pt x="3324" y="2289"/>
                    <a:pt x="5224" y="1613"/>
                  </a:cubicBezTo>
                  <a:cubicBezTo>
                    <a:pt x="6821" y="1047"/>
                    <a:pt x="8433" y="1014"/>
                    <a:pt x="10074" y="712"/>
                  </a:cubicBezTo>
                  <a:cubicBezTo>
                    <a:pt x="10385" y="655"/>
                    <a:pt x="10396" y="120"/>
                    <a:pt x="10074" y="73"/>
                  </a:cubicBezTo>
                  <a:cubicBezTo>
                    <a:pt x="9737" y="24"/>
                    <a:pt x="9393" y="1"/>
                    <a:pt x="90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6" name="Google Shape;246;p34"/>
          <p:cNvSpPr txBox="1">
            <a:spLocks noGrp="1"/>
          </p:cNvSpPr>
          <p:nvPr>
            <p:ph type="title"/>
          </p:nvPr>
        </p:nvSpPr>
        <p:spPr>
          <a:xfrm rot="-694782">
            <a:off x="6013162" y="3823654"/>
            <a:ext cx="1661926" cy="48845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0" i="1" dirty="0">
                <a:latin typeface="Roboto Mono Medium"/>
                <a:ea typeface="Roboto Mono Medium"/>
                <a:cs typeface="Roboto Mono Medium"/>
                <a:sym typeface="Roboto Mono Medium"/>
              </a:rPr>
              <a:t>Book Title. P52</a:t>
            </a:r>
            <a:endParaRPr sz="1000" b="0" i="1" dirty="0">
              <a:latin typeface="Roboto Mono Medium"/>
              <a:ea typeface="Roboto Mono Medium"/>
              <a:cs typeface="Roboto Mono Medium"/>
              <a:sym typeface="Roboto Mono Medium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41"/>
          <p:cNvSpPr txBox="1">
            <a:spLocks noGrp="1"/>
          </p:cNvSpPr>
          <p:nvPr>
            <p:ph type="title"/>
          </p:nvPr>
        </p:nvSpPr>
        <p:spPr>
          <a:xfrm>
            <a:off x="2838275" y="1645347"/>
            <a:ext cx="4001700" cy="113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sz="2800" b="1" dirty="0" err="1"/>
              <a:t>Muhammadiyah</a:t>
            </a:r>
            <a:r>
              <a:rPr lang="en-US" sz="2800" b="1" dirty="0"/>
              <a:t> </a:t>
            </a:r>
            <a:r>
              <a:rPr lang="en-US" sz="2800" b="1" dirty="0" err="1"/>
              <a:t>sebagai</a:t>
            </a:r>
            <a:r>
              <a:rPr lang="en-US" sz="2800" b="1" dirty="0"/>
              <a:t> </a:t>
            </a:r>
            <a:r>
              <a:rPr lang="en-US" sz="2800" b="1" dirty="0" err="1"/>
              <a:t>Gerakan</a:t>
            </a:r>
            <a:r>
              <a:rPr lang="en-US" sz="2800" b="1" dirty="0"/>
              <a:t> Islam</a:t>
            </a:r>
            <a:endParaRPr lang="en-US" sz="2800" dirty="0"/>
          </a:p>
        </p:txBody>
      </p:sp>
      <p:sp>
        <p:nvSpPr>
          <p:cNvPr id="389" name="Google Shape;389;p41"/>
          <p:cNvSpPr txBox="1">
            <a:spLocks noGrp="1"/>
          </p:cNvSpPr>
          <p:nvPr>
            <p:ph type="body" idx="1"/>
          </p:nvPr>
        </p:nvSpPr>
        <p:spPr>
          <a:xfrm>
            <a:off x="3335675" y="3062950"/>
            <a:ext cx="30069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  <a:buNone/>
            </a:pPr>
            <a:r>
              <a:rPr lang="en-US" sz="1400" dirty="0" err="1"/>
              <a:t>Muhammadiyah</a:t>
            </a:r>
            <a:r>
              <a:rPr lang="en-US" sz="1400" dirty="0"/>
              <a:t> </a:t>
            </a:r>
            <a:r>
              <a:rPr lang="en-US" sz="1400" dirty="0" err="1"/>
              <a:t>sebagai</a:t>
            </a:r>
            <a:r>
              <a:rPr lang="en-US" sz="1400" dirty="0"/>
              <a:t> </a:t>
            </a:r>
            <a:r>
              <a:rPr lang="en-US" sz="1400" dirty="0" err="1"/>
              <a:t>gerakan</a:t>
            </a:r>
            <a:r>
              <a:rPr lang="en-US" sz="1400" dirty="0"/>
              <a:t> Islam </a:t>
            </a:r>
            <a:r>
              <a:rPr lang="en-US" sz="1400" dirty="0" err="1"/>
              <a:t>didasarkan</a:t>
            </a:r>
            <a:r>
              <a:rPr lang="en-US" sz="1400" dirty="0"/>
              <a:t> </a:t>
            </a:r>
            <a:r>
              <a:rPr lang="en-US" sz="1400" dirty="0" err="1"/>
              <a:t>pada</a:t>
            </a:r>
            <a:r>
              <a:rPr lang="en-US" sz="1400" dirty="0"/>
              <a:t> </a:t>
            </a:r>
            <a:r>
              <a:rPr lang="en-US" sz="1400" dirty="0" err="1"/>
              <a:t>segi</a:t>
            </a:r>
            <a:r>
              <a:rPr lang="en-US" sz="1400" dirty="0"/>
              <a:t> </a:t>
            </a:r>
            <a:r>
              <a:rPr lang="en-US" sz="1400" dirty="0" err="1"/>
              <a:t>asas</a:t>
            </a:r>
            <a:r>
              <a:rPr lang="en-US" sz="1400" dirty="0"/>
              <a:t> (</a:t>
            </a:r>
            <a:r>
              <a:rPr lang="en-US" sz="1400" i="1" dirty="0" err="1"/>
              <a:t>aqidah</a:t>
            </a:r>
            <a:r>
              <a:rPr lang="en-US" sz="1400" dirty="0"/>
              <a:t>) </a:t>
            </a:r>
            <a:r>
              <a:rPr lang="en-US" sz="1400" dirty="0" err="1"/>
              <a:t>perjuangan</a:t>
            </a:r>
            <a:r>
              <a:rPr lang="en-US" sz="1400" dirty="0"/>
              <a:t> </a:t>
            </a:r>
            <a:r>
              <a:rPr lang="en-US" sz="1400" dirty="0" err="1"/>
              <a:t>Muhammadiyah</a:t>
            </a:r>
            <a:endParaRPr sz="1400" dirty="0"/>
          </a:p>
        </p:txBody>
      </p:sp>
      <p:pic>
        <p:nvPicPr>
          <p:cNvPr id="390" name="Google Shape;390;p41"/>
          <p:cNvPicPr preferRelativeResize="0"/>
          <p:nvPr/>
        </p:nvPicPr>
        <p:blipFill rotWithShape="1">
          <a:blip r:embed="rId3">
            <a:alphaModFix amt="78000"/>
          </a:blip>
          <a:srcRect l="19967"/>
          <a:stretch/>
        </p:blipFill>
        <p:spPr>
          <a:xfrm rot="3044709">
            <a:off x="2397403" y="714063"/>
            <a:ext cx="1470368" cy="758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4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48050" y="2592985"/>
            <a:ext cx="2610150" cy="325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Notebook Lesson by Slidesgo">
  <a:themeElements>
    <a:clrScheme name="Simple Light">
      <a:dk1>
        <a:srgbClr val="595959"/>
      </a:dk1>
      <a:lt1>
        <a:srgbClr val="F1C232"/>
      </a:lt1>
      <a:dk2>
        <a:srgbClr val="595959"/>
      </a:dk2>
      <a:lt2>
        <a:srgbClr val="A8D68C"/>
      </a:lt2>
      <a:accent1>
        <a:srgbClr val="F1C232"/>
      </a:accent1>
      <a:accent2>
        <a:srgbClr val="B44141"/>
      </a:accent2>
      <a:accent3>
        <a:srgbClr val="F1C232"/>
      </a:accent3>
      <a:accent4>
        <a:srgbClr val="DF7070"/>
      </a:accent4>
      <a:accent5>
        <a:srgbClr val="7A9E64"/>
      </a:accent5>
      <a:accent6>
        <a:srgbClr val="595959"/>
      </a:accent6>
      <a:hlink>
        <a:srgbClr val="59595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350</Words>
  <Application>Microsoft Office PowerPoint</Application>
  <PresentationFormat>On-screen Show (16:9)</PresentationFormat>
  <Paragraphs>61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Anonymous Pro</vt:lpstr>
      <vt:lpstr>Roboto Mono Medium</vt:lpstr>
      <vt:lpstr>Concert One</vt:lpstr>
      <vt:lpstr>Arial</vt:lpstr>
      <vt:lpstr>Coming Soon</vt:lpstr>
      <vt:lpstr>Notebook Lesson by Slidesgo</vt:lpstr>
      <vt:lpstr>Kelompok 4</vt:lpstr>
      <vt:lpstr>KEPRIBADIAN MUHAMMADIYAH</vt:lpstr>
      <vt:lpstr>01</vt:lpstr>
      <vt:lpstr>Tujuan Utama</vt:lpstr>
      <vt:lpstr>Fungsi Kepribadian Muhammadiyah</vt:lpstr>
      <vt:lpstr>Isi Kepribadian Muhammadiyah</vt:lpstr>
      <vt:lpstr>02</vt:lpstr>
      <vt:lpstr>Apakah Hakikat Kepribadian Muhammadiyah itu?</vt:lpstr>
      <vt:lpstr>Muhammadiyah sebagai Gerakan Islam</vt:lpstr>
      <vt:lpstr>Muhammadiyah Sebagai Gerakan Dakwah</vt:lpstr>
      <vt:lpstr>Tujuan umum dakwah Islam</vt:lpstr>
      <vt:lpstr>03</vt:lpstr>
      <vt:lpstr>Dasar Amal Usaha dan Perjuangan Muhammadiyah</vt:lpstr>
      <vt:lpstr>Sifat Muhammadiyah</vt:lpstr>
      <vt:lpstr>Rangkuman</vt:lpstr>
      <vt:lpstr>Thanks!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KEPRIBADIAN MUHAMMADIYAH</dc:title>
  <cp:lastModifiedBy>ASUS</cp:lastModifiedBy>
  <cp:revision>12</cp:revision>
  <dcterms:modified xsi:type="dcterms:W3CDTF">2021-11-05T04:17:08Z</dcterms:modified>
</cp:coreProperties>
</file>