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7D823D-7433-4D80-821B-467EE96E3209}" type="datetimeFigureOut">
              <a:rPr lang="id-ID" smtClean="0"/>
              <a:t>06/08/2020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9433418-97BB-4605-B570-DF2E8978FDB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2099319"/>
          </a:xfrm>
        </p:spPr>
        <p:txBody>
          <a:bodyPr/>
          <a:lstStyle/>
          <a:p>
            <a:r>
              <a:rPr lang="id-ID" sz="4400" dirty="0" smtClean="0">
                <a:effectLst/>
              </a:rPr>
              <a:t>Matan Dan Keyakinan Cita-cita Hidup Muhammadiyah (MKCH)</a:t>
            </a:r>
            <a:endParaRPr lang="id-ID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219200"/>
          </a:xfrm>
        </p:spPr>
        <p:txBody>
          <a:bodyPr/>
          <a:lstStyle/>
          <a:p>
            <a:r>
              <a:rPr lang="id-ID" b="1" dirty="0"/>
              <a:t>Muhammad Muhson, Mpdi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1720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400" dirty="0" smtClean="0"/>
              <a:t>Sejarah dan Rumusan MKCH</a:t>
            </a:r>
            <a:endParaRPr lang="id-ID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Pada tahun 1968 MKCH, dalam mu’tamar Muhammadiyah di Yogyakarta yang ke-37 menggagaspembaharuan dalam 5 bidang yaitu </a:t>
            </a:r>
          </a:p>
          <a:p>
            <a:r>
              <a:rPr lang="id-ID" dirty="0" smtClean="0"/>
              <a:t>1. Ideologi</a:t>
            </a:r>
          </a:p>
          <a:p>
            <a:r>
              <a:rPr lang="id-ID" dirty="0" smtClean="0"/>
              <a:t>2. Khittoh perjuangan</a:t>
            </a:r>
          </a:p>
          <a:p>
            <a:r>
              <a:rPr lang="id-ID" dirty="0" smtClean="0"/>
              <a:t>3. Gerak dan amal usaha</a:t>
            </a:r>
          </a:p>
          <a:p>
            <a:r>
              <a:rPr lang="id-ID" dirty="0" smtClean="0"/>
              <a:t>4. Organisasi</a:t>
            </a:r>
          </a:p>
          <a:p>
            <a:r>
              <a:rPr lang="id-ID" dirty="0" smtClean="0"/>
              <a:t>5. Sasaran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28608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Pada tahun 1970, PP Muhammadiyah membentuk tim ideologi yang hasilnya menjadi rumusan baku MKCH yang terdiri dari 3 kelompok rumusan, dari 5 ayat :</a:t>
            </a:r>
          </a:p>
          <a:p>
            <a:r>
              <a:rPr lang="id-ID" dirty="0"/>
              <a:t>I</a:t>
            </a:r>
            <a:r>
              <a:rPr lang="id-ID" dirty="0" smtClean="0"/>
              <a:t>. Kelompok Ideologi yang terdiri dari 2 ayat yang sifatnya ideologis</a:t>
            </a:r>
          </a:p>
          <a:p>
            <a:r>
              <a:rPr lang="id-ID" dirty="0"/>
              <a:t>1</a:t>
            </a:r>
            <a:r>
              <a:rPr lang="id-ID" dirty="0" smtClean="0"/>
              <a:t>. Muhammadiyah adalah gerakan berasas islam</a:t>
            </a:r>
          </a:p>
          <a:p>
            <a:r>
              <a:rPr lang="id-ID" dirty="0"/>
              <a:t>2</a:t>
            </a:r>
            <a:r>
              <a:rPr lang="id-ID" dirty="0" smtClean="0"/>
              <a:t>. Muhammadiyah berkeyakinan bahwa islam adalah agama Allah  yang  diwahyukan kepada Rasul-rasul-Nya yang menjamin kesejahteraan hidup, materiil, spirituil, dunia, dan akhirat</a:t>
            </a:r>
          </a:p>
        </p:txBody>
      </p:sp>
    </p:spTree>
    <p:extLst>
      <p:ext uri="{BB962C8B-B14F-4D97-AF65-F5344CB8AC3E}">
        <p14:creationId xmlns:p14="http://schemas.microsoft.com/office/powerpoint/2010/main" val="309366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II. Kelompok faham agama yang terdiri dari ayat ke 3 dan ke 4 </a:t>
            </a:r>
          </a:p>
          <a:p>
            <a:r>
              <a:rPr lang="id-ID" dirty="0"/>
              <a:t>3</a:t>
            </a:r>
            <a:r>
              <a:rPr lang="id-ID" dirty="0" smtClean="0"/>
              <a:t>. Muhammadiyah dalam amalan islam berdasarkan al-quran dan as-sunnah dengan menggunakan akal pikiran sesuai jiwa ajaran islam</a:t>
            </a:r>
          </a:p>
          <a:p>
            <a:r>
              <a:rPr lang="id-ID" dirty="0" smtClean="0"/>
              <a:t>4. Muhammadiyah bekerja untuk terlaksnakanya ajaran-ajaran islam yang meliputi aqidah, akhlak, ibadah, muamalah, duniawiyah</a:t>
            </a:r>
          </a:p>
          <a:p>
            <a:r>
              <a:rPr lang="id-ID" dirty="0" smtClean="0"/>
              <a:t>III. Kelompok fungsi dan misi muhmmadiyah yaitu pada ayat ke 5</a:t>
            </a:r>
          </a:p>
          <a:p>
            <a:r>
              <a:rPr lang="id-ID" dirty="0" smtClean="0"/>
              <a:t>5. Muhamadiyah mengajak segala lapisan bangsa indonesia untuk berusaha bersama-sama menjadikan repubik Indonesia ini sebagai negara </a:t>
            </a:r>
            <a:r>
              <a:rPr lang="id-ID" i="1" dirty="0" smtClean="0"/>
              <a:t>baldatun thoibatun warobbun ghofur</a:t>
            </a:r>
            <a:r>
              <a:rPr lang="id-ID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451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85</TotalTime>
  <Words>208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Executive</vt:lpstr>
      <vt:lpstr>Matan Dan Keyakinan Cita-cita Hidup Muhammadiyah (MKCH)</vt:lpstr>
      <vt:lpstr>Sejarah dan Rumusan MKCH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Gerakan Islamisasi Di Nusantara</dc:title>
  <dc:creator>Lenovo</dc:creator>
  <cp:lastModifiedBy>Lenovo</cp:lastModifiedBy>
  <cp:revision>17</cp:revision>
  <dcterms:created xsi:type="dcterms:W3CDTF">2020-08-05T14:27:26Z</dcterms:created>
  <dcterms:modified xsi:type="dcterms:W3CDTF">2020-08-06T03:30:37Z</dcterms:modified>
</cp:coreProperties>
</file>