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3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5C02-44AD-4A89-898C-00C00E29F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0A02E-3668-4426-8FE4-40B8272A7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B0CD4-ABA7-465B-BEE7-DDBBCB54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D14A-09CD-4009-997C-06CD7A96A71B}" type="datetimeFigureOut">
              <a:rPr lang="id-ID" smtClean="0"/>
              <a:t>10/11/2021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C1E26-5A1D-49ED-8D87-68E3EA77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0F580-A82D-4761-8052-17E4758B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76EC-4F25-4BFA-8B88-69FA4CDD09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767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EFC7-1759-4E72-BE82-FE0CE83D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CFD8F-9E0E-462D-8200-A0ED88454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C24D3-CC71-4418-B854-8F26CE1F5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D14A-09CD-4009-997C-06CD7A96A71B}" type="datetimeFigureOut">
              <a:rPr lang="id-ID" smtClean="0"/>
              <a:t>10/11/2021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4A7CE-6862-4B5F-9A2D-40B74340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4221D-8847-4A93-BD75-64D0B005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76EC-4F25-4BFA-8B88-69FA4CDD09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468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12475-3C62-489E-84F5-99516653C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40EF7-29B5-48CE-8B88-67EDAF2C2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7D5EA-94D3-48AE-89CC-7EB1AC664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D14A-09CD-4009-997C-06CD7A96A71B}" type="datetimeFigureOut">
              <a:rPr lang="id-ID" smtClean="0"/>
              <a:t>10/11/2021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39F47-47D2-4D56-B6A8-B4E0BAB9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627A5-8411-481C-A9CC-26188FB5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76EC-4F25-4BFA-8B88-69FA4CDD09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940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E299-531D-4FDF-9E2F-9CFDEBFD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777D8-9CAA-487C-8FD3-B2EE0AB93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30974-CDB9-4034-A27C-B3E3BD9E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D14A-09CD-4009-997C-06CD7A96A71B}" type="datetimeFigureOut">
              <a:rPr lang="id-ID" smtClean="0"/>
              <a:t>10/11/2021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BDEFE-8295-42FB-BBB2-DC5746F5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86F0E-6572-4CC9-A1E2-4C923FE3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76EC-4F25-4BFA-8B88-69FA4CDD09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652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4919-3743-4BF0-B7B2-0F25557E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EF20D-2A63-47BF-AA5D-9A998FF2B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B157D-8DF7-407A-BC1A-BBBD8A07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D14A-09CD-4009-997C-06CD7A96A71B}" type="datetimeFigureOut">
              <a:rPr lang="id-ID" smtClean="0"/>
              <a:t>10/11/2021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9828-3893-4960-B311-56D1FAF9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202EA-6AFF-45DC-924E-D46FBDFF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76EC-4F25-4BFA-8B88-69FA4CDD09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156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A4E8-EAEB-4EFD-BB1C-11BA92C8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1A45C-95CF-46ED-848A-23E446349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A0C9A-B64A-4503-BE49-7A23ACB88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F4E41-A223-4E6A-AAC2-D8B6E322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D14A-09CD-4009-997C-06CD7A96A71B}" type="datetimeFigureOut">
              <a:rPr lang="id-ID" smtClean="0"/>
              <a:t>10/11/2021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CA819-FDB3-47E9-B205-6C73537C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AF426-F5BA-4ED8-811D-83AE3D6D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76EC-4F25-4BFA-8B88-69FA4CDD09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685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978F-EFB1-444D-8CDD-5333D518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45814-4E68-47D7-9B2D-E1F628D6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CEC4B-96D7-4A37-83B9-47D61AB1B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9344B-4F99-475D-BE29-CFE543500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D02F2-9DC0-4D78-8014-B5EA34D3A5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3F513-895B-4840-9F1C-79A563B9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D14A-09CD-4009-997C-06CD7A96A71B}" type="datetimeFigureOut">
              <a:rPr lang="id-ID" smtClean="0"/>
              <a:t>10/11/2021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6AC9A-E9C7-4AC6-8097-A1845808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6A37BF-1569-48E8-8B80-5FA8B65C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76EC-4F25-4BFA-8B88-69FA4CDD09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24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BAEE-264D-4EB6-A686-C5140B4E8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9FE09-EF8D-4D70-B563-56730FE3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D14A-09CD-4009-997C-06CD7A96A71B}" type="datetimeFigureOut">
              <a:rPr lang="id-ID" smtClean="0"/>
              <a:t>10/11/2021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FB51B-31B1-45FC-B419-4F74EC61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1A29D-3F1F-4BC7-B08B-84E4A6F6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76EC-4F25-4BFA-8B88-69FA4CDD09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955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61B49-0CCD-40A2-9C10-952F9491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D14A-09CD-4009-997C-06CD7A96A71B}" type="datetimeFigureOut">
              <a:rPr lang="id-ID" smtClean="0"/>
              <a:t>10/11/2021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48DD23-3638-4301-8D26-81094481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0874F-280E-4E62-BA98-300D538D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76EC-4F25-4BFA-8B88-69FA4CDD09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652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6E8BB-7B95-4376-9CBC-5BBB9C7F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64CB5-010A-4B2A-A709-774FFDFC1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E75D1-9AC3-490D-97F0-0A95EAE12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8475C-5BF5-4E5B-8401-7A742B48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D14A-09CD-4009-997C-06CD7A96A71B}" type="datetimeFigureOut">
              <a:rPr lang="id-ID" smtClean="0"/>
              <a:t>10/11/2021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1D0BA-0A4E-47B5-9705-B83AF13D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D9A81-62A8-4619-9641-AFA2C68B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76EC-4F25-4BFA-8B88-69FA4CDD09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49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DDB7C-1409-4150-AD2D-FB39A3D6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C3D812-C4DF-438E-A793-2FC8E0789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FC22C-66DE-4240-8018-A61A1FC33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BB8B3-6C19-43FB-B241-FF729AAD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D14A-09CD-4009-997C-06CD7A96A71B}" type="datetimeFigureOut">
              <a:rPr lang="id-ID" smtClean="0"/>
              <a:t>10/11/2021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FAC20-8F73-4D10-9DE2-BBCDE688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BA3D7-011A-4C18-9F4C-6BA0BE89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76EC-4F25-4BFA-8B88-69FA4CDD09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776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F81C0C-59C4-4A4F-8E41-61B51415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97C6A-DCB7-48D0-917E-4F2687346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A0363-3EF6-482A-9372-E20B41424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3D14A-09CD-4009-997C-06CD7A96A71B}" type="datetimeFigureOut">
              <a:rPr lang="id-ID" smtClean="0"/>
              <a:t>10/11/2021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CBD5-5941-407F-B3F8-6A5D7C95E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58AFF-31FE-43B2-9757-D53504487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F76EC-4F25-4BFA-8B88-69FA4CDD09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405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4639-1240-460C-B101-9C6597257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8C5D-F2B6-4E65-8EF0-2E9017E916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FB7B3-BC6A-4DEC-9F58-B0800E7D6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7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1D0CD7-75DD-42FF-AB43-037C1AF1C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6056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3CBAD-91F2-46B8-B9DF-DD9C8B5E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4A49D5-746D-4212-8B7C-9AE53E821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2286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35721-FFAD-4F15-BBF2-DDFC2295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22EFC4-5E1A-4F40-BFB3-E52247D3C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3152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428C-B0B8-4EC2-B480-B03511BE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4372AE-4927-418F-B152-BC9CB247C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3853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D8A8F-3DA4-48F0-9583-4A19428D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073F41-9916-4380-A5C9-369586EB6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572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CDDF-A7DA-4A80-B923-45AFB3EC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1387B0-FE23-4049-885C-476C53D09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1188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E86F-8952-4968-B793-67872703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3B7311-FFD9-43A0-8E11-C072C5B1E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25972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Sukma</dc:creator>
  <cp:lastModifiedBy>MUKTI</cp:lastModifiedBy>
  <cp:revision>1</cp:revision>
  <dcterms:created xsi:type="dcterms:W3CDTF">2021-11-10T08:14:16Z</dcterms:created>
  <dcterms:modified xsi:type="dcterms:W3CDTF">2021-11-10T08:15:59Z</dcterms:modified>
</cp:coreProperties>
</file>