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Berkah</a:t>
            </a:r>
            <a:r>
              <a:rPr lang="en-ID" b="1" dirty="0"/>
              <a:t> </a:t>
            </a:r>
            <a:r>
              <a:rPr lang="en-ID" b="1" dirty="0" err="1"/>
              <a:t>harta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keberkahan</a:t>
            </a:r>
            <a:r>
              <a:rPr lang="en-ID" dirty="0"/>
              <a:t>, </a:t>
            </a:r>
            <a:r>
              <a:rPr lang="en-ID" dirty="0" err="1"/>
              <a:t>antara</a:t>
            </a:r>
            <a:r>
              <a:rPr lang="en-ID" dirty="0"/>
              <a:t> lain;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keberkahan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dianjurkan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menghabiskan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piring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ambillah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secukupnya</a:t>
            </a:r>
            <a:r>
              <a:rPr lang="en-ID" dirty="0"/>
              <a:t>,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tersisa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menaruhnya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usahakan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terjatuh</a:t>
            </a:r>
            <a:r>
              <a:rPr lang="en-ID" dirty="0"/>
              <a:t>, </a:t>
            </a:r>
            <a:r>
              <a:rPr lang="en-ID" dirty="0" err="1"/>
              <a:t>kalaupun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jatuh</a:t>
            </a:r>
            <a:r>
              <a:rPr lang="en-ID" dirty="0"/>
              <a:t>,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menyuruh</a:t>
            </a:r>
            <a:r>
              <a:rPr lang="en-ID" dirty="0"/>
              <a:t> </a:t>
            </a:r>
            <a:r>
              <a:rPr lang="en-ID" dirty="0" err="1"/>
              <a:t>membersihkan</a:t>
            </a:r>
            <a:r>
              <a:rPr lang="en-ID" dirty="0"/>
              <a:t> </a:t>
            </a:r>
            <a:r>
              <a:rPr lang="en-ID" dirty="0" err="1"/>
              <a:t>kotorannya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memakannya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9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u="sng" dirty="0" err="1" smtClean="0"/>
              <a:t>Masalah</a:t>
            </a:r>
            <a:r>
              <a:rPr lang="en-ID" b="1" u="sng" dirty="0" smtClean="0"/>
              <a:t> </a:t>
            </a:r>
            <a:r>
              <a:rPr lang="en-ID" b="1" u="sng" dirty="0" err="1"/>
              <a:t>ekonomi</a:t>
            </a:r>
            <a:r>
              <a:rPr lang="en-ID" b="1" u="sng" dirty="0"/>
              <a:t> </a:t>
            </a:r>
            <a:r>
              <a:rPr lang="en-ID" b="1" u="sng" dirty="0" err="1"/>
              <a:t>dalam</a:t>
            </a:r>
            <a:r>
              <a:rPr lang="en-ID" b="1" u="sng" dirty="0"/>
              <a:t> </a:t>
            </a:r>
            <a:r>
              <a:rPr lang="en-ID" b="1" u="sng" dirty="0" err="1"/>
              <a:t>islam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pandangan</a:t>
            </a:r>
            <a:r>
              <a:rPr lang="en-ID" dirty="0"/>
              <a:t> </a:t>
            </a:r>
            <a:r>
              <a:rPr lang="en-ID" dirty="0" err="1"/>
              <a:t>islam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,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di </a:t>
            </a:r>
            <a:r>
              <a:rPr lang="en-ID" dirty="0" err="1"/>
              <a:t>sekiling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Di </a:t>
            </a:r>
            <a:r>
              <a:rPr lang="en-ID" dirty="0" err="1"/>
              <a:t>sinilah</a:t>
            </a:r>
            <a:r>
              <a:rPr lang="en-ID" dirty="0"/>
              <a:t>, Islam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terpenuhinya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,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batil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zalim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3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b="1" dirty="0" err="1"/>
              <a:t>Pengertian</a:t>
            </a:r>
            <a:r>
              <a:rPr lang="en-ID" b="1" dirty="0"/>
              <a:t> </a:t>
            </a:r>
            <a:r>
              <a:rPr lang="en-ID" b="1" dirty="0" err="1"/>
              <a:t>harta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Al-</a:t>
            </a:r>
            <a:r>
              <a:rPr lang="en-ID" dirty="0" err="1"/>
              <a:t>Isfahānī</a:t>
            </a:r>
            <a:r>
              <a:rPr lang="en-ID" dirty="0"/>
              <a:t> </a:t>
            </a:r>
            <a:r>
              <a:rPr lang="en-ID" dirty="0" err="1"/>
              <a:t>mendefinisikan</a:t>
            </a:r>
            <a:r>
              <a:rPr lang="en-ID" dirty="0"/>
              <a:t>: al-</a:t>
            </a:r>
            <a:r>
              <a:rPr lang="en-ID" dirty="0" err="1"/>
              <a:t>māl</a:t>
            </a:r>
            <a:r>
              <a:rPr lang="en-ID" dirty="0"/>
              <a:t> </a:t>
            </a:r>
            <a:r>
              <a:rPr lang="en-ID" dirty="0" err="1"/>
              <a:t>summiya</a:t>
            </a:r>
            <a:r>
              <a:rPr lang="en-ID" dirty="0"/>
              <a:t> </a:t>
            </a:r>
            <a:r>
              <a:rPr lang="en-ID" dirty="0" err="1"/>
              <a:t>mālan</a:t>
            </a:r>
            <a:r>
              <a:rPr lang="en-ID" dirty="0"/>
              <a:t> </a:t>
            </a:r>
            <a:r>
              <a:rPr lang="en-ID" dirty="0" err="1"/>
              <a:t>likaunihī</a:t>
            </a:r>
            <a:r>
              <a:rPr lang="en-ID" dirty="0"/>
              <a:t> </a:t>
            </a:r>
            <a:r>
              <a:rPr lang="en-ID" dirty="0" err="1"/>
              <a:t>mailan</a:t>
            </a:r>
            <a:r>
              <a:rPr lang="en-ID" dirty="0"/>
              <a:t> </a:t>
            </a:r>
            <a:r>
              <a:rPr lang="en-ID" dirty="0" err="1"/>
              <a:t>abadan</a:t>
            </a:r>
            <a:r>
              <a:rPr lang="en-ID" dirty="0"/>
              <a:t> </a:t>
            </a:r>
            <a:r>
              <a:rPr lang="en-ID" dirty="0" err="1"/>
              <a:t>wa</a:t>
            </a:r>
            <a:r>
              <a:rPr lang="en-ID" dirty="0"/>
              <a:t> </a:t>
            </a:r>
            <a:r>
              <a:rPr lang="en-ID" dirty="0" err="1"/>
              <a:t>zailan</a:t>
            </a:r>
            <a:r>
              <a:rPr lang="en-ID" dirty="0"/>
              <a:t>. </a:t>
            </a:r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</a:t>
            </a:r>
            <a:r>
              <a:rPr lang="en-ID" dirty="0" err="1"/>
              <a:t>māl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kepadanya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hilang</a:t>
            </a:r>
            <a:r>
              <a:rPr lang="en-ID" dirty="0"/>
              <a:t>. </a:t>
            </a:r>
            <a:r>
              <a:rPr lang="en-ID" dirty="0" err="1"/>
              <a:t>Terkadang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‘</a:t>
            </a:r>
            <a:r>
              <a:rPr lang="en-ID" dirty="0" err="1"/>
              <a:t>aradan</a:t>
            </a:r>
            <a:r>
              <a:rPr lang="en-ID" dirty="0"/>
              <a:t>: </a:t>
            </a:r>
            <a:r>
              <a:rPr lang="en-ID" dirty="0" err="1"/>
              <a:t>barang-barang</a:t>
            </a:r>
            <a:r>
              <a:rPr lang="en-ID" dirty="0"/>
              <a:t>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emas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perak.1 </a:t>
            </a:r>
            <a:r>
              <a:rPr lang="en-ID" dirty="0" err="1"/>
              <a:t>Yūsuf</a:t>
            </a:r>
            <a:r>
              <a:rPr lang="en-ID" dirty="0"/>
              <a:t> al-</a:t>
            </a:r>
            <a:r>
              <a:rPr lang="en-ID" dirty="0" err="1"/>
              <a:t>Qaradāwī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yang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memilikinya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b="1" dirty="0" err="1"/>
              <a:t>Harta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al-</a:t>
            </a:r>
            <a:r>
              <a:rPr lang="en-ID" b="1" dirty="0" err="1"/>
              <a:t>quran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Arab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māl</a:t>
            </a:r>
            <a:r>
              <a:rPr lang="en-ID" dirty="0"/>
              <a:t> (</a:t>
            </a:r>
            <a:r>
              <a:rPr lang="en-ID" dirty="0" err="1"/>
              <a:t>mufrad</a:t>
            </a:r>
            <a:r>
              <a:rPr lang="en-ID" dirty="0"/>
              <a:t>) </a:t>
            </a:r>
            <a:r>
              <a:rPr lang="en-ID" dirty="0" err="1"/>
              <a:t>amwāl</a:t>
            </a:r>
            <a:r>
              <a:rPr lang="en-ID" dirty="0"/>
              <a:t> (</a:t>
            </a:r>
            <a:r>
              <a:rPr lang="en-ID" dirty="0" err="1"/>
              <a:t>jama</a:t>
            </a:r>
            <a:r>
              <a:rPr lang="en-ID" dirty="0"/>
              <a:t>‘). Kata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derivasinya</a:t>
            </a:r>
            <a:r>
              <a:rPr lang="en-ID" dirty="0"/>
              <a:t> </a:t>
            </a:r>
            <a:r>
              <a:rPr lang="en-ID" dirty="0" err="1"/>
              <a:t>terulang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86 kali.5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mufrad</a:t>
            </a:r>
            <a:r>
              <a:rPr lang="en-ID" dirty="0"/>
              <a:t> 25 kali (29, 10 %). </a:t>
            </a:r>
            <a:r>
              <a:rPr lang="en-ID" dirty="0" err="1"/>
              <a:t>Hasan</a:t>
            </a:r>
            <a:r>
              <a:rPr lang="en-ID" dirty="0"/>
              <a:t> </a:t>
            </a:r>
            <a:r>
              <a:rPr lang="en-ID" dirty="0" err="1"/>
              <a:t>hanafī</a:t>
            </a:r>
            <a:r>
              <a:rPr lang="en-ID" dirty="0"/>
              <a:t> </a:t>
            </a:r>
            <a:r>
              <a:rPr lang="en-ID" dirty="0" err="1"/>
              <a:t>membagi</a:t>
            </a:r>
            <a:r>
              <a:rPr lang="en-ID" dirty="0"/>
              <a:t> kata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: </a:t>
            </a:r>
            <a:r>
              <a:rPr lang="en-ID" dirty="0" err="1"/>
              <a:t>Pertama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dinisbahkan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7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b="1" dirty="0"/>
              <a:t>Allah </a:t>
            </a:r>
            <a:r>
              <a:rPr lang="en-ID" b="1" dirty="0" err="1"/>
              <a:t>Hakekat</a:t>
            </a:r>
            <a:r>
              <a:rPr lang="en-ID" b="1" dirty="0"/>
              <a:t> </a:t>
            </a:r>
            <a:r>
              <a:rPr lang="en-ID" b="1" dirty="0" err="1"/>
              <a:t>Pemilik</a:t>
            </a:r>
            <a:r>
              <a:rPr lang="en-ID" b="1" dirty="0"/>
              <a:t> </a:t>
            </a:r>
            <a:r>
              <a:rPr lang="en-ID" b="1" dirty="0" err="1"/>
              <a:t>harta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apapun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dunia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semesta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</a:t>
            </a:r>
            <a:r>
              <a:rPr lang="en-ID" dirty="0" err="1"/>
              <a:t>allah</a:t>
            </a:r>
            <a:r>
              <a:rPr lang="en-ID" dirty="0"/>
              <a:t> s.w.t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surah yang </a:t>
            </a:r>
            <a:r>
              <a:rPr lang="en-ID" dirty="0" err="1"/>
              <a:t>tercantum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surah (Ali-Imran Q.S/3:109) </a:t>
            </a:r>
            <a:r>
              <a:rPr lang="en-ID" dirty="0" err="1"/>
              <a:t>dan</a:t>
            </a:r>
            <a:r>
              <a:rPr lang="en-ID" dirty="0"/>
              <a:t> surah (Al-</a:t>
            </a:r>
            <a:r>
              <a:rPr lang="en-ID" dirty="0" err="1"/>
              <a:t>Maidah</a:t>
            </a:r>
            <a:r>
              <a:rPr lang="en-ID" dirty="0"/>
              <a:t> Q.S/5:7)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6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usaha-usaha</a:t>
            </a:r>
            <a:r>
              <a:rPr lang="en-ID" dirty="0"/>
              <a:t> </a:t>
            </a:r>
            <a:r>
              <a:rPr lang="en-ID" dirty="0" err="1"/>
              <a:t>terlarang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batil</a:t>
            </a:r>
            <a:endParaRPr lang="en-US" dirty="0"/>
          </a:p>
          <a:p>
            <a:pPr lvl="0"/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riba</a:t>
            </a:r>
            <a:r>
              <a:rPr lang="en-ID" dirty="0"/>
              <a:t> </a:t>
            </a:r>
            <a:endParaRPr lang="en-US" dirty="0"/>
          </a:p>
          <a:p>
            <a:pPr lvl="0"/>
            <a:r>
              <a:rPr lang="en-ID" dirty="0" err="1"/>
              <a:t>Penipuan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penggelapan</a:t>
            </a:r>
            <a:endParaRPr lang="en-US" dirty="0"/>
          </a:p>
          <a:p>
            <a:pPr lvl="0"/>
            <a:r>
              <a:rPr lang="en-ID" dirty="0" err="1"/>
              <a:t>Suap-menyuap</a:t>
            </a:r>
            <a:endParaRPr lang="en-US" dirty="0"/>
          </a:p>
          <a:p>
            <a:pPr lvl="0"/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mencuri</a:t>
            </a:r>
            <a:endParaRPr lang="en-US" dirty="0"/>
          </a:p>
          <a:p>
            <a:pPr lvl="0"/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berjudi</a:t>
            </a:r>
            <a:r>
              <a:rPr lang="en-ID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Cara </a:t>
            </a:r>
            <a:r>
              <a:rPr lang="en-ID" b="1" dirty="0" err="1"/>
              <a:t>menggunakan</a:t>
            </a:r>
            <a:r>
              <a:rPr lang="en-ID" b="1" dirty="0"/>
              <a:t> </a:t>
            </a:r>
            <a:r>
              <a:rPr lang="en-ID" b="1" dirty="0" err="1"/>
              <a:t>harta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di </a:t>
            </a:r>
            <a:r>
              <a:rPr lang="en-ID" dirty="0" err="1"/>
              <a:t>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Islam </a:t>
            </a:r>
            <a:r>
              <a:rPr lang="en-ID" dirty="0" err="1"/>
              <a:t>yaitu</a:t>
            </a:r>
            <a:r>
              <a:rPr lang="en-ID" dirty="0"/>
              <a:t>:</a:t>
            </a:r>
            <a:endParaRPr lang="en-US" dirty="0"/>
          </a:p>
          <a:p>
            <a:pPr lvl="0"/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yang halal</a:t>
            </a:r>
            <a:endParaRPr lang="en-US" dirty="0"/>
          </a:p>
          <a:p>
            <a:pPr lvl="0"/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berlebih-lebihan</a:t>
            </a:r>
            <a:endParaRPr lang="en-US" dirty="0"/>
          </a:p>
          <a:p>
            <a:pPr lvl="0"/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melebihi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endParaRPr lang="en-US" dirty="0"/>
          </a:p>
          <a:p>
            <a:pPr lvl="0"/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setan</a:t>
            </a:r>
            <a:endParaRPr lang="en-US" dirty="0"/>
          </a:p>
          <a:p>
            <a:pPr lvl="0"/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(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mematikan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mebaukkan</a:t>
            </a:r>
            <a:r>
              <a:rPr lang="en-ID" dirty="0"/>
              <a:t>)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bertawakal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Allah S.W.T</a:t>
            </a:r>
            <a:endParaRPr lang="en-US" dirty="0"/>
          </a:p>
          <a:p>
            <a:r>
              <a:rPr lang="en-ID" dirty="0" err="1"/>
              <a:t>Mensyukuri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di </a:t>
            </a:r>
            <a:r>
              <a:rPr lang="en-ID" dirty="0" err="1"/>
              <a:t>perolah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di </a:t>
            </a:r>
            <a:r>
              <a:rPr lang="en-ID" dirty="0" err="1"/>
              <a:t>konsumsi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4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Larangan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memperoleh</a:t>
            </a:r>
            <a:r>
              <a:rPr lang="en-ID" b="1" dirty="0"/>
              <a:t> </a:t>
            </a:r>
            <a:r>
              <a:rPr lang="en-ID" b="1" dirty="0" err="1"/>
              <a:t>ekonomi</a:t>
            </a:r>
            <a:r>
              <a:rPr lang="en-ID" b="1" dirty="0"/>
              <a:t> yang </a:t>
            </a:r>
            <a:r>
              <a:rPr lang="en-ID" b="1" dirty="0" err="1"/>
              <a:t>cukup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Rampok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Membajak</a:t>
            </a:r>
            <a:r>
              <a:rPr lang="en-ID" dirty="0"/>
              <a:t>		</a:t>
            </a:r>
            <a:endParaRPr lang="en-ID" dirty="0" smtClean="0"/>
          </a:p>
          <a:p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/>
              <a:t>Judi/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miras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narkotika</a:t>
            </a:r>
            <a:endParaRPr lang="en-US" dirty="0"/>
          </a:p>
          <a:p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/>
              <a:t>Pencurian</a:t>
            </a:r>
            <a:r>
              <a:rPr lang="en-ID" dirty="0"/>
              <a:t> (</a:t>
            </a:r>
            <a:r>
              <a:rPr lang="en-ID" dirty="0" err="1"/>
              <a:t>Sariqah</a:t>
            </a:r>
            <a:r>
              <a:rPr lang="en-ID" dirty="0" smtClean="0"/>
              <a:t>)</a:t>
            </a:r>
            <a:endParaRPr lang="en-ID" dirty="0"/>
          </a:p>
          <a:p>
            <a:r>
              <a:rPr lang="en-ID" dirty="0" smtClean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, </a:t>
            </a:r>
            <a:r>
              <a:rPr lang="en-ID" dirty="0" err="1"/>
              <a:t>Nepotisme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Suap</a:t>
            </a:r>
            <a:endParaRPr lang="en-US" dirty="0"/>
          </a:p>
          <a:p>
            <a:r>
              <a:rPr lang="en-ID" dirty="0" smtClean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Penggelapan</a:t>
            </a:r>
            <a:r>
              <a:rPr lang="en-ID" dirty="0"/>
              <a:t> (</a:t>
            </a:r>
            <a:r>
              <a:rPr lang="en-ID" dirty="0" err="1"/>
              <a:t>Gulul</a:t>
            </a:r>
            <a:r>
              <a:rPr lang="en-ID" dirty="0"/>
              <a:t>)</a:t>
            </a:r>
            <a:endParaRPr lang="en-US" dirty="0"/>
          </a:p>
          <a:p>
            <a:r>
              <a:rPr lang="en-ID" dirty="0" smtClean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paksa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/</a:t>
            </a:r>
            <a:r>
              <a:rPr lang="en-ID" dirty="0" err="1"/>
              <a:t>Harta</a:t>
            </a:r>
            <a:r>
              <a:rPr lang="en-ID" dirty="0"/>
              <a:t> orang lain</a:t>
            </a:r>
            <a:endParaRPr lang="en-US" dirty="0"/>
          </a:p>
          <a:p>
            <a:r>
              <a:rPr lang="en-ID" dirty="0" smtClean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Riba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Cara </a:t>
            </a:r>
            <a:r>
              <a:rPr lang="en-ID" b="1" dirty="0" err="1"/>
              <a:t>menginfakkan</a:t>
            </a:r>
            <a:r>
              <a:rPr lang="en-ID" b="1" dirty="0"/>
              <a:t> </a:t>
            </a:r>
            <a:r>
              <a:rPr lang="en-ID" b="1" dirty="0" err="1"/>
              <a:t>Rezeki</a:t>
            </a:r>
            <a:r>
              <a:rPr lang="en-ID" b="1" dirty="0"/>
              <a:t> </a:t>
            </a:r>
            <a:r>
              <a:rPr lang="en-ID" b="1" dirty="0" err="1"/>
              <a:t>berupa</a:t>
            </a:r>
            <a:r>
              <a:rPr lang="en-ID" b="1" dirty="0"/>
              <a:t> </a:t>
            </a:r>
            <a:r>
              <a:rPr lang="en-ID" b="1" dirty="0" err="1"/>
              <a:t>harta</a:t>
            </a:r>
            <a:r>
              <a:rPr lang="en-ID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bebrapa</a:t>
            </a:r>
            <a:r>
              <a:rPr lang="en-ID" dirty="0"/>
              <a:t> </a:t>
            </a:r>
            <a:r>
              <a:rPr lang="en-ID" dirty="0" err="1"/>
              <a:t>anjuran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berinfak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:</a:t>
            </a:r>
            <a:endParaRPr lang="en-US" dirty="0"/>
          </a:p>
          <a:p>
            <a:pPr lvl="0"/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pertengahan</a:t>
            </a:r>
            <a:r>
              <a:rPr lang="en-ID" dirty="0"/>
              <a:t>(</a:t>
            </a:r>
            <a:r>
              <a:rPr lang="en-ID" dirty="0" err="1"/>
              <a:t>Adil</a:t>
            </a:r>
            <a:r>
              <a:rPr lang="en-ID" dirty="0"/>
              <a:t>)</a:t>
            </a:r>
            <a:endParaRPr lang="en-US" dirty="0"/>
          </a:p>
          <a:p>
            <a:pPr lvl="0"/>
            <a:r>
              <a:rPr lang="en-ID" dirty="0" err="1"/>
              <a:t>Menginfakkan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kaum</a:t>
            </a:r>
            <a:r>
              <a:rPr lang="en-ID" dirty="0"/>
              <a:t> </a:t>
            </a:r>
            <a:r>
              <a:rPr lang="en-ID" dirty="0" err="1"/>
              <a:t>kerabat</a:t>
            </a:r>
            <a:endParaRPr lang="en-US" dirty="0"/>
          </a:p>
          <a:p>
            <a:pPr lvl="0"/>
            <a:r>
              <a:rPr lang="en-ID" dirty="0" err="1"/>
              <a:t>Berinfak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diikuti</a:t>
            </a:r>
            <a:r>
              <a:rPr lang="en-ID" dirty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/>
              <a:t>celaan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 smtClean="0"/>
              <a:t>hinaan</a:t>
            </a:r>
            <a:r>
              <a:rPr lang="en-ID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9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408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PowerPoint Presentation</vt:lpstr>
      <vt:lpstr>Masalah ekonomi dalam islam </vt:lpstr>
      <vt:lpstr>Pengertian harta </vt:lpstr>
      <vt:lpstr>Harta dalam al-quran </vt:lpstr>
      <vt:lpstr>Allah Hakekat Pemilik harta </vt:lpstr>
      <vt:lpstr>ada beberapa usaha-usaha terlarang dalam mencari harta </vt:lpstr>
      <vt:lpstr>Cara menggunakan harta</vt:lpstr>
      <vt:lpstr>Larangan untuk memperoleh ekonomi yang cukup</vt:lpstr>
      <vt:lpstr>Cara menginfakkan Rezeki berupa harta </vt:lpstr>
      <vt:lpstr>Berkah harta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2021-11-19T12:22:18Z</dcterms:created>
  <dcterms:modified xsi:type="dcterms:W3CDTF">2021-11-19T13:13:42Z</dcterms:modified>
</cp:coreProperties>
</file>