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  <p:sldMasterId id="2147483672" r:id="rId2"/>
  </p:sldMasterIdLst>
  <p:notesMasterIdLst>
    <p:notesMasterId r:id="rId10"/>
  </p:notesMasterIdLst>
  <p:sldIdLst>
    <p:sldId id="256" r:id="rId3"/>
    <p:sldId id="257" r:id="rId4"/>
    <p:sldId id="258" r:id="rId5"/>
    <p:sldId id="259" r:id="rId6"/>
    <p:sldId id="260" r:id="rId7"/>
    <p:sldId id="261" r:id="rId8"/>
    <p:sldId id="296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0AEAA6D-26E8-4B8C-B137-684D71A456E0}">
  <a:tblStyle styleId="{10AEAA6D-26E8-4B8C-B137-684D71A456E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2" d="100"/>
          <a:sy n="112" d="100"/>
        </p:scale>
        <p:origin x="61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6d69c37ea5_0_55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6d69c37ea5_0_55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6d5491541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6d5491541e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6d69c37ea5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Google Shape;193;g6d69c37ea5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g6d5491541e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4" name="Google Shape;214;g6d5491541e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g6d69c37ea5_0_54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2" name="Google Shape;262;g6d69c37ea5_0_54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34" name="Google Shape;8934;g6d5491541e_2_154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35" name="Google Shape;8935;g6d5491541e_2_154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302600" y="2145450"/>
            <a:ext cx="6538800" cy="1069800"/>
          </a:xfrm>
          <a:prstGeom prst="rect">
            <a:avLst/>
          </a:prstGeom>
          <a:effectLst>
            <a:outerShdw dist="28575" dir="5400000" algn="bl" rotWithShape="0">
              <a:srgbClr val="000000">
                <a:alpha val="50000"/>
              </a:srgbClr>
            </a:outerShdw>
          </a:effectLst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000"/>
              <a:buFont typeface="Clicker Script"/>
              <a:buNone/>
              <a:defRPr sz="11000">
                <a:solidFill>
                  <a:schemeClr val="accent4"/>
                </a:solidFill>
                <a:latin typeface="Clicker Script"/>
                <a:ea typeface="Clicker Script"/>
                <a:cs typeface="Clicker Script"/>
                <a:sym typeface="Clicker Scrip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200"/>
              <a:buNone/>
              <a:defRPr sz="5200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940400" y="3913050"/>
            <a:ext cx="52632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Montserrat"/>
              <a:buNone/>
              <a:defRPr sz="1600">
                <a:solidFill>
                  <a:schemeClr val="accent3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1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2137800" y="1974050"/>
            <a:ext cx="48684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9600"/>
              <a:buFont typeface="Clicker Script"/>
              <a:buNone/>
              <a:defRPr sz="9600" b="1">
                <a:solidFill>
                  <a:schemeClr val="accent4"/>
                </a:solidFill>
                <a:latin typeface="Clicker Script"/>
                <a:ea typeface="Clicker Script"/>
                <a:cs typeface="Clicker Script"/>
                <a:sym typeface="Clicker Scrip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title" idx="2"/>
          </p:nvPr>
        </p:nvSpPr>
        <p:spPr>
          <a:xfrm>
            <a:off x="3258750" y="2797600"/>
            <a:ext cx="23217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6000"/>
              <a:buNone/>
              <a:defRPr sz="6000" b="1">
                <a:solidFill>
                  <a:schemeClr val="accent5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6000"/>
              <a:buFont typeface="Patrick Hand"/>
              <a:buNone/>
              <a:defRPr sz="6000">
                <a:latin typeface="Patrick Hand"/>
                <a:ea typeface="Patrick Hand"/>
                <a:cs typeface="Patrick Hand"/>
                <a:sym typeface="Patrick Hand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6000"/>
              <a:buFont typeface="Patrick Hand"/>
              <a:buNone/>
              <a:defRPr sz="6000">
                <a:latin typeface="Patrick Hand"/>
                <a:ea typeface="Patrick Hand"/>
                <a:cs typeface="Patrick Hand"/>
                <a:sym typeface="Patrick Hand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6000"/>
              <a:buFont typeface="Patrick Hand"/>
              <a:buNone/>
              <a:defRPr sz="6000">
                <a:latin typeface="Patrick Hand"/>
                <a:ea typeface="Patrick Hand"/>
                <a:cs typeface="Patrick Hand"/>
                <a:sym typeface="Patrick Hand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6000"/>
              <a:buFont typeface="Patrick Hand"/>
              <a:buNone/>
              <a:defRPr sz="6000">
                <a:latin typeface="Patrick Hand"/>
                <a:ea typeface="Patrick Hand"/>
                <a:cs typeface="Patrick Hand"/>
                <a:sym typeface="Patrick Hand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6000"/>
              <a:buFont typeface="Patrick Hand"/>
              <a:buNone/>
              <a:defRPr sz="6000">
                <a:latin typeface="Patrick Hand"/>
                <a:ea typeface="Patrick Hand"/>
                <a:cs typeface="Patrick Hand"/>
                <a:sym typeface="Patrick Hand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6000"/>
              <a:buFont typeface="Patrick Hand"/>
              <a:buNone/>
              <a:defRPr sz="6000">
                <a:latin typeface="Patrick Hand"/>
                <a:ea typeface="Patrick Hand"/>
                <a:cs typeface="Patrick Hand"/>
                <a:sym typeface="Patrick Hand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6000"/>
              <a:buFont typeface="Patrick Hand"/>
              <a:buNone/>
              <a:defRPr sz="6000">
                <a:latin typeface="Patrick Hand"/>
                <a:ea typeface="Patrick Hand"/>
                <a:cs typeface="Patrick Hand"/>
                <a:sym typeface="Patrick Hand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6000"/>
              <a:buFont typeface="Patrick Hand"/>
              <a:buNone/>
              <a:defRPr sz="6000">
                <a:latin typeface="Patrick Hand"/>
                <a:ea typeface="Patrick Hand"/>
                <a:cs typeface="Patrick Hand"/>
                <a:sym typeface="Patrick Hand"/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title" idx="3" hasCustomPrompt="1"/>
          </p:nvPr>
        </p:nvSpPr>
        <p:spPr>
          <a:xfrm>
            <a:off x="311700" y="1029925"/>
            <a:ext cx="8520600" cy="694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800"/>
              <a:buNone/>
              <a:defRPr sz="4800">
                <a:solidFill>
                  <a:schemeClr val="accen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5" name="Google Shape;15;p3"/>
          <p:cNvSpPr txBox="1">
            <a:spLocks noGrp="1"/>
          </p:cNvSpPr>
          <p:nvPr>
            <p:ph type="subTitle" idx="1"/>
          </p:nvPr>
        </p:nvSpPr>
        <p:spPr>
          <a:xfrm>
            <a:off x="2758500" y="3840975"/>
            <a:ext cx="36270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Montserrat"/>
              <a:buNone/>
              <a:defRPr sz="1600">
                <a:solidFill>
                  <a:schemeClr val="accent3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None/>
              <a:defRPr sz="1600">
                <a:solidFill>
                  <a:srgbClr val="000000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accent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656700" y="1323500"/>
            <a:ext cx="7460400" cy="309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656575" y="339500"/>
            <a:ext cx="8175600" cy="9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4800"/>
              <a:buNone/>
              <a:defRPr sz="4800">
                <a:solidFill>
                  <a:srgbClr val="FF9E9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bg>
      <p:bgPr>
        <a:solidFill>
          <a:schemeClr val="accent1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816500" y="1249200"/>
            <a:ext cx="32916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9E98"/>
              </a:buClr>
              <a:buSzPts val="3600"/>
              <a:buNone/>
              <a:defRPr sz="3600">
                <a:solidFill>
                  <a:srgbClr val="FF9E98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body" idx="1"/>
          </p:nvPr>
        </p:nvSpPr>
        <p:spPr>
          <a:xfrm>
            <a:off x="816500" y="2053900"/>
            <a:ext cx="3291600" cy="198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 sz="1400">
                <a:solidFill>
                  <a:schemeClr val="accent2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1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4109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2000"/>
              <a:buNone/>
              <a:defRPr sz="12000">
                <a:solidFill>
                  <a:schemeClr val="accen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Char char="●"/>
              <a:defRPr>
                <a:solidFill>
                  <a:schemeClr val="accent2"/>
                </a:solidFill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>
                <a:solidFill>
                  <a:schemeClr val="accent2"/>
                </a:solidFill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●"/>
              <a:defRPr>
                <a:solidFill>
                  <a:schemeClr val="accent2"/>
                </a:solidFill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Char char="○"/>
              <a:defRPr>
                <a:solidFill>
                  <a:schemeClr val="accent2"/>
                </a:solidFill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Char char="■"/>
              <a:defRPr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IG_NUMBER_1">
    <p:bg>
      <p:bgPr>
        <a:solidFill>
          <a:schemeClr val="accent1"/>
        </a:solid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3"/>
          <p:cNvSpPr txBox="1">
            <a:spLocks noGrp="1"/>
          </p:cNvSpPr>
          <p:nvPr>
            <p:ph type="title"/>
          </p:nvPr>
        </p:nvSpPr>
        <p:spPr>
          <a:xfrm>
            <a:off x="1935263" y="1267567"/>
            <a:ext cx="2205900" cy="56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3" name="Google Shape;43;p13"/>
          <p:cNvSpPr txBox="1">
            <a:spLocks noGrp="1"/>
          </p:cNvSpPr>
          <p:nvPr>
            <p:ph type="title" idx="2" hasCustomPrompt="1"/>
          </p:nvPr>
        </p:nvSpPr>
        <p:spPr>
          <a:xfrm>
            <a:off x="2338013" y="763667"/>
            <a:ext cx="1400400" cy="66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None/>
              <a:defRPr sz="48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4" name="Google Shape;44;p13"/>
          <p:cNvSpPr txBox="1">
            <a:spLocks noGrp="1"/>
          </p:cNvSpPr>
          <p:nvPr>
            <p:ph type="subTitle" idx="1"/>
          </p:nvPr>
        </p:nvSpPr>
        <p:spPr>
          <a:xfrm>
            <a:off x="1935263" y="1785442"/>
            <a:ext cx="2205900" cy="66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4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13"/>
          <p:cNvSpPr txBox="1">
            <a:spLocks noGrp="1"/>
          </p:cNvSpPr>
          <p:nvPr>
            <p:ph type="title" idx="3"/>
          </p:nvPr>
        </p:nvSpPr>
        <p:spPr>
          <a:xfrm>
            <a:off x="1935263" y="3333817"/>
            <a:ext cx="2205900" cy="56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13"/>
          <p:cNvSpPr txBox="1">
            <a:spLocks noGrp="1"/>
          </p:cNvSpPr>
          <p:nvPr>
            <p:ph type="title" idx="4" hasCustomPrompt="1"/>
          </p:nvPr>
        </p:nvSpPr>
        <p:spPr>
          <a:xfrm>
            <a:off x="2338013" y="2829917"/>
            <a:ext cx="1400400" cy="66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None/>
              <a:defRPr sz="48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7" name="Google Shape;47;p13"/>
          <p:cNvSpPr txBox="1">
            <a:spLocks noGrp="1"/>
          </p:cNvSpPr>
          <p:nvPr>
            <p:ph type="subTitle" idx="5"/>
          </p:nvPr>
        </p:nvSpPr>
        <p:spPr>
          <a:xfrm>
            <a:off x="1935263" y="3851692"/>
            <a:ext cx="2205900" cy="66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4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title" idx="6"/>
          </p:nvPr>
        </p:nvSpPr>
        <p:spPr>
          <a:xfrm>
            <a:off x="5002838" y="1267567"/>
            <a:ext cx="2205900" cy="56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13"/>
          <p:cNvSpPr txBox="1">
            <a:spLocks noGrp="1"/>
          </p:cNvSpPr>
          <p:nvPr>
            <p:ph type="title" idx="7" hasCustomPrompt="1"/>
          </p:nvPr>
        </p:nvSpPr>
        <p:spPr>
          <a:xfrm>
            <a:off x="5405588" y="763667"/>
            <a:ext cx="1400400" cy="66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None/>
              <a:defRPr sz="48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3"/>
          <p:cNvSpPr txBox="1">
            <a:spLocks noGrp="1"/>
          </p:cNvSpPr>
          <p:nvPr>
            <p:ph type="subTitle" idx="8"/>
          </p:nvPr>
        </p:nvSpPr>
        <p:spPr>
          <a:xfrm>
            <a:off x="5002838" y="1785442"/>
            <a:ext cx="2205900" cy="66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4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title" idx="9"/>
          </p:nvPr>
        </p:nvSpPr>
        <p:spPr>
          <a:xfrm>
            <a:off x="5002838" y="3333817"/>
            <a:ext cx="2205900" cy="56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000"/>
              <a:buNone/>
              <a:defRPr sz="3000">
                <a:solidFill>
                  <a:schemeClr val="accent2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200"/>
              <a:buNone/>
              <a:defRPr sz="42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title" idx="13" hasCustomPrompt="1"/>
          </p:nvPr>
        </p:nvSpPr>
        <p:spPr>
          <a:xfrm>
            <a:off x="5405588" y="2829917"/>
            <a:ext cx="1400400" cy="66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4800"/>
              <a:buNone/>
              <a:defRPr sz="4800">
                <a:solidFill>
                  <a:schemeClr val="accent5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2000"/>
              <a:buNone/>
              <a:defRPr sz="12000">
                <a:solidFill>
                  <a:schemeClr val="accent5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3" name="Google Shape;53;p13"/>
          <p:cNvSpPr txBox="1">
            <a:spLocks noGrp="1"/>
          </p:cNvSpPr>
          <p:nvPr>
            <p:ph type="subTitle" idx="14"/>
          </p:nvPr>
        </p:nvSpPr>
        <p:spPr>
          <a:xfrm>
            <a:off x="5002838" y="3851692"/>
            <a:ext cx="2205900" cy="66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00"/>
              <a:buNone/>
              <a:defRPr sz="1400">
                <a:solidFill>
                  <a:schemeClr val="accent2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100"/>
              <a:buNone/>
              <a:defRPr sz="21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 type="blank">
  <p:cSld name="BLANK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Font typeface="Patrick Hand"/>
              <a:buNone/>
              <a:defRPr sz="2800">
                <a:solidFill>
                  <a:schemeClr val="accent2"/>
                </a:solidFill>
                <a:latin typeface="Patrick Hand"/>
                <a:ea typeface="Patrick Hand"/>
                <a:cs typeface="Patrick Hand"/>
                <a:sym typeface="Patrick Ha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8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Montserrat"/>
              <a:buChar char="●"/>
              <a:defRPr sz="1800"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○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■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●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○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■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●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Montserrat"/>
              <a:buChar char="○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accent2"/>
              </a:buClr>
              <a:buSzPts val="1400"/>
              <a:buFont typeface="Montserrat"/>
              <a:buChar char="■"/>
              <a:defRPr>
                <a:solidFill>
                  <a:schemeClr val="accent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3" r:id="rId4"/>
    <p:sldLayoutId id="2147483657" r:id="rId5"/>
    <p:sldLayoutId id="2147483658" r:id="rId6"/>
    <p:sldLayoutId id="2147483659" r:id="rId7"/>
    <p:sldLayoutId id="2147483669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0E2A47"/>
        </a:solid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4"/>
          <p:cNvSpPr txBox="1">
            <a:spLocks noGrp="1"/>
          </p:cNvSpPr>
          <p:nvPr>
            <p:ph type="title"/>
          </p:nvPr>
        </p:nvSpPr>
        <p:spPr>
          <a:xfrm>
            <a:off x="1068100" y="933450"/>
            <a:ext cx="7047300" cy="48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Proxima Nova Semibold"/>
              <a:buNone/>
              <a:defRPr sz="24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9pPr>
          </a:lstStyle>
          <a:p>
            <a:endParaRPr/>
          </a:p>
        </p:txBody>
      </p:sp>
      <p:sp>
        <p:nvSpPr>
          <p:cNvPr id="112" name="Google Shape;112;p24"/>
          <p:cNvSpPr txBox="1">
            <a:spLocks noGrp="1"/>
          </p:cNvSpPr>
          <p:nvPr>
            <p:ph type="body" idx="1"/>
          </p:nvPr>
        </p:nvSpPr>
        <p:spPr>
          <a:xfrm>
            <a:off x="1068100" y="1695450"/>
            <a:ext cx="7047300" cy="250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●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○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5D74"/>
              </a:buClr>
              <a:buSzPts val="1100"/>
              <a:buFont typeface="Proxima Nova"/>
              <a:buChar char="■"/>
              <a:defRPr sz="1100">
                <a:solidFill>
                  <a:srgbClr val="435D74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PfT4lq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D4D4D"/>
        </a:solidFill>
        <a:effectLst/>
      </p:bgPr>
    </p:bg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6"/>
          <p:cNvSpPr txBox="1">
            <a:spLocks noGrp="1"/>
          </p:cNvSpPr>
          <p:nvPr>
            <p:ph type="ctrTitle"/>
          </p:nvPr>
        </p:nvSpPr>
        <p:spPr>
          <a:xfrm>
            <a:off x="1302600" y="2145450"/>
            <a:ext cx="6538800" cy="106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 smtClean="0">
                <a:solidFill>
                  <a:schemeClr val="accent4"/>
                </a:solidFill>
              </a:rPr>
              <a:t>Islam</a:t>
            </a:r>
            <a:br>
              <a:rPr lang="en-US" sz="4800" b="1" dirty="0" smtClean="0">
                <a:solidFill>
                  <a:schemeClr val="accent4"/>
                </a:solidFill>
              </a:rPr>
            </a:br>
            <a:r>
              <a:rPr lang="en-US" sz="4800" b="1" dirty="0" err="1" smtClean="0">
                <a:solidFill>
                  <a:schemeClr val="accent4"/>
                </a:solidFill>
              </a:rPr>
              <a:t>Politik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dan</a:t>
            </a: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 err="1" smtClean="0"/>
              <a:t>Hukum</a:t>
            </a:r>
            <a:endParaRPr sz="4800" b="1" dirty="0">
              <a:solidFill>
                <a:schemeClr val="accent4"/>
              </a:solidFill>
            </a:endParaRPr>
          </a:p>
        </p:txBody>
      </p:sp>
      <p:grpSp>
        <p:nvGrpSpPr>
          <p:cNvPr id="119" name="Google Shape;119;p26"/>
          <p:cNvGrpSpPr/>
          <p:nvPr/>
        </p:nvGrpSpPr>
        <p:grpSpPr>
          <a:xfrm rot="9905798">
            <a:off x="112234" y="45543"/>
            <a:ext cx="992340" cy="1002566"/>
            <a:chOff x="4479325" y="838125"/>
            <a:chExt cx="992300" cy="1002525"/>
          </a:xfrm>
        </p:grpSpPr>
        <p:sp>
          <p:nvSpPr>
            <p:cNvPr id="120" name="Google Shape;120;p26"/>
            <p:cNvSpPr/>
            <p:nvPr/>
          </p:nvSpPr>
          <p:spPr>
            <a:xfrm>
              <a:off x="4507125" y="876150"/>
              <a:ext cx="964500" cy="9645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6"/>
            <p:cNvSpPr/>
            <p:nvPr/>
          </p:nvSpPr>
          <p:spPr>
            <a:xfrm>
              <a:off x="4479325" y="962100"/>
              <a:ext cx="792600" cy="7926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26"/>
            <p:cNvSpPr/>
            <p:nvPr/>
          </p:nvSpPr>
          <p:spPr>
            <a:xfrm>
              <a:off x="4679025" y="1015250"/>
              <a:ext cx="792600" cy="7926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26"/>
            <p:cNvSpPr/>
            <p:nvPr/>
          </p:nvSpPr>
          <p:spPr>
            <a:xfrm>
              <a:off x="4593075" y="838125"/>
              <a:ext cx="792600" cy="7926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4" name="Google Shape;124;p26"/>
          <p:cNvSpPr txBox="1">
            <a:spLocks noGrp="1"/>
          </p:cNvSpPr>
          <p:nvPr>
            <p:ph type="subTitle" idx="1"/>
          </p:nvPr>
        </p:nvSpPr>
        <p:spPr>
          <a:xfrm>
            <a:off x="1940400" y="3913050"/>
            <a:ext cx="52632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200" dirty="0" smtClean="0"/>
              <a:t>Muhammad </a:t>
            </a:r>
            <a:r>
              <a:rPr lang="en-US" sz="1200" dirty="0" err="1" smtClean="0"/>
              <a:t>Fatkhurrozi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id-ID" sz="1200" dirty="0"/>
              <a:t>Syahid Mikael 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id-ID" sz="1200" dirty="0"/>
              <a:t>M. Amin Hidayatullah</a:t>
            </a:r>
            <a:endParaRPr sz="1200" dirty="0"/>
          </a:p>
        </p:txBody>
      </p:sp>
      <p:sp>
        <p:nvSpPr>
          <p:cNvPr id="125" name="Google Shape;125;p26"/>
          <p:cNvSpPr txBox="1">
            <a:spLocks noGrp="1"/>
          </p:cNvSpPr>
          <p:nvPr>
            <p:ph type="ctrTitle"/>
          </p:nvPr>
        </p:nvSpPr>
        <p:spPr>
          <a:xfrm>
            <a:off x="2192459" y="4197107"/>
            <a:ext cx="4641300" cy="893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solidFill>
                  <a:schemeClr val="accent5"/>
                </a:solidFill>
                <a:latin typeface="Patrick Hand"/>
                <a:ea typeface="Patrick Hand"/>
                <a:cs typeface="Patrick Hand"/>
                <a:sym typeface="Patrick Hand"/>
              </a:rPr>
              <a:t>AIK 4</a:t>
            </a:r>
            <a:endParaRPr sz="2800" dirty="0">
              <a:solidFill>
                <a:schemeClr val="accent5"/>
              </a:solidFill>
              <a:latin typeface="Patrick Hand"/>
              <a:ea typeface="Patrick Hand"/>
              <a:cs typeface="Patrick Hand"/>
              <a:sym typeface="Patrick Hand"/>
            </a:endParaRPr>
          </a:p>
        </p:txBody>
      </p:sp>
      <p:sp>
        <p:nvSpPr>
          <p:cNvPr id="127" name="Google Shape;127;p26"/>
          <p:cNvSpPr/>
          <p:nvPr/>
        </p:nvSpPr>
        <p:spPr>
          <a:xfrm rot="-792729" flipH="1">
            <a:off x="3656202" y="2934963"/>
            <a:ext cx="1887822" cy="542720"/>
          </a:xfrm>
          <a:custGeom>
            <a:avLst/>
            <a:gdLst/>
            <a:ahLst/>
            <a:cxnLst/>
            <a:rect l="l" t="t" r="r" b="b"/>
            <a:pathLst>
              <a:path w="116615" h="33525" extrusionOk="0">
                <a:moveTo>
                  <a:pt x="104263" y="0"/>
                </a:moveTo>
                <a:cubicBezTo>
                  <a:pt x="102302" y="0"/>
                  <a:pt x="100338" y="147"/>
                  <a:pt x="98378" y="340"/>
                </a:cubicBezTo>
                <a:cubicBezTo>
                  <a:pt x="93591" y="815"/>
                  <a:pt x="88895" y="1779"/>
                  <a:pt x="84270" y="3110"/>
                </a:cubicBezTo>
                <a:cubicBezTo>
                  <a:pt x="70659" y="7026"/>
                  <a:pt x="57397" y="11916"/>
                  <a:pt x="44432" y="17592"/>
                </a:cubicBezTo>
                <a:cubicBezTo>
                  <a:pt x="35458" y="21519"/>
                  <a:pt x="26514" y="25503"/>
                  <a:pt x="17239" y="28683"/>
                </a:cubicBezTo>
                <a:cubicBezTo>
                  <a:pt x="13690" y="29900"/>
                  <a:pt x="10106" y="30967"/>
                  <a:pt x="6363" y="31385"/>
                </a:cubicBezTo>
                <a:cubicBezTo>
                  <a:pt x="4674" y="31573"/>
                  <a:pt x="2976" y="31681"/>
                  <a:pt x="1282" y="31835"/>
                </a:cubicBezTo>
                <a:cubicBezTo>
                  <a:pt x="1006" y="31859"/>
                  <a:pt x="699" y="31868"/>
                  <a:pt x="469" y="31996"/>
                </a:cubicBezTo>
                <a:cubicBezTo>
                  <a:pt x="259" y="32113"/>
                  <a:pt x="9" y="32380"/>
                  <a:pt x="5" y="32584"/>
                </a:cubicBezTo>
                <a:cubicBezTo>
                  <a:pt x="1" y="32797"/>
                  <a:pt x="228" y="33097"/>
                  <a:pt x="433" y="33209"/>
                </a:cubicBezTo>
                <a:cubicBezTo>
                  <a:pt x="704" y="33355"/>
                  <a:pt x="1051" y="33377"/>
                  <a:pt x="1371" y="33412"/>
                </a:cubicBezTo>
                <a:cubicBezTo>
                  <a:pt x="2057" y="33489"/>
                  <a:pt x="2741" y="33524"/>
                  <a:pt x="3423" y="33524"/>
                </a:cubicBezTo>
                <a:cubicBezTo>
                  <a:pt x="5130" y="33524"/>
                  <a:pt x="6823" y="33302"/>
                  <a:pt x="8495" y="32945"/>
                </a:cubicBezTo>
                <a:cubicBezTo>
                  <a:pt x="10910" y="32427"/>
                  <a:pt x="13293" y="31760"/>
                  <a:pt x="15686" y="31138"/>
                </a:cubicBezTo>
                <a:cubicBezTo>
                  <a:pt x="23221" y="29180"/>
                  <a:pt x="30549" y="26619"/>
                  <a:pt x="37692" y="23529"/>
                </a:cubicBezTo>
                <a:cubicBezTo>
                  <a:pt x="43240" y="21130"/>
                  <a:pt x="48738" y="18636"/>
                  <a:pt x="54452" y="16604"/>
                </a:cubicBezTo>
                <a:cubicBezTo>
                  <a:pt x="60740" y="14377"/>
                  <a:pt x="67165" y="12703"/>
                  <a:pt x="73724" y="11584"/>
                </a:cubicBezTo>
                <a:cubicBezTo>
                  <a:pt x="81323" y="10288"/>
                  <a:pt x="89005" y="9927"/>
                  <a:pt x="96704" y="9925"/>
                </a:cubicBezTo>
                <a:cubicBezTo>
                  <a:pt x="97391" y="9925"/>
                  <a:pt x="98078" y="9933"/>
                  <a:pt x="98765" y="9933"/>
                </a:cubicBezTo>
                <a:cubicBezTo>
                  <a:pt x="99177" y="9933"/>
                  <a:pt x="99589" y="9930"/>
                  <a:pt x="100000" y="9920"/>
                </a:cubicBezTo>
                <a:cubicBezTo>
                  <a:pt x="103636" y="9836"/>
                  <a:pt x="107272" y="9771"/>
                  <a:pt x="110905" y="9621"/>
                </a:cubicBezTo>
                <a:cubicBezTo>
                  <a:pt x="112173" y="9568"/>
                  <a:pt x="113418" y="9238"/>
                  <a:pt x="114535" y="8573"/>
                </a:cubicBezTo>
                <a:cubicBezTo>
                  <a:pt x="116105" y="7639"/>
                  <a:pt x="116614" y="6082"/>
                  <a:pt x="115893" y="4403"/>
                </a:cubicBezTo>
                <a:cubicBezTo>
                  <a:pt x="115326" y="3085"/>
                  <a:pt x="114408" y="2046"/>
                  <a:pt x="113091" y="1494"/>
                </a:cubicBezTo>
                <a:cubicBezTo>
                  <a:pt x="112009" y="1039"/>
                  <a:pt x="110863" y="669"/>
                  <a:pt x="109710" y="458"/>
                </a:cubicBezTo>
                <a:cubicBezTo>
                  <a:pt x="107900" y="126"/>
                  <a:pt x="106082" y="0"/>
                  <a:pt x="104263" y="0"/>
                </a:cubicBezTo>
                <a:close/>
              </a:path>
            </a:pathLst>
          </a:custGeom>
          <a:solidFill>
            <a:srgbClr val="ABE5D9"/>
          </a:solidFill>
          <a:ln>
            <a:noFill/>
          </a:ln>
          <a:effectLst>
            <a:outerShdw dist="57150" dir="5400000" algn="bl" rotWithShape="0">
              <a:schemeClr val="accent6">
                <a:alpha val="50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26"/>
          <p:cNvSpPr/>
          <p:nvPr/>
        </p:nvSpPr>
        <p:spPr>
          <a:xfrm>
            <a:off x="5507435" y="3283809"/>
            <a:ext cx="682925" cy="271050"/>
          </a:xfrm>
          <a:custGeom>
            <a:avLst/>
            <a:gdLst/>
            <a:ahLst/>
            <a:cxnLst/>
            <a:rect l="l" t="t" r="r" b="b"/>
            <a:pathLst>
              <a:path w="27317" h="10842" extrusionOk="0">
                <a:moveTo>
                  <a:pt x="27178" y="0"/>
                </a:moveTo>
                <a:cubicBezTo>
                  <a:pt x="26920" y="116"/>
                  <a:pt x="26648" y="207"/>
                  <a:pt x="26412" y="354"/>
                </a:cubicBezTo>
                <a:cubicBezTo>
                  <a:pt x="26214" y="478"/>
                  <a:pt x="26055" y="664"/>
                  <a:pt x="25884" y="828"/>
                </a:cubicBezTo>
                <a:cubicBezTo>
                  <a:pt x="23986" y="2654"/>
                  <a:pt x="21809" y="4070"/>
                  <a:pt x="19421" y="5156"/>
                </a:cubicBezTo>
                <a:cubicBezTo>
                  <a:pt x="17170" y="6180"/>
                  <a:pt x="14845" y="6946"/>
                  <a:pt x="12372" y="6946"/>
                </a:cubicBezTo>
                <a:cubicBezTo>
                  <a:pt x="12021" y="6946"/>
                  <a:pt x="11666" y="6930"/>
                  <a:pt x="11308" y="6898"/>
                </a:cubicBezTo>
                <a:cubicBezTo>
                  <a:pt x="9036" y="6692"/>
                  <a:pt x="7286" y="5711"/>
                  <a:pt x="6529" y="3391"/>
                </a:cubicBezTo>
                <a:cubicBezTo>
                  <a:pt x="6377" y="2925"/>
                  <a:pt x="6204" y="2427"/>
                  <a:pt x="5905" y="2053"/>
                </a:cubicBezTo>
                <a:cubicBezTo>
                  <a:pt x="5527" y="1582"/>
                  <a:pt x="5069" y="1095"/>
                  <a:pt x="4538" y="841"/>
                </a:cubicBezTo>
                <a:cubicBezTo>
                  <a:pt x="4146" y="653"/>
                  <a:pt x="3744" y="566"/>
                  <a:pt x="3350" y="566"/>
                </a:cubicBezTo>
                <a:cubicBezTo>
                  <a:pt x="1921" y="566"/>
                  <a:pt x="608" y="1718"/>
                  <a:pt x="305" y="3421"/>
                </a:cubicBezTo>
                <a:cubicBezTo>
                  <a:pt x="0" y="5146"/>
                  <a:pt x="647" y="6553"/>
                  <a:pt x="1789" y="7769"/>
                </a:cubicBezTo>
                <a:cubicBezTo>
                  <a:pt x="3925" y="10047"/>
                  <a:pt x="6673" y="10780"/>
                  <a:pt x="9942" y="10842"/>
                </a:cubicBezTo>
                <a:cubicBezTo>
                  <a:pt x="10434" y="10801"/>
                  <a:pt x="11189" y="10775"/>
                  <a:pt x="11933" y="10669"/>
                </a:cubicBezTo>
                <a:cubicBezTo>
                  <a:pt x="17502" y="9876"/>
                  <a:pt x="22205" y="7462"/>
                  <a:pt x="25846" y="3126"/>
                </a:cubicBezTo>
                <a:cubicBezTo>
                  <a:pt x="26392" y="2477"/>
                  <a:pt x="26798" y="1698"/>
                  <a:pt x="27190" y="939"/>
                </a:cubicBezTo>
                <a:cubicBezTo>
                  <a:pt x="27316" y="694"/>
                  <a:pt x="27189" y="318"/>
                  <a:pt x="27178" y="0"/>
                </a:cubicBezTo>
                <a:close/>
              </a:path>
            </a:pathLst>
          </a:custGeom>
          <a:solidFill>
            <a:srgbClr val="ABE5D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26"/>
          <p:cNvSpPr/>
          <p:nvPr/>
        </p:nvSpPr>
        <p:spPr>
          <a:xfrm>
            <a:off x="5648111" y="3069056"/>
            <a:ext cx="401575" cy="164775"/>
          </a:xfrm>
          <a:custGeom>
            <a:avLst/>
            <a:gdLst/>
            <a:ahLst/>
            <a:cxnLst/>
            <a:rect l="l" t="t" r="r" b="b"/>
            <a:pathLst>
              <a:path w="16063" h="6591" extrusionOk="0">
                <a:moveTo>
                  <a:pt x="11560" y="1"/>
                </a:moveTo>
                <a:cubicBezTo>
                  <a:pt x="6987" y="1"/>
                  <a:pt x="3536" y="2408"/>
                  <a:pt x="410" y="5437"/>
                </a:cubicBezTo>
                <a:cubicBezTo>
                  <a:pt x="0" y="5834"/>
                  <a:pt x="305" y="6531"/>
                  <a:pt x="899" y="6586"/>
                </a:cubicBezTo>
                <a:cubicBezTo>
                  <a:pt x="932" y="6589"/>
                  <a:pt x="966" y="6590"/>
                  <a:pt x="999" y="6590"/>
                </a:cubicBezTo>
                <a:cubicBezTo>
                  <a:pt x="1276" y="6590"/>
                  <a:pt x="1563" y="6492"/>
                  <a:pt x="1841" y="6433"/>
                </a:cubicBezTo>
                <a:cubicBezTo>
                  <a:pt x="3185" y="6150"/>
                  <a:pt x="4516" y="5743"/>
                  <a:pt x="5875" y="5601"/>
                </a:cubicBezTo>
                <a:cubicBezTo>
                  <a:pt x="8012" y="5376"/>
                  <a:pt x="10168" y="5345"/>
                  <a:pt x="12315" y="5198"/>
                </a:cubicBezTo>
                <a:cubicBezTo>
                  <a:pt x="13379" y="5124"/>
                  <a:pt x="14388" y="4838"/>
                  <a:pt x="15260" y="4176"/>
                </a:cubicBezTo>
                <a:cubicBezTo>
                  <a:pt x="15776" y="3784"/>
                  <a:pt x="16053" y="3280"/>
                  <a:pt x="16063" y="2539"/>
                </a:cubicBezTo>
                <a:cubicBezTo>
                  <a:pt x="15961" y="1645"/>
                  <a:pt x="15450" y="875"/>
                  <a:pt x="14542" y="565"/>
                </a:cubicBezTo>
                <a:cubicBezTo>
                  <a:pt x="13621" y="251"/>
                  <a:pt x="12624" y="8"/>
                  <a:pt x="11657" y="1"/>
                </a:cubicBezTo>
                <a:cubicBezTo>
                  <a:pt x="11625" y="1"/>
                  <a:pt x="11593" y="1"/>
                  <a:pt x="1156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26"/>
          <p:cNvSpPr/>
          <p:nvPr/>
        </p:nvSpPr>
        <p:spPr>
          <a:xfrm>
            <a:off x="3247900" y="3089893"/>
            <a:ext cx="314775" cy="157625"/>
          </a:xfrm>
          <a:custGeom>
            <a:avLst/>
            <a:gdLst/>
            <a:ahLst/>
            <a:cxnLst/>
            <a:rect l="l" t="t" r="r" b="b"/>
            <a:pathLst>
              <a:path w="12591" h="6305" extrusionOk="0">
                <a:moveTo>
                  <a:pt x="5323" y="1"/>
                </a:moveTo>
                <a:cubicBezTo>
                  <a:pt x="3726" y="29"/>
                  <a:pt x="2346" y="456"/>
                  <a:pt x="1202" y="1467"/>
                </a:cubicBezTo>
                <a:cubicBezTo>
                  <a:pt x="0" y="2526"/>
                  <a:pt x="49" y="4110"/>
                  <a:pt x="1314" y="5090"/>
                </a:cubicBezTo>
                <a:cubicBezTo>
                  <a:pt x="1711" y="5397"/>
                  <a:pt x="2202" y="5659"/>
                  <a:pt x="2687" y="5759"/>
                </a:cubicBezTo>
                <a:cubicBezTo>
                  <a:pt x="3524" y="5930"/>
                  <a:pt x="4388" y="6000"/>
                  <a:pt x="5244" y="6038"/>
                </a:cubicBezTo>
                <a:cubicBezTo>
                  <a:pt x="6941" y="6114"/>
                  <a:pt x="8640" y="6132"/>
                  <a:pt x="10337" y="6190"/>
                </a:cubicBezTo>
                <a:cubicBezTo>
                  <a:pt x="10819" y="6206"/>
                  <a:pt x="11301" y="6305"/>
                  <a:pt x="11781" y="6305"/>
                </a:cubicBezTo>
                <a:cubicBezTo>
                  <a:pt x="11792" y="6305"/>
                  <a:pt x="11802" y="6305"/>
                  <a:pt x="11812" y="6305"/>
                </a:cubicBezTo>
                <a:cubicBezTo>
                  <a:pt x="12254" y="6300"/>
                  <a:pt x="12590" y="6049"/>
                  <a:pt x="12475" y="5565"/>
                </a:cubicBezTo>
                <a:cubicBezTo>
                  <a:pt x="12332" y="4966"/>
                  <a:pt x="12160" y="4357"/>
                  <a:pt x="11884" y="3811"/>
                </a:cubicBezTo>
                <a:cubicBezTo>
                  <a:pt x="10510" y="1097"/>
                  <a:pt x="8092" y="165"/>
                  <a:pt x="5323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26"/>
          <p:cNvSpPr/>
          <p:nvPr/>
        </p:nvSpPr>
        <p:spPr>
          <a:xfrm>
            <a:off x="3314699" y="3309944"/>
            <a:ext cx="233875" cy="167100"/>
          </a:xfrm>
          <a:custGeom>
            <a:avLst/>
            <a:gdLst/>
            <a:ahLst/>
            <a:cxnLst/>
            <a:rect l="l" t="t" r="r" b="b"/>
            <a:pathLst>
              <a:path w="9355" h="6684" extrusionOk="0">
                <a:moveTo>
                  <a:pt x="6009" y="1"/>
                </a:moveTo>
                <a:cubicBezTo>
                  <a:pt x="4210" y="103"/>
                  <a:pt x="2262" y="876"/>
                  <a:pt x="1148" y="2218"/>
                </a:cubicBezTo>
                <a:cubicBezTo>
                  <a:pt x="688" y="2770"/>
                  <a:pt x="348" y="3503"/>
                  <a:pt x="194" y="4205"/>
                </a:cubicBezTo>
                <a:cubicBezTo>
                  <a:pt x="0" y="5087"/>
                  <a:pt x="300" y="5940"/>
                  <a:pt x="1136" y="6437"/>
                </a:cubicBezTo>
                <a:cubicBezTo>
                  <a:pt x="1427" y="6610"/>
                  <a:pt x="1713" y="6684"/>
                  <a:pt x="1995" y="6684"/>
                </a:cubicBezTo>
                <a:cubicBezTo>
                  <a:pt x="2470" y="6684"/>
                  <a:pt x="2931" y="6474"/>
                  <a:pt x="3371" y="6179"/>
                </a:cubicBezTo>
                <a:cubicBezTo>
                  <a:pt x="3496" y="6095"/>
                  <a:pt x="3614" y="6002"/>
                  <a:pt x="3738" y="5915"/>
                </a:cubicBezTo>
                <a:cubicBezTo>
                  <a:pt x="5388" y="4752"/>
                  <a:pt x="7034" y="3584"/>
                  <a:pt x="8690" y="2431"/>
                </a:cubicBezTo>
                <a:cubicBezTo>
                  <a:pt x="9274" y="2025"/>
                  <a:pt x="9354" y="1808"/>
                  <a:pt x="8946" y="1233"/>
                </a:cubicBezTo>
                <a:cubicBezTo>
                  <a:pt x="8779" y="999"/>
                  <a:pt x="8534" y="758"/>
                  <a:pt x="8272" y="665"/>
                </a:cubicBezTo>
                <a:cubicBezTo>
                  <a:pt x="7531" y="403"/>
                  <a:pt x="6765" y="216"/>
                  <a:pt x="600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26"/>
          <p:cNvSpPr/>
          <p:nvPr/>
        </p:nvSpPr>
        <p:spPr>
          <a:xfrm>
            <a:off x="5651652" y="3263725"/>
            <a:ext cx="263075" cy="133000"/>
          </a:xfrm>
          <a:custGeom>
            <a:avLst/>
            <a:gdLst/>
            <a:ahLst/>
            <a:cxnLst/>
            <a:rect l="l" t="t" r="r" b="b"/>
            <a:pathLst>
              <a:path w="10523" h="5320" extrusionOk="0">
                <a:moveTo>
                  <a:pt x="4579" y="0"/>
                </a:moveTo>
                <a:cubicBezTo>
                  <a:pt x="3262" y="0"/>
                  <a:pt x="1945" y="338"/>
                  <a:pt x="638" y="937"/>
                </a:cubicBezTo>
                <a:cubicBezTo>
                  <a:pt x="369" y="1060"/>
                  <a:pt x="0" y="1408"/>
                  <a:pt x="23" y="1613"/>
                </a:cubicBezTo>
                <a:cubicBezTo>
                  <a:pt x="52" y="1865"/>
                  <a:pt x="406" y="2153"/>
                  <a:pt x="686" y="2287"/>
                </a:cubicBezTo>
                <a:cubicBezTo>
                  <a:pt x="1283" y="2573"/>
                  <a:pt x="1935" y="2744"/>
                  <a:pt x="2543" y="3009"/>
                </a:cubicBezTo>
                <a:cubicBezTo>
                  <a:pt x="4097" y="3686"/>
                  <a:pt x="5624" y="4432"/>
                  <a:pt x="7198" y="5057"/>
                </a:cubicBezTo>
                <a:cubicBezTo>
                  <a:pt x="7653" y="5236"/>
                  <a:pt x="8181" y="5320"/>
                  <a:pt x="8688" y="5320"/>
                </a:cubicBezTo>
                <a:cubicBezTo>
                  <a:pt x="8819" y="5320"/>
                  <a:pt x="8950" y="5314"/>
                  <a:pt x="9077" y="5303"/>
                </a:cubicBezTo>
                <a:cubicBezTo>
                  <a:pt x="9944" y="5228"/>
                  <a:pt x="10410" y="4562"/>
                  <a:pt x="10523" y="3633"/>
                </a:cubicBezTo>
                <a:cubicBezTo>
                  <a:pt x="10305" y="3154"/>
                  <a:pt x="10185" y="2588"/>
                  <a:pt x="9848" y="2219"/>
                </a:cubicBezTo>
                <a:cubicBezTo>
                  <a:pt x="9368" y="1691"/>
                  <a:pt x="8779" y="1208"/>
                  <a:pt x="8146" y="884"/>
                </a:cubicBezTo>
                <a:cubicBezTo>
                  <a:pt x="6961" y="276"/>
                  <a:pt x="5770" y="0"/>
                  <a:pt x="4579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26"/>
          <p:cNvSpPr/>
          <p:nvPr/>
        </p:nvSpPr>
        <p:spPr>
          <a:xfrm>
            <a:off x="2485912" y="2596382"/>
            <a:ext cx="132900" cy="1329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26"/>
          <p:cNvSpPr/>
          <p:nvPr/>
        </p:nvSpPr>
        <p:spPr>
          <a:xfrm>
            <a:off x="3979830" y="3705056"/>
            <a:ext cx="132900" cy="1329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26"/>
          <p:cNvSpPr/>
          <p:nvPr/>
        </p:nvSpPr>
        <p:spPr>
          <a:xfrm>
            <a:off x="6581414" y="2593238"/>
            <a:ext cx="132900" cy="1329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26"/>
          <p:cNvSpPr/>
          <p:nvPr/>
        </p:nvSpPr>
        <p:spPr>
          <a:xfrm>
            <a:off x="3429775" y="895684"/>
            <a:ext cx="132900" cy="1329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26"/>
          <p:cNvSpPr/>
          <p:nvPr/>
        </p:nvSpPr>
        <p:spPr>
          <a:xfrm>
            <a:off x="5067279" y="3747882"/>
            <a:ext cx="132900" cy="1329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26"/>
          <p:cNvSpPr/>
          <p:nvPr/>
        </p:nvSpPr>
        <p:spPr>
          <a:xfrm>
            <a:off x="5715998" y="895684"/>
            <a:ext cx="132900" cy="1329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693" y="162529"/>
            <a:ext cx="684947" cy="6758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7"/>
          <p:cNvSpPr txBox="1">
            <a:spLocks noGrp="1"/>
          </p:cNvSpPr>
          <p:nvPr>
            <p:ph type="body" idx="1"/>
          </p:nvPr>
        </p:nvSpPr>
        <p:spPr>
          <a:xfrm>
            <a:off x="656700" y="1323500"/>
            <a:ext cx="7460400" cy="309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Aft>
                <a:spcPts val="1600"/>
              </a:spcAft>
              <a:buNone/>
            </a:pPr>
            <a:r>
              <a:rPr lang="en-US" dirty="0" smtClean="0"/>
              <a:t>-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/>
              <a:t>adalah</a:t>
            </a:r>
            <a:r>
              <a:rPr lang="en-US" dirty="0"/>
              <a:t> proses </a:t>
            </a:r>
            <a:r>
              <a:rPr lang="en-US" dirty="0" err="1"/>
              <a:t>pembentukan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pembagian</a:t>
            </a:r>
            <a:r>
              <a:rPr lang="en-US" dirty="0"/>
              <a:t> </a:t>
            </a:r>
            <a:r>
              <a:rPr lang="en-US" dirty="0" err="1"/>
              <a:t>kekuasaan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yang </a:t>
            </a:r>
            <a:r>
              <a:rPr lang="en-US" dirty="0" err="1"/>
              <a:t>antara</a:t>
            </a:r>
            <a:r>
              <a:rPr lang="en-US" dirty="0"/>
              <a:t> lain </a:t>
            </a:r>
            <a:r>
              <a:rPr lang="en-US" dirty="0" err="1"/>
              <a:t>berwujud</a:t>
            </a:r>
            <a:r>
              <a:rPr lang="en-US" dirty="0"/>
              <a:t> proses </a:t>
            </a:r>
            <a:r>
              <a:rPr lang="en-US" dirty="0" err="1"/>
              <a:t>pembuatan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, </a:t>
            </a:r>
            <a:r>
              <a:rPr lang="en-US" dirty="0" err="1"/>
              <a:t>khususnya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</a:t>
            </a:r>
          </a:p>
          <a:p>
            <a:pPr marL="0" lvl="0" indent="0">
              <a:spcAft>
                <a:spcPts val="1600"/>
              </a:spcAft>
              <a:buNone/>
            </a:pPr>
            <a:r>
              <a:rPr lang="en-US" dirty="0" smtClean="0"/>
              <a:t>- </a:t>
            </a:r>
            <a:r>
              <a:rPr lang="en-US" dirty="0" err="1" smtClean="0"/>
              <a:t>Politik</a:t>
            </a:r>
            <a:r>
              <a:rPr lang="en-US" dirty="0" smtClean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seni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 smtClean="0"/>
              <a:t>meraih</a:t>
            </a:r>
            <a:r>
              <a:rPr lang="en-US" dirty="0" smtClean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konstitusional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nonkonstitusional</a:t>
            </a:r>
            <a:r>
              <a:rPr lang="en-US" dirty="0" smtClean="0"/>
              <a:t>.</a:t>
            </a:r>
          </a:p>
          <a:p>
            <a:pPr marL="0" lvl="0" indent="0">
              <a:spcAft>
                <a:spcPts val="1600"/>
              </a:spcAft>
              <a:buNone/>
            </a:pPr>
            <a:r>
              <a:rPr lang="en-US" dirty="0" smtClean="0"/>
              <a:t>- Di </a:t>
            </a:r>
            <a:r>
              <a:rPr lang="en-US" dirty="0" err="1"/>
              <a:t>samping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 smtClean="0"/>
              <a:t>ditilik</a:t>
            </a:r>
            <a:r>
              <a:rPr lang="en-US" dirty="0" smtClean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sudut</a:t>
            </a:r>
            <a:r>
              <a:rPr lang="en-US" dirty="0"/>
              <a:t> </a:t>
            </a:r>
            <a:r>
              <a:rPr lang="en-US" dirty="0" err="1"/>
              <a:t>pandang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lain:</a:t>
            </a:r>
            <a:endParaRPr lang="id-ID" dirty="0"/>
          </a:p>
          <a:p>
            <a:pPr lvl="0"/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yang </a:t>
            </a:r>
            <a:r>
              <a:rPr lang="en-US" dirty="0" err="1"/>
              <a:t>ditempuh</a:t>
            </a:r>
            <a:r>
              <a:rPr lang="en-US" dirty="0"/>
              <a:t> </a:t>
            </a:r>
            <a:r>
              <a:rPr lang="en-US" dirty="0" err="1"/>
              <a:t>warga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mewujudkan</a:t>
            </a:r>
            <a:r>
              <a:rPr lang="en-US" dirty="0"/>
              <a:t> </a:t>
            </a:r>
            <a:r>
              <a:rPr lang="en-US" dirty="0" err="1"/>
              <a:t>kebaikan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(</a:t>
            </a:r>
            <a:r>
              <a:rPr lang="en-US" dirty="0" err="1"/>
              <a:t>Teori</a:t>
            </a:r>
            <a:r>
              <a:rPr lang="en-US" dirty="0"/>
              <a:t> </a:t>
            </a:r>
            <a:r>
              <a:rPr lang="en-US" dirty="0" err="1"/>
              <a:t>Klasik</a:t>
            </a:r>
            <a:r>
              <a:rPr lang="en-US" dirty="0"/>
              <a:t> Aristoteles).</a:t>
            </a:r>
            <a:endParaRPr lang="id-ID" dirty="0"/>
          </a:p>
          <a:p>
            <a:pPr lvl="0"/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berkaitan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penyelenggaraan</a:t>
            </a:r>
            <a:r>
              <a:rPr lang="en-US" dirty="0"/>
              <a:t> </a:t>
            </a:r>
            <a:r>
              <a:rPr lang="en-US" dirty="0" err="1"/>
              <a:t>pemerintahan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negara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yang </a:t>
            </a:r>
            <a:r>
              <a:rPr lang="en-US" dirty="0" err="1"/>
              <a:t>diarahkan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mempertahankan</a:t>
            </a:r>
            <a:r>
              <a:rPr lang="en-US" dirty="0"/>
              <a:t> </a:t>
            </a:r>
            <a:r>
              <a:rPr lang="en-US" dirty="0" err="1"/>
              <a:t>kekuasaan</a:t>
            </a:r>
            <a:r>
              <a:rPr lang="en-US" dirty="0"/>
              <a:t> di </a:t>
            </a:r>
            <a:r>
              <a:rPr lang="en-US" dirty="0" err="1"/>
              <a:t>masyarakat</a:t>
            </a:r>
            <a:r>
              <a:rPr lang="en-US" dirty="0"/>
              <a:t>.</a:t>
            </a:r>
            <a:endParaRPr lang="id-ID" dirty="0"/>
          </a:p>
          <a:p>
            <a:pPr lvl="0"/>
            <a:r>
              <a:rPr lang="en-US" dirty="0" err="1"/>
              <a:t>politik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segala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proses </a:t>
            </a:r>
            <a:r>
              <a:rPr lang="en-US" dirty="0" err="1"/>
              <a:t>perumusan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.</a:t>
            </a:r>
            <a:endParaRPr lang="id-ID" dirty="0"/>
          </a:p>
          <a:p>
            <a:pPr marL="0" lvl="0" indent="0">
              <a:spcAft>
                <a:spcPts val="1600"/>
              </a:spcAft>
              <a:buNone/>
            </a:pPr>
            <a:endParaRPr dirty="0">
              <a:solidFill>
                <a:schemeClr val="accent2"/>
              </a:solidFill>
            </a:endParaRPr>
          </a:p>
        </p:txBody>
      </p:sp>
      <p:sp>
        <p:nvSpPr>
          <p:cNvPr id="144" name="Google Shape;144;p27"/>
          <p:cNvSpPr txBox="1">
            <a:spLocks noGrp="1"/>
          </p:cNvSpPr>
          <p:nvPr>
            <p:ph type="title"/>
          </p:nvPr>
        </p:nvSpPr>
        <p:spPr>
          <a:xfrm>
            <a:off x="656575" y="339500"/>
            <a:ext cx="8175600" cy="9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POLITIK</a:t>
            </a:r>
            <a:endParaRPr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5" name="Google Shape;145;p27"/>
          <p:cNvSpPr txBox="1"/>
          <p:nvPr/>
        </p:nvSpPr>
        <p:spPr>
          <a:xfrm>
            <a:off x="656700" y="4280150"/>
            <a:ext cx="6546000" cy="21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1200" dirty="0">
              <a:solidFill>
                <a:schemeClr val="accent5"/>
              </a:solidFill>
              <a:latin typeface="Montserrat ExtraBold"/>
              <a:ea typeface="Montserrat ExtraBold"/>
              <a:cs typeface="Montserrat ExtraBold"/>
              <a:sym typeface="Montserrat ExtraBold"/>
            </a:endParaRPr>
          </a:p>
        </p:txBody>
      </p:sp>
      <p:sp>
        <p:nvSpPr>
          <p:cNvPr id="5" name="Google Shape;211;p29"/>
          <p:cNvSpPr/>
          <p:nvPr/>
        </p:nvSpPr>
        <p:spPr>
          <a:xfrm rot="20604840">
            <a:off x="6555004" y="434360"/>
            <a:ext cx="1295392" cy="484367"/>
          </a:xfrm>
          <a:custGeom>
            <a:avLst/>
            <a:gdLst/>
            <a:ahLst/>
            <a:cxnLst/>
            <a:rect l="l" t="t" r="r" b="b"/>
            <a:pathLst>
              <a:path w="74252" h="27764" extrusionOk="0">
                <a:moveTo>
                  <a:pt x="37067" y="0"/>
                </a:moveTo>
                <a:lnTo>
                  <a:pt x="37067" y="0"/>
                </a:lnTo>
                <a:cubicBezTo>
                  <a:pt x="32846" y="1630"/>
                  <a:pt x="29110" y="4495"/>
                  <a:pt x="26442" y="8150"/>
                </a:cubicBezTo>
                <a:cubicBezTo>
                  <a:pt x="26072" y="8658"/>
                  <a:pt x="25726" y="9189"/>
                  <a:pt x="25307" y="9658"/>
                </a:cubicBezTo>
                <a:cubicBezTo>
                  <a:pt x="25187" y="9792"/>
                  <a:pt x="24949" y="9970"/>
                  <a:pt x="24719" y="10161"/>
                </a:cubicBezTo>
                <a:cubicBezTo>
                  <a:pt x="22410" y="10521"/>
                  <a:pt x="20112" y="10970"/>
                  <a:pt x="17830" y="11492"/>
                </a:cubicBezTo>
                <a:cubicBezTo>
                  <a:pt x="19016" y="10613"/>
                  <a:pt x="20056" y="9538"/>
                  <a:pt x="20870" y="8307"/>
                </a:cubicBezTo>
                <a:cubicBezTo>
                  <a:pt x="22375" y="6028"/>
                  <a:pt x="23109" y="3341"/>
                  <a:pt x="23820" y="706"/>
                </a:cubicBezTo>
                <a:lnTo>
                  <a:pt x="23820" y="706"/>
                </a:lnTo>
                <a:cubicBezTo>
                  <a:pt x="19889" y="2946"/>
                  <a:pt x="16623" y="6338"/>
                  <a:pt x="14530" y="10350"/>
                </a:cubicBezTo>
                <a:cubicBezTo>
                  <a:pt x="14240" y="10906"/>
                  <a:pt x="13976" y="11483"/>
                  <a:pt x="13632" y="12010"/>
                </a:cubicBezTo>
                <a:cubicBezTo>
                  <a:pt x="13519" y="12182"/>
                  <a:pt x="13263" y="12431"/>
                  <a:pt x="13043" y="12690"/>
                </a:cubicBezTo>
                <a:cubicBezTo>
                  <a:pt x="10932" y="13265"/>
                  <a:pt x="8840" y="13901"/>
                  <a:pt x="6758" y="14576"/>
                </a:cubicBezTo>
                <a:cubicBezTo>
                  <a:pt x="5645" y="14936"/>
                  <a:pt x="4533" y="15297"/>
                  <a:pt x="3437" y="15708"/>
                </a:cubicBezTo>
                <a:cubicBezTo>
                  <a:pt x="2332" y="16124"/>
                  <a:pt x="1173" y="16476"/>
                  <a:pt x="158" y="17082"/>
                </a:cubicBezTo>
                <a:cubicBezTo>
                  <a:pt x="1" y="17177"/>
                  <a:pt x="102" y="17419"/>
                  <a:pt x="266" y="17419"/>
                </a:cubicBezTo>
                <a:cubicBezTo>
                  <a:pt x="273" y="17419"/>
                  <a:pt x="279" y="17418"/>
                  <a:pt x="285" y="17418"/>
                </a:cubicBezTo>
                <a:cubicBezTo>
                  <a:pt x="1293" y="17304"/>
                  <a:pt x="2257" y="16963"/>
                  <a:pt x="3230" y="16690"/>
                </a:cubicBezTo>
                <a:cubicBezTo>
                  <a:pt x="4273" y="16399"/>
                  <a:pt x="5310" y="16092"/>
                  <a:pt x="6348" y="15780"/>
                </a:cubicBezTo>
                <a:cubicBezTo>
                  <a:pt x="8333" y="15185"/>
                  <a:pt x="10330" y="14634"/>
                  <a:pt x="12330" y="14087"/>
                </a:cubicBezTo>
                <a:cubicBezTo>
                  <a:pt x="12741" y="13975"/>
                  <a:pt x="13153" y="13873"/>
                  <a:pt x="13565" y="13764"/>
                </a:cubicBezTo>
                <a:cubicBezTo>
                  <a:pt x="13874" y="13939"/>
                  <a:pt x="14229" y="14092"/>
                  <a:pt x="14404" y="14219"/>
                </a:cubicBezTo>
                <a:cubicBezTo>
                  <a:pt x="14914" y="14589"/>
                  <a:pt x="15364" y="15036"/>
                  <a:pt x="15834" y="15454"/>
                </a:cubicBezTo>
                <a:cubicBezTo>
                  <a:pt x="19211" y="18465"/>
                  <a:pt x="23467" y="20479"/>
                  <a:pt x="27937" y="21181"/>
                </a:cubicBezTo>
                <a:cubicBezTo>
                  <a:pt x="26338" y="18969"/>
                  <a:pt x="24699" y="16717"/>
                  <a:pt x="22486" y="15118"/>
                </a:cubicBezTo>
                <a:cubicBezTo>
                  <a:pt x="20883" y="13961"/>
                  <a:pt x="19003" y="13214"/>
                  <a:pt x="17055" y="12895"/>
                </a:cubicBezTo>
                <a:cubicBezTo>
                  <a:pt x="19623" y="12293"/>
                  <a:pt x="22206" y="11766"/>
                  <a:pt x="24811" y="11362"/>
                </a:cubicBezTo>
                <a:cubicBezTo>
                  <a:pt x="24852" y="11357"/>
                  <a:pt x="24891" y="11351"/>
                  <a:pt x="24931" y="11345"/>
                </a:cubicBezTo>
                <a:cubicBezTo>
                  <a:pt x="25221" y="11579"/>
                  <a:pt x="25579" y="11798"/>
                  <a:pt x="25742" y="11959"/>
                </a:cubicBezTo>
                <a:cubicBezTo>
                  <a:pt x="26190" y="12401"/>
                  <a:pt x="26570" y="12909"/>
                  <a:pt x="26970" y="13393"/>
                </a:cubicBezTo>
                <a:cubicBezTo>
                  <a:pt x="29861" y="16873"/>
                  <a:pt x="33768" y="19500"/>
                  <a:pt x="38084" y="20862"/>
                </a:cubicBezTo>
                <a:cubicBezTo>
                  <a:pt x="36833" y="18436"/>
                  <a:pt x="35550" y="15963"/>
                  <a:pt x="33599" y="14053"/>
                </a:cubicBezTo>
                <a:cubicBezTo>
                  <a:pt x="32081" y="12568"/>
                  <a:pt x="30179" y="11495"/>
                  <a:pt x="28141" y="10911"/>
                </a:cubicBezTo>
                <a:cubicBezTo>
                  <a:pt x="30828" y="10595"/>
                  <a:pt x="33527" y="10405"/>
                  <a:pt x="36225" y="10374"/>
                </a:cubicBezTo>
                <a:cubicBezTo>
                  <a:pt x="36365" y="10505"/>
                  <a:pt x="36497" y="10626"/>
                  <a:pt x="36569" y="10720"/>
                </a:cubicBezTo>
                <a:cubicBezTo>
                  <a:pt x="36884" y="11132"/>
                  <a:pt x="37137" y="11592"/>
                  <a:pt x="37411" y="12033"/>
                </a:cubicBezTo>
                <a:cubicBezTo>
                  <a:pt x="39382" y="15211"/>
                  <a:pt x="42284" y="17804"/>
                  <a:pt x="45661" y="19409"/>
                </a:cubicBezTo>
                <a:cubicBezTo>
                  <a:pt x="44912" y="17280"/>
                  <a:pt x="44142" y="15111"/>
                  <a:pt x="42761" y="13326"/>
                </a:cubicBezTo>
                <a:cubicBezTo>
                  <a:pt x="41818" y="12105"/>
                  <a:pt x="40593" y="11111"/>
                  <a:pt x="39221" y="10406"/>
                </a:cubicBezTo>
                <a:lnTo>
                  <a:pt x="39221" y="10406"/>
                </a:lnTo>
                <a:cubicBezTo>
                  <a:pt x="41353" y="10478"/>
                  <a:pt x="43481" y="10657"/>
                  <a:pt x="45600" y="10959"/>
                </a:cubicBezTo>
                <a:cubicBezTo>
                  <a:pt x="45795" y="11206"/>
                  <a:pt x="46058" y="11456"/>
                  <a:pt x="46165" y="11619"/>
                </a:cubicBezTo>
                <a:cubicBezTo>
                  <a:pt x="46449" y="12055"/>
                  <a:pt x="46666" y="12532"/>
                  <a:pt x="46905" y="12993"/>
                </a:cubicBezTo>
                <a:cubicBezTo>
                  <a:pt x="48628" y="16313"/>
                  <a:pt x="51322" y="19119"/>
                  <a:pt x="54567" y="20978"/>
                </a:cubicBezTo>
                <a:cubicBezTo>
                  <a:pt x="53983" y="18798"/>
                  <a:pt x="53380" y="16576"/>
                  <a:pt x="52141" y="14691"/>
                </a:cubicBezTo>
                <a:cubicBezTo>
                  <a:pt x="51303" y="13418"/>
                  <a:pt x="50178" y="12343"/>
                  <a:pt x="48885" y="11540"/>
                </a:cubicBezTo>
                <a:lnTo>
                  <a:pt x="48885" y="11540"/>
                </a:lnTo>
                <a:cubicBezTo>
                  <a:pt x="50576" y="11893"/>
                  <a:pt x="52230" y="12343"/>
                  <a:pt x="53861" y="12858"/>
                </a:cubicBezTo>
                <a:cubicBezTo>
                  <a:pt x="53984" y="13117"/>
                  <a:pt x="54139" y="13377"/>
                  <a:pt x="54193" y="13542"/>
                </a:cubicBezTo>
                <a:cubicBezTo>
                  <a:pt x="54357" y="14035"/>
                  <a:pt x="54444" y="14553"/>
                  <a:pt x="54557" y="15059"/>
                </a:cubicBezTo>
                <a:cubicBezTo>
                  <a:pt x="55372" y="18709"/>
                  <a:pt x="57257" y="22112"/>
                  <a:pt x="59919" y="24741"/>
                </a:cubicBezTo>
                <a:cubicBezTo>
                  <a:pt x="59912" y="22484"/>
                  <a:pt x="59899" y="20181"/>
                  <a:pt x="59184" y="18042"/>
                </a:cubicBezTo>
                <a:cubicBezTo>
                  <a:pt x="58632" y="16391"/>
                  <a:pt x="57648" y="14896"/>
                  <a:pt x="56383" y="13704"/>
                </a:cubicBezTo>
                <a:lnTo>
                  <a:pt x="56383" y="13704"/>
                </a:lnTo>
                <a:cubicBezTo>
                  <a:pt x="57797" y="14208"/>
                  <a:pt x="59201" y="14751"/>
                  <a:pt x="60606" y="15311"/>
                </a:cubicBezTo>
                <a:cubicBezTo>
                  <a:pt x="60597" y="15473"/>
                  <a:pt x="60766" y="15610"/>
                  <a:pt x="61016" y="15726"/>
                </a:cubicBezTo>
                <a:cubicBezTo>
                  <a:pt x="61138" y="16031"/>
                  <a:pt x="61352" y="16368"/>
                  <a:pt x="61417" y="16565"/>
                </a:cubicBezTo>
                <a:cubicBezTo>
                  <a:pt x="61580" y="17059"/>
                  <a:pt x="61667" y="17577"/>
                  <a:pt x="61781" y="18083"/>
                </a:cubicBezTo>
                <a:cubicBezTo>
                  <a:pt x="62596" y="21732"/>
                  <a:pt x="64481" y="25137"/>
                  <a:pt x="67143" y="27764"/>
                </a:cubicBezTo>
                <a:cubicBezTo>
                  <a:pt x="67136" y="25507"/>
                  <a:pt x="67123" y="23204"/>
                  <a:pt x="66408" y="21065"/>
                </a:cubicBezTo>
                <a:cubicBezTo>
                  <a:pt x="65776" y="19176"/>
                  <a:pt x="64580" y="17492"/>
                  <a:pt x="63041" y="16231"/>
                </a:cubicBezTo>
                <a:lnTo>
                  <a:pt x="63041" y="16231"/>
                </a:lnTo>
                <a:cubicBezTo>
                  <a:pt x="63651" y="16335"/>
                  <a:pt x="64270" y="16388"/>
                  <a:pt x="64890" y="16388"/>
                </a:cubicBezTo>
                <a:cubicBezTo>
                  <a:pt x="66155" y="16388"/>
                  <a:pt x="67421" y="16167"/>
                  <a:pt x="68606" y="15715"/>
                </a:cubicBezTo>
                <a:cubicBezTo>
                  <a:pt x="70715" y="14911"/>
                  <a:pt x="72503" y="13462"/>
                  <a:pt x="74251" y="12036"/>
                </a:cubicBezTo>
                <a:cubicBezTo>
                  <a:pt x="73578" y="11965"/>
                  <a:pt x="72902" y="11930"/>
                  <a:pt x="72225" y="11930"/>
                </a:cubicBezTo>
                <a:cubicBezTo>
                  <a:pt x="69163" y="11930"/>
                  <a:pt x="66101" y="12650"/>
                  <a:pt x="63366" y="14030"/>
                </a:cubicBezTo>
                <a:cubicBezTo>
                  <a:pt x="62903" y="14263"/>
                  <a:pt x="62447" y="14524"/>
                  <a:pt x="61961" y="14711"/>
                </a:cubicBezTo>
                <a:cubicBezTo>
                  <a:pt x="61725" y="14803"/>
                  <a:pt x="61189" y="14856"/>
                  <a:pt x="60869" y="15007"/>
                </a:cubicBezTo>
                <a:cubicBezTo>
                  <a:pt x="59900" y="14393"/>
                  <a:pt x="58885" y="13849"/>
                  <a:pt x="57838" y="13362"/>
                </a:cubicBezTo>
                <a:cubicBezTo>
                  <a:pt x="59047" y="13341"/>
                  <a:pt x="60252" y="13123"/>
                  <a:pt x="61382" y="12691"/>
                </a:cubicBezTo>
                <a:cubicBezTo>
                  <a:pt x="63491" y="11888"/>
                  <a:pt x="65279" y="10438"/>
                  <a:pt x="67027" y="9012"/>
                </a:cubicBezTo>
                <a:cubicBezTo>
                  <a:pt x="66356" y="8941"/>
                  <a:pt x="65680" y="8906"/>
                  <a:pt x="65005" y="8906"/>
                </a:cubicBezTo>
                <a:cubicBezTo>
                  <a:pt x="61942" y="8906"/>
                  <a:pt x="58878" y="9626"/>
                  <a:pt x="56142" y="11006"/>
                </a:cubicBezTo>
                <a:cubicBezTo>
                  <a:pt x="55679" y="11239"/>
                  <a:pt x="55223" y="11499"/>
                  <a:pt x="54739" y="11687"/>
                </a:cubicBezTo>
                <a:cubicBezTo>
                  <a:pt x="54580" y="11749"/>
                  <a:pt x="54286" y="11792"/>
                  <a:pt x="54014" y="11860"/>
                </a:cubicBezTo>
                <a:cubicBezTo>
                  <a:pt x="52800" y="11460"/>
                  <a:pt x="51573" y="11112"/>
                  <a:pt x="50349" y="10814"/>
                </a:cubicBezTo>
                <a:cubicBezTo>
                  <a:pt x="50021" y="10734"/>
                  <a:pt x="49691" y="10662"/>
                  <a:pt x="49362" y="10588"/>
                </a:cubicBezTo>
                <a:cubicBezTo>
                  <a:pt x="50628" y="10266"/>
                  <a:pt x="51835" y="9718"/>
                  <a:pt x="52895" y="8955"/>
                </a:cubicBezTo>
                <a:cubicBezTo>
                  <a:pt x="54728" y="7639"/>
                  <a:pt x="56085" y="5779"/>
                  <a:pt x="57410" y="3952"/>
                </a:cubicBezTo>
                <a:lnTo>
                  <a:pt x="57410" y="3952"/>
                </a:lnTo>
                <a:cubicBezTo>
                  <a:pt x="53714" y="4527"/>
                  <a:pt x="50194" y="6184"/>
                  <a:pt x="47398" y="8667"/>
                </a:cubicBezTo>
                <a:cubicBezTo>
                  <a:pt x="47010" y="9013"/>
                  <a:pt x="46636" y="9381"/>
                  <a:pt x="46216" y="9687"/>
                </a:cubicBezTo>
                <a:cubicBezTo>
                  <a:pt x="46122" y="9754"/>
                  <a:pt x="45967" y="9830"/>
                  <a:pt x="45799" y="9914"/>
                </a:cubicBezTo>
                <a:cubicBezTo>
                  <a:pt x="43892" y="9619"/>
                  <a:pt x="41969" y="9422"/>
                  <a:pt x="40042" y="9314"/>
                </a:cubicBezTo>
                <a:cubicBezTo>
                  <a:pt x="41143" y="8897"/>
                  <a:pt x="42176" y="8307"/>
                  <a:pt x="43077" y="7549"/>
                </a:cubicBezTo>
                <a:cubicBezTo>
                  <a:pt x="44804" y="6096"/>
                  <a:pt x="46016" y="4138"/>
                  <a:pt x="47197" y="2217"/>
                </a:cubicBezTo>
                <a:lnTo>
                  <a:pt x="47197" y="2217"/>
                </a:lnTo>
                <a:cubicBezTo>
                  <a:pt x="43556" y="3071"/>
                  <a:pt x="40172" y="4993"/>
                  <a:pt x="37574" y="7682"/>
                </a:cubicBezTo>
                <a:cubicBezTo>
                  <a:pt x="37213" y="8056"/>
                  <a:pt x="36869" y="8451"/>
                  <a:pt x="36473" y="8787"/>
                </a:cubicBezTo>
                <a:cubicBezTo>
                  <a:pt x="36335" y="8905"/>
                  <a:pt x="36048" y="9053"/>
                  <a:pt x="35802" y="9218"/>
                </a:cubicBezTo>
                <a:cubicBezTo>
                  <a:pt x="33863" y="9236"/>
                  <a:pt x="31931" y="9337"/>
                  <a:pt x="30005" y="9510"/>
                </a:cubicBezTo>
                <a:cubicBezTo>
                  <a:pt x="31124" y="8856"/>
                  <a:pt x="32147" y="8040"/>
                  <a:pt x="33016" y="7077"/>
                </a:cubicBezTo>
                <a:cubicBezTo>
                  <a:pt x="34844" y="5050"/>
                  <a:pt x="35970" y="2501"/>
                  <a:pt x="3706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" name="Google Shape;162;p28"/>
          <p:cNvGrpSpPr/>
          <p:nvPr/>
        </p:nvGrpSpPr>
        <p:grpSpPr>
          <a:xfrm rot="16200000">
            <a:off x="2238948" y="324953"/>
            <a:ext cx="860993" cy="590364"/>
            <a:chOff x="3969900" y="337650"/>
            <a:chExt cx="608500" cy="312675"/>
          </a:xfrm>
        </p:grpSpPr>
        <p:sp>
          <p:nvSpPr>
            <p:cNvPr id="163" name="Google Shape;163;p28"/>
            <p:cNvSpPr/>
            <p:nvPr/>
          </p:nvSpPr>
          <p:spPr>
            <a:xfrm>
              <a:off x="4482575" y="562125"/>
              <a:ext cx="95825" cy="59975"/>
            </a:xfrm>
            <a:custGeom>
              <a:avLst/>
              <a:gdLst/>
              <a:ahLst/>
              <a:cxnLst/>
              <a:rect l="l" t="t" r="r" b="b"/>
              <a:pathLst>
                <a:path w="3833" h="2399" extrusionOk="0">
                  <a:moveTo>
                    <a:pt x="2390" y="1"/>
                  </a:moveTo>
                  <a:cubicBezTo>
                    <a:pt x="2306" y="1"/>
                    <a:pt x="2220" y="7"/>
                    <a:pt x="2134" y="20"/>
                  </a:cubicBezTo>
                  <a:cubicBezTo>
                    <a:pt x="1448" y="123"/>
                    <a:pt x="964" y="514"/>
                    <a:pt x="544" y="1017"/>
                  </a:cubicBezTo>
                  <a:cubicBezTo>
                    <a:pt x="1" y="1668"/>
                    <a:pt x="187" y="2164"/>
                    <a:pt x="1035" y="2332"/>
                  </a:cubicBezTo>
                  <a:cubicBezTo>
                    <a:pt x="1188" y="2362"/>
                    <a:pt x="1344" y="2373"/>
                    <a:pt x="1540" y="2398"/>
                  </a:cubicBezTo>
                  <a:cubicBezTo>
                    <a:pt x="1844" y="2346"/>
                    <a:pt x="2181" y="2289"/>
                    <a:pt x="2519" y="2228"/>
                  </a:cubicBezTo>
                  <a:cubicBezTo>
                    <a:pt x="2627" y="2209"/>
                    <a:pt x="2733" y="2182"/>
                    <a:pt x="2837" y="2145"/>
                  </a:cubicBezTo>
                  <a:cubicBezTo>
                    <a:pt x="3375" y="1948"/>
                    <a:pt x="3832" y="1172"/>
                    <a:pt x="3646" y="779"/>
                  </a:cubicBezTo>
                  <a:cubicBezTo>
                    <a:pt x="3405" y="271"/>
                    <a:pt x="2932" y="1"/>
                    <a:pt x="239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28"/>
            <p:cNvSpPr/>
            <p:nvPr/>
          </p:nvSpPr>
          <p:spPr>
            <a:xfrm>
              <a:off x="4211425" y="337650"/>
              <a:ext cx="46850" cy="99025"/>
            </a:xfrm>
            <a:custGeom>
              <a:avLst/>
              <a:gdLst/>
              <a:ahLst/>
              <a:cxnLst/>
              <a:rect l="l" t="t" r="r" b="b"/>
              <a:pathLst>
                <a:path w="1874" h="3961" extrusionOk="0">
                  <a:moveTo>
                    <a:pt x="1094" y="1"/>
                  </a:moveTo>
                  <a:cubicBezTo>
                    <a:pt x="922" y="1"/>
                    <a:pt x="585" y="243"/>
                    <a:pt x="474" y="436"/>
                  </a:cubicBezTo>
                  <a:cubicBezTo>
                    <a:pt x="249" y="826"/>
                    <a:pt x="142" y="1285"/>
                    <a:pt x="1" y="1677"/>
                  </a:cubicBezTo>
                  <a:cubicBezTo>
                    <a:pt x="143" y="2326"/>
                    <a:pt x="211" y="2905"/>
                    <a:pt x="412" y="3435"/>
                  </a:cubicBezTo>
                  <a:cubicBezTo>
                    <a:pt x="502" y="3674"/>
                    <a:pt x="843" y="3923"/>
                    <a:pt x="1098" y="3959"/>
                  </a:cubicBezTo>
                  <a:cubicBezTo>
                    <a:pt x="1103" y="3960"/>
                    <a:pt x="1109" y="3961"/>
                    <a:pt x="1115" y="3961"/>
                  </a:cubicBezTo>
                  <a:cubicBezTo>
                    <a:pt x="1288" y="3961"/>
                    <a:pt x="1625" y="3642"/>
                    <a:pt x="1654" y="3440"/>
                  </a:cubicBezTo>
                  <a:cubicBezTo>
                    <a:pt x="1781" y="2537"/>
                    <a:pt x="1873" y="1620"/>
                    <a:pt x="1852" y="712"/>
                  </a:cubicBezTo>
                  <a:cubicBezTo>
                    <a:pt x="1847" y="460"/>
                    <a:pt x="1438" y="132"/>
                    <a:pt x="1143" y="9"/>
                  </a:cubicBezTo>
                  <a:cubicBezTo>
                    <a:pt x="1129" y="3"/>
                    <a:pt x="1112" y="1"/>
                    <a:pt x="109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28"/>
            <p:cNvSpPr/>
            <p:nvPr/>
          </p:nvSpPr>
          <p:spPr>
            <a:xfrm>
              <a:off x="3969900" y="612400"/>
              <a:ext cx="77475" cy="37925"/>
            </a:xfrm>
            <a:custGeom>
              <a:avLst/>
              <a:gdLst/>
              <a:ahLst/>
              <a:cxnLst/>
              <a:rect l="l" t="t" r="r" b="b"/>
              <a:pathLst>
                <a:path w="3099" h="1517" extrusionOk="0">
                  <a:moveTo>
                    <a:pt x="993" y="0"/>
                  </a:moveTo>
                  <a:cubicBezTo>
                    <a:pt x="893" y="0"/>
                    <a:pt x="794" y="4"/>
                    <a:pt x="696" y="12"/>
                  </a:cubicBezTo>
                  <a:cubicBezTo>
                    <a:pt x="446" y="32"/>
                    <a:pt x="160" y="445"/>
                    <a:pt x="39" y="740"/>
                  </a:cubicBezTo>
                  <a:cubicBezTo>
                    <a:pt x="0" y="836"/>
                    <a:pt x="399" y="1230"/>
                    <a:pt x="651" y="1303"/>
                  </a:cubicBezTo>
                  <a:cubicBezTo>
                    <a:pt x="1140" y="1442"/>
                    <a:pt x="1666" y="1448"/>
                    <a:pt x="2178" y="1510"/>
                  </a:cubicBezTo>
                  <a:cubicBezTo>
                    <a:pt x="2215" y="1514"/>
                    <a:pt x="2250" y="1516"/>
                    <a:pt x="2285" y="1516"/>
                  </a:cubicBezTo>
                  <a:cubicBezTo>
                    <a:pt x="2656" y="1516"/>
                    <a:pt x="2885" y="1287"/>
                    <a:pt x="2985" y="944"/>
                  </a:cubicBezTo>
                  <a:cubicBezTo>
                    <a:pt x="3099" y="547"/>
                    <a:pt x="2791" y="278"/>
                    <a:pt x="2489" y="207"/>
                  </a:cubicBezTo>
                  <a:cubicBezTo>
                    <a:pt x="2003" y="92"/>
                    <a:pt x="1492" y="0"/>
                    <a:pt x="99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28"/>
            <p:cNvSpPr/>
            <p:nvPr/>
          </p:nvSpPr>
          <p:spPr>
            <a:xfrm>
              <a:off x="4029000" y="437175"/>
              <a:ext cx="56925" cy="56275"/>
            </a:xfrm>
            <a:custGeom>
              <a:avLst/>
              <a:gdLst/>
              <a:ahLst/>
              <a:cxnLst/>
              <a:rect l="l" t="t" r="r" b="b"/>
              <a:pathLst>
                <a:path w="2277" h="2251" extrusionOk="0">
                  <a:moveTo>
                    <a:pt x="680" y="1"/>
                  </a:moveTo>
                  <a:cubicBezTo>
                    <a:pt x="422" y="297"/>
                    <a:pt x="178" y="481"/>
                    <a:pt x="74" y="726"/>
                  </a:cubicBezTo>
                  <a:cubicBezTo>
                    <a:pt x="0" y="898"/>
                    <a:pt x="40" y="1226"/>
                    <a:pt x="164" y="1353"/>
                  </a:cubicBezTo>
                  <a:cubicBezTo>
                    <a:pt x="486" y="1683"/>
                    <a:pt x="862" y="1972"/>
                    <a:pt x="1257" y="2212"/>
                  </a:cubicBezTo>
                  <a:cubicBezTo>
                    <a:pt x="1301" y="2239"/>
                    <a:pt x="1363" y="2251"/>
                    <a:pt x="1432" y="2251"/>
                  </a:cubicBezTo>
                  <a:cubicBezTo>
                    <a:pt x="1571" y="2251"/>
                    <a:pt x="1737" y="2203"/>
                    <a:pt x="1825" y="2131"/>
                  </a:cubicBezTo>
                  <a:cubicBezTo>
                    <a:pt x="2264" y="1777"/>
                    <a:pt x="2277" y="1437"/>
                    <a:pt x="1870" y="1028"/>
                  </a:cubicBezTo>
                  <a:cubicBezTo>
                    <a:pt x="1528" y="684"/>
                    <a:pt x="1134" y="389"/>
                    <a:pt x="68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28"/>
            <p:cNvSpPr/>
            <p:nvPr/>
          </p:nvSpPr>
          <p:spPr>
            <a:xfrm>
              <a:off x="4429175" y="403925"/>
              <a:ext cx="40700" cy="36700"/>
            </a:xfrm>
            <a:custGeom>
              <a:avLst/>
              <a:gdLst/>
              <a:ahLst/>
              <a:cxnLst/>
              <a:rect l="l" t="t" r="r" b="b"/>
              <a:pathLst>
                <a:path w="1628" h="1468" extrusionOk="0">
                  <a:moveTo>
                    <a:pt x="1096" y="1"/>
                  </a:moveTo>
                  <a:cubicBezTo>
                    <a:pt x="995" y="1"/>
                    <a:pt x="885" y="30"/>
                    <a:pt x="831" y="81"/>
                  </a:cubicBezTo>
                  <a:cubicBezTo>
                    <a:pt x="582" y="315"/>
                    <a:pt x="362" y="577"/>
                    <a:pt x="173" y="861"/>
                  </a:cubicBezTo>
                  <a:cubicBezTo>
                    <a:pt x="1" y="1121"/>
                    <a:pt x="149" y="1407"/>
                    <a:pt x="440" y="1462"/>
                  </a:cubicBezTo>
                  <a:cubicBezTo>
                    <a:pt x="456" y="1466"/>
                    <a:pt x="474" y="1467"/>
                    <a:pt x="493" y="1467"/>
                  </a:cubicBezTo>
                  <a:cubicBezTo>
                    <a:pt x="875" y="1467"/>
                    <a:pt x="1627" y="817"/>
                    <a:pt x="1613" y="382"/>
                  </a:cubicBezTo>
                  <a:cubicBezTo>
                    <a:pt x="1528" y="295"/>
                    <a:pt x="1413" y="118"/>
                    <a:pt x="1248" y="31"/>
                  </a:cubicBezTo>
                  <a:cubicBezTo>
                    <a:pt x="1209" y="11"/>
                    <a:pt x="1154" y="1"/>
                    <a:pt x="109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1" name="Google Shape;181;p28"/>
          <p:cNvGrpSpPr/>
          <p:nvPr/>
        </p:nvGrpSpPr>
        <p:grpSpPr>
          <a:xfrm>
            <a:off x="6385764" y="58674"/>
            <a:ext cx="941471" cy="1034145"/>
            <a:chOff x="9887550" y="272050"/>
            <a:chExt cx="608500" cy="668225"/>
          </a:xfrm>
        </p:grpSpPr>
        <p:sp>
          <p:nvSpPr>
            <p:cNvPr id="182" name="Google Shape;182;p28"/>
            <p:cNvSpPr/>
            <p:nvPr/>
          </p:nvSpPr>
          <p:spPr>
            <a:xfrm>
              <a:off x="10068825" y="483550"/>
              <a:ext cx="238100" cy="239900"/>
            </a:xfrm>
            <a:custGeom>
              <a:avLst/>
              <a:gdLst/>
              <a:ahLst/>
              <a:cxnLst/>
              <a:rect l="l" t="t" r="r" b="b"/>
              <a:pathLst>
                <a:path w="9524" h="9596" extrusionOk="0">
                  <a:moveTo>
                    <a:pt x="4591" y="1"/>
                  </a:moveTo>
                  <a:cubicBezTo>
                    <a:pt x="2897" y="1"/>
                    <a:pt x="1267" y="1172"/>
                    <a:pt x="671" y="2938"/>
                  </a:cubicBezTo>
                  <a:cubicBezTo>
                    <a:pt x="0" y="4923"/>
                    <a:pt x="706" y="7206"/>
                    <a:pt x="2410" y="8650"/>
                  </a:cubicBezTo>
                  <a:cubicBezTo>
                    <a:pt x="3091" y="9227"/>
                    <a:pt x="3844" y="9596"/>
                    <a:pt x="4698" y="9596"/>
                  </a:cubicBezTo>
                  <a:cubicBezTo>
                    <a:pt x="4852" y="9596"/>
                    <a:pt x="5010" y="9584"/>
                    <a:pt x="5170" y="9559"/>
                  </a:cubicBezTo>
                  <a:cubicBezTo>
                    <a:pt x="7762" y="9160"/>
                    <a:pt x="9523" y="6286"/>
                    <a:pt x="8713" y="3784"/>
                  </a:cubicBezTo>
                  <a:cubicBezTo>
                    <a:pt x="8566" y="3334"/>
                    <a:pt x="8405" y="2766"/>
                    <a:pt x="8060" y="2524"/>
                  </a:cubicBezTo>
                  <a:cubicBezTo>
                    <a:pt x="7341" y="2021"/>
                    <a:pt x="6698" y="1737"/>
                    <a:pt x="6028" y="1737"/>
                  </a:cubicBezTo>
                  <a:cubicBezTo>
                    <a:pt x="5531" y="1737"/>
                    <a:pt x="5019" y="1893"/>
                    <a:pt x="4450" y="2230"/>
                  </a:cubicBezTo>
                  <a:cubicBezTo>
                    <a:pt x="2478" y="3396"/>
                    <a:pt x="2333" y="5266"/>
                    <a:pt x="3702" y="6677"/>
                  </a:cubicBezTo>
                  <a:cubicBezTo>
                    <a:pt x="4067" y="7053"/>
                    <a:pt x="4566" y="7241"/>
                    <a:pt x="5041" y="7241"/>
                  </a:cubicBezTo>
                  <a:cubicBezTo>
                    <a:pt x="5465" y="7241"/>
                    <a:pt x="5870" y="7091"/>
                    <a:pt x="6143" y="6791"/>
                  </a:cubicBezTo>
                  <a:cubicBezTo>
                    <a:pt x="6760" y="6113"/>
                    <a:pt x="6838" y="4606"/>
                    <a:pt x="6090" y="4068"/>
                  </a:cubicBezTo>
                  <a:cubicBezTo>
                    <a:pt x="5904" y="3935"/>
                    <a:pt x="5698" y="3866"/>
                    <a:pt x="5493" y="3866"/>
                  </a:cubicBezTo>
                  <a:cubicBezTo>
                    <a:pt x="5267" y="3866"/>
                    <a:pt x="5042" y="3950"/>
                    <a:pt x="4849" y="4125"/>
                  </a:cubicBezTo>
                  <a:cubicBezTo>
                    <a:pt x="4550" y="4397"/>
                    <a:pt x="4546" y="4715"/>
                    <a:pt x="4863" y="5146"/>
                  </a:cubicBezTo>
                  <a:cubicBezTo>
                    <a:pt x="5034" y="5381"/>
                    <a:pt x="4931" y="5501"/>
                    <a:pt x="4709" y="5548"/>
                  </a:cubicBezTo>
                  <a:cubicBezTo>
                    <a:pt x="4660" y="5558"/>
                    <a:pt x="4615" y="5562"/>
                    <a:pt x="4572" y="5562"/>
                  </a:cubicBezTo>
                  <a:cubicBezTo>
                    <a:pt x="4278" y="5562"/>
                    <a:pt x="4113" y="5335"/>
                    <a:pt x="3991" y="5080"/>
                  </a:cubicBezTo>
                  <a:cubicBezTo>
                    <a:pt x="3792" y="4666"/>
                    <a:pt x="3969" y="4034"/>
                    <a:pt x="4372" y="3634"/>
                  </a:cubicBezTo>
                  <a:cubicBezTo>
                    <a:pt x="4676" y="3331"/>
                    <a:pt x="5069" y="3168"/>
                    <a:pt x="5452" y="3168"/>
                  </a:cubicBezTo>
                  <a:cubicBezTo>
                    <a:pt x="5627" y="3168"/>
                    <a:pt x="5799" y="3202"/>
                    <a:pt x="5961" y="3272"/>
                  </a:cubicBezTo>
                  <a:cubicBezTo>
                    <a:pt x="6871" y="3669"/>
                    <a:pt x="7315" y="4442"/>
                    <a:pt x="7267" y="5540"/>
                  </a:cubicBezTo>
                  <a:cubicBezTo>
                    <a:pt x="7208" y="6857"/>
                    <a:pt x="6170" y="7877"/>
                    <a:pt x="4975" y="7877"/>
                  </a:cubicBezTo>
                  <a:cubicBezTo>
                    <a:pt x="4767" y="7877"/>
                    <a:pt x="4554" y="7846"/>
                    <a:pt x="4341" y="7780"/>
                  </a:cubicBezTo>
                  <a:cubicBezTo>
                    <a:pt x="3793" y="7612"/>
                    <a:pt x="3240" y="7222"/>
                    <a:pt x="2862" y="6785"/>
                  </a:cubicBezTo>
                  <a:cubicBezTo>
                    <a:pt x="1872" y="5635"/>
                    <a:pt x="1688" y="4389"/>
                    <a:pt x="2508" y="3083"/>
                  </a:cubicBezTo>
                  <a:cubicBezTo>
                    <a:pt x="3329" y="1779"/>
                    <a:pt x="4503" y="1094"/>
                    <a:pt x="5981" y="1094"/>
                  </a:cubicBezTo>
                  <a:cubicBezTo>
                    <a:pt x="6375" y="1094"/>
                    <a:pt x="6791" y="1142"/>
                    <a:pt x="7227" y="1241"/>
                  </a:cubicBezTo>
                  <a:cubicBezTo>
                    <a:pt x="6736" y="628"/>
                    <a:pt x="6168" y="291"/>
                    <a:pt x="5505" y="118"/>
                  </a:cubicBezTo>
                  <a:cubicBezTo>
                    <a:pt x="5202" y="38"/>
                    <a:pt x="4896" y="1"/>
                    <a:pt x="459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28"/>
            <p:cNvSpPr/>
            <p:nvPr/>
          </p:nvSpPr>
          <p:spPr>
            <a:xfrm>
              <a:off x="10400225" y="496525"/>
              <a:ext cx="95825" cy="59975"/>
            </a:xfrm>
            <a:custGeom>
              <a:avLst/>
              <a:gdLst/>
              <a:ahLst/>
              <a:cxnLst/>
              <a:rect l="l" t="t" r="r" b="b"/>
              <a:pathLst>
                <a:path w="3833" h="2399" extrusionOk="0">
                  <a:moveTo>
                    <a:pt x="2390" y="1"/>
                  </a:moveTo>
                  <a:cubicBezTo>
                    <a:pt x="2306" y="1"/>
                    <a:pt x="2220" y="7"/>
                    <a:pt x="2134" y="20"/>
                  </a:cubicBezTo>
                  <a:cubicBezTo>
                    <a:pt x="1448" y="123"/>
                    <a:pt x="964" y="514"/>
                    <a:pt x="544" y="1017"/>
                  </a:cubicBezTo>
                  <a:cubicBezTo>
                    <a:pt x="1" y="1668"/>
                    <a:pt x="187" y="2164"/>
                    <a:pt x="1035" y="2332"/>
                  </a:cubicBezTo>
                  <a:cubicBezTo>
                    <a:pt x="1188" y="2362"/>
                    <a:pt x="1344" y="2373"/>
                    <a:pt x="1540" y="2398"/>
                  </a:cubicBezTo>
                  <a:cubicBezTo>
                    <a:pt x="1844" y="2346"/>
                    <a:pt x="2181" y="2289"/>
                    <a:pt x="2519" y="2228"/>
                  </a:cubicBezTo>
                  <a:cubicBezTo>
                    <a:pt x="2627" y="2209"/>
                    <a:pt x="2733" y="2182"/>
                    <a:pt x="2837" y="2145"/>
                  </a:cubicBezTo>
                  <a:cubicBezTo>
                    <a:pt x="3375" y="1948"/>
                    <a:pt x="3832" y="1172"/>
                    <a:pt x="3646" y="779"/>
                  </a:cubicBezTo>
                  <a:cubicBezTo>
                    <a:pt x="3405" y="271"/>
                    <a:pt x="2932" y="1"/>
                    <a:pt x="239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28"/>
            <p:cNvSpPr/>
            <p:nvPr/>
          </p:nvSpPr>
          <p:spPr>
            <a:xfrm>
              <a:off x="10129075" y="272050"/>
              <a:ext cx="46850" cy="99025"/>
            </a:xfrm>
            <a:custGeom>
              <a:avLst/>
              <a:gdLst/>
              <a:ahLst/>
              <a:cxnLst/>
              <a:rect l="l" t="t" r="r" b="b"/>
              <a:pathLst>
                <a:path w="1874" h="3961" extrusionOk="0">
                  <a:moveTo>
                    <a:pt x="1094" y="1"/>
                  </a:moveTo>
                  <a:cubicBezTo>
                    <a:pt x="922" y="1"/>
                    <a:pt x="585" y="243"/>
                    <a:pt x="474" y="436"/>
                  </a:cubicBezTo>
                  <a:cubicBezTo>
                    <a:pt x="249" y="826"/>
                    <a:pt x="142" y="1285"/>
                    <a:pt x="1" y="1677"/>
                  </a:cubicBezTo>
                  <a:cubicBezTo>
                    <a:pt x="143" y="2326"/>
                    <a:pt x="211" y="2905"/>
                    <a:pt x="412" y="3435"/>
                  </a:cubicBezTo>
                  <a:cubicBezTo>
                    <a:pt x="502" y="3674"/>
                    <a:pt x="843" y="3923"/>
                    <a:pt x="1098" y="3959"/>
                  </a:cubicBezTo>
                  <a:cubicBezTo>
                    <a:pt x="1103" y="3960"/>
                    <a:pt x="1109" y="3961"/>
                    <a:pt x="1115" y="3961"/>
                  </a:cubicBezTo>
                  <a:cubicBezTo>
                    <a:pt x="1288" y="3961"/>
                    <a:pt x="1625" y="3642"/>
                    <a:pt x="1654" y="3440"/>
                  </a:cubicBezTo>
                  <a:cubicBezTo>
                    <a:pt x="1781" y="2537"/>
                    <a:pt x="1873" y="1620"/>
                    <a:pt x="1852" y="712"/>
                  </a:cubicBezTo>
                  <a:cubicBezTo>
                    <a:pt x="1847" y="460"/>
                    <a:pt x="1438" y="132"/>
                    <a:pt x="1143" y="9"/>
                  </a:cubicBezTo>
                  <a:cubicBezTo>
                    <a:pt x="1129" y="3"/>
                    <a:pt x="1112" y="1"/>
                    <a:pt x="109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28"/>
            <p:cNvSpPr/>
            <p:nvPr/>
          </p:nvSpPr>
          <p:spPr>
            <a:xfrm>
              <a:off x="10370650" y="733500"/>
              <a:ext cx="72400" cy="73525"/>
            </a:xfrm>
            <a:custGeom>
              <a:avLst/>
              <a:gdLst/>
              <a:ahLst/>
              <a:cxnLst/>
              <a:rect l="l" t="t" r="r" b="b"/>
              <a:pathLst>
                <a:path w="2896" h="2941" extrusionOk="0">
                  <a:moveTo>
                    <a:pt x="843" y="1"/>
                  </a:moveTo>
                  <a:cubicBezTo>
                    <a:pt x="410" y="1"/>
                    <a:pt x="1" y="419"/>
                    <a:pt x="2" y="1020"/>
                  </a:cubicBezTo>
                  <a:cubicBezTo>
                    <a:pt x="37" y="1117"/>
                    <a:pt x="59" y="1364"/>
                    <a:pt x="191" y="1515"/>
                  </a:cubicBezTo>
                  <a:cubicBezTo>
                    <a:pt x="562" y="1949"/>
                    <a:pt x="955" y="2372"/>
                    <a:pt x="1387" y="2746"/>
                  </a:cubicBezTo>
                  <a:cubicBezTo>
                    <a:pt x="1528" y="2868"/>
                    <a:pt x="1690" y="2940"/>
                    <a:pt x="1857" y="2940"/>
                  </a:cubicBezTo>
                  <a:cubicBezTo>
                    <a:pt x="2012" y="2940"/>
                    <a:pt x="2171" y="2878"/>
                    <a:pt x="2320" y="2736"/>
                  </a:cubicBezTo>
                  <a:cubicBezTo>
                    <a:pt x="2713" y="2362"/>
                    <a:pt x="2895" y="1894"/>
                    <a:pt x="2645" y="1576"/>
                  </a:cubicBezTo>
                  <a:cubicBezTo>
                    <a:pt x="2235" y="1058"/>
                    <a:pt x="1791" y="538"/>
                    <a:pt x="1265" y="146"/>
                  </a:cubicBezTo>
                  <a:cubicBezTo>
                    <a:pt x="1131" y="46"/>
                    <a:pt x="986" y="1"/>
                    <a:pt x="84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28"/>
            <p:cNvSpPr/>
            <p:nvPr/>
          </p:nvSpPr>
          <p:spPr>
            <a:xfrm>
              <a:off x="9978625" y="784150"/>
              <a:ext cx="65800" cy="90500"/>
            </a:xfrm>
            <a:custGeom>
              <a:avLst/>
              <a:gdLst/>
              <a:ahLst/>
              <a:cxnLst/>
              <a:rect l="l" t="t" r="r" b="b"/>
              <a:pathLst>
                <a:path w="2632" h="3620" extrusionOk="0">
                  <a:moveTo>
                    <a:pt x="2162" y="0"/>
                  </a:moveTo>
                  <a:cubicBezTo>
                    <a:pt x="2041" y="0"/>
                    <a:pt x="1859" y="86"/>
                    <a:pt x="1763" y="173"/>
                  </a:cubicBezTo>
                  <a:cubicBezTo>
                    <a:pt x="977" y="886"/>
                    <a:pt x="558" y="1833"/>
                    <a:pt x="151" y="2785"/>
                  </a:cubicBezTo>
                  <a:cubicBezTo>
                    <a:pt x="1" y="3138"/>
                    <a:pt x="210" y="3340"/>
                    <a:pt x="469" y="3524"/>
                  </a:cubicBezTo>
                  <a:cubicBezTo>
                    <a:pt x="563" y="3591"/>
                    <a:pt x="651" y="3620"/>
                    <a:pt x="734" y="3620"/>
                  </a:cubicBezTo>
                  <a:cubicBezTo>
                    <a:pt x="882" y="3620"/>
                    <a:pt x="1014" y="3529"/>
                    <a:pt x="1133" y="3407"/>
                  </a:cubicBezTo>
                  <a:cubicBezTo>
                    <a:pt x="1308" y="3228"/>
                    <a:pt x="1469" y="3036"/>
                    <a:pt x="1618" y="2835"/>
                  </a:cubicBezTo>
                  <a:cubicBezTo>
                    <a:pt x="2127" y="2150"/>
                    <a:pt x="2525" y="1412"/>
                    <a:pt x="2632" y="425"/>
                  </a:cubicBezTo>
                  <a:cubicBezTo>
                    <a:pt x="2539" y="322"/>
                    <a:pt x="2418" y="106"/>
                    <a:pt x="2234" y="14"/>
                  </a:cubicBezTo>
                  <a:cubicBezTo>
                    <a:pt x="2214" y="5"/>
                    <a:pt x="2190" y="0"/>
                    <a:pt x="216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28"/>
            <p:cNvSpPr/>
            <p:nvPr/>
          </p:nvSpPr>
          <p:spPr>
            <a:xfrm>
              <a:off x="10225400" y="854925"/>
              <a:ext cx="49350" cy="85350"/>
            </a:xfrm>
            <a:custGeom>
              <a:avLst/>
              <a:gdLst/>
              <a:ahLst/>
              <a:cxnLst/>
              <a:rect l="l" t="t" r="r" b="b"/>
              <a:pathLst>
                <a:path w="1974" h="3414" extrusionOk="0">
                  <a:moveTo>
                    <a:pt x="564" y="1"/>
                  </a:moveTo>
                  <a:cubicBezTo>
                    <a:pt x="549" y="1"/>
                    <a:pt x="536" y="3"/>
                    <a:pt x="526" y="9"/>
                  </a:cubicBezTo>
                  <a:cubicBezTo>
                    <a:pt x="318" y="122"/>
                    <a:pt x="147" y="408"/>
                    <a:pt x="84" y="653"/>
                  </a:cubicBezTo>
                  <a:cubicBezTo>
                    <a:pt x="0" y="978"/>
                    <a:pt x="34" y="1334"/>
                    <a:pt x="19" y="1676"/>
                  </a:cubicBezTo>
                  <a:cubicBezTo>
                    <a:pt x="13" y="2303"/>
                    <a:pt x="84" y="2897"/>
                    <a:pt x="676" y="3281"/>
                  </a:cubicBezTo>
                  <a:cubicBezTo>
                    <a:pt x="808" y="3368"/>
                    <a:pt x="931" y="3414"/>
                    <a:pt x="1049" y="3414"/>
                  </a:cubicBezTo>
                  <a:cubicBezTo>
                    <a:pt x="1192" y="3414"/>
                    <a:pt x="1327" y="3346"/>
                    <a:pt x="1464" y="3201"/>
                  </a:cubicBezTo>
                  <a:cubicBezTo>
                    <a:pt x="1859" y="2783"/>
                    <a:pt x="1973" y="2298"/>
                    <a:pt x="1779" y="1776"/>
                  </a:cubicBezTo>
                  <a:cubicBezTo>
                    <a:pt x="1602" y="1297"/>
                    <a:pt x="1383" y="825"/>
                    <a:pt x="1115" y="390"/>
                  </a:cubicBezTo>
                  <a:cubicBezTo>
                    <a:pt x="1009" y="218"/>
                    <a:pt x="700" y="1"/>
                    <a:pt x="56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28"/>
            <p:cNvSpPr/>
            <p:nvPr/>
          </p:nvSpPr>
          <p:spPr>
            <a:xfrm>
              <a:off x="9887550" y="546800"/>
              <a:ext cx="77475" cy="37925"/>
            </a:xfrm>
            <a:custGeom>
              <a:avLst/>
              <a:gdLst/>
              <a:ahLst/>
              <a:cxnLst/>
              <a:rect l="l" t="t" r="r" b="b"/>
              <a:pathLst>
                <a:path w="3099" h="1517" extrusionOk="0">
                  <a:moveTo>
                    <a:pt x="993" y="0"/>
                  </a:moveTo>
                  <a:cubicBezTo>
                    <a:pt x="893" y="0"/>
                    <a:pt x="794" y="4"/>
                    <a:pt x="696" y="12"/>
                  </a:cubicBezTo>
                  <a:cubicBezTo>
                    <a:pt x="446" y="32"/>
                    <a:pt x="160" y="445"/>
                    <a:pt x="39" y="740"/>
                  </a:cubicBezTo>
                  <a:cubicBezTo>
                    <a:pt x="0" y="836"/>
                    <a:pt x="399" y="1230"/>
                    <a:pt x="651" y="1303"/>
                  </a:cubicBezTo>
                  <a:cubicBezTo>
                    <a:pt x="1140" y="1442"/>
                    <a:pt x="1666" y="1448"/>
                    <a:pt x="2178" y="1510"/>
                  </a:cubicBezTo>
                  <a:cubicBezTo>
                    <a:pt x="2215" y="1514"/>
                    <a:pt x="2250" y="1516"/>
                    <a:pt x="2285" y="1516"/>
                  </a:cubicBezTo>
                  <a:cubicBezTo>
                    <a:pt x="2656" y="1516"/>
                    <a:pt x="2885" y="1287"/>
                    <a:pt x="2985" y="944"/>
                  </a:cubicBezTo>
                  <a:cubicBezTo>
                    <a:pt x="3099" y="547"/>
                    <a:pt x="2791" y="278"/>
                    <a:pt x="2489" y="207"/>
                  </a:cubicBezTo>
                  <a:cubicBezTo>
                    <a:pt x="2003" y="92"/>
                    <a:pt x="1492" y="0"/>
                    <a:pt x="99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28"/>
            <p:cNvSpPr/>
            <p:nvPr/>
          </p:nvSpPr>
          <p:spPr>
            <a:xfrm>
              <a:off x="9946650" y="371575"/>
              <a:ext cx="56925" cy="56275"/>
            </a:xfrm>
            <a:custGeom>
              <a:avLst/>
              <a:gdLst/>
              <a:ahLst/>
              <a:cxnLst/>
              <a:rect l="l" t="t" r="r" b="b"/>
              <a:pathLst>
                <a:path w="2277" h="2251" extrusionOk="0">
                  <a:moveTo>
                    <a:pt x="680" y="1"/>
                  </a:moveTo>
                  <a:cubicBezTo>
                    <a:pt x="422" y="297"/>
                    <a:pt x="178" y="481"/>
                    <a:pt x="74" y="726"/>
                  </a:cubicBezTo>
                  <a:cubicBezTo>
                    <a:pt x="0" y="898"/>
                    <a:pt x="40" y="1226"/>
                    <a:pt x="164" y="1353"/>
                  </a:cubicBezTo>
                  <a:cubicBezTo>
                    <a:pt x="486" y="1683"/>
                    <a:pt x="862" y="1972"/>
                    <a:pt x="1257" y="2212"/>
                  </a:cubicBezTo>
                  <a:cubicBezTo>
                    <a:pt x="1301" y="2239"/>
                    <a:pt x="1363" y="2251"/>
                    <a:pt x="1432" y="2251"/>
                  </a:cubicBezTo>
                  <a:cubicBezTo>
                    <a:pt x="1571" y="2251"/>
                    <a:pt x="1737" y="2203"/>
                    <a:pt x="1825" y="2131"/>
                  </a:cubicBezTo>
                  <a:cubicBezTo>
                    <a:pt x="2264" y="1777"/>
                    <a:pt x="2277" y="1437"/>
                    <a:pt x="1870" y="1028"/>
                  </a:cubicBezTo>
                  <a:cubicBezTo>
                    <a:pt x="1528" y="684"/>
                    <a:pt x="1134" y="389"/>
                    <a:pt x="680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28"/>
            <p:cNvSpPr/>
            <p:nvPr/>
          </p:nvSpPr>
          <p:spPr>
            <a:xfrm>
              <a:off x="10346825" y="338325"/>
              <a:ext cx="40700" cy="36700"/>
            </a:xfrm>
            <a:custGeom>
              <a:avLst/>
              <a:gdLst/>
              <a:ahLst/>
              <a:cxnLst/>
              <a:rect l="l" t="t" r="r" b="b"/>
              <a:pathLst>
                <a:path w="1628" h="1468" extrusionOk="0">
                  <a:moveTo>
                    <a:pt x="1096" y="1"/>
                  </a:moveTo>
                  <a:cubicBezTo>
                    <a:pt x="995" y="1"/>
                    <a:pt x="885" y="30"/>
                    <a:pt x="831" y="81"/>
                  </a:cubicBezTo>
                  <a:cubicBezTo>
                    <a:pt x="582" y="315"/>
                    <a:pt x="362" y="577"/>
                    <a:pt x="173" y="861"/>
                  </a:cubicBezTo>
                  <a:cubicBezTo>
                    <a:pt x="1" y="1121"/>
                    <a:pt x="149" y="1407"/>
                    <a:pt x="440" y="1462"/>
                  </a:cubicBezTo>
                  <a:cubicBezTo>
                    <a:pt x="456" y="1466"/>
                    <a:pt x="474" y="1467"/>
                    <a:pt x="493" y="1467"/>
                  </a:cubicBezTo>
                  <a:cubicBezTo>
                    <a:pt x="875" y="1467"/>
                    <a:pt x="1627" y="817"/>
                    <a:pt x="1613" y="382"/>
                  </a:cubicBezTo>
                  <a:cubicBezTo>
                    <a:pt x="1528" y="295"/>
                    <a:pt x="1413" y="118"/>
                    <a:pt x="1248" y="31"/>
                  </a:cubicBezTo>
                  <a:cubicBezTo>
                    <a:pt x="1209" y="11"/>
                    <a:pt x="1154" y="1"/>
                    <a:pt x="109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6" name="Google Shape;144;p27"/>
          <p:cNvSpPr txBox="1">
            <a:spLocks noGrp="1"/>
          </p:cNvSpPr>
          <p:nvPr>
            <p:ph type="title"/>
          </p:nvPr>
        </p:nvSpPr>
        <p:spPr>
          <a:xfrm>
            <a:off x="656575" y="339500"/>
            <a:ext cx="8175600" cy="9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spc="-15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POLITIK DALAM ISLAM</a:t>
            </a:r>
            <a:endParaRPr b="1" spc="-150" dirty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93981" y="1521225"/>
            <a:ext cx="773502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Islam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menyebut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politik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dengan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istilah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Siyasah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Jika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dimaksud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politik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adalah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siyasah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mengatur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segenap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urusan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umat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maka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Islam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sangat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menekankan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pentingnya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siyasah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Bahkan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Islam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sangat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mencela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orang-orang yang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tidak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mau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tahu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terhadap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urusan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umat</a:t>
            </a:r>
            <a:r>
              <a:rPr lang="en-US" dirty="0" smtClean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en-US" dirty="0" smtClean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id-ID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Kamu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umat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Islam)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adalah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umat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terbaik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dilahirkan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untuk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manusia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(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karena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kamu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menyuruh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berbuat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yang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makruf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mencegah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dari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mungkar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beriman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kepada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Allah.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Sekiranya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Ahli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Kitab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beriman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tentulah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itu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lebih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baik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bagi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mereka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Di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antara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mereka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beriman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namun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kebanyakan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mereka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adalah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orang-orang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fasik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.”-QS. Ali 'Imran </a:t>
            </a:r>
            <a:r>
              <a:rPr lang="en-US" dirty="0" err="1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Ayat</a:t>
            </a:r>
            <a:r>
              <a:rPr lang="en-US" dirty="0">
                <a:solidFill>
                  <a:schemeClr val="accent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110.</a:t>
            </a:r>
            <a:endParaRPr lang="id-ID" dirty="0">
              <a:solidFill>
                <a:schemeClr val="accent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29"/>
          <p:cNvSpPr/>
          <p:nvPr/>
        </p:nvSpPr>
        <p:spPr>
          <a:xfrm>
            <a:off x="1258205" y="659287"/>
            <a:ext cx="2219675" cy="351325"/>
          </a:xfrm>
          <a:custGeom>
            <a:avLst/>
            <a:gdLst/>
            <a:ahLst/>
            <a:cxnLst/>
            <a:rect l="l" t="t" r="r" b="b"/>
            <a:pathLst>
              <a:path w="88787" h="14053" extrusionOk="0">
                <a:moveTo>
                  <a:pt x="61825" y="1"/>
                </a:moveTo>
                <a:cubicBezTo>
                  <a:pt x="54591" y="1"/>
                  <a:pt x="46216" y="951"/>
                  <a:pt x="37550" y="3349"/>
                </a:cubicBezTo>
                <a:cubicBezTo>
                  <a:pt x="25110" y="6793"/>
                  <a:pt x="15748" y="9016"/>
                  <a:pt x="9017" y="9016"/>
                </a:cubicBezTo>
                <a:cubicBezTo>
                  <a:pt x="5186" y="9016"/>
                  <a:pt x="2208" y="8296"/>
                  <a:pt x="1" y="6671"/>
                </a:cubicBezTo>
                <a:lnTo>
                  <a:pt x="1" y="6671"/>
                </a:lnTo>
                <a:cubicBezTo>
                  <a:pt x="1" y="6671"/>
                  <a:pt x="5875" y="14053"/>
                  <a:pt x="18070" y="14053"/>
                </a:cubicBezTo>
                <a:cubicBezTo>
                  <a:pt x="20419" y="14053"/>
                  <a:pt x="23003" y="13779"/>
                  <a:pt x="25824" y="13126"/>
                </a:cubicBezTo>
                <a:cubicBezTo>
                  <a:pt x="37899" y="10330"/>
                  <a:pt x="52472" y="5169"/>
                  <a:pt x="66730" y="5169"/>
                </a:cubicBezTo>
                <a:cubicBezTo>
                  <a:pt x="73100" y="5169"/>
                  <a:pt x="79407" y="6199"/>
                  <a:pt x="85401" y="8930"/>
                </a:cubicBezTo>
                <a:cubicBezTo>
                  <a:pt x="85401" y="8930"/>
                  <a:pt x="88787" y="7090"/>
                  <a:pt x="81952" y="3492"/>
                </a:cubicBezTo>
                <a:cubicBezTo>
                  <a:pt x="78152" y="1491"/>
                  <a:pt x="70884" y="1"/>
                  <a:pt x="61825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98" name="Google Shape;198;p29"/>
          <p:cNvGrpSpPr/>
          <p:nvPr/>
        </p:nvGrpSpPr>
        <p:grpSpPr>
          <a:xfrm rot="9905798">
            <a:off x="112234" y="-19102"/>
            <a:ext cx="992340" cy="1002566"/>
            <a:chOff x="4479325" y="838125"/>
            <a:chExt cx="992300" cy="1002525"/>
          </a:xfrm>
        </p:grpSpPr>
        <p:sp>
          <p:nvSpPr>
            <p:cNvPr id="199" name="Google Shape;199;p29"/>
            <p:cNvSpPr/>
            <p:nvPr/>
          </p:nvSpPr>
          <p:spPr>
            <a:xfrm>
              <a:off x="4507125" y="876150"/>
              <a:ext cx="964500" cy="9645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29"/>
            <p:cNvSpPr/>
            <p:nvPr/>
          </p:nvSpPr>
          <p:spPr>
            <a:xfrm>
              <a:off x="4479325" y="962100"/>
              <a:ext cx="792600" cy="7926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29"/>
            <p:cNvSpPr/>
            <p:nvPr/>
          </p:nvSpPr>
          <p:spPr>
            <a:xfrm>
              <a:off x="4679025" y="1015250"/>
              <a:ext cx="792600" cy="7926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29"/>
            <p:cNvSpPr/>
            <p:nvPr/>
          </p:nvSpPr>
          <p:spPr>
            <a:xfrm>
              <a:off x="4593075" y="838125"/>
              <a:ext cx="792600" cy="7926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4" name="Google Shape;204;p29"/>
          <p:cNvSpPr/>
          <p:nvPr/>
        </p:nvSpPr>
        <p:spPr>
          <a:xfrm>
            <a:off x="3178745" y="858986"/>
            <a:ext cx="132900" cy="1329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29"/>
          <p:cNvSpPr/>
          <p:nvPr/>
        </p:nvSpPr>
        <p:spPr>
          <a:xfrm>
            <a:off x="2692050" y="843033"/>
            <a:ext cx="132900" cy="1329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29"/>
          <p:cNvSpPr/>
          <p:nvPr/>
        </p:nvSpPr>
        <p:spPr>
          <a:xfrm>
            <a:off x="3221468" y="518305"/>
            <a:ext cx="132900" cy="1329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29"/>
          <p:cNvSpPr/>
          <p:nvPr/>
        </p:nvSpPr>
        <p:spPr>
          <a:xfrm>
            <a:off x="2932013" y="845086"/>
            <a:ext cx="132900" cy="1329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29"/>
          <p:cNvSpPr/>
          <p:nvPr/>
        </p:nvSpPr>
        <p:spPr>
          <a:xfrm>
            <a:off x="1508785" y="742039"/>
            <a:ext cx="132900" cy="1329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29"/>
          <p:cNvSpPr/>
          <p:nvPr/>
        </p:nvSpPr>
        <p:spPr>
          <a:xfrm>
            <a:off x="1339367" y="726086"/>
            <a:ext cx="132900" cy="1329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29"/>
          <p:cNvSpPr/>
          <p:nvPr/>
        </p:nvSpPr>
        <p:spPr>
          <a:xfrm rot="20751110">
            <a:off x="3265778" y="106127"/>
            <a:ext cx="1295392" cy="484367"/>
          </a:xfrm>
          <a:custGeom>
            <a:avLst/>
            <a:gdLst/>
            <a:ahLst/>
            <a:cxnLst/>
            <a:rect l="l" t="t" r="r" b="b"/>
            <a:pathLst>
              <a:path w="74252" h="27764" extrusionOk="0">
                <a:moveTo>
                  <a:pt x="37067" y="0"/>
                </a:moveTo>
                <a:lnTo>
                  <a:pt x="37067" y="0"/>
                </a:lnTo>
                <a:cubicBezTo>
                  <a:pt x="32846" y="1630"/>
                  <a:pt x="29110" y="4495"/>
                  <a:pt x="26442" y="8150"/>
                </a:cubicBezTo>
                <a:cubicBezTo>
                  <a:pt x="26072" y="8658"/>
                  <a:pt x="25726" y="9189"/>
                  <a:pt x="25307" y="9658"/>
                </a:cubicBezTo>
                <a:cubicBezTo>
                  <a:pt x="25187" y="9792"/>
                  <a:pt x="24949" y="9970"/>
                  <a:pt x="24719" y="10161"/>
                </a:cubicBezTo>
                <a:cubicBezTo>
                  <a:pt x="22410" y="10521"/>
                  <a:pt x="20112" y="10970"/>
                  <a:pt x="17830" y="11492"/>
                </a:cubicBezTo>
                <a:cubicBezTo>
                  <a:pt x="19016" y="10613"/>
                  <a:pt x="20056" y="9538"/>
                  <a:pt x="20870" y="8307"/>
                </a:cubicBezTo>
                <a:cubicBezTo>
                  <a:pt x="22375" y="6028"/>
                  <a:pt x="23109" y="3341"/>
                  <a:pt x="23820" y="706"/>
                </a:cubicBezTo>
                <a:lnTo>
                  <a:pt x="23820" y="706"/>
                </a:lnTo>
                <a:cubicBezTo>
                  <a:pt x="19889" y="2946"/>
                  <a:pt x="16623" y="6338"/>
                  <a:pt x="14530" y="10350"/>
                </a:cubicBezTo>
                <a:cubicBezTo>
                  <a:pt x="14240" y="10906"/>
                  <a:pt x="13976" y="11483"/>
                  <a:pt x="13632" y="12010"/>
                </a:cubicBezTo>
                <a:cubicBezTo>
                  <a:pt x="13519" y="12182"/>
                  <a:pt x="13263" y="12431"/>
                  <a:pt x="13043" y="12690"/>
                </a:cubicBezTo>
                <a:cubicBezTo>
                  <a:pt x="10932" y="13265"/>
                  <a:pt x="8840" y="13901"/>
                  <a:pt x="6758" y="14576"/>
                </a:cubicBezTo>
                <a:cubicBezTo>
                  <a:pt x="5645" y="14936"/>
                  <a:pt x="4533" y="15297"/>
                  <a:pt x="3437" y="15708"/>
                </a:cubicBezTo>
                <a:cubicBezTo>
                  <a:pt x="2332" y="16124"/>
                  <a:pt x="1173" y="16476"/>
                  <a:pt x="158" y="17082"/>
                </a:cubicBezTo>
                <a:cubicBezTo>
                  <a:pt x="1" y="17177"/>
                  <a:pt x="102" y="17419"/>
                  <a:pt x="266" y="17419"/>
                </a:cubicBezTo>
                <a:cubicBezTo>
                  <a:pt x="273" y="17419"/>
                  <a:pt x="279" y="17418"/>
                  <a:pt x="285" y="17418"/>
                </a:cubicBezTo>
                <a:cubicBezTo>
                  <a:pt x="1293" y="17304"/>
                  <a:pt x="2257" y="16963"/>
                  <a:pt x="3230" y="16690"/>
                </a:cubicBezTo>
                <a:cubicBezTo>
                  <a:pt x="4273" y="16399"/>
                  <a:pt x="5310" y="16092"/>
                  <a:pt x="6348" y="15780"/>
                </a:cubicBezTo>
                <a:cubicBezTo>
                  <a:pt x="8333" y="15185"/>
                  <a:pt x="10330" y="14634"/>
                  <a:pt x="12330" y="14087"/>
                </a:cubicBezTo>
                <a:cubicBezTo>
                  <a:pt x="12741" y="13975"/>
                  <a:pt x="13153" y="13873"/>
                  <a:pt x="13565" y="13764"/>
                </a:cubicBezTo>
                <a:cubicBezTo>
                  <a:pt x="13874" y="13939"/>
                  <a:pt x="14229" y="14092"/>
                  <a:pt x="14404" y="14219"/>
                </a:cubicBezTo>
                <a:cubicBezTo>
                  <a:pt x="14914" y="14589"/>
                  <a:pt x="15364" y="15036"/>
                  <a:pt x="15834" y="15454"/>
                </a:cubicBezTo>
                <a:cubicBezTo>
                  <a:pt x="19211" y="18465"/>
                  <a:pt x="23467" y="20479"/>
                  <a:pt x="27937" y="21181"/>
                </a:cubicBezTo>
                <a:cubicBezTo>
                  <a:pt x="26338" y="18969"/>
                  <a:pt x="24699" y="16717"/>
                  <a:pt x="22486" y="15118"/>
                </a:cubicBezTo>
                <a:cubicBezTo>
                  <a:pt x="20883" y="13961"/>
                  <a:pt x="19003" y="13214"/>
                  <a:pt x="17055" y="12895"/>
                </a:cubicBezTo>
                <a:cubicBezTo>
                  <a:pt x="19623" y="12293"/>
                  <a:pt x="22206" y="11766"/>
                  <a:pt x="24811" y="11362"/>
                </a:cubicBezTo>
                <a:cubicBezTo>
                  <a:pt x="24852" y="11357"/>
                  <a:pt x="24891" y="11351"/>
                  <a:pt x="24931" y="11345"/>
                </a:cubicBezTo>
                <a:cubicBezTo>
                  <a:pt x="25221" y="11579"/>
                  <a:pt x="25579" y="11798"/>
                  <a:pt x="25742" y="11959"/>
                </a:cubicBezTo>
                <a:cubicBezTo>
                  <a:pt x="26190" y="12401"/>
                  <a:pt x="26570" y="12909"/>
                  <a:pt x="26970" y="13393"/>
                </a:cubicBezTo>
                <a:cubicBezTo>
                  <a:pt x="29861" y="16873"/>
                  <a:pt x="33768" y="19500"/>
                  <a:pt x="38084" y="20862"/>
                </a:cubicBezTo>
                <a:cubicBezTo>
                  <a:pt x="36833" y="18436"/>
                  <a:pt x="35550" y="15963"/>
                  <a:pt x="33599" y="14053"/>
                </a:cubicBezTo>
                <a:cubicBezTo>
                  <a:pt x="32081" y="12568"/>
                  <a:pt x="30179" y="11495"/>
                  <a:pt x="28141" y="10911"/>
                </a:cubicBezTo>
                <a:cubicBezTo>
                  <a:pt x="30828" y="10595"/>
                  <a:pt x="33527" y="10405"/>
                  <a:pt x="36225" y="10374"/>
                </a:cubicBezTo>
                <a:cubicBezTo>
                  <a:pt x="36365" y="10505"/>
                  <a:pt x="36497" y="10626"/>
                  <a:pt x="36569" y="10720"/>
                </a:cubicBezTo>
                <a:cubicBezTo>
                  <a:pt x="36884" y="11132"/>
                  <a:pt x="37137" y="11592"/>
                  <a:pt x="37411" y="12033"/>
                </a:cubicBezTo>
                <a:cubicBezTo>
                  <a:pt x="39382" y="15211"/>
                  <a:pt x="42284" y="17804"/>
                  <a:pt x="45661" y="19409"/>
                </a:cubicBezTo>
                <a:cubicBezTo>
                  <a:pt x="44912" y="17280"/>
                  <a:pt x="44142" y="15111"/>
                  <a:pt x="42761" y="13326"/>
                </a:cubicBezTo>
                <a:cubicBezTo>
                  <a:pt x="41818" y="12105"/>
                  <a:pt x="40593" y="11111"/>
                  <a:pt x="39221" y="10406"/>
                </a:cubicBezTo>
                <a:lnTo>
                  <a:pt x="39221" y="10406"/>
                </a:lnTo>
                <a:cubicBezTo>
                  <a:pt x="41353" y="10478"/>
                  <a:pt x="43481" y="10657"/>
                  <a:pt x="45600" y="10959"/>
                </a:cubicBezTo>
                <a:cubicBezTo>
                  <a:pt x="45795" y="11206"/>
                  <a:pt x="46058" y="11456"/>
                  <a:pt x="46165" y="11619"/>
                </a:cubicBezTo>
                <a:cubicBezTo>
                  <a:pt x="46449" y="12055"/>
                  <a:pt x="46666" y="12532"/>
                  <a:pt x="46905" y="12993"/>
                </a:cubicBezTo>
                <a:cubicBezTo>
                  <a:pt x="48628" y="16313"/>
                  <a:pt x="51322" y="19119"/>
                  <a:pt x="54567" y="20978"/>
                </a:cubicBezTo>
                <a:cubicBezTo>
                  <a:pt x="53983" y="18798"/>
                  <a:pt x="53380" y="16576"/>
                  <a:pt x="52141" y="14691"/>
                </a:cubicBezTo>
                <a:cubicBezTo>
                  <a:pt x="51303" y="13418"/>
                  <a:pt x="50178" y="12343"/>
                  <a:pt x="48885" y="11540"/>
                </a:cubicBezTo>
                <a:lnTo>
                  <a:pt x="48885" y="11540"/>
                </a:lnTo>
                <a:cubicBezTo>
                  <a:pt x="50576" y="11893"/>
                  <a:pt x="52230" y="12343"/>
                  <a:pt x="53861" y="12858"/>
                </a:cubicBezTo>
                <a:cubicBezTo>
                  <a:pt x="53984" y="13117"/>
                  <a:pt x="54139" y="13377"/>
                  <a:pt x="54193" y="13542"/>
                </a:cubicBezTo>
                <a:cubicBezTo>
                  <a:pt x="54357" y="14035"/>
                  <a:pt x="54444" y="14553"/>
                  <a:pt x="54557" y="15059"/>
                </a:cubicBezTo>
                <a:cubicBezTo>
                  <a:pt x="55372" y="18709"/>
                  <a:pt x="57257" y="22112"/>
                  <a:pt x="59919" y="24741"/>
                </a:cubicBezTo>
                <a:cubicBezTo>
                  <a:pt x="59912" y="22484"/>
                  <a:pt x="59899" y="20181"/>
                  <a:pt x="59184" y="18042"/>
                </a:cubicBezTo>
                <a:cubicBezTo>
                  <a:pt x="58632" y="16391"/>
                  <a:pt x="57648" y="14896"/>
                  <a:pt x="56383" y="13704"/>
                </a:cubicBezTo>
                <a:lnTo>
                  <a:pt x="56383" y="13704"/>
                </a:lnTo>
                <a:cubicBezTo>
                  <a:pt x="57797" y="14208"/>
                  <a:pt x="59201" y="14751"/>
                  <a:pt x="60606" y="15311"/>
                </a:cubicBezTo>
                <a:cubicBezTo>
                  <a:pt x="60597" y="15473"/>
                  <a:pt x="60766" y="15610"/>
                  <a:pt x="61016" y="15726"/>
                </a:cubicBezTo>
                <a:cubicBezTo>
                  <a:pt x="61138" y="16031"/>
                  <a:pt x="61352" y="16368"/>
                  <a:pt x="61417" y="16565"/>
                </a:cubicBezTo>
                <a:cubicBezTo>
                  <a:pt x="61580" y="17059"/>
                  <a:pt x="61667" y="17577"/>
                  <a:pt x="61781" y="18083"/>
                </a:cubicBezTo>
                <a:cubicBezTo>
                  <a:pt x="62596" y="21732"/>
                  <a:pt x="64481" y="25137"/>
                  <a:pt x="67143" y="27764"/>
                </a:cubicBezTo>
                <a:cubicBezTo>
                  <a:pt x="67136" y="25507"/>
                  <a:pt x="67123" y="23204"/>
                  <a:pt x="66408" y="21065"/>
                </a:cubicBezTo>
                <a:cubicBezTo>
                  <a:pt x="65776" y="19176"/>
                  <a:pt x="64580" y="17492"/>
                  <a:pt x="63041" y="16231"/>
                </a:cubicBezTo>
                <a:lnTo>
                  <a:pt x="63041" y="16231"/>
                </a:lnTo>
                <a:cubicBezTo>
                  <a:pt x="63651" y="16335"/>
                  <a:pt x="64270" y="16388"/>
                  <a:pt x="64890" y="16388"/>
                </a:cubicBezTo>
                <a:cubicBezTo>
                  <a:pt x="66155" y="16388"/>
                  <a:pt x="67421" y="16167"/>
                  <a:pt x="68606" y="15715"/>
                </a:cubicBezTo>
                <a:cubicBezTo>
                  <a:pt x="70715" y="14911"/>
                  <a:pt x="72503" y="13462"/>
                  <a:pt x="74251" y="12036"/>
                </a:cubicBezTo>
                <a:cubicBezTo>
                  <a:pt x="73578" y="11965"/>
                  <a:pt x="72902" y="11930"/>
                  <a:pt x="72225" y="11930"/>
                </a:cubicBezTo>
                <a:cubicBezTo>
                  <a:pt x="69163" y="11930"/>
                  <a:pt x="66101" y="12650"/>
                  <a:pt x="63366" y="14030"/>
                </a:cubicBezTo>
                <a:cubicBezTo>
                  <a:pt x="62903" y="14263"/>
                  <a:pt x="62447" y="14524"/>
                  <a:pt x="61961" y="14711"/>
                </a:cubicBezTo>
                <a:cubicBezTo>
                  <a:pt x="61725" y="14803"/>
                  <a:pt x="61189" y="14856"/>
                  <a:pt x="60869" y="15007"/>
                </a:cubicBezTo>
                <a:cubicBezTo>
                  <a:pt x="59900" y="14393"/>
                  <a:pt x="58885" y="13849"/>
                  <a:pt x="57838" y="13362"/>
                </a:cubicBezTo>
                <a:cubicBezTo>
                  <a:pt x="59047" y="13341"/>
                  <a:pt x="60252" y="13123"/>
                  <a:pt x="61382" y="12691"/>
                </a:cubicBezTo>
                <a:cubicBezTo>
                  <a:pt x="63491" y="11888"/>
                  <a:pt x="65279" y="10438"/>
                  <a:pt x="67027" y="9012"/>
                </a:cubicBezTo>
                <a:cubicBezTo>
                  <a:pt x="66356" y="8941"/>
                  <a:pt x="65680" y="8906"/>
                  <a:pt x="65005" y="8906"/>
                </a:cubicBezTo>
                <a:cubicBezTo>
                  <a:pt x="61942" y="8906"/>
                  <a:pt x="58878" y="9626"/>
                  <a:pt x="56142" y="11006"/>
                </a:cubicBezTo>
                <a:cubicBezTo>
                  <a:pt x="55679" y="11239"/>
                  <a:pt x="55223" y="11499"/>
                  <a:pt x="54739" y="11687"/>
                </a:cubicBezTo>
                <a:cubicBezTo>
                  <a:pt x="54580" y="11749"/>
                  <a:pt x="54286" y="11792"/>
                  <a:pt x="54014" y="11860"/>
                </a:cubicBezTo>
                <a:cubicBezTo>
                  <a:pt x="52800" y="11460"/>
                  <a:pt x="51573" y="11112"/>
                  <a:pt x="50349" y="10814"/>
                </a:cubicBezTo>
                <a:cubicBezTo>
                  <a:pt x="50021" y="10734"/>
                  <a:pt x="49691" y="10662"/>
                  <a:pt x="49362" y="10588"/>
                </a:cubicBezTo>
                <a:cubicBezTo>
                  <a:pt x="50628" y="10266"/>
                  <a:pt x="51835" y="9718"/>
                  <a:pt x="52895" y="8955"/>
                </a:cubicBezTo>
                <a:cubicBezTo>
                  <a:pt x="54728" y="7639"/>
                  <a:pt x="56085" y="5779"/>
                  <a:pt x="57410" y="3952"/>
                </a:cubicBezTo>
                <a:lnTo>
                  <a:pt x="57410" y="3952"/>
                </a:lnTo>
                <a:cubicBezTo>
                  <a:pt x="53714" y="4527"/>
                  <a:pt x="50194" y="6184"/>
                  <a:pt x="47398" y="8667"/>
                </a:cubicBezTo>
                <a:cubicBezTo>
                  <a:pt x="47010" y="9013"/>
                  <a:pt x="46636" y="9381"/>
                  <a:pt x="46216" y="9687"/>
                </a:cubicBezTo>
                <a:cubicBezTo>
                  <a:pt x="46122" y="9754"/>
                  <a:pt x="45967" y="9830"/>
                  <a:pt x="45799" y="9914"/>
                </a:cubicBezTo>
                <a:cubicBezTo>
                  <a:pt x="43892" y="9619"/>
                  <a:pt x="41969" y="9422"/>
                  <a:pt x="40042" y="9314"/>
                </a:cubicBezTo>
                <a:cubicBezTo>
                  <a:pt x="41143" y="8897"/>
                  <a:pt x="42176" y="8307"/>
                  <a:pt x="43077" y="7549"/>
                </a:cubicBezTo>
                <a:cubicBezTo>
                  <a:pt x="44804" y="6096"/>
                  <a:pt x="46016" y="4138"/>
                  <a:pt x="47197" y="2217"/>
                </a:cubicBezTo>
                <a:lnTo>
                  <a:pt x="47197" y="2217"/>
                </a:lnTo>
                <a:cubicBezTo>
                  <a:pt x="43556" y="3071"/>
                  <a:pt x="40172" y="4993"/>
                  <a:pt x="37574" y="7682"/>
                </a:cubicBezTo>
                <a:cubicBezTo>
                  <a:pt x="37213" y="8056"/>
                  <a:pt x="36869" y="8451"/>
                  <a:pt x="36473" y="8787"/>
                </a:cubicBezTo>
                <a:cubicBezTo>
                  <a:pt x="36335" y="8905"/>
                  <a:pt x="36048" y="9053"/>
                  <a:pt x="35802" y="9218"/>
                </a:cubicBezTo>
                <a:cubicBezTo>
                  <a:pt x="33863" y="9236"/>
                  <a:pt x="31931" y="9337"/>
                  <a:pt x="30005" y="9510"/>
                </a:cubicBezTo>
                <a:cubicBezTo>
                  <a:pt x="31124" y="8856"/>
                  <a:pt x="32147" y="8040"/>
                  <a:pt x="33016" y="7077"/>
                </a:cubicBezTo>
                <a:cubicBezTo>
                  <a:pt x="34844" y="5050"/>
                  <a:pt x="35970" y="2501"/>
                  <a:pt x="3706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" name="Title 2"/>
          <p:cNvSpPr>
            <a:spLocks noGrp="1"/>
          </p:cNvSpPr>
          <p:nvPr>
            <p:ph type="title" idx="2"/>
          </p:nvPr>
        </p:nvSpPr>
        <p:spPr>
          <a:xfrm>
            <a:off x="281581" y="1088270"/>
            <a:ext cx="7961668" cy="1182505"/>
          </a:xfrm>
        </p:spPr>
        <p:txBody>
          <a:bodyPr/>
          <a:lstStyle/>
          <a:p>
            <a:pPr algn="just"/>
            <a:r>
              <a:rPr lang="en-US" sz="1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Dalam</a:t>
            </a:r>
            <a:r>
              <a:rPr lang="en-US" sz="1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Kamus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Besar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Bahasa Indonesia (KBBI), </a:t>
            </a:r>
            <a:r>
              <a:rPr lang="en-US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pengertian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hukum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adalah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peraturan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atau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adat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US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secara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resmi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dianggap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mengikat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yang </a:t>
            </a:r>
            <a:r>
              <a:rPr lang="en-US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dikukuhkan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oleh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penguasa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atau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pemerintah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Hukum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juga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dapat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diartikan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sebagai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undang-undang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peraturan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sebagainya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guna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mengatur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pergaulan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hidup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masyarakat</a:t>
            </a:r>
            <a:r>
              <a:rPr lang="en-US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id-ID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d-ID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id-ID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662602" y="33139"/>
            <a:ext cx="4868400" cy="841800"/>
          </a:xfrm>
        </p:spPr>
        <p:txBody>
          <a:bodyPr/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HUKUM</a:t>
            </a:r>
            <a:endParaRPr lang="id-ID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49957" y="2301581"/>
            <a:ext cx="6255846" cy="2331994"/>
          </a:xfrm>
        </p:spPr>
        <p:txBody>
          <a:bodyPr/>
          <a:lstStyle/>
          <a:p>
            <a:pPr algn="just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Hukum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dalam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Islam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adalah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hukum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dibangun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berdasarkan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pemahaman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manusia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atas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Al-Qur'an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Sunah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untuk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mengatur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kehidupan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manusia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berlaku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secara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universal</a:t>
            </a:r>
          </a:p>
          <a:p>
            <a:pPr algn="just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kompatibel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pada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setiap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zaman (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waktu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tempat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ruang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algn="just"/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manusia</a:t>
            </a:r>
            <a:endParaRPr lang="id-ID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Google Shape;207;p29"/>
          <p:cNvSpPr/>
          <p:nvPr/>
        </p:nvSpPr>
        <p:spPr>
          <a:xfrm>
            <a:off x="1180640" y="710133"/>
            <a:ext cx="132900" cy="1329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0"/>
          <p:cNvSpPr txBox="1">
            <a:spLocks noGrp="1"/>
          </p:cNvSpPr>
          <p:nvPr>
            <p:ph type="title"/>
          </p:nvPr>
        </p:nvSpPr>
        <p:spPr>
          <a:xfrm>
            <a:off x="97886" y="441815"/>
            <a:ext cx="4481148" cy="247502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HUKUM ISLAM</a:t>
            </a:r>
            <a:endParaRPr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7" name="Google Shape;217;p30"/>
          <p:cNvSpPr txBox="1">
            <a:spLocks noGrp="1"/>
          </p:cNvSpPr>
          <p:nvPr>
            <p:ph type="body" idx="1"/>
          </p:nvPr>
        </p:nvSpPr>
        <p:spPr>
          <a:xfrm>
            <a:off x="97886" y="865179"/>
            <a:ext cx="8587754" cy="393190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indent="0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Penggunaan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istilah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hukum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Islam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kurang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dikenal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dalam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literatur-literatur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klasik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Para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ulama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biasanya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menggunakan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istilah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syariat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Islam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hukum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syara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syariat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fiqh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syara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9700" indent="0">
              <a:buNone/>
            </a:pPr>
            <a:endParaRPr lang="id-ID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9700" indent="0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Sedangkan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penulis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Barat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mempergunakan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beberapa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istilah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antara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lain, </a:t>
            </a:r>
            <a:r>
              <a:rPr lang="en-US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Mohammadan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Law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Islamic Law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Diperkirakan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istilah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Hukum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Islam yang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digunakan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 Indonesia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merupakan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terjemahan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istilah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Islamic law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sebagaimana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diperkenalkan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oleh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penulis-penulis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Barat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tersebut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139700" indent="0">
              <a:buNone/>
            </a:pPr>
            <a:endParaRPr lang="id-ID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39700" indent="0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Yang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dimaksud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dengan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hukum-hukum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dalam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pengertian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atas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adalah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peraturan-peraturan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mengatur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seluruh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aspek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kehidupan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manusia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baik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keyakinan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moral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maupun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segala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aktivitas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lahiriah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manusia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Oleh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karena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itu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untuk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mempermudah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dalam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mempelajarinya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para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ulama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mengelompokkan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ajaran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Islam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itu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menjadi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tiga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yaitu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akidah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akhlak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serta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ibadah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muamalah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id-ID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31"/>
          <p:cNvSpPr/>
          <p:nvPr/>
        </p:nvSpPr>
        <p:spPr>
          <a:xfrm>
            <a:off x="5676391" y="231059"/>
            <a:ext cx="896571" cy="391699"/>
          </a:xfrm>
          <a:custGeom>
            <a:avLst/>
            <a:gdLst/>
            <a:ahLst/>
            <a:cxnLst/>
            <a:rect l="l" t="t" r="r" b="b"/>
            <a:pathLst>
              <a:path w="9863" h="4309" extrusionOk="0">
                <a:moveTo>
                  <a:pt x="7610" y="0"/>
                </a:moveTo>
                <a:cubicBezTo>
                  <a:pt x="7518" y="0"/>
                  <a:pt x="7426" y="4"/>
                  <a:pt x="7332" y="11"/>
                </a:cubicBezTo>
                <a:cubicBezTo>
                  <a:pt x="6502" y="78"/>
                  <a:pt x="5782" y="423"/>
                  <a:pt x="5143" y="937"/>
                </a:cubicBezTo>
                <a:cubicBezTo>
                  <a:pt x="4674" y="1316"/>
                  <a:pt x="4225" y="1720"/>
                  <a:pt x="3757" y="2100"/>
                </a:cubicBezTo>
                <a:cubicBezTo>
                  <a:pt x="3387" y="2399"/>
                  <a:pt x="2980" y="2628"/>
                  <a:pt x="2483" y="2629"/>
                </a:cubicBezTo>
                <a:cubicBezTo>
                  <a:pt x="2478" y="2629"/>
                  <a:pt x="2473" y="2630"/>
                  <a:pt x="2468" y="2630"/>
                </a:cubicBezTo>
                <a:cubicBezTo>
                  <a:pt x="1780" y="2630"/>
                  <a:pt x="1596" y="2365"/>
                  <a:pt x="1845" y="1731"/>
                </a:cubicBezTo>
                <a:cubicBezTo>
                  <a:pt x="1876" y="1649"/>
                  <a:pt x="1925" y="1570"/>
                  <a:pt x="1947" y="1485"/>
                </a:cubicBezTo>
                <a:cubicBezTo>
                  <a:pt x="2029" y="1173"/>
                  <a:pt x="1862" y="929"/>
                  <a:pt x="1560" y="929"/>
                </a:cubicBezTo>
                <a:cubicBezTo>
                  <a:pt x="1540" y="929"/>
                  <a:pt x="1519" y="930"/>
                  <a:pt x="1497" y="932"/>
                </a:cubicBezTo>
                <a:cubicBezTo>
                  <a:pt x="1328" y="950"/>
                  <a:pt x="1149" y="1026"/>
                  <a:pt x="1007" y="1122"/>
                </a:cubicBezTo>
                <a:cubicBezTo>
                  <a:pt x="1" y="1810"/>
                  <a:pt x="22" y="3217"/>
                  <a:pt x="1042" y="3885"/>
                </a:cubicBezTo>
                <a:cubicBezTo>
                  <a:pt x="1526" y="4203"/>
                  <a:pt x="2071" y="4301"/>
                  <a:pt x="2638" y="4308"/>
                </a:cubicBezTo>
                <a:cubicBezTo>
                  <a:pt x="2649" y="4308"/>
                  <a:pt x="2659" y="4308"/>
                  <a:pt x="2670" y="4308"/>
                </a:cubicBezTo>
                <a:cubicBezTo>
                  <a:pt x="3466" y="4308"/>
                  <a:pt x="4195" y="4082"/>
                  <a:pt x="4843" y="3624"/>
                </a:cubicBezTo>
                <a:cubicBezTo>
                  <a:pt x="5281" y="3315"/>
                  <a:pt x="5681" y="2957"/>
                  <a:pt x="6113" y="2639"/>
                </a:cubicBezTo>
                <a:cubicBezTo>
                  <a:pt x="6452" y="2389"/>
                  <a:pt x="6797" y="2135"/>
                  <a:pt x="7168" y="1939"/>
                </a:cubicBezTo>
                <a:cubicBezTo>
                  <a:pt x="7431" y="1799"/>
                  <a:pt x="7697" y="1719"/>
                  <a:pt x="7959" y="1719"/>
                </a:cubicBezTo>
                <a:cubicBezTo>
                  <a:pt x="8245" y="1719"/>
                  <a:pt x="8527" y="1814"/>
                  <a:pt x="8801" y="2033"/>
                </a:cubicBezTo>
                <a:cubicBezTo>
                  <a:pt x="8906" y="2115"/>
                  <a:pt x="9026" y="2178"/>
                  <a:pt x="9155" y="2217"/>
                </a:cubicBezTo>
                <a:cubicBezTo>
                  <a:pt x="9233" y="2241"/>
                  <a:pt x="9307" y="2252"/>
                  <a:pt x="9376" y="2252"/>
                </a:cubicBezTo>
                <a:cubicBezTo>
                  <a:pt x="9672" y="2252"/>
                  <a:pt x="9862" y="2036"/>
                  <a:pt x="9845" y="1675"/>
                </a:cubicBezTo>
                <a:cubicBezTo>
                  <a:pt x="9823" y="1172"/>
                  <a:pt x="9562" y="786"/>
                  <a:pt x="9171" y="493"/>
                </a:cubicBezTo>
                <a:cubicBezTo>
                  <a:pt x="8702" y="144"/>
                  <a:pt x="8172" y="0"/>
                  <a:pt x="761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" name="Google Shape;268;p31"/>
          <p:cNvSpPr/>
          <p:nvPr/>
        </p:nvSpPr>
        <p:spPr>
          <a:xfrm>
            <a:off x="3636017" y="220464"/>
            <a:ext cx="861392" cy="332794"/>
          </a:xfrm>
          <a:custGeom>
            <a:avLst/>
            <a:gdLst/>
            <a:ahLst/>
            <a:cxnLst/>
            <a:rect l="l" t="t" r="r" b="b"/>
            <a:pathLst>
              <a:path w="9476" h="3661" extrusionOk="0">
                <a:moveTo>
                  <a:pt x="2800" y="1"/>
                </a:moveTo>
                <a:cubicBezTo>
                  <a:pt x="1649" y="1"/>
                  <a:pt x="512" y="704"/>
                  <a:pt x="103" y="1871"/>
                </a:cubicBezTo>
                <a:cubicBezTo>
                  <a:pt x="72" y="1955"/>
                  <a:pt x="51" y="2043"/>
                  <a:pt x="39" y="2132"/>
                </a:cubicBezTo>
                <a:cubicBezTo>
                  <a:pt x="1" y="2511"/>
                  <a:pt x="216" y="2768"/>
                  <a:pt x="523" y="2768"/>
                </a:cubicBezTo>
                <a:cubicBezTo>
                  <a:pt x="611" y="2768"/>
                  <a:pt x="707" y="2747"/>
                  <a:pt x="806" y="2701"/>
                </a:cubicBezTo>
                <a:cubicBezTo>
                  <a:pt x="1005" y="2608"/>
                  <a:pt x="1175" y="2452"/>
                  <a:pt x="1363" y="2330"/>
                </a:cubicBezTo>
                <a:cubicBezTo>
                  <a:pt x="1897" y="1986"/>
                  <a:pt x="2273" y="1806"/>
                  <a:pt x="2616" y="1806"/>
                </a:cubicBezTo>
                <a:cubicBezTo>
                  <a:pt x="3026" y="1806"/>
                  <a:pt x="3388" y="2064"/>
                  <a:pt x="3912" y="2608"/>
                </a:cubicBezTo>
                <a:cubicBezTo>
                  <a:pt x="4590" y="3312"/>
                  <a:pt x="5412" y="3635"/>
                  <a:pt x="6630" y="3660"/>
                </a:cubicBezTo>
                <a:cubicBezTo>
                  <a:pt x="6883" y="3598"/>
                  <a:pt x="7394" y="3520"/>
                  <a:pt x="7871" y="3344"/>
                </a:cubicBezTo>
                <a:cubicBezTo>
                  <a:pt x="8478" y="3121"/>
                  <a:pt x="8936" y="2687"/>
                  <a:pt x="9211" y="2093"/>
                </a:cubicBezTo>
                <a:cubicBezTo>
                  <a:pt x="9476" y="1516"/>
                  <a:pt x="9421" y="944"/>
                  <a:pt x="9034" y="449"/>
                </a:cubicBezTo>
                <a:cubicBezTo>
                  <a:pt x="8935" y="320"/>
                  <a:pt x="8700" y="229"/>
                  <a:pt x="8522" y="229"/>
                </a:cubicBezTo>
                <a:cubicBezTo>
                  <a:pt x="8501" y="229"/>
                  <a:pt x="8481" y="230"/>
                  <a:pt x="8461" y="233"/>
                </a:cubicBezTo>
                <a:cubicBezTo>
                  <a:pt x="8315" y="253"/>
                  <a:pt x="8166" y="474"/>
                  <a:pt x="8080" y="638"/>
                </a:cubicBezTo>
                <a:cubicBezTo>
                  <a:pt x="8012" y="766"/>
                  <a:pt x="8039" y="943"/>
                  <a:pt x="8026" y="1098"/>
                </a:cubicBezTo>
                <a:cubicBezTo>
                  <a:pt x="7979" y="1667"/>
                  <a:pt x="7841" y="1851"/>
                  <a:pt x="7288" y="1974"/>
                </a:cubicBezTo>
                <a:cubicBezTo>
                  <a:pt x="7086" y="2019"/>
                  <a:pt x="6890" y="2043"/>
                  <a:pt x="6701" y="2043"/>
                </a:cubicBezTo>
                <a:cubicBezTo>
                  <a:pt x="6168" y="2043"/>
                  <a:pt x="5688" y="1850"/>
                  <a:pt x="5284" y="1378"/>
                </a:cubicBezTo>
                <a:cubicBezTo>
                  <a:pt x="5010" y="1057"/>
                  <a:pt x="4710" y="744"/>
                  <a:pt x="4369" y="499"/>
                </a:cubicBezTo>
                <a:cubicBezTo>
                  <a:pt x="3894" y="158"/>
                  <a:pt x="3345" y="1"/>
                  <a:pt x="2800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270;p31"/>
          <p:cNvSpPr/>
          <p:nvPr/>
        </p:nvSpPr>
        <p:spPr>
          <a:xfrm>
            <a:off x="3618428" y="220464"/>
            <a:ext cx="896571" cy="391699"/>
          </a:xfrm>
          <a:custGeom>
            <a:avLst/>
            <a:gdLst/>
            <a:ahLst/>
            <a:cxnLst/>
            <a:rect l="l" t="t" r="r" b="b"/>
            <a:pathLst>
              <a:path w="9863" h="4309" extrusionOk="0">
                <a:moveTo>
                  <a:pt x="7610" y="0"/>
                </a:moveTo>
                <a:cubicBezTo>
                  <a:pt x="7518" y="0"/>
                  <a:pt x="7426" y="4"/>
                  <a:pt x="7332" y="11"/>
                </a:cubicBezTo>
                <a:cubicBezTo>
                  <a:pt x="6502" y="78"/>
                  <a:pt x="5782" y="423"/>
                  <a:pt x="5143" y="937"/>
                </a:cubicBezTo>
                <a:cubicBezTo>
                  <a:pt x="4674" y="1316"/>
                  <a:pt x="4225" y="1720"/>
                  <a:pt x="3757" y="2100"/>
                </a:cubicBezTo>
                <a:cubicBezTo>
                  <a:pt x="3387" y="2399"/>
                  <a:pt x="2980" y="2628"/>
                  <a:pt x="2483" y="2629"/>
                </a:cubicBezTo>
                <a:cubicBezTo>
                  <a:pt x="2478" y="2629"/>
                  <a:pt x="2473" y="2630"/>
                  <a:pt x="2468" y="2630"/>
                </a:cubicBezTo>
                <a:cubicBezTo>
                  <a:pt x="1780" y="2630"/>
                  <a:pt x="1596" y="2365"/>
                  <a:pt x="1845" y="1731"/>
                </a:cubicBezTo>
                <a:cubicBezTo>
                  <a:pt x="1876" y="1649"/>
                  <a:pt x="1925" y="1570"/>
                  <a:pt x="1947" y="1485"/>
                </a:cubicBezTo>
                <a:cubicBezTo>
                  <a:pt x="2029" y="1173"/>
                  <a:pt x="1862" y="929"/>
                  <a:pt x="1560" y="929"/>
                </a:cubicBezTo>
                <a:cubicBezTo>
                  <a:pt x="1540" y="929"/>
                  <a:pt x="1519" y="930"/>
                  <a:pt x="1497" y="932"/>
                </a:cubicBezTo>
                <a:cubicBezTo>
                  <a:pt x="1328" y="950"/>
                  <a:pt x="1149" y="1026"/>
                  <a:pt x="1007" y="1122"/>
                </a:cubicBezTo>
                <a:cubicBezTo>
                  <a:pt x="1" y="1810"/>
                  <a:pt x="22" y="3217"/>
                  <a:pt x="1042" y="3885"/>
                </a:cubicBezTo>
                <a:cubicBezTo>
                  <a:pt x="1526" y="4203"/>
                  <a:pt x="2071" y="4301"/>
                  <a:pt x="2638" y="4308"/>
                </a:cubicBezTo>
                <a:cubicBezTo>
                  <a:pt x="2649" y="4308"/>
                  <a:pt x="2659" y="4308"/>
                  <a:pt x="2670" y="4308"/>
                </a:cubicBezTo>
                <a:cubicBezTo>
                  <a:pt x="3466" y="4308"/>
                  <a:pt x="4195" y="4082"/>
                  <a:pt x="4843" y="3624"/>
                </a:cubicBezTo>
                <a:cubicBezTo>
                  <a:pt x="5281" y="3315"/>
                  <a:pt x="5681" y="2957"/>
                  <a:pt x="6113" y="2639"/>
                </a:cubicBezTo>
                <a:cubicBezTo>
                  <a:pt x="6452" y="2389"/>
                  <a:pt x="6797" y="2135"/>
                  <a:pt x="7168" y="1939"/>
                </a:cubicBezTo>
                <a:cubicBezTo>
                  <a:pt x="7431" y="1799"/>
                  <a:pt x="7697" y="1719"/>
                  <a:pt x="7959" y="1719"/>
                </a:cubicBezTo>
                <a:cubicBezTo>
                  <a:pt x="8245" y="1719"/>
                  <a:pt x="8527" y="1814"/>
                  <a:pt x="8801" y="2033"/>
                </a:cubicBezTo>
                <a:cubicBezTo>
                  <a:pt x="8906" y="2115"/>
                  <a:pt x="9026" y="2178"/>
                  <a:pt x="9155" y="2217"/>
                </a:cubicBezTo>
                <a:cubicBezTo>
                  <a:pt x="9233" y="2241"/>
                  <a:pt x="9307" y="2252"/>
                  <a:pt x="9376" y="2252"/>
                </a:cubicBezTo>
                <a:cubicBezTo>
                  <a:pt x="9672" y="2252"/>
                  <a:pt x="9862" y="2036"/>
                  <a:pt x="9845" y="1675"/>
                </a:cubicBezTo>
                <a:cubicBezTo>
                  <a:pt x="9823" y="1172"/>
                  <a:pt x="9562" y="786"/>
                  <a:pt x="9171" y="493"/>
                </a:cubicBezTo>
                <a:cubicBezTo>
                  <a:pt x="8702" y="144"/>
                  <a:pt x="8172" y="0"/>
                  <a:pt x="761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31"/>
          <p:cNvSpPr/>
          <p:nvPr/>
        </p:nvSpPr>
        <p:spPr>
          <a:xfrm>
            <a:off x="5711570" y="260512"/>
            <a:ext cx="861392" cy="332794"/>
          </a:xfrm>
          <a:custGeom>
            <a:avLst/>
            <a:gdLst/>
            <a:ahLst/>
            <a:cxnLst/>
            <a:rect l="l" t="t" r="r" b="b"/>
            <a:pathLst>
              <a:path w="9476" h="3661" extrusionOk="0">
                <a:moveTo>
                  <a:pt x="2800" y="1"/>
                </a:moveTo>
                <a:cubicBezTo>
                  <a:pt x="1649" y="1"/>
                  <a:pt x="512" y="704"/>
                  <a:pt x="103" y="1871"/>
                </a:cubicBezTo>
                <a:cubicBezTo>
                  <a:pt x="72" y="1955"/>
                  <a:pt x="51" y="2043"/>
                  <a:pt x="39" y="2132"/>
                </a:cubicBezTo>
                <a:cubicBezTo>
                  <a:pt x="1" y="2511"/>
                  <a:pt x="216" y="2768"/>
                  <a:pt x="523" y="2768"/>
                </a:cubicBezTo>
                <a:cubicBezTo>
                  <a:pt x="611" y="2768"/>
                  <a:pt x="707" y="2747"/>
                  <a:pt x="806" y="2701"/>
                </a:cubicBezTo>
                <a:cubicBezTo>
                  <a:pt x="1005" y="2608"/>
                  <a:pt x="1175" y="2452"/>
                  <a:pt x="1363" y="2330"/>
                </a:cubicBezTo>
                <a:cubicBezTo>
                  <a:pt x="1897" y="1986"/>
                  <a:pt x="2273" y="1806"/>
                  <a:pt x="2616" y="1806"/>
                </a:cubicBezTo>
                <a:cubicBezTo>
                  <a:pt x="3026" y="1806"/>
                  <a:pt x="3388" y="2064"/>
                  <a:pt x="3912" y="2608"/>
                </a:cubicBezTo>
                <a:cubicBezTo>
                  <a:pt x="4590" y="3312"/>
                  <a:pt x="5412" y="3635"/>
                  <a:pt x="6630" y="3660"/>
                </a:cubicBezTo>
                <a:cubicBezTo>
                  <a:pt x="6883" y="3598"/>
                  <a:pt x="7394" y="3520"/>
                  <a:pt x="7871" y="3344"/>
                </a:cubicBezTo>
                <a:cubicBezTo>
                  <a:pt x="8478" y="3121"/>
                  <a:pt x="8936" y="2687"/>
                  <a:pt x="9211" y="2093"/>
                </a:cubicBezTo>
                <a:cubicBezTo>
                  <a:pt x="9476" y="1516"/>
                  <a:pt x="9421" y="944"/>
                  <a:pt x="9034" y="449"/>
                </a:cubicBezTo>
                <a:cubicBezTo>
                  <a:pt x="8935" y="320"/>
                  <a:pt x="8700" y="229"/>
                  <a:pt x="8522" y="229"/>
                </a:cubicBezTo>
                <a:cubicBezTo>
                  <a:pt x="8501" y="229"/>
                  <a:pt x="8481" y="230"/>
                  <a:pt x="8461" y="233"/>
                </a:cubicBezTo>
                <a:cubicBezTo>
                  <a:pt x="8315" y="253"/>
                  <a:pt x="8166" y="474"/>
                  <a:pt x="8080" y="638"/>
                </a:cubicBezTo>
                <a:cubicBezTo>
                  <a:pt x="8012" y="766"/>
                  <a:pt x="8039" y="943"/>
                  <a:pt x="8026" y="1098"/>
                </a:cubicBezTo>
                <a:cubicBezTo>
                  <a:pt x="7979" y="1667"/>
                  <a:pt x="7841" y="1851"/>
                  <a:pt x="7288" y="1974"/>
                </a:cubicBezTo>
                <a:cubicBezTo>
                  <a:pt x="7086" y="2019"/>
                  <a:pt x="6890" y="2043"/>
                  <a:pt x="6701" y="2043"/>
                </a:cubicBezTo>
                <a:cubicBezTo>
                  <a:pt x="6168" y="2043"/>
                  <a:pt x="5688" y="1850"/>
                  <a:pt x="5284" y="1378"/>
                </a:cubicBezTo>
                <a:cubicBezTo>
                  <a:pt x="5010" y="1057"/>
                  <a:pt x="4710" y="744"/>
                  <a:pt x="4369" y="499"/>
                </a:cubicBezTo>
                <a:cubicBezTo>
                  <a:pt x="3894" y="158"/>
                  <a:pt x="3345" y="1"/>
                  <a:pt x="280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252466" y="804516"/>
            <a:ext cx="8717533" cy="4317721"/>
          </a:xfrm>
        </p:spPr>
        <p:txBody>
          <a:bodyPr/>
          <a:lstStyle/>
          <a:p>
            <a:pPr marL="114300" indent="0" algn="l">
              <a:buNone/>
            </a:pPr>
            <a:r>
              <a:rPr lang="en-U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Akidah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adalah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ajaran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berkaitan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dengan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masalah-masalah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keimanan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seseorang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seperti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iman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kepada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Allah,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iman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kepada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rasul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iman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kepada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malaikat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iman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kepada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kitab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iman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kepada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qada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qadar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iman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kepada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hari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akhir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Ilmu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mempelajari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masalah-masalah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akidah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itu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dinamakan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ilmu</a:t>
            </a:r>
            <a:r>
              <a:rPr lang="en-US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kalam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atau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ilmu</a:t>
            </a:r>
            <a:r>
              <a:rPr lang="en-US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ushuluddin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atau</a:t>
            </a:r>
            <a:r>
              <a:rPr 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ilmu</a:t>
            </a:r>
            <a:r>
              <a:rPr lang="en-US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‘</a:t>
            </a:r>
            <a:r>
              <a:rPr lang="en-US" sz="14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aqāid</a:t>
            </a:r>
            <a:r>
              <a:rPr lang="en-US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114300" indent="0" algn="l">
              <a:buNone/>
            </a:pPr>
            <a:endParaRPr lang="en-US" sz="14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indent="0" algn="l">
              <a:buNone/>
            </a:pPr>
            <a:r>
              <a:rPr lang="id-ID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Akhlak </a:t>
            </a:r>
            <a:r>
              <a:rPr lang="en-U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adalah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berkaitan </a:t>
            </a:r>
            <a:r>
              <a:rPr lang="id-ID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dengan sifat-sifat manusia, baik 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yang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terpuji </a:t>
            </a:r>
            <a:r>
              <a:rPr lang="id-ID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Akhlak </a:t>
            </a:r>
            <a:r>
              <a:rPr lang="id-ID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</a:t>
            </a:r>
            <a:r>
              <a:rPr lang="en-US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id-ID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mah </a:t>
            </a:r>
            <a:r>
              <a:rPr lang="id-ID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(kasih), </a:t>
            </a:r>
            <a:r>
              <a:rPr lang="id-ID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</a:t>
            </a:r>
            <a:r>
              <a:rPr lang="en-US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id-ID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mān </a:t>
            </a:r>
            <a:r>
              <a:rPr lang="id-ID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(sayang), </a:t>
            </a:r>
            <a:r>
              <a:rPr lang="id-ID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tawā</a:t>
            </a:r>
            <a:r>
              <a:rPr lang="en-US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id-ID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</a:t>
            </a:r>
            <a:r>
              <a:rPr lang="en-US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 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(rendah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hati</a:t>
            </a:r>
            <a:r>
              <a:rPr lang="id-ID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</a:t>
            </a:r>
            <a:r>
              <a:rPr lang="id-ID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Sakha</a:t>
            </a:r>
            <a:r>
              <a:rPr lang="en-US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d-ID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(kedermawanan) </a:t>
            </a:r>
            <a:r>
              <a:rPr lang="en-US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id-ID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idd</a:t>
            </a:r>
            <a:r>
              <a:rPr lang="en-US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id-ID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d-ID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(jujur), </a:t>
            </a:r>
            <a:r>
              <a:rPr lang="id-ID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amanah</a:t>
            </a:r>
            <a:r>
              <a:rPr lang="id-ID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dan 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lainnya,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maupun </a:t>
            </a:r>
            <a:r>
              <a:rPr lang="id-ID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yang tercela seperti sifat </a:t>
            </a:r>
            <a:r>
              <a:rPr lang="id-ID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takābur</a:t>
            </a:r>
            <a:r>
              <a:rPr lang="id-ID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(sombong</a:t>
            </a:r>
            <a:r>
              <a:rPr lang="id-ID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</a:t>
            </a:r>
            <a:r>
              <a:rPr lang="id-ID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bukhl</a:t>
            </a:r>
            <a:r>
              <a:rPr lang="en-US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(kikir</a:t>
            </a:r>
            <a:r>
              <a:rPr lang="id-ID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</a:t>
            </a:r>
            <a:r>
              <a:rPr lang="en-US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id-ID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oma</a:t>
            </a:r>
            <a:r>
              <a:rPr lang="en-US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id-ID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d-ID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(tamak), </a:t>
            </a:r>
            <a:r>
              <a:rPr lang="id-ID" sz="1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hasad</a:t>
            </a:r>
            <a:r>
              <a:rPr lang="id-ID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(iri 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hati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id-ID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ga</a:t>
            </a:r>
            <a:r>
              <a:rPr lang="en-US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id-ID" sz="1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d-ID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(marah), dan 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lainnya.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Sifat-sifat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terpuji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d-ID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yang wajib dimiliki oleh manusia dan 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sifat-sifat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tercela </a:t>
            </a:r>
            <a:r>
              <a:rPr lang="id-ID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yang perlu dikikis habis dari diri manusia itu 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dipelajari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dalam </a:t>
            </a:r>
            <a:r>
              <a:rPr lang="id-ID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ilmu Akhlak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indent="0" algn="l">
              <a:buNone/>
            </a:pPr>
            <a:endParaRPr lang="en-US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14300" indent="0" algn="l">
              <a:buNone/>
            </a:pPr>
            <a:r>
              <a:rPr lang="id-ID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Hukum Ibadah dan 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Muamalah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Hukum </a:t>
            </a:r>
            <a:r>
              <a:rPr lang="id-ID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Islam yang berkenaan dengan segala 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macam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aktivitas </a:t>
            </a:r>
            <a:r>
              <a:rPr lang="id-ID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lahiriah manusia, baik aktivitas yang mengacu 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pada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hubungan </a:t>
            </a:r>
            <a:r>
              <a:rPr lang="id-ID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antara 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manusia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dengan </a:t>
            </a:r>
            <a:r>
              <a:rPr lang="id-ID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Allah 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ānahū </a:t>
            </a:r>
            <a:r>
              <a:rPr lang="id-ID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 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ālā yang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disebut ib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dah</a:t>
            </a:r>
            <a:r>
              <a:rPr lang="id-ID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seperti hukum-hukum 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ahārah,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salat,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puasa,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zakat</a:t>
            </a:r>
            <a:r>
              <a:rPr lang="id-ID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dan lainnya, maupun aktivitas yang mengacu pada 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interaksi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antara sesame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manusia </a:t>
            </a:r>
            <a:r>
              <a:rPr lang="id-ID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yang disebut 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mu‘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malah</a:t>
            </a:r>
            <a:r>
              <a:rPr lang="id-ID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seperti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hukum </a:t>
            </a:r>
            <a:r>
              <a:rPr lang="id-ID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keluarga, hukum keuangan, 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sistem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pemerintahan,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hukum </a:t>
            </a:r>
            <a:r>
              <a:rPr lang="id-ID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pidana, dan lainnya. Hukum-hukum semacam 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ini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dipelajari dalam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sebuah </a:t>
            </a:r>
            <a:r>
              <a:rPr lang="id-ID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disiplin ilmu yang dinamakan 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ilmu</a:t>
            </a: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d-ID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fiqih</a:t>
            </a:r>
            <a:r>
              <a:rPr lang="id-ID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4805" y="-119151"/>
            <a:ext cx="4676037" cy="10120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E2A47"/>
        </a:solidFill>
        <a:effectLst/>
      </p:bgPr>
    </p:bg>
    <p:spTree>
      <p:nvGrpSpPr>
        <p:cNvPr id="1" name="Shape 89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37" name="Google Shape;8937;p66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688007"/>
            <a:ext cx="991284" cy="45549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0" y="2088108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TERIMAKASIH</a:t>
            </a:r>
            <a:endParaRPr lang="id-ID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71850" y="2872125"/>
            <a:ext cx="580029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“</a:t>
            </a:r>
            <a:r>
              <a:rPr lang="id-ID" b="1" i="1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Sesungguhnya manusia itu benar-benar dalam kerugian</a:t>
            </a:r>
            <a:r>
              <a:rPr lang="id-ID" b="1" i="1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.</a:t>
            </a:r>
            <a:r>
              <a:rPr lang="id-ID" b="1" i="1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 Kecuali orang-orang yang beriman dan mengerjakan kebajikan serta saling menasihati untuk kebenaran dan saling menasihati untuk kesabaran</a:t>
            </a:r>
            <a:r>
              <a:rPr lang="id-ID" b="1" i="1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.</a:t>
            </a:r>
            <a:r>
              <a:rPr lang="en-US" b="1" i="1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” </a:t>
            </a:r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Q.S Al-</a:t>
            </a:r>
            <a:r>
              <a:rPr lang="en-US" b="1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Asr</a:t>
            </a:r>
            <a:r>
              <a:rPr lang="en-US" b="1" dirty="0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> 2-3</a:t>
            </a:r>
            <a:r>
              <a:rPr lang="id-ID" b="1" i="1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/>
            </a:r>
            <a:br>
              <a:rPr lang="id-ID" b="1" i="1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</a:br>
            <a:r>
              <a:rPr lang="id-ID" b="1" i="1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/>
            </a:r>
            <a:br>
              <a:rPr lang="id-ID" b="1" i="1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</a:br>
            <a:r>
              <a:rPr lang="id-ID" b="1" i="1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/>
            </a:r>
            <a:br>
              <a:rPr lang="id-ID" b="1" i="1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</a:br>
            <a:r>
              <a:rPr lang="id-ID" b="1" i="1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  <a:t/>
            </a:r>
            <a:br>
              <a:rPr lang="id-ID" b="1" i="1" dirty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ll MT" panose="02020503060305020303" pitchFamily="18" charset="0"/>
              </a:rPr>
            </a:br>
            <a:endParaRPr lang="id-ID" b="1" i="1" dirty="0">
              <a:solidFill>
                <a:schemeClr val="accent3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ll MT" panose="02020503060305020303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ttering Portfolio">
  <a:themeElements>
    <a:clrScheme name="Simple Light">
      <a:dk1>
        <a:srgbClr val="000000"/>
      </a:dk1>
      <a:lt1>
        <a:srgbClr val="FFFFFF"/>
      </a:lt1>
      <a:dk2>
        <a:srgbClr val="434343"/>
      </a:dk2>
      <a:lt2>
        <a:srgbClr val="EEEEEE"/>
      </a:lt2>
      <a:accent1>
        <a:srgbClr val="4D4D4D"/>
      </a:accent1>
      <a:accent2>
        <a:srgbClr val="FFFFFF"/>
      </a:accent2>
      <a:accent3>
        <a:srgbClr val="F1C36A"/>
      </a:accent3>
      <a:accent4>
        <a:srgbClr val="ABE5D9"/>
      </a:accent4>
      <a:accent5>
        <a:srgbClr val="FF9E98"/>
      </a:accent5>
      <a:accent6>
        <a:srgbClr val="333333"/>
      </a:accent6>
      <a:hlink>
        <a:srgbClr val="43434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desgo Final Pages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738</Words>
  <Application>Microsoft Office PowerPoint</Application>
  <PresentationFormat>On-screen Show (16:9)</PresentationFormat>
  <Paragraphs>36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Algerian</vt:lpstr>
      <vt:lpstr>Arial</vt:lpstr>
      <vt:lpstr>Bell MT</vt:lpstr>
      <vt:lpstr>Clicker Script</vt:lpstr>
      <vt:lpstr>Montserrat</vt:lpstr>
      <vt:lpstr>Montserrat ExtraBold</vt:lpstr>
      <vt:lpstr>Patrick Hand</vt:lpstr>
      <vt:lpstr>Proxima Nova</vt:lpstr>
      <vt:lpstr>Proxima Nova Semibold</vt:lpstr>
      <vt:lpstr>Lettering Portfolio</vt:lpstr>
      <vt:lpstr>Slidesgo Final Pages</vt:lpstr>
      <vt:lpstr>Islam Politik dan Hukum</vt:lpstr>
      <vt:lpstr>POLITIK</vt:lpstr>
      <vt:lpstr>POLITIK DALAM ISLAM</vt:lpstr>
      <vt:lpstr>Dalam Kamus Besar Bahasa Indonesia (KBBI), pengertian hukum adalah peraturan atau adat yang secara resmi dianggap mengikat, yang dikukuhkan oleh penguasa atau pemerintah. Hukum juga dapat diartikan sebagai undang-undang, peraturan, dan sebagainya guna mengatur pergaulan hidup masyarakat. </vt:lpstr>
      <vt:lpstr>HUKUM ISLAM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Islam Politik dan Hukum</dc:title>
  <dc:creator>ozy</dc:creator>
  <cp:lastModifiedBy>ozy</cp:lastModifiedBy>
  <cp:revision>9</cp:revision>
  <dcterms:modified xsi:type="dcterms:W3CDTF">2021-11-19T19:57:28Z</dcterms:modified>
</cp:coreProperties>
</file>