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0" r:id="rId3"/>
    <p:sldId id="291" r:id="rId4"/>
    <p:sldId id="293" r:id="rId5"/>
    <p:sldId id="276" r:id="rId6"/>
    <p:sldId id="277" r:id="rId7"/>
    <p:sldId id="278" r:id="rId8"/>
    <p:sldId id="279" r:id="rId9"/>
    <p:sldId id="258" r:id="rId10"/>
    <p:sldId id="284" r:id="rId11"/>
    <p:sldId id="259" r:id="rId12"/>
    <p:sldId id="271" r:id="rId13"/>
    <p:sldId id="260" r:id="rId14"/>
    <p:sldId id="261" r:id="rId15"/>
    <p:sldId id="285" r:id="rId16"/>
    <p:sldId id="287" r:id="rId17"/>
    <p:sldId id="263" r:id="rId18"/>
    <p:sldId id="286" r:id="rId19"/>
    <p:sldId id="283" r:id="rId20"/>
    <p:sldId id="272" r:id="rId21"/>
    <p:sldId id="288" r:id="rId22"/>
    <p:sldId id="289" r:id="rId23"/>
    <p:sldId id="273" r:id="rId24"/>
    <p:sldId id="294" r:id="rId25"/>
    <p:sldId id="268" r:id="rId26"/>
    <p:sldId id="269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8B81D-DFDF-4829-BE25-7F86783BC3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63F2774-9611-49EE-BD1E-28213254B6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Drugs used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to treat PUD</a:t>
          </a:r>
          <a:endParaRPr kumimoji="0" lang="en-US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B00812CB-6DBA-4C38-9CCC-075434254AB7}" type="parTrans" cxnId="{8094620F-3C65-4FE3-82EA-A135BF4EFE6A}">
      <dgm:prSet/>
      <dgm:spPr/>
      <dgm:t>
        <a:bodyPr/>
        <a:lstStyle/>
        <a:p>
          <a:endParaRPr lang="id-ID"/>
        </a:p>
      </dgm:t>
    </dgm:pt>
    <dgm:pt modelId="{AA9DBBCB-834A-4CB9-886C-3DBEA211762F}" type="sibTrans" cxnId="{8094620F-3C65-4FE3-82EA-A135BF4EFE6A}">
      <dgm:prSet/>
      <dgm:spPr/>
      <dgm:t>
        <a:bodyPr/>
        <a:lstStyle/>
        <a:p>
          <a:endParaRPr lang="id-ID"/>
        </a:p>
      </dgm:t>
    </dgm:pt>
    <dgm:pt modelId="{7326288B-C672-424F-85C7-433F921E39B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d-ID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</a:t>
          </a:r>
          <a:r>
            <a:rPr kumimoji="0" lang="en-IE" sz="11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ntimicrobial</a:t>
          </a:r>
          <a:endParaRPr kumimoji="0" lang="en-IE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Agents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Amoxicillin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Bismuth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Clarithromycin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Metronidazole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Tetracycline</a:t>
          </a:r>
          <a:endParaRPr kumimoji="0" lang="en-US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BB6FA18-E2A0-4CAF-B92C-B95DC68BC0D5}" type="parTrans" cxnId="{192EE8A4-C560-43EE-B05B-44AF8F60CBCB}">
      <dgm:prSet/>
      <dgm:spPr/>
      <dgm:t>
        <a:bodyPr/>
        <a:lstStyle/>
        <a:p>
          <a:endParaRPr lang="id-ID"/>
        </a:p>
      </dgm:t>
    </dgm:pt>
    <dgm:pt modelId="{9AF6BBDD-FC25-43BD-B79C-8F2692B5F657}" type="sibTrans" cxnId="{192EE8A4-C560-43EE-B05B-44AF8F60CBCB}">
      <dgm:prSet/>
      <dgm:spPr/>
      <dgm:t>
        <a:bodyPr/>
        <a:lstStyle/>
        <a:p>
          <a:endParaRPr lang="id-ID"/>
        </a:p>
      </dgm:t>
    </dgm:pt>
    <dgm:pt modelId="{D955B6E5-C61B-4AA0-B69E-5F4F8400C0C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H2-Histamine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 Blockade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Cimetidine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Famotidine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Nizatidine</a:t>
          </a: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Ranitidine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250EBEEC-E95B-4AC7-9C74-22FD80E1960B}" type="parTrans" cxnId="{9EDCAC71-EB23-41B0-9663-3E1BBD10030B}">
      <dgm:prSet/>
      <dgm:spPr/>
      <dgm:t>
        <a:bodyPr/>
        <a:lstStyle/>
        <a:p>
          <a:endParaRPr lang="id-ID"/>
        </a:p>
      </dgm:t>
    </dgm:pt>
    <dgm:pt modelId="{3F97DB90-AE62-4BA0-BC03-48B920DE60DC}" type="sibTrans" cxnId="{9EDCAC71-EB23-41B0-9663-3E1BBD10030B}">
      <dgm:prSet/>
      <dgm:spPr/>
      <dgm:t>
        <a:bodyPr/>
        <a:lstStyle/>
        <a:p>
          <a:endParaRPr lang="id-ID"/>
        </a:p>
      </dgm:t>
    </dgm:pt>
    <dgm:pt modelId="{8BBB8087-2D90-4AEC-8EB4-071B75D802E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Prostaglandins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Misoprostol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17EF26C-70FA-4048-93BF-43CD0A866885}" type="parTrans" cxnId="{4C72FDCC-FE94-4C7D-ABB2-69DCC45FE14C}">
      <dgm:prSet/>
      <dgm:spPr/>
      <dgm:t>
        <a:bodyPr/>
        <a:lstStyle/>
        <a:p>
          <a:endParaRPr lang="id-ID"/>
        </a:p>
      </dgm:t>
    </dgm:pt>
    <dgm:pt modelId="{43FE208F-DC52-47C3-83EB-F73F0D2C99BE}" type="sibTrans" cxnId="{4C72FDCC-FE94-4C7D-ABB2-69DCC45FE14C}">
      <dgm:prSet/>
      <dgm:spPr/>
      <dgm:t>
        <a:bodyPr/>
        <a:lstStyle/>
        <a:p>
          <a:endParaRPr lang="id-ID"/>
        </a:p>
      </dgm:t>
    </dgm:pt>
    <dgm:pt modelId="{829A0DB6-FF03-4809-82B9-F2AEB0FAAB4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PPI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Lansoprazole</a:t>
          </a: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Omeprazole</a:t>
          </a:r>
          <a:endParaRPr kumimoji="0" lang="id-ID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d-ID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Esomeprazole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d-ID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pantoprazole</a:t>
          </a: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43502AE1-49A9-4353-B7B1-707C9D4F2246}" type="parTrans" cxnId="{DCE980EF-2F58-4794-9444-E2DC3C24E67E}">
      <dgm:prSet/>
      <dgm:spPr/>
      <dgm:t>
        <a:bodyPr/>
        <a:lstStyle/>
        <a:p>
          <a:endParaRPr lang="id-ID"/>
        </a:p>
      </dgm:t>
    </dgm:pt>
    <dgm:pt modelId="{83193EF0-AA5A-4FE8-A799-D72ECFCAB6AD}" type="sibTrans" cxnId="{DCE980EF-2F58-4794-9444-E2DC3C24E67E}">
      <dgm:prSet/>
      <dgm:spPr/>
      <dgm:t>
        <a:bodyPr/>
        <a:lstStyle/>
        <a:p>
          <a:endParaRPr lang="id-ID"/>
        </a:p>
      </dgm:t>
    </dgm:pt>
    <dgm:pt modelId="{EC6CA7FB-3DA5-4896-901E-6B039C1AABC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Antimuscarinic</a:t>
          </a:r>
          <a:endParaRPr kumimoji="0" lang="en-IE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Agents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Pirenzepine</a:t>
          </a: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9A59EBFD-3380-42D3-B67C-A76ACDF69CE2}" type="parTrans" cxnId="{0E214459-2A7F-4D50-85FA-6DCF30A5AB4F}">
      <dgm:prSet/>
      <dgm:spPr/>
      <dgm:t>
        <a:bodyPr/>
        <a:lstStyle/>
        <a:p>
          <a:endParaRPr lang="id-ID"/>
        </a:p>
      </dgm:t>
    </dgm:pt>
    <dgm:pt modelId="{A78A6C5D-C57D-4E1D-9165-BC0E605F9473}" type="sibTrans" cxnId="{0E214459-2A7F-4D50-85FA-6DCF30A5AB4F}">
      <dgm:prSet/>
      <dgm:spPr/>
      <dgm:t>
        <a:bodyPr/>
        <a:lstStyle/>
        <a:p>
          <a:endParaRPr lang="id-ID"/>
        </a:p>
      </dgm:t>
    </dgm:pt>
    <dgm:pt modelId="{F3136897-E266-4C86-981E-898E8A5750C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Antacids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Al(OH)3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[Mg(OH)2]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CaCO3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EA1EAEBA-07DA-433A-88F0-78FFAB2C93CD}" type="parTrans" cxnId="{494B3801-78F8-4276-BB49-C68318BD6B64}">
      <dgm:prSet/>
      <dgm:spPr/>
      <dgm:t>
        <a:bodyPr/>
        <a:lstStyle/>
        <a:p>
          <a:endParaRPr lang="id-ID"/>
        </a:p>
      </dgm:t>
    </dgm:pt>
    <dgm:pt modelId="{F2155350-61FE-4A9C-9793-1E17FBF78970}" type="sibTrans" cxnId="{494B3801-78F8-4276-BB49-C68318BD6B64}">
      <dgm:prSet/>
      <dgm:spPr/>
      <dgm:t>
        <a:bodyPr/>
        <a:lstStyle/>
        <a:p>
          <a:endParaRPr lang="id-ID"/>
        </a:p>
      </dgm:t>
    </dgm:pt>
    <dgm:pt modelId="{CF2D3EA1-2135-4FA7-9746-BB155FE8068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d-ID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Mucosal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Protective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Agents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Bismuth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Sulcralfate</a:t>
          </a:r>
          <a:endParaRPr kumimoji="0" lang="en-IE" sz="11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5D2FC547-4DF0-4175-B057-349CBEE0DC26}" type="parTrans" cxnId="{F3500D32-2F8D-4480-A348-67C7164AE668}">
      <dgm:prSet/>
      <dgm:spPr/>
      <dgm:t>
        <a:bodyPr/>
        <a:lstStyle/>
        <a:p>
          <a:endParaRPr lang="id-ID"/>
        </a:p>
      </dgm:t>
    </dgm:pt>
    <dgm:pt modelId="{E43B83FE-5CF7-4E29-AB81-4615153A6BB9}" type="sibTrans" cxnId="{F3500D32-2F8D-4480-A348-67C7164AE668}">
      <dgm:prSet/>
      <dgm:spPr/>
      <dgm:t>
        <a:bodyPr/>
        <a:lstStyle/>
        <a:p>
          <a:endParaRPr lang="id-ID"/>
        </a:p>
      </dgm:t>
    </dgm:pt>
    <dgm:pt modelId="{12B2938C-090C-44EA-ABEC-73A5B7055836}" type="pres">
      <dgm:prSet presAssocID="{BDB8B81D-DFDF-4829-BE25-7F86783BC3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00BC884-4E28-4486-9093-C62737A437E3}" type="pres">
      <dgm:prSet presAssocID="{463F2774-9611-49EE-BD1E-28213254B65C}" presName="hierRoot1" presStyleCnt="0">
        <dgm:presLayoutVars>
          <dgm:hierBranch/>
        </dgm:presLayoutVars>
      </dgm:prSet>
      <dgm:spPr/>
    </dgm:pt>
    <dgm:pt modelId="{25D1BFD7-6E48-41FC-864F-0F06EBB96809}" type="pres">
      <dgm:prSet presAssocID="{463F2774-9611-49EE-BD1E-28213254B65C}" presName="rootComposite1" presStyleCnt="0"/>
      <dgm:spPr/>
    </dgm:pt>
    <dgm:pt modelId="{A138A3C6-43FE-4780-986E-522069AB1C68}" type="pres">
      <dgm:prSet presAssocID="{463F2774-9611-49EE-BD1E-28213254B65C}" presName="rootText1" presStyleLbl="node0" presStyleIdx="0" presStyleCnt="1" custScaleX="246204" custScaleY="79851" custLinFactY="-31353" custLinFactNeighborX="-8274" custLinFactNeighborY="-1000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456F662-8E5A-4864-9EA1-324C401AB435}" type="pres">
      <dgm:prSet presAssocID="{463F2774-9611-49EE-BD1E-28213254B65C}" presName="rootConnector1" presStyleLbl="node1" presStyleIdx="0" presStyleCnt="0"/>
      <dgm:spPr/>
      <dgm:t>
        <a:bodyPr/>
        <a:lstStyle/>
        <a:p>
          <a:endParaRPr lang="id-ID"/>
        </a:p>
      </dgm:t>
    </dgm:pt>
    <dgm:pt modelId="{E2EEDB59-B0A2-4907-8B12-8B2CEA6564C5}" type="pres">
      <dgm:prSet presAssocID="{463F2774-9611-49EE-BD1E-28213254B65C}" presName="hierChild2" presStyleCnt="0"/>
      <dgm:spPr/>
    </dgm:pt>
    <dgm:pt modelId="{8DB1FDD8-6F42-4D9E-A4EF-068265BF9BDC}" type="pres">
      <dgm:prSet presAssocID="{4BB6FA18-E2A0-4CAF-B92C-B95DC68BC0D5}" presName="Name35" presStyleLbl="parChTrans1D2" presStyleIdx="0" presStyleCnt="7"/>
      <dgm:spPr/>
      <dgm:t>
        <a:bodyPr/>
        <a:lstStyle/>
        <a:p>
          <a:endParaRPr lang="id-ID"/>
        </a:p>
      </dgm:t>
    </dgm:pt>
    <dgm:pt modelId="{F53B90C1-B777-4482-BA46-3833E2202997}" type="pres">
      <dgm:prSet presAssocID="{7326288B-C672-424F-85C7-433F921E39B7}" presName="hierRoot2" presStyleCnt="0">
        <dgm:presLayoutVars>
          <dgm:hierBranch/>
        </dgm:presLayoutVars>
      </dgm:prSet>
      <dgm:spPr/>
    </dgm:pt>
    <dgm:pt modelId="{2670329A-73AC-4FF4-B6CC-4893563DDC71}" type="pres">
      <dgm:prSet presAssocID="{7326288B-C672-424F-85C7-433F921E39B7}" presName="rootComposite" presStyleCnt="0"/>
      <dgm:spPr/>
    </dgm:pt>
    <dgm:pt modelId="{109D3559-41F8-4A1D-9D9D-EB61DB073B6F}" type="pres">
      <dgm:prSet presAssocID="{7326288B-C672-424F-85C7-433F921E39B7}" presName="rootText" presStyleLbl="node2" presStyleIdx="0" presStyleCnt="7" custScaleX="122031" custScaleY="28558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ABB46F7-490D-4D49-8C21-9EBE0FF7DE29}" type="pres">
      <dgm:prSet presAssocID="{7326288B-C672-424F-85C7-433F921E39B7}" presName="rootConnector" presStyleLbl="node2" presStyleIdx="0" presStyleCnt="7"/>
      <dgm:spPr/>
      <dgm:t>
        <a:bodyPr/>
        <a:lstStyle/>
        <a:p>
          <a:endParaRPr lang="id-ID"/>
        </a:p>
      </dgm:t>
    </dgm:pt>
    <dgm:pt modelId="{D7F22E67-9023-4A0B-83F7-8F6E7482F038}" type="pres">
      <dgm:prSet presAssocID="{7326288B-C672-424F-85C7-433F921E39B7}" presName="hierChild4" presStyleCnt="0"/>
      <dgm:spPr/>
    </dgm:pt>
    <dgm:pt modelId="{BCDC10FE-68EC-4EC3-AA34-B03EDA5EB4F5}" type="pres">
      <dgm:prSet presAssocID="{7326288B-C672-424F-85C7-433F921E39B7}" presName="hierChild5" presStyleCnt="0"/>
      <dgm:spPr/>
    </dgm:pt>
    <dgm:pt modelId="{F859EA67-8CAE-4894-9177-928DE7FA8A9F}" type="pres">
      <dgm:prSet presAssocID="{250EBEEC-E95B-4AC7-9C74-22FD80E1960B}" presName="Name35" presStyleLbl="parChTrans1D2" presStyleIdx="1" presStyleCnt="7"/>
      <dgm:spPr/>
      <dgm:t>
        <a:bodyPr/>
        <a:lstStyle/>
        <a:p>
          <a:endParaRPr lang="id-ID"/>
        </a:p>
      </dgm:t>
    </dgm:pt>
    <dgm:pt modelId="{0F490EB1-AF2E-4878-9885-2A62CEB1404E}" type="pres">
      <dgm:prSet presAssocID="{D955B6E5-C61B-4AA0-B69E-5F4F8400C0C2}" presName="hierRoot2" presStyleCnt="0">
        <dgm:presLayoutVars>
          <dgm:hierBranch/>
        </dgm:presLayoutVars>
      </dgm:prSet>
      <dgm:spPr/>
    </dgm:pt>
    <dgm:pt modelId="{73C129A9-A395-4292-816B-07461C0EDB19}" type="pres">
      <dgm:prSet presAssocID="{D955B6E5-C61B-4AA0-B69E-5F4F8400C0C2}" presName="rootComposite" presStyleCnt="0"/>
      <dgm:spPr/>
    </dgm:pt>
    <dgm:pt modelId="{B65CEA7C-6BF7-471B-B1A1-09BE8F569CEA}" type="pres">
      <dgm:prSet presAssocID="{D955B6E5-C61B-4AA0-B69E-5F4F8400C0C2}" presName="rootText" presStyleLbl="node2" presStyleIdx="1" presStyleCnt="7" custScaleX="122046" custScaleY="27843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42FD8DB-5AA4-4F4A-AF2D-DAC7066ED0E9}" type="pres">
      <dgm:prSet presAssocID="{D955B6E5-C61B-4AA0-B69E-5F4F8400C0C2}" presName="rootConnector" presStyleLbl="node2" presStyleIdx="1" presStyleCnt="7"/>
      <dgm:spPr/>
      <dgm:t>
        <a:bodyPr/>
        <a:lstStyle/>
        <a:p>
          <a:endParaRPr lang="id-ID"/>
        </a:p>
      </dgm:t>
    </dgm:pt>
    <dgm:pt modelId="{D85A9C0C-0710-47C6-9F7A-D402D5F53D7A}" type="pres">
      <dgm:prSet presAssocID="{D955B6E5-C61B-4AA0-B69E-5F4F8400C0C2}" presName="hierChild4" presStyleCnt="0"/>
      <dgm:spPr/>
    </dgm:pt>
    <dgm:pt modelId="{AF682CAB-9A9D-4CFF-BD5D-41874BA5439E}" type="pres">
      <dgm:prSet presAssocID="{D955B6E5-C61B-4AA0-B69E-5F4F8400C0C2}" presName="hierChild5" presStyleCnt="0"/>
      <dgm:spPr/>
    </dgm:pt>
    <dgm:pt modelId="{C4963CCE-180E-4126-A854-072F485FA756}" type="pres">
      <dgm:prSet presAssocID="{E17EF26C-70FA-4048-93BF-43CD0A866885}" presName="Name35" presStyleLbl="parChTrans1D2" presStyleIdx="2" presStyleCnt="7"/>
      <dgm:spPr/>
      <dgm:t>
        <a:bodyPr/>
        <a:lstStyle/>
        <a:p>
          <a:endParaRPr lang="id-ID"/>
        </a:p>
      </dgm:t>
    </dgm:pt>
    <dgm:pt modelId="{676A3AB3-A76E-4BB2-B700-2C93C3D719CF}" type="pres">
      <dgm:prSet presAssocID="{8BBB8087-2D90-4AEC-8EB4-071B75D802EE}" presName="hierRoot2" presStyleCnt="0">
        <dgm:presLayoutVars>
          <dgm:hierBranch/>
        </dgm:presLayoutVars>
      </dgm:prSet>
      <dgm:spPr/>
    </dgm:pt>
    <dgm:pt modelId="{C1412603-EC28-48EC-92FC-646CE49552D3}" type="pres">
      <dgm:prSet presAssocID="{8BBB8087-2D90-4AEC-8EB4-071B75D802EE}" presName="rootComposite" presStyleCnt="0"/>
      <dgm:spPr/>
    </dgm:pt>
    <dgm:pt modelId="{D4B3791A-0457-4789-8604-C302ABA87AAC}" type="pres">
      <dgm:prSet presAssocID="{8BBB8087-2D90-4AEC-8EB4-071B75D802EE}" presName="rootText" presStyleLbl="node2" presStyleIdx="2" presStyleCnt="7" custScaleY="2479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79FAECA-B4C5-4A81-859A-02520ABB1BEF}" type="pres">
      <dgm:prSet presAssocID="{8BBB8087-2D90-4AEC-8EB4-071B75D802EE}" presName="rootConnector" presStyleLbl="node2" presStyleIdx="2" presStyleCnt="7"/>
      <dgm:spPr/>
      <dgm:t>
        <a:bodyPr/>
        <a:lstStyle/>
        <a:p>
          <a:endParaRPr lang="id-ID"/>
        </a:p>
      </dgm:t>
    </dgm:pt>
    <dgm:pt modelId="{5C1B3B62-4349-4590-A42B-16F703C411B7}" type="pres">
      <dgm:prSet presAssocID="{8BBB8087-2D90-4AEC-8EB4-071B75D802EE}" presName="hierChild4" presStyleCnt="0"/>
      <dgm:spPr/>
    </dgm:pt>
    <dgm:pt modelId="{C9CCB174-D3D5-4710-82E6-F156AFCF8A6A}" type="pres">
      <dgm:prSet presAssocID="{8BBB8087-2D90-4AEC-8EB4-071B75D802EE}" presName="hierChild5" presStyleCnt="0"/>
      <dgm:spPr/>
    </dgm:pt>
    <dgm:pt modelId="{ACBCA998-5261-41DC-A2E8-9FC2A7A28740}" type="pres">
      <dgm:prSet presAssocID="{43502AE1-49A9-4353-B7B1-707C9D4F2246}" presName="Name35" presStyleLbl="parChTrans1D2" presStyleIdx="3" presStyleCnt="7"/>
      <dgm:spPr/>
      <dgm:t>
        <a:bodyPr/>
        <a:lstStyle/>
        <a:p>
          <a:endParaRPr lang="id-ID"/>
        </a:p>
      </dgm:t>
    </dgm:pt>
    <dgm:pt modelId="{76EF03FF-B09A-4A28-8F9F-91DCEDFF6A61}" type="pres">
      <dgm:prSet presAssocID="{829A0DB6-FF03-4809-82B9-F2AEB0FAAB4D}" presName="hierRoot2" presStyleCnt="0">
        <dgm:presLayoutVars>
          <dgm:hierBranch/>
        </dgm:presLayoutVars>
      </dgm:prSet>
      <dgm:spPr/>
    </dgm:pt>
    <dgm:pt modelId="{742A37B6-E4DC-4C6F-A511-46D69BA210E2}" type="pres">
      <dgm:prSet presAssocID="{829A0DB6-FF03-4809-82B9-F2AEB0FAAB4D}" presName="rootComposite" presStyleCnt="0"/>
      <dgm:spPr/>
    </dgm:pt>
    <dgm:pt modelId="{91E4B95A-5306-4721-8030-46AE5941E32C}" type="pres">
      <dgm:prSet presAssocID="{829A0DB6-FF03-4809-82B9-F2AEB0FAAB4D}" presName="rootText" presStyleLbl="node2" presStyleIdx="3" presStyleCnt="7" custScaleY="24773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2BDB40F-68CF-43F1-A27C-8CE3E35309F2}" type="pres">
      <dgm:prSet presAssocID="{829A0DB6-FF03-4809-82B9-F2AEB0FAAB4D}" presName="rootConnector" presStyleLbl="node2" presStyleIdx="3" presStyleCnt="7"/>
      <dgm:spPr/>
      <dgm:t>
        <a:bodyPr/>
        <a:lstStyle/>
        <a:p>
          <a:endParaRPr lang="id-ID"/>
        </a:p>
      </dgm:t>
    </dgm:pt>
    <dgm:pt modelId="{908663F4-D9AC-4477-8EE9-AB7F5805B5CE}" type="pres">
      <dgm:prSet presAssocID="{829A0DB6-FF03-4809-82B9-F2AEB0FAAB4D}" presName="hierChild4" presStyleCnt="0"/>
      <dgm:spPr/>
    </dgm:pt>
    <dgm:pt modelId="{443ABF44-9223-4971-A6C3-2D3D95B72389}" type="pres">
      <dgm:prSet presAssocID="{829A0DB6-FF03-4809-82B9-F2AEB0FAAB4D}" presName="hierChild5" presStyleCnt="0"/>
      <dgm:spPr/>
    </dgm:pt>
    <dgm:pt modelId="{408F0552-1361-4921-9CD0-1AB718B405E4}" type="pres">
      <dgm:prSet presAssocID="{9A59EBFD-3380-42D3-B67C-A76ACDF69CE2}" presName="Name35" presStyleLbl="parChTrans1D2" presStyleIdx="4" presStyleCnt="7"/>
      <dgm:spPr/>
      <dgm:t>
        <a:bodyPr/>
        <a:lstStyle/>
        <a:p>
          <a:endParaRPr lang="id-ID"/>
        </a:p>
      </dgm:t>
    </dgm:pt>
    <dgm:pt modelId="{8B3093BE-AEEF-48F1-BB35-7D0498E7BBF0}" type="pres">
      <dgm:prSet presAssocID="{EC6CA7FB-3DA5-4896-901E-6B039C1AABC7}" presName="hierRoot2" presStyleCnt="0">
        <dgm:presLayoutVars>
          <dgm:hierBranch/>
        </dgm:presLayoutVars>
      </dgm:prSet>
      <dgm:spPr/>
    </dgm:pt>
    <dgm:pt modelId="{3D5C81BD-32D0-44EA-8B28-0F1D2BDE561F}" type="pres">
      <dgm:prSet presAssocID="{EC6CA7FB-3DA5-4896-901E-6B039C1AABC7}" presName="rootComposite" presStyleCnt="0"/>
      <dgm:spPr/>
    </dgm:pt>
    <dgm:pt modelId="{67F544B2-32EF-4FF6-9549-393844DCF3D8}" type="pres">
      <dgm:prSet presAssocID="{EC6CA7FB-3DA5-4896-901E-6B039C1AABC7}" presName="rootText" presStyleLbl="node2" presStyleIdx="4" presStyleCnt="7" custScaleY="247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9187BF-40D3-49D5-A200-CA65CD0FA3F6}" type="pres">
      <dgm:prSet presAssocID="{EC6CA7FB-3DA5-4896-901E-6B039C1AABC7}" presName="rootConnector" presStyleLbl="node2" presStyleIdx="4" presStyleCnt="7"/>
      <dgm:spPr/>
      <dgm:t>
        <a:bodyPr/>
        <a:lstStyle/>
        <a:p>
          <a:endParaRPr lang="id-ID"/>
        </a:p>
      </dgm:t>
    </dgm:pt>
    <dgm:pt modelId="{451E888A-3568-4BA9-8163-3C29DE1F52AD}" type="pres">
      <dgm:prSet presAssocID="{EC6CA7FB-3DA5-4896-901E-6B039C1AABC7}" presName="hierChild4" presStyleCnt="0"/>
      <dgm:spPr/>
    </dgm:pt>
    <dgm:pt modelId="{FCC396C6-89E3-4A57-ABC2-EED4885F54BA}" type="pres">
      <dgm:prSet presAssocID="{EC6CA7FB-3DA5-4896-901E-6B039C1AABC7}" presName="hierChild5" presStyleCnt="0"/>
      <dgm:spPr/>
    </dgm:pt>
    <dgm:pt modelId="{DE3FA873-C0F4-4828-BDA9-A7E6FFC833EA}" type="pres">
      <dgm:prSet presAssocID="{EA1EAEBA-07DA-433A-88F0-78FFAB2C93CD}" presName="Name35" presStyleLbl="parChTrans1D2" presStyleIdx="5" presStyleCnt="7"/>
      <dgm:spPr/>
      <dgm:t>
        <a:bodyPr/>
        <a:lstStyle/>
        <a:p>
          <a:endParaRPr lang="id-ID"/>
        </a:p>
      </dgm:t>
    </dgm:pt>
    <dgm:pt modelId="{96AA4F62-6B96-463A-9F7D-9D5C5C8FC386}" type="pres">
      <dgm:prSet presAssocID="{F3136897-E266-4C86-981E-898E8A5750C1}" presName="hierRoot2" presStyleCnt="0">
        <dgm:presLayoutVars>
          <dgm:hierBranch/>
        </dgm:presLayoutVars>
      </dgm:prSet>
      <dgm:spPr/>
    </dgm:pt>
    <dgm:pt modelId="{20F2816C-6C10-41C0-8CAF-BF1BEA39C030}" type="pres">
      <dgm:prSet presAssocID="{F3136897-E266-4C86-981E-898E8A5750C1}" presName="rootComposite" presStyleCnt="0"/>
      <dgm:spPr/>
    </dgm:pt>
    <dgm:pt modelId="{46D74301-DAB6-421B-A9F8-8D655F46E335}" type="pres">
      <dgm:prSet presAssocID="{F3136897-E266-4C86-981E-898E8A5750C1}" presName="rootText" presStyleLbl="node2" presStyleIdx="5" presStyleCnt="7" custScaleY="261004" custLinFactNeighborX="-1089" custLinFactNeighborY="-435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97AD5D8-8C30-4717-92A7-B7B7F7607FA9}" type="pres">
      <dgm:prSet presAssocID="{F3136897-E266-4C86-981E-898E8A5750C1}" presName="rootConnector" presStyleLbl="node2" presStyleIdx="5" presStyleCnt="7"/>
      <dgm:spPr/>
      <dgm:t>
        <a:bodyPr/>
        <a:lstStyle/>
        <a:p>
          <a:endParaRPr lang="id-ID"/>
        </a:p>
      </dgm:t>
    </dgm:pt>
    <dgm:pt modelId="{D84A6C6A-1C5E-42F2-B242-BFF87428340E}" type="pres">
      <dgm:prSet presAssocID="{F3136897-E266-4C86-981E-898E8A5750C1}" presName="hierChild4" presStyleCnt="0"/>
      <dgm:spPr/>
    </dgm:pt>
    <dgm:pt modelId="{FD5F5420-B9F2-440F-AB5D-4389714D1C5F}" type="pres">
      <dgm:prSet presAssocID="{F3136897-E266-4C86-981E-898E8A5750C1}" presName="hierChild5" presStyleCnt="0"/>
      <dgm:spPr/>
    </dgm:pt>
    <dgm:pt modelId="{3C198693-B418-4A92-BCEA-DDCFDA173E29}" type="pres">
      <dgm:prSet presAssocID="{5D2FC547-4DF0-4175-B057-349CBEE0DC26}" presName="Name35" presStyleLbl="parChTrans1D2" presStyleIdx="6" presStyleCnt="7"/>
      <dgm:spPr/>
      <dgm:t>
        <a:bodyPr/>
        <a:lstStyle/>
        <a:p>
          <a:endParaRPr lang="id-ID"/>
        </a:p>
      </dgm:t>
    </dgm:pt>
    <dgm:pt modelId="{4AAB6570-2351-4E8C-999D-01DBEA2060C8}" type="pres">
      <dgm:prSet presAssocID="{CF2D3EA1-2135-4FA7-9746-BB155FE80687}" presName="hierRoot2" presStyleCnt="0">
        <dgm:presLayoutVars>
          <dgm:hierBranch/>
        </dgm:presLayoutVars>
      </dgm:prSet>
      <dgm:spPr/>
    </dgm:pt>
    <dgm:pt modelId="{8EEB3B02-3781-4646-B602-15ECB7A2C373}" type="pres">
      <dgm:prSet presAssocID="{CF2D3EA1-2135-4FA7-9746-BB155FE80687}" presName="rootComposite" presStyleCnt="0"/>
      <dgm:spPr/>
    </dgm:pt>
    <dgm:pt modelId="{AA33C66D-2DE6-411E-B9F8-FA34C8FBAA41}" type="pres">
      <dgm:prSet presAssocID="{CF2D3EA1-2135-4FA7-9746-BB155FE80687}" presName="rootText" presStyleLbl="node2" presStyleIdx="6" presStyleCnt="7" custScaleY="2701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77AC463-1D15-4F6B-803F-32DA17396430}" type="pres">
      <dgm:prSet presAssocID="{CF2D3EA1-2135-4FA7-9746-BB155FE80687}" presName="rootConnector" presStyleLbl="node2" presStyleIdx="6" presStyleCnt="7"/>
      <dgm:spPr/>
      <dgm:t>
        <a:bodyPr/>
        <a:lstStyle/>
        <a:p>
          <a:endParaRPr lang="id-ID"/>
        </a:p>
      </dgm:t>
    </dgm:pt>
    <dgm:pt modelId="{498E62A8-0AF3-40A1-8D7A-E6B7C6D6F574}" type="pres">
      <dgm:prSet presAssocID="{CF2D3EA1-2135-4FA7-9746-BB155FE80687}" presName="hierChild4" presStyleCnt="0"/>
      <dgm:spPr/>
    </dgm:pt>
    <dgm:pt modelId="{0A4B6473-9C55-4AC4-8932-C89282C6B092}" type="pres">
      <dgm:prSet presAssocID="{CF2D3EA1-2135-4FA7-9746-BB155FE80687}" presName="hierChild5" presStyleCnt="0"/>
      <dgm:spPr/>
    </dgm:pt>
    <dgm:pt modelId="{6BB59810-EB88-4F75-81F0-EDF7B5FA2CC3}" type="pres">
      <dgm:prSet presAssocID="{463F2774-9611-49EE-BD1E-28213254B65C}" presName="hierChild3" presStyleCnt="0"/>
      <dgm:spPr/>
    </dgm:pt>
  </dgm:ptLst>
  <dgm:cxnLst>
    <dgm:cxn modelId="{2190A8A9-866D-44DD-AC9A-05BF02AA1D0E}" type="presOf" srcId="{F3136897-E266-4C86-981E-898E8A5750C1}" destId="{46D74301-DAB6-421B-A9F8-8D655F46E335}" srcOrd="0" destOrd="0" presId="urn:microsoft.com/office/officeart/2005/8/layout/orgChart1"/>
    <dgm:cxn modelId="{7D2E178A-BFD7-4890-9E30-9FC0E82514CA}" type="presOf" srcId="{250EBEEC-E95B-4AC7-9C74-22FD80E1960B}" destId="{F859EA67-8CAE-4894-9177-928DE7FA8A9F}" srcOrd="0" destOrd="0" presId="urn:microsoft.com/office/officeart/2005/8/layout/orgChart1"/>
    <dgm:cxn modelId="{D8BEEADE-BADF-4296-9751-A2B29888BE1B}" type="presOf" srcId="{E17EF26C-70FA-4048-93BF-43CD0A866885}" destId="{C4963CCE-180E-4126-A854-072F485FA756}" srcOrd="0" destOrd="0" presId="urn:microsoft.com/office/officeart/2005/8/layout/orgChart1"/>
    <dgm:cxn modelId="{1D492D6E-B977-41D2-8E16-A3D65909B9F9}" type="presOf" srcId="{8BBB8087-2D90-4AEC-8EB4-071B75D802EE}" destId="{D4B3791A-0457-4789-8604-C302ABA87AAC}" srcOrd="0" destOrd="0" presId="urn:microsoft.com/office/officeart/2005/8/layout/orgChart1"/>
    <dgm:cxn modelId="{0B838EEC-50D6-417D-BBAC-435F630C362B}" type="presOf" srcId="{EC6CA7FB-3DA5-4896-901E-6B039C1AABC7}" destId="{67F544B2-32EF-4FF6-9549-393844DCF3D8}" srcOrd="0" destOrd="0" presId="urn:microsoft.com/office/officeart/2005/8/layout/orgChart1"/>
    <dgm:cxn modelId="{8094620F-3C65-4FE3-82EA-A135BF4EFE6A}" srcId="{BDB8B81D-DFDF-4829-BE25-7F86783BC33A}" destId="{463F2774-9611-49EE-BD1E-28213254B65C}" srcOrd="0" destOrd="0" parTransId="{B00812CB-6DBA-4C38-9CCC-075434254AB7}" sibTransId="{AA9DBBCB-834A-4CB9-886C-3DBEA211762F}"/>
    <dgm:cxn modelId="{DCE980EF-2F58-4794-9444-E2DC3C24E67E}" srcId="{463F2774-9611-49EE-BD1E-28213254B65C}" destId="{829A0DB6-FF03-4809-82B9-F2AEB0FAAB4D}" srcOrd="3" destOrd="0" parTransId="{43502AE1-49A9-4353-B7B1-707C9D4F2246}" sibTransId="{83193EF0-AA5A-4FE8-A799-D72ECFCAB6AD}"/>
    <dgm:cxn modelId="{192EE8A4-C560-43EE-B05B-44AF8F60CBCB}" srcId="{463F2774-9611-49EE-BD1E-28213254B65C}" destId="{7326288B-C672-424F-85C7-433F921E39B7}" srcOrd="0" destOrd="0" parTransId="{4BB6FA18-E2A0-4CAF-B92C-B95DC68BC0D5}" sibTransId="{9AF6BBDD-FC25-43BD-B79C-8F2692B5F657}"/>
    <dgm:cxn modelId="{1F036D1F-031C-4528-9CB3-A589A2F0C427}" type="presOf" srcId="{9A59EBFD-3380-42D3-B67C-A76ACDF69CE2}" destId="{408F0552-1361-4921-9CD0-1AB718B405E4}" srcOrd="0" destOrd="0" presId="urn:microsoft.com/office/officeart/2005/8/layout/orgChart1"/>
    <dgm:cxn modelId="{0E214459-2A7F-4D50-85FA-6DCF30A5AB4F}" srcId="{463F2774-9611-49EE-BD1E-28213254B65C}" destId="{EC6CA7FB-3DA5-4896-901E-6B039C1AABC7}" srcOrd="4" destOrd="0" parTransId="{9A59EBFD-3380-42D3-B67C-A76ACDF69CE2}" sibTransId="{A78A6C5D-C57D-4E1D-9165-BC0E605F9473}"/>
    <dgm:cxn modelId="{F3500D32-2F8D-4480-A348-67C7164AE668}" srcId="{463F2774-9611-49EE-BD1E-28213254B65C}" destId="{CF2D3EA1-2135-4FA7-9746-BB155FE80687}" srcOrd="6" destOrd="0" parTransId="{5D2FC547-4DF0-4175-B057-349CBEE0DC26}" sibTransId="{E43B83FE-5CF7-4E29-AB81-4615153A6BB9}"/>
    <dgm:cxn modelId="{4A0451EE-D694-45F8-B423-57BE339C26A1}" type="presOf" srcId="{7326288B-C672-424F-85C7-433F921E39B7}" destId="{4ABB46F7-490D-4D49-8C21-9EBE0FF7DE29}" srcOrd="1" destOrd="0" presId="urn:microsoft.com/office/officeart/2005/8/layout/orgChart1"/>
    <dgm:cxn modelId="{9C31270E-EF6D-481A-BCC1-F196BA9CDA14}" type="presOf" srcId="{CF2D3EA1-2135-4FA7-9746-BB155FE80687}" destId="{AA33C66D-2DE6-411E-B9F8-FA34C8FBAA41}" srcOrd="0" destOrd="0" presId="urn:microsoft.com/office/officeart/2005/8/layout/orgChart1"/>
    <dgm:cxn modelId="{9EDCAC71-EB23-41B0-9663-3E1BBD10030B}" srcId="{463F2774-9611-49EE-BD1E-28213254B65C}" destId="{D955B6E5-C61B-4AA0-B69E-5F4F8400C0C2}" srcOrd="1" destOrd="0" parTransId="{250EBEEC-E95B-4AC7-9C74-22FD80E1960B}" sibTransId="{3F97DB90-AE62-4BA0-BC03-48B920DE60DC}"/>
    <dgm:cxn modelId="{494B3801-78F8-4276-BB49-C68318BD6B64}" srcId="{463F2774-9611-49EE-BD1E-28213254B65C}" destId="{F3136897-E266-4C86-981E-898E8A5750C1}" srcOrd="5" destOrd="0" parTransId="{EA1EAEBA-07DA-433A-88F0-78FFAB2C93CD}" sibTransId="{F2155350-61FE-4A9C-9793-1E17FBF78970}"/>
    <dgm:cxn modelId="{DFA21B32-80D8-4557-BB4B-26002AE33B2A}" type="presOf" srcId="{D955B6E5-C61B-4AA0-B69E-5F4F8400C0C2}" destId="{F42FD8DB-5AA4-4F4A-AF2D-DAC7066ED0E9}" srcOrd="1" destOrd="0" presId="urn:microsoft.com/office/officeart/2005/8/layout/orgChart1"/>
    <dgm:cxn modelId="{94F912AC-638D-4498-BD7E-D7B6D4E91DC6}" type="presOf" srcId="{463F2774-9611-49EE-BD1E-28213254B65C}" destId="{A138A3C6-43FE-4780-986E-522069AB1C68}" srcOrd="0" destOrd="0" presId="urn:microsoft.com/office/officeart/2005/8/layout/orgChart1"/>
    <dgm:cxn modelId="{1DD795B1-AC15-49AC-8041-5797C16351DA}" type="presOf" srcId="{829A0DB6-FF03-4809-82B9-F2AEB0FAAB4D}" destId="{22BDB40F-68CF-43F1-A27C-8CE3E35309F2}" srcOrd="1" destOrd="0" presId="urn:microsoft.com/office/officeart/2005/8/layout/orgChart1"/>
    <dgm:cxn modelId="{17CEAD7A-7271-4F05-AFF5-9F2FE0399581}" type="presOf" srcId="{D955B6E5-C61B-4AA0-B69E-5F4F8400C0C2}" destId="{B65CEA7C-6BF7-471B-B1A1-09BE8F569CEA}" srcOrd="0" destOrd="0" presId="urn:microsoft.com/office/officeart/2005/8/layout/orgChart1"/>
    <dgm:cxn modelId="{6940B665-98FE-4ACA-B395-5FD6D6522BB6}" type="presOf" srcId="{EC6CA7FB-3DA5-4896-901E-6B039C1AABC7}" destId="{BA9187BF-40D3-49D5-A200-CA65CD0FA3F6}" srcOrd="1" destOrd="0" presId="urn:microsoft.com/office/officeart/2005/8/layout/orgChart1"/>
    <dgm:cxn modelId="{CA417F14-E949-4C5E-808C-6C547626E2A3}" type="presOf" srcId="{43502AE1-49A9-4353-B7B1-707C9D4F2246}" destId="{ACBCA998-5261-41DC-A2E8-9FC2A7A28740}" srcOrd="0" destOrd="0" presId="urn:microsoft.com/office/officeart/2005/8/layout/orgChart1"/>
    <dgm:cxn modelId="{9CEDB44E-892D-4AB9-9F4E-5A17D036E236}" type="presOf" srcId="{4BB6FA18-E2A0-4CAF-B92C-B95DC68BC0D5}" destId="{8DB1FDD8-6F42-4D9E-A4EF-068265BF9BDC}" srcOrd="0" destOrd="0" presId="urn:microsoft.com/office/officeart/2005/8/layout/orgChart1"/>
    <dgm:cxn modelId="{ABB99FE2-9EC6-45D2-8149-342E19EB672F}" type="presOf" srcId="{BDB8B81D-DFDF-4829-BE25-7F86783BC33A}" destId="{12B2938C-090C-44EA-ABEC-73A5B7055836}" srcOrd="0" destOrd="0" presId="urn:microsoft.com/office/officeart/2005/8/layout/orgChart1"/>
    <dgm:cxn modelId="{6091E5CF-FF8C-42D5-B04A-ED2B57A6411B}" type="presOf" srcId="{5D2FC547-4DF0-4175-B057-349CBEE0DC26}" destId="{3C198693-B418-4A92-BCEA-DDCFDA173E29}" srcOrd="0" destOrd="0" presId="urn:microsoft.com/office/officeart/2005/8/layout/orgChart1"/>
    <dgm:cxn modelId="{C6605951-C0F1-4799-AF8D-48337757A12C}" type="presOf" srcId="{F3136897-E266-4C86-981E-898E8A5750C1}" destId="{F97AD5D8-8C30-4717-92A7-B7B7F7607FA9}" srcOrd="1" destOrd="0" presId="urn:microsoft.com/office/officeart/2005/8/layout/orgChart1"/>
    <dgm:cxn modelId="{0D6FAABC-BBEB-4484-A7F9-7F4FE05B8B50}" type="presOf" srcId="{CF2D3EA1-2135-4FA7-9746-BB155FE80687}" destId="{E77AC463-1D15-4F6B-803F-32DA17396430}" srcOrd="1" destOrd="0" presId="urn:microsoft.com/office/officeart/2005/8/layout/orgChart1"/>
    <dgm:cxn modelId="{AF5469C2-08A8-48C1-81FA-3370F01A72E1}" type="presOf" srcId="{7326288B-C672-424F-85C7-433F921E39B7}" destId="{109D3559-41F8-4A1D-9D9D-EB61DB073B6F}" srcOrd="0" destOrd="0" presId="urn:microsoft.com/office/officeart/2005/8/layout/orgChart1"/>
    <dgm:cxn modelId="{85F51485-E370-4062-8F78-07908C684191}" type="presOf" srcId="{EA1EAEBA-07DA-433A-88F0-78FFAB2C93CD}" destId="{DE3FA873-C0F4-4828-BDA9-A7E6FFC833EA}" srcOrd="0" destOrd="0" presId="urn:microsoft.com/office/officeart/2005/8/layout/orgChart1"/>
    <dgm:cxn modelId="{4C72FDCC-FE94-4C7D-ABB2-69DCC45FE14C}" srcId="{463F2774-9611-49EE-BD1E-28213254B65C}" destId="{8BBB8087-2D90-4AEC-8EB4-071B75D802EE}" srcOrd="2" destOrd="0" parTransId="{E17EF26C-70FA-4048-93BF-43CD0A866885}" sibTransId="{43FE208F-DC52-47C3-83EB-F73F0D2C99BE}"/>
    <dgm:cxn modelId="{040D2170-4193-41F3-A85C-5F6F89353E16}" type="presOf" srcId="{463F2774-9611-49EE-BD1E-28213254B65C}" destId="{4456F662-8E5A-4864-9EA1-324C401AB435}" srcOrd="1" destOrd="0" presId="urn:microsoft.com/office/officeart/2005/8/layout/orgChart1"/>
    <dgm:cxn modelId="{57DA5D4F-BCFE-4829-9AB6-EA102BF3B7C5}" type="presOf" srcId="{829A0DB6-FF03-4809-82B9-F2AEB0FAAB4D}" destId="{91E4B95A-5306-4721-8030-46AE5941E32C}" srcOrd="0" destOrd="0" presId="urn:microsoft.com/office/officeart/2005/8/layout/orgChart1"/>
    <dgm:cxn modelId="{7AA12ADF-55FC-4D52-9FC7-F9086A0798B5}" type="presOf" srcId="{8BBB8087-2D90-4AEC-8EB4-071B75D802EE}" destId="{779FAECA-B4C5-4A81-859A-02520ABB1BEF}" srcOrd="1" destOrd="0" presId="urn:microsoft.com/office/officeart/2005/8/layout/orgChart1"/>
    <dgm:cxn modelId="{7CD0FA67-4A43-49B9-8DBC-F377D9999E6B}" type="presParOf" srcId="{12B2938C-090C-44EA-ABEC-73A5B7055836}" destId="{C00BC884-4E28-4486-9093-C62737A437E3}" srcOrd="0" destOrd="0" presId="urn:microsoft.com/office/officeart/2005/8/layout/orgChart1"/>
    <dgm:cxn modelId="{9DEF092D-5621-4DE4-A1AB-0FB44C3CBE09}" type="presParOf" srcId="{C00BC884-4E28-4486-9093-C62737A437E3}" destId="{25D1BFD7-6E48-41FC-864F-0F06EBB96809}" srcOrd="0" destOrd="0" presId="urn:microsoft.com/office/officeart/2005/8/layout/orgChart1"/>
    <dgm:cxn modelId="{C202396D-0CC4-42A9-8076-C8F19BE513BB}" type="presParOf" srcId="{25D1BFD7-6E48-41FC-864F-0F06EBB96809}" destId="{A138A3C6-43FE-4780-986E-522069AB1C68}" srcOrd="0" destOrd="0" presId="urn:microsoft.com/office/officeart/2005/8/layout/orgChart1"/>
    <dgm:cxn modelId="{D3F03C8B-CCD6-411B-8DF0-2077A49FE36A}" type="presParOf" srcId="{25D1BFD7-6E48-41FC-864F-0F06EBB96809}" destId="{4456F662-8E5A-4864-9EA1-324C401AB435}" srcOrd="1" destOrd="0" presId="urn:microsoft.com/office/officeart/2005/8/layout/orgChart1"/>
    <dgm:cxn modelId="{082F92DE-3C01-4308-B735-148815A69F01}" type="presParOf" srcId="{C00BC884-4E28-4486-9093-C62737A437E3}" destId="{E2EEDB59-B0A2-4907-8B12-8B2CEA6564C5}" srcOrd="1" destOrd="0" presId="urn:microsoft.com/office/officeart/2005/8/layout/orgChart1"/>
    <dgm:cxn modelId="{922B143A-8231-4912-950A-CC3020006398}" type="presParOf" srcId="{E2EEDB59-B0A2-4907-8B12-8B2CEA6564C5}" destId="{8DB1FDD8-6F42-4D9E-A4EF-068265BF9BDC}" srcOrd="0" destOrd="0" presId="urn:microsoft.com/office/officeart/2005/8/layout/orgChart1"/>
    <dgm:cxn modelId="{0A272431-DB1C-4889-B5DD-C0DD93509ABC}" type="presParOf" srcId="{E2EEDB59-B0A2-4907-8B12-8B2CEA6564C5}" destId="{F53B90C1-B777-4482-BA46-3833E2202997}" srcOrd="1" destOrd="0" presId="urn:microsoft.com/office/officeart/2005/8/layout/orgChart1"/>
    <dgm:cxn modelId="{1281F434-0605-47C7-BB1E-D41498E05B81}" type="presParOf" srcId="{F53B90C1-B777-4482-BA46-3833E2202997}" destId="{2670329A-73AC-4FF4-B6CC-4893563DDC71}" srcOrd="0" destOrd="0" presId="urn:microsoft.com/office/officeart/2005/8/layout/orgChart1"/>
    <dgm:cxn modelId="{F7EED7D1-C807-40DB-BA50-3D07BF733CFA}" type="presParOf" srcId="{2670329A-73AC-4FF4-B6CC-4893563DDC71}" destId="{109D3559-41F8-4A1D-9D9D-EB61DB073B6F}" srcOrd="0" destOrd="0" presId="urn:microsoft.com/office/officeart/2005/8/layout/orgChart1"/>
    <dgm:cxn modelId="{124E43F7-207B-4A3D-B5B9-8F81B1B0F663}" type="presParOf" srcId="{2670329A-73AC-4FF4-B6CC-4893563DDC71}" destId="{4ABB46F7-490D-4D49-8C21-9EBE0FF7DE29}" srcOrd="1" destOrd="0" presId="urn:microsoft.com/office/officeart/2005/8/layout/orgChart1"/>
    <dgm:cxn modelId="{26EFB564-82F5-4079-AA5E-C3B87F03A98D}" type="presParOf" srcId="{F53B90C1-B777-4482-BA46-3833E2202997}" destId="{D7F22E67-9023-4A0B-83F7-8F6E7482F038}" srcOrd="1" destOrd="0" presId="urn:microsoft.com/office/officeart/2005/8/layout/orgChart1"/>
    <dgm:cxn modelId="{C97FB8D6-88AA-4985-B466-88D2212E1B97}" type="presParOf" srcId="{F53B90C1-B777-4482-BA46-3833E2202997}" destId="{BCDC10FE-68EC-4EC3-AA34-B03EDA5EB4F5}" srcOrd="2" destOrd="0" presId="urn:microsoft.com/office/officeart/2005/8/layout/orgChart1"/>
    <dgm:cxn modelId="{01F6E0EF-5DE8-4882-B361-11ACF8256856}" type="presParOf" srcId="{E2EEDB59-B0A2-4907-8B12-8B2CEA6564C5}" destId="{F859EA67-8CAE-4894-9177-928DE7FA8A9F}" srcOrd="2" destOrd="0" presId="urn:microsoft.com/office/officeart/2005/8/layout/orgChart1"/>
    <dgm:cxn modelId="{EB95C963-71EE-4EA7-8316-44B7707D679A}" type="presParOf" srcId="{E2EEDB59-B0A2-4907-8B12-8B2CEA6564C5}" destId="{0F490EB1-AF2E-4878-9885-2A62CEB1404E}" srcOrd="3" destOrd="0" presId="urn:microsoft.com/office/officeart/2005/8/layout/orgChart1"/>
    <dgm:cxn modelId="{B5CCA6C7-68E7-49EF-8523-2C7F8974FE88}" type="presParOf" srcId="{0F490EB1-AF2E-4878-9885-2A62CEB1404E}" destId="{73C129A9-A395-4292-816B-07461C0EDB19}" srcOrd="0" destOrd="0" presId="urn:microsoft.com/office/officeart/2005/8/layout/orgChart1"/>
    <dgm:cxn modelId="{1E698ED3-122F-4A25-8696-024D940C63ED}" type="presParOf" srcId="{73C129A9-A395-4292-816B-07461C0EDB19}" destId="{B65CEA7C-6BF7-471B-B1A1-09BE8F569CEA}" srcOrd="0" destOrd="0" presId="urn:microsoft.com/office/officeart/2005/8/layout/orgChart1"/>
    <dgm:cxn modelId="{932B4B1A-E652-4E5C-97A7-6DF0BE2B0229}" type="presParOf" srcId="{73C129A9-A395-4292-816B-07461C0EDB19}" destId="{F42FD8DB-5AA4-4F4A-AF2D-DAC7066ED0E9}" srcOrd="1" destOrd="0" presId="urn:microsoft.com/office/officeart/2005/8/layout/orgChart1"/>
    <dgm:cxn modelId="{9966C226-225D-4983-8A61-D79A1A97B1DA}" type="presParOf" srcId="{0F490EB1-AF2E-4878-9885-2A62CEB1404E}" destId="{D85A9C0C-0710-47C6-9F7A-D402D5F53D7A}" srcOrd="1" destOrd="0" presId="urn:microsoft.com/office/officeart/2005/8/layout/orgChart1"/>
    <dgm:cxn modelId="{B354EA3A-8B71-4257-9E5E-73DB8E5C9B33}" type="presParOf" srcId="{0F490EB1-AF2E-4878-9885-2A62CEB1404E}" destId="{AF682CAB-9A9D-4CFF-BD5D-41874BA5439E}" srcOrd="2" destOrd="0" presId="urn:microsoft.com/office/officeart/2005/8/layout/orgChart1"/>
    <dgm:cxn modelId="{34AC9725-AB6A-4143-B492-08B36B155755}" type="presParOf" srcId="{E2EEDB59-B0A2-4907-8B12-8B2CEA6564C5}" destId="{C4963CCE-180E-4126-A854-072F485FA756}" srcOrd="4" destOrd="0" presId="urn:microsoft.com/office/officeart/2005/8/layout/orgChart1"/>
    <dgm:cxn modelId="{F5B2D3EA-C271-459F-A9CC-6E7A7F35D4CB}" type="presParOf" srcId="{E2EEDB59-B0A2-4907-8B12-8B2CEA6564C5}" destId="{676A3AB3-A76E-4BB2-B700-2C93C3D719CF}" srcOrd="5" destOrd="0" presId="urn:microsoft.com/office/officeart/2005/8/layout/orgChart1"/>
    <dgm:cxn modelId="{3D7EE8E0-2DFC-4C27-8518-E4A1DCE15644}" type="presParOf" srcId="{676A3AB3-A76E-4BB2-B700-2C93C3D719CF}" destId="{C1412603-EC28-48EC-92FC-646CE49552D3}" srcOrd="0" destOrd="0" presId="urn:microsoft.com/office/officeart/2005/8/layout/orgChart1"/>
    <dgm:cxn modelId="{7033362F-AFC6-429F-908E-E74EED0884F4}" type="presParOf" srcId="{C1412603-EC28-48EC-92FC-646CE49552D3}" destId="{D4B3791A-0457-4789-8604-C302ABA87AAC}" srcOrd="0" destOrd="0" presId="urn:microsoft.com/office/officeart/2005/8/layout/orgChart1"/>
    <dgm:cxn modelId="{7057827B-49D6-4DEF-97F2-5A8F7101BDC6}" type="presParOf" srcId="{C1412603-EC28-48EC-92FC-646CE49552D3}" destId="{779FAECA-B4C5-4A81-859A-02520ABB1BEF}" srcOrd="1" destOrd="0" presId="urn:microsoft.com/office/officeart/2005/8/layout/orgChart1"/>
    <dgm:cxn modelId="{3D7C7FB3-7319-4660-85C9-6D2D1E067200}" type="presParOf" srcId="{676A3AB3-A76E-4BB2-B700-2C93C3D719CF}" destId="{5C1B3B62-4349-4590-A42B-16F703C411B7}" srcOrd="1" destOrd="0" presId="urn:microsoft.com/office/officeart/2005/8/layout/orgChart1"/>
    <dgm:cxn modelId="{53B0E29D-B5E1-4134-BA6F-4120E652A3F2}" type="presParOf" srcId="{676A3AB3-A76E-4BB2-B700-2C93C3D719CF}" destId="{C9CCB174-D3D5-4710-82E6-F156AFCF8A6A}" srcOrd="2" destOrd="0" presId="urn:microsoft.com/office/officeart/2005/8/layout/orgChart1"/>
    <dgm:cxn modelId="{B705602A-D1EB-49FF-A337-49BDA98E9F00}" type="presParOf" srcId="{E2EEDB59-B0A2-4907-8B12-8B2CEA6564C5}" destId="{ACBCA998-5261-41DC-A2E8-9FC2A7A28740}" srcOrd="6" destOrd="0" presId="urn:microsoft.com/office/officeart/2005/8/layout/orgChart1"/>
    <dgm:cxn modelId="{2BA76360-7BB4-4D2F-87D9-129CBF66CC04}" type="presParOf" srcId="{E2EEDB59-B0A2-4907-8B12-8B2CEA6564C5}" destId="{76EF03FF-B09A-4A28-8F9F-91DCEDFF6A61}" srcOrd="7" destOrd="0" presId="urn:microsoft.com/office/officeart/2005/8/layout/orgChart1"/>
    <dgm:cxn modelId="{B4CD7B2F-D82A-431D-808F-7D7C558EB96B}" type="presParOf" srcId="{76EF03FF-B09A-4A28-8F9F-91DCEDFF6A61}" destId="{742A37B6-E4DC-4C6F-A511-46D69BA210E2}" srcOrd="0" destOrd="0" presId="urn:microsoft.com/office/officeart/2005/8/layout/orgChart1"/>
    <dgm:cxn modelId="{1FDF3D8B-8A9A-4AEE-8E2C-319C8FFFCA2B}" type="presParOf" srcId="{742A37B6-E4DC-4C6F-A511-46D69BA210E2}" destId="{91E4B95A-5306-4721-8030-46AE5941E32C}" srcOrd="0" destOrd="0" presId="urn:microsoft.com/office/officeart/2005/8/layout/orgChart1"/>
    <dgm:cxn modelId="{04908862-0A71-428C-BA1B-BFB6F22D71D5}" type="presParOf" srcId="{742A37B6-E4DC-4C6F-A511-46D69BA210E2}" destId="{22BDB40F-68CF-43F1-A27C-8CE3E35309F2}" srcOrd="1" destOrd="0" presId="urn:microsoft.com/office/officeart/2005/8/layout/orgChart1"/>
    <dgm:cxn modelId="{425A2F51-1590-484C-8F38-E86F54E0A23E}" type="presParOf" srcId="{76EF03FF-B09A-4A28-8F9F-91DCEDFF6A61}" destId="{908663F4-D9AC-4477-8EE9-AB7F5805B5CE}" srcOrd="1" destOrd="0" presId="urn:microsoft.com/office/officeart/2005/8/layout/orgChart1"/>
    <dgm:cxn modelId="{BAB87AA9-C6B4-46FF-A036-C18DE2695C07}" type="presParOf" srcId="{76EF03FF-B09A-4A28-8F9F-91DCEDFF6A61}" destId="{443ABF44-9223-4971-A6C3-2D3D95B72389}" srcOrd="2" destOrd="0" presId="urn:microsoft.com/office/officeart/2005/8/layout/orgChart1"/>
    <dgm:cxn modelId="{8F245C7D-458E-4C78-9CF4-6EA1BE4441D1}" type="presParOf" srcId="{E2EEDB59-B0A2-4907-8B12-8B2CEA6564C5}" destId="{408F0552-1361-4921-9CD0-1AB718B405E4}" srcOrd="8" destOrd="0" presId="urn:microsoft.com/office/officeart/2005/8/layout/orgChart1"/>
    <dgm:cxn modelId="{E28F0BB6-BF52-4FB4-A18A-CFAD4F0BD235}" type="presParOf" srcId="{E2EEDB59-B0A2-4907-8B12-8B2CEA6564C5}" destId="{8B3093BE-AEEF-48F1-BB35-7D0498E7BBF0}" srcOrd="9" destOrd="0" presId="urn:microsoft.com/office/officeart/2005/8/layout/orgChart1"/>
    <dgm:cxn modelId="{C30F94CB-6CF0-4926-AA31-C4606CCA31C0}" type="presParOf" srcId="{8B3093BE-AEEF-48F1-BB35-7D0498E7BBF0}" destId="{3D5C81BD-32D0-44EA-8B28-0F1D2BDE561F}" srcOrd="0" destOrd="0" presId="urn:microsoft.com/office/officeart/2005/8/layout/orgChart1"/>
    <dgm:cxn modelId="{E9E6A43C-00D7-4E20-9DCF-81E9650F7E9E}" type="presParOf" srcId="{3D5C81BD-32D0-44EA-8B28-0F1D2BDE561F}" destId="{67F544B2-32EF-4FF6-9549-393844DCF3D8}" srcOrd="0" destOrd="0" presId="urn:microsoft.com/office/officeart/2005/8/layout/orgChart1"/>
    <dgm:cxn modelId="{6E90E887-3337-4613-80A0-9F9C40D9050B}" type="presParOf" srcId="{3D5C81BD-32D0-44EA-8B28-0F1D2BDE561F}" destId="{BA9187BF-40D3-49D5-A200-CA65CD0FA3F6}" srcOrd="1" destOrd="0" presId="urn:microsoft.com/office/officeart/2005/8/layout/orgChart1"/>
    <dgm:cxn modelId="{7C64F45A-AF0E-43B0-BD9F-37D62E42639C}" type="presParOf" srcId="{8B3093BE-AEEF-48F1-BB35-7D0498E7BBF0}" destId="{451E888A-3568-4BA9-8163-3C29DE1F52AD}" srcOrd="1" destOrd="0" presId="urn:microsoft.com/office/officeart/2005/8/layout/orgChart1"/>
    <dgm:cxn modelId="{439AB952-FF63-4576-B792-A70EEA170B13}" type="presParOf" srcId="{8B3093BE-AEEF-48F1-BB35-7D0498E7BBF0}" destId="{FCC396C6-89E3-4A57-ABC2-EED4885F54BA}" srcOrd="2" destOrd="0" presId="urn:microsoft.com/office/officeart/2005/8/layout/orgChart1"/>
    <dgm:cxn modelId="{1D6BAE0F-5777-46FF-983F-2E338BCCD7BC}" type="presParOf" srcId="{E2EEDB59-B0A2-4907-8B12-8B2CEA6564C5}" destId="{DE3FA873-C0F4-4828-BDA9-A7E6FFC833EA}" srcOrd="10" destOrd="0" presId="urn:microsoft.com/office/officeart/2005/8/layout/orgChart1"/>
    <dgm:cxn modelId="{39865A25-E117-42EF-A1B1-639A498DD789}" type="presParOf" srcId="{E2EEDB59-B0A2-4907-8B12-8B2CEA6564C5}" destId="{96AA4F62-6B96-463A-9F7D-9D5C5C8FC386}" srcOrd="11" destOrd="0" presId="urn:microsoft.com/office/officeart/2005/8/layout/orgChart1"/>
    <dgm:cxn modelId="{E454F9D6-B6D7-4107-8B35-29B0E6D66F5B}" type="presParOf" srcId="{96AA4F62-6B96-463A-9F7D-9D5C5C8FC386}" destId="{20F2816C-6C10-41C0-8CAF-BF1BEA39C030}" srcOrd="0" destOrd="0" presId="urn:microsoft.com/office/officeart/2005/8/layout/orgChart1"/>
    <dgm:cxn modelId="{BE6331D6-CAC4-4580-B30C-66B48E41D09C}" type="presParOf" srcId="{20F2816C-6C10-41C0-8CAF-BF1BEA39C030}" destId="{46D74301-DAB6-421B-A9F8-8D655F46E335}" srcOrd="0" destOrd="0" presId="urn:microsoft.com/office/officeart/2005/8/layout/orgChart1"/>
    <dgm:cxn modelId="{47FCAF1D-3C13-4937-A24B-AAC06E92DE02}" type="presParOf" srcId="{20F2816C-6C10-41C0-8CAF-BF1BEA39C030}" destId="{F97AD5D8-8C30-4717-92A7-B7B7F7607FA9}" srcOrd="1" destOrd="0" presId="urn:microsoft.com/office/officeart/2005/8/layout/orgChart1"/>
    <dgm:cxn modelId="{2D10F876-16DF-4D42-ABDE-8ADA9F1B5068}" type="presParOf" srcId="{96AA4F62-6B96-463A-9F7D-9D5C5C8FC386}" destId="{D84A6C6A-1C5E-42F2-B242-BFF87428340E}" srcOrd="1" destOrd="0" presId="urn:microsoft.com/office/officeart/2005/8/layout/orgChart1"/>
    <dgm:cxn modelId="{714B687F-8EF3-49F6-BF69-AF6C6D2E142A}" type="presParOf" srcId="{96AA4F62-6B96-463A-9F7D-9D5C5C8FC386}" destId="{FD5F5420-B9F2-440F-AB5D-4389714D1C5F}" srcOrd="2" destOrd="0" presId="urn:microsoft.com/office/officeart/2005/8/layout/orgChart1"/>
    <dgm:cxn modelId="{6B186140-C99E-4F22-B878-A4891873D2CE}" type="presParOf" srcId="{E2EEDB59-B0A2-4907-8B12-8B2CEA6564C5}" destId="{3C198693-B418-4A92-BCEA-DDCFDA173E29}" srcOrd="12" destOrd="0" presId="urn:microsoft.com/office/officeart/2005/8/layout/orgChart1"/>
    <dgm:cxn modelId="{E692535B-AE2C-4EF0-A413-83C8696974FC}" type="presParOf" srcId="{E2EEDB59-B0A2-4907-8B12-8B2CEA6564C5}" destId="{4AAB6570-2351-4E8C-999D-01DBEA2060C8}" srcOrd="13" destOrd="0" presId="urn:microsoft.com/office/officeart/2005/8/layout/orgChart1"/>
    <dgm:cxn modelId="{6F23D2F9-BCE2-4290-92A7-D247B7413D8D}" type="presParOf" srcId="{4AAB6570-2351-4E8C-999D-01DBEA2060C8}" destId="{8EEB3B02-3781-4646-B602-15ECB7A2C373}" srcOrd="0" destOrd="0" presId="urn:microsoft.com/office/officeart/2005/8/layout/orgChart1"/>
    <dgm:cxn modelId="{8B3E8B21-8D5A-4C14-88B2-9ADEBA461FC5}" type="presParOf" srcId="{8EEB3B02-3781-4646-B602-15ECB7A2C373}" destId="{AA33C66D-2DE6-411E-B9F8-FA34C8FBAA41}" srcOrd="0" destOrd="0" presId="urn:microsoft.com/office/officeart/2005/8/layout/orgChart1"/>
    <dgm:cxn modelId="{03B6429B-5949-4408-B8F3-F7FE54B9BE24}" type="presParOf" srcId="{8EEB3B02-3781-4646-B602-15ECB7A2C373}" destId="{E77AC463-1D15-4F6B-803F-32DA17396430}" srcOrd="1" destOrd="0" presId="urn:microsoft.com/office/officeart/2005/8/layout/orgChart1"/>
    <dgm:cxn modelId="{3A623294-BACD-4383-AD32-B520A8963D84}" type="presParOf" srcId="{4AAB6570-2351-4E8C-999D-01DBEA2060C8}" destId="{498E62A8-0AF3-40A1-8D7A-E6B7C6D6F574}" srcOrd="1" destOrd="0" presId="urn:microsoft.com/office/officeart/2005/8/layout/orgChart1"/>
    <dgm:cxn modelId="{7D2ED286-25B9-46C6-9B00-CD90B63240DF}" type="presParOf" srcId="{4AAB6570-2351-4E8C-999D-01DBEA2060C8}" destId="{0A4B6473-9C55-4AC4-8932-C89282C6B092}" srcOrd="2" destOrd="0" presId="urn:microsoft.com/office/officeart/2005/8/layout/orgChart1"/>
    <dgm:cxn modelId="{F0C045F3-7FB0-4CD0-B919-E2E008AE2AC3}" type="presParOf" srcId="{C00BC884-4E28-4486-9093-C62737A437E3}" destId="{6BB59810-EB88-4F75-81F0-EDF7B5FA2C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98693-B418-4A92-BCEA-DDCFDA173E29}">
      <dsp:nvSpPr>
        <dsp:cNvPr id="0" name=""/>
        <dsp:cNvSpPr/>
      </dsp:nvSpPr>
      <dsp:spPr>
        <a:xfrm>
          <a:off x="4654251" y="1736382"/>
          <a:ext cx="4288146" cy="94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525"/>
              </a:lnTo>
              <a:lnTo>
                <a:pt x="4288146" y="830525"/>
              </a:lnTo>
              <a:lnTo>
                <a:pt x="4288146" y="945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FA873-C0F4-4828-BDA9-A7E6FFC833EA}">
      <dsp:nvSpPr>
        <dsp:cNvPr id="0" name=""/>
        <dsp:cNvSpPr/>
      </dsp:nvSpPr>
      <dsp:spPr>
        <a:xfrm>
          <a:off x="4654251" y="1736382"/>
          <a:ext cx="2957053" cy="92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773"/>
              </a:lnTo>
              <a:lnTo>
                <a:pt x="2957053" y="806773"/>
              </a:lnTo>
              <a:lnTo>
                <a:pt x="2957053" y="921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F0552-1361-4921-9CD0-1AB718B405E4}">
      <dsp:nvSpPr>
        <dsp:cNvPr id="0" name=""/>
        <dsp:cNvSpPr/>
      </dsp:nvSpPr>
      <dsp:spPr>
        <a:xfrm>
          <a:off x="4654251" y="1736382"/>
          <a:ext cx="1649706" cy="94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525"/>
              </a:lnTo>
              <a:lnTo>
                <a:pt x="1649706" y="830525"/>
              </a:lnTo>
              <a:lnTo>
                <a:pt x="1649706" y="945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CA998-5261-41DC-A2E8-9FC2A7A28740}">
      <dsp:nvSpPr>
        <dsp:cNvPr id="0" name=""/>
        <dsp:cNvSpPr/>
      </dsp:nvSpPr>
      <dsp:spPr>
        <a:xfrm>
          <a:off x="4654251" y="1736382"/>
          <a:ext cx="330486" cy="945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0525"/>
              </a:lnTo>
              <a:lnTo>
                <a:pt x="330486" y="830525"/>
              </a:lnTo>
              <a:lnTo>
                <a:pt x="330486" y="945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63CCE-180E-4126-A854-072F485FA756}">
      <dsp:nvSpPr>
        <dsp:cNvPr id="0" name=""/>
        <dsp:cNvSpPr/>
      </dsp:nvSpPr>
      <dsp:spPr>
        <a:xfrm>
          <a:off x="3665517" y="1736382"/>
          <a:ext cx="988733" cy="945003"/>
        </a:xfrm>
        <a:custGeom>
          <a:avLst/>
          <a:gdLst/>
          <a:ahLst/>
          <a:cxnLst/>
          <a:rect l="0" t="0" r="0" b="0"/>
          <a:pathLst>
            <a:path>
              <a:moveTo>
                <a:pt x="988733" y="0"/>
              </a:moveTo>
              <a:lnTo>
                <a:pt x="988733" y="830525"/>
              </a:lnTo>
              <a:lnTo>
                <a:pt x="0" y="830525"/>
              </a:lnTo>
              <a:lnTo>
                <a:pt x="0" y="945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9EA67-8CAE-4894-9177-928DE7FA8A9F}">
      <dsp:nvSpPr>
        <dsp:cNvPr id="0" name=""/>
        <dsp:cNvSpPr/>
      </dsp:nvSpPr>
      <dsp:spPr>
        <a:xfrm>
          <a:off x="2226118" y="1736382"/>
          <a:ext cx="2428133" cy="945003"/>
        </a:xfrm>
        <a:custGeom>
          <a:avLst/>
          <a:gdLst/>
          <a:ahLst/>
          <a:cxnLst/>
          <a:rect l="0" t="0" r="0" b="0"/>
          <a:pathLst>
            <a:path>
              <a:moveTo>
                <a:pt x="2428133" y="0"/>
              </a:moveTo>
              <a:lnTo>
                <a:pt x="2428133" y="830525"/>
              </a:lnTo>
              <a:lnTo>
                <a:pt x="0" y="830525"/>
              </a:lnTo>
              <a:lnTo>
                <a:pt x="0" y="945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1FDD8-6F42-4D9E-A4EF-068265BF9BDC}">
      <dsp:nvSpPr>
        <dsp:cNvPr id="0" name=""/>
        <dsp:cNvSpPr/>
      </dsp:nvSpPr>
      <dsp:spPr>
        <a:xfrm>
          <a:off x="666620" y="1736382"/>
          <a:ext cx="3987631" cy="945003"/>
        </a:xfrm>
        <a:custGeom>
          <a:avLst/>
          <a:gdLst/>
          <a:ahLst/>
          <a:cxnLst/>
          <a:rect l="0" t="0" r="0" b="0"/>
          <a:pathLst>
            <a:path>
              <a:moveTo>
                <a:pt x="3987631" y="0"/>
              </a:moveTo>
              <a:lnTo>
                <a:pt x="3987631" y="830525"/>
              </a:lnTo>
              <a:lnTo>
                <a:pt x="0" y="830525"/>
              </a:lnTo>
              <a:lnTo>
                <a:pt x="0" y="9450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8A3C6-43FE-4780-986E-522069AB1C68}">
      <dsp:nvSpPr>
        <dsp:cNvPr id="0" name=""/>
        <dsp:cNvSpPr/>
      </dsp:nvSpPr>
      <dsp:spPr>
        <a:xfrm>
          <a:off x="3312114" y="1301088"/>
          <a:ext cx="2684274" cy="4352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Drugs used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to treat PUD</a:t>
          </a:r>
          <a:endParaRPr kumimoji="0" lang="en-US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312114" y="1301088"/>
        <a:ext cx="2684274" cy="435293"/>
      </dsp:txXfrm>
    </dsp:sp>
    <dsp:sp modelId="{109D3559-41F8-4A1D-9D9D-EB61DB073B6F}">
      <dsp:nvSpPr>
        <dsp:cNvPr id="0" name=""/>
        <dsp:cNvSpPr/>
      </dsp:nvSpPr>
      <dsp:spPr>
        <a:xfrm>
          <a:off x="1390" y="2681385"/>
          <a:ext cx="1330460" cy="1556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d-ID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</a:t>
          </a:r>
          <a:r>
            <a:rPr kumimoji="0" lang="en-IE" sz="11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ntimicrobial</a:t>
          </a:r>
          <a:endParaRPr kumimoji="0" lang="en-IE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Agents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Amoxicillin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Bismuth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Clarithromycin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Metronidazole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Tetracycline</a:t>
          </a:r>
          <a:endParaRPr kumimoji="0" lang="en-US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390" y="2681385"/>
        <a:ext cx="1330460" cy="1556804"/>
      </dsp:txXfrm>
    </dsp:sp>
    <dsp:sp modelId="{B65CEA7C-6BF7-471B-B1A1-09BE8F569CEA}">
      <dsp:nvSpPr>
        <dsp:cNvPr id="0" name=""/>
        <dsp:cNvSpPr/>
      </dsp:nvSpPr>
      <dsp:spPr>
        <a:xfrm>
          <a:off x="1560806" y="2681385"/>
          <a:ext cx="1330624" cy="1517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H2-Histamine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 Blockade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Cimetidine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Famotidine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Nizatidine</a:t>
          </a: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Ranitidine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1560806" y="2681385"/>
        <a:ext cx="1330624" cy="1517844"/>
      </dsp:txXfrm>
    </dsp:sp>
    <dsp:sp modelId="{D4B3791A-0457-4789-8604-C302ABA87AAC}">
      <dsp:nvSpPr>
        <dsp:cNvPr id="0" name=""/>
        <dsp:cNvSpPr/>
      </dsp:nvSpPr>
      <dsp:spPr>
        <a:xfrm>
          <a:off x="3120385" y="2681385"/>
          <a:ext cx="1090264" cy="13515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Prostaglandins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Misoprostol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3120385" y="2681385"/>
        <a:ext cx="1090264" cy="1351584"/>
      </dsp:txXfrm>
    </dsp:sp>
    <dsp:sp modelId="{91E4B95A-5306-4721-8030-46AE5941E32C}">
      <dsp:nvSpPr>
        <dsp:cNvPr id="0" name=""/>
        <dsp:cNvSpPr/>
      </dsp:nvSpPr>
      <dsp:spPr>
        <a:xfrm>
          <a:off x="4439605" y="2681385"/>
          <a:ext cx="1090264" cy="1350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PPI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Lansoprazole</a:t>
          </a: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Omeprazole</a:t>
          </a:r>
          <a:endParaRPr kumimoji="0" lang="id-ID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d-ID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Esomeprazole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d-ID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pantoprazole</a:t>
          </a: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4439605" y="2681385"/>
        <a:ext cx="1090264" cy="1350499"/>
      </dsp:txXfrm>
    </dsp:sp>
    <dsp:sp modelId="{67F544B2-32EF-4FF6-9549-393844DCF3D8}">
      <dsp:nvSpPr>
        <dsp:cNvPr id="0" name=""/>
        <dsp:cNvSpPr/>
      </dsp:nvSpPr>
      <dsp:spPr>
        <a:xfrm>
          <a:off x="5758825" y="2681385"/>
          <a:ext cx="1090264" cy="1350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Antimuscarinic</a:t>
          </a:r>
          <a:endParaRPr kumimoji="0" lang="en-IE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Agents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Pirenzepine</a:t>
          </a: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5758825" y="2681385"/>
        <a:ext cx="1090264" cy="1350494"/>
      </dsp:txXfrm>
    </dsp:sp>
    <dsp:sp modelId="{46D74301-DAB6-421B-A9F8-8D655F46E335}">
      <dsp:nvSpPr>
        <dsp:cNvPr id="0" name=""/>
        <dsp:cNvSpPr/>
      </dsp:nvSpPr>
      <dsp:spPr>
        <a:xfrm>
          <a:off x="7066172" y="2657633"/>
          <a:ext cx="1090264" cy="14228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Antacids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1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Al(OH)3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[Mg(OH)2]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CaCO3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7066172" y="2657633"/>
        <a:ext cx="1090264" cy="1422816"/>
      </dsp:txXfrm>
    </dsp:sp>
    <dsp:sp modelId="{AA33C66D-2DE6-411E-B9F8-FA34C8FBAA41}">
      <dsp:nvSpPr>
        <dsp:cNvPr id="0" name=""/>
        <dsp:cNvSpPr/>
      </dsp:nvSpPr>
      <dsp:spPr>
        <a:xfrm>
          <a:off x="8397265" y="2681385"/>
          <a:ext cx="1090264" cy="1472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d-ID" sz="12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Mucosal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Protective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Agents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Bismuth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sz="11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Sulcralfate</a:t>
          </a:r>
          <a:endParaRPr kumimoji="0" lang="en-IE" sz="11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IE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sp:txBody>
      <dsp:txXfrm>
        <a:off x="8397265" y="2681385"/>
        <a:ext cx="1090264" cy="1472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269B6-D22C-4A76-8E3D-16FD04D47822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3E6EE-E901-4760-B07E-E0B057E544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5281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AE9BF4-152E-43A5-B518-E37301647E62}" type="slidenum">
              <a:rPr lang="en-US"/>
              <a:pPr>
                <a:spcBef>
                  <a:spcPct val="0"/>
                </a:spcBef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8BF47-93E7-4AE0-92AB-96D8A6908F37}" type="slidenum">
              <a:rPr lang="en-US"/>
              <a:pPr/>
              <a:t>19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48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1205CA-332E-4A20-B09A-02866AA4A7C3}" type="slidenum">
              <a:rPr lang="en-US"/>
              <a:pPr>
                <a:spcBef>
                  <a:spcPct val="0"/>
                </a:spcBef>
              </a:pPr>
              <a:t>20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Want a 50-60% improvement in ulcer.</a:t>
            </a:r>
          </a:p>
        </p:txBody>
      </p:sp>
    </p:spTree>
    <p:extLst>
      <p:ext uri="{BB962C8B-B14F-4D97-AF65-F5344CB8AC3E}">
        <p14:creationId xmlns:p14="http://schemas.microsoft.com/office/powerpoint/2010/main" val="257262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50263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32ADC9-6EF4-49FC-A8A2-231D2F2CC0A6}" type="slidenum">
              <a:rPr lang="en-US"/>
              <a:pPr>
                <a:spcBef>
                  <a:spcPct val="0"/>
                </a:spcBef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295148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037996-6FEC-4CE3-9A87-9CE5680962A5}" type="slidenum">
              <a:rPr lang="en-US"/>
              <a:pPr>
                <a:spcBef>
                  <a:spcPct val="0"/>
                </a:spcBef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584349-C560-48EE-A662-0152EA5E77EA}" type="slidenum">
              <a:rPr lang="en-US"/>
              <a:pPr>
                <a:spcBef>
                  <a:spcPct val="0"/>
                </a:spcBef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45FCB8-5520-4B49-BCAA-7526E31DD307}" type="slidenum">
              <a:rPr lang="en-US"/>
              <a:pPr>
                <a:spcBef>
                  <a:spcPct val="0"/>
                </a:spcBef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6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BC1EC6-BA2C-4CEE-9D67-E8DF68F679C4}" type="slidenum">
              <a:rPr lang="en-US"/>
              <a:pPr>
                <a:spcBef>
                  <a:spcPct val="0"/>
                </a:spcBef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9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08F8375-EBE8-4B22-9170-A04BA0CC01F4}" type="slidenum">
              <a:rPr lang="en-US"/>
              <a:pPr>
                <a:spcBef>
                  <a:spcPct val="0"/>
                </a:spcBef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747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596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402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62A22E9-51FD-4F90-8452-AA9F6E92224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380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761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8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0333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924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47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506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517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060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9BCB-B44A-4DE4-9783-A03C8F2F9B97}" type="datetimeFigureOut">
              <a:rPr lang="id-ID" smtClean="0"/>
              <a:t>11/11/2021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21E2-1998-44FC-AB0C-9F349A8FA7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011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search.asp?searchterm=EPIGASTRIC+MAS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Gastritis</a:t>
            </a:r>
            <a:br>
              <a:rPr lang="id-ID" dirty="0" smtClean="0"/>
            </a:br>
            <a:r>
              <a:rPr lang="id-ID" dirty="0" smtClean="0"/>
              <a:t>peptic ulcer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72204"/>
            <a:ext cx="9144000" cy="1655762"/>
          </a:xfrm>
        </p:spPr>
        <p:txBody>
          <a:bodyPr/>
          <a:lstStyle/>
          <a:p>
            <a:r>
              <a:rPr lang="id-ID" dirty="0" smtClean="0"/>
              <a:t>Isbandiyah dr SpPD</a:t>
            </a:r>
          </a:p>
          <a:p>
            <a:r>
              <a:rPr lang="id-ID" dirty="0" smtClean="0"/>
              <a:t>FKUMM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152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780"/>
            <a:ext cx="10515600" cy="1325563"/>
          </a:xfrm>
        </p:spPr>
        <p:txBody>
          <a:bodyPr/>
          <a:lstStyle/>
          <a:p>
            <a:r>
              <a:rPr lang="id-ID" dirty="0" smtClean="0"/>
              <a:t>Pathogenesis PUD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37" y="1875327"/>
            <a:ext cx="9081654" cy="425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1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Duodenal vs Gastric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35908842"/>
              </p:ext>
            </p:extLst>
          </p:nvPr>
        </p:nvGraphicFramePr>
        <p:xfrm>
          <a:off x="145467" y="1475509"/>
          <a:ext cx="8728368" cy="3865416"/>
        </p:xfrm>
        <a:graphic>
          <a:graphicData uri="http://schemas.openxmlformats.org/drawingml/2006/table">
            <a:tbl>
              <a:tblPr/>
              <a:tblGrid>
                <a:gridCol w="2909456"/>
                <a:gridCol w="2909456"/>
                <a:gridCol w="2909456"/>
              </a:tblGrid>
              <a:tr h="761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pitchFamily="34" charset="0"/>
                        <a:ea typeface="MS PGothic" pitchFamily="34" charset="-12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DUODENAL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GASTRIC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1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INCIDENCE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More common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Less common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5EE"/>
                    </a:solidFill>
                  </a:tcPr>
                </a:tc>
              </a:tr>
              <a:tr h="818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ANATOMY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First part of duodenum – anterior wall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Lesser curvature of stomach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F7"/>
                    </a:solidFill>
                  </a:tcPr>
                </a:tc>
              </a:tr>
              <a:tr h="761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DURATION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Acute or chronic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Chronic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D5EE"/>
                    </a:solidFill>
                  </a:tcPr>
                </a:tc>
              </a:tr>
              <a:tr h="761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MALIGNANCY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Rare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MS PGothic" pitchFamily="34" charset="-128"/>
                        </a:rPr>
                        <a:t>Benign or malignant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BF7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peptic_ul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86" y="54155"/>
            <a:ext cx="3419114" cy="221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6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02780"/>
            <a:ext cx="10515600" cy="1325563"/>
          </a:xfrm>
        </p:spPr>
        <p:txBody>
          <a:bodyPr/>
          <a:lstStyle/>
          <a:p>
            <a:r>
              <a:rPr lang="id-ID" dirty="0" smtClean="0"/>
              <a:t>Duodenal VS gastric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86305"/>
            <a:ext cx="5157787" cy="823912"/>
          </a:xfrm>
        </p:spPr>
        <p:txBody>
          <a:bodyPr/>
          <a:lstStyle/>
          <a:p>
            <a:r>
              <a:rPr lang="id-ID" dirty="0" smtClean="0"/>
              <a:t>Duodenal ulcers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duodenal sites are 4x as common as gastric sites </a:t>
            </a:r>
          </a:p>
          <a:p>
            <a:r>
              <a:rPr lang="en-US" sz="2600" dirty="0" smtClean="0"/>
              <a:t>most common in middle age  </a:t>
            </a:r>
          </a:p>
          <a:p>
            <a:pPr lvl="1"/>
            <a:r>
              <a:rPr lang="en-US" sz="2200" dirty="0" smtClean="0"/>
              <a:t>peak 30-50 years</a:t>
            </a:r>
          </a:p>
          <a:p>
            <a:r>
              <a:rPr lang="en-US" sz="2600" dirty="0" smtClean="0"/>
              <a:t>Male to female ratio—4:1 </a:t>
            </a:r>
          </a:p>
          <a:p>
            <a:r>
              <a:rPr lang="en-US" sz="2600" dirty="0" smtClean="0"/>
              <a:t>Genetic link: 3x more common in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degree relatives</a:t>
            </a:r>
          </a:p>
          <a:p>
            <a:r>
              <a:rPr lang="en-US" sz="2600" dirty="0" smtClean="0"/>
              <a:t>more common in patients with blood group O </a:t>
            </a:r>
          </a:p>
          <a:p>
            <a:r>
              <a:rPr lang="en-US" sz="2600" dirty="0" smtClean="0"/>
              <a:t>associated with increased serum pepsinogen</a:t>
            </a:r>
          </a:p>
          <a:p>
            <a:r>
              <a:rPr lang="en-US" sz="2600" dirty="0" smtClean="0"/>
              <a:t>H. pylori infection common </a:t>
            </a:r>
          </a:p>
          <a:p>
            <a:pPr lvl="1"/>
            <a:r>
              <a:rPr lang="en-US" sz="2200" dirty="0" smtClean="0"/>
              <a:t>up to 95%</a:t>
            </a:r>
          </a:p>
          <a:p>
            <a:r>
              <a:rPr lang="en-US" sz="2600" dirty="0" smtClean="0"/>
              <a:t>smoking is twice as common</a:t>
            </a:r>
          </a:p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65530"/>
            <a:ext cx="5183188" cy="823912"/>
          </a:xfrm>
        </p:spPr>
        <p:txBody>
          <a:bodyPr/>
          <a:lstStyle/>
          <a:p>
            <a:r>
              <a:rPr lang="id-ID" dirty="0" smtClean="0"/>
              <a:t>Gastric ulcers</a:t>
            </a:r>
            <a:endParaRPr lang="id-ID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common in late middle 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incidence increases with age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Male to female ratio—2:1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More common in patients with blood group A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Use of NSAIDs - associated with a three- to four-fold increase in risk of gastric ulcer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Less related to H. pylori than duodenal ulcers – about 80%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10 - 20% of patients with a gastric ulcer have a concomitant duodenal ulcer 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4093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Risk factors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/>
              <a:t>HELICOBACTER PYLORI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Non Steroidal Anti-inflammatory Drugs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Steroid therapy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Smoking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Excess alcohol intake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Genetic factors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Zollinger Ellison syndrome – rare syndrome caused by gastrin-secreting tumour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Blood group O</a:t>
            </a:r>
          </a:p>
          <a:p>
            <a:pPr eaLnBrk="1" hangingPunct="1">
              <a:lnSpc>
                <a:spcPct val="80000"/>
              </a:lnSpc>
            </a:pPr>
            <a:r>
              <a:rPr lang="en-US" sz="2700"/>
              <a:t>Hyperparathyroidism </a:t>
            </a:r>
          </a:p>
          <a:p>
            <a:pPr eaLnBrk="1" hangingPunct="1">
              <a:lnSpc>
                <a:spcPct val="80000"/>
              </a:lnSpc>
            </a:pP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8016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H Pylori	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Urease producing, gram negative bacillus</a:t>
            </a:r>
          </a:p>
          <a:p>
            <a:pPr eaLnBrk="1" hangingPunct="1"/>
            <a:r>
              <a:rPr lang="en-US" dirty="0" smtClean="0"/>
              <a:t>Developing countries </a:t>
            </a:r>
          </a:p>
          <a:p>
            <a:pPr eaLnBrk="1" hangingPunct="1"/>
            <a:r>
              <a:rPr lang="en-US" dirty="0" smtClean="0"/>
              <a:t>Infection increases with age</a:t>
            </a:r>
          </a:p>
          <a:p>
            <a:r>
              <a:rPr lang="en-US" dirty="0" smtClean="0"/>
              <a:t>Infects mucosa of stomach → inflammatory response </a:t>
            </a:r>
            <a:r>
              <a:rPr lang="en-US" dirty="0"/>
              <a:t>→ </a:t>
            </a:r>
            <a:r>
              <a:rPr lang="en-US" dirty="0" smtClean="0"/>
              <a:t>gastritis </a:t>
            </a:r>
            <a:r>
              <a:rPr lang="en-US" dirty="0"/>
              <a:t>→ </a:t>
            </a:r>
            <a:r>
              <a:rPr lang="en-US" dirty="0" smtClean="0"/>
              <a:t>increased gastrin secretion </a:t>
            </a:r>
            <a:r>
              <a:rPr lang="en-US" dirty="0"/>
              <a:t>→ </a:t>
            </a:r>
            <a:r>
              <a:rPr lang="en-US" dirty="0" smtClean="0"/>
              <a:t>gastric metaplasia </a:t>
            </a:r>
            <a:r>
              <a:rPr lang="en-US" dirty="0"/>
              <a:t>→ </a:t>
            </a:r>
            <a:r>
              <a:rPr lang="en-US" dirty="0" smtClean="0"/>
              <a:t>damage to mucosa </a:t>
            </a:r>
            <a:r>
              <a:rPr lang="en-US" dirty="0"/>
              <a:t>→ </a:t>
            </a:r>
            <a:r>
              <a:rPr lang="en-US" dirty="0" smtClean="0"/>
              <a:t>ulceration </a:t>
            </a:r>
          </a:p>
          <a:p>
            <a:pPr eaLnBrk="1" hangingPunct="1"/>
            <a:r>
              <a:rPr lang="en-US" dirty="0" smtClean="0"/>
              <a:t>Increased risk of developing gastric adenocarcinoma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8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3062" y="342900"/>
            <a:ext cx="8905875" cy="6172200"/>
            <a:chOff x="150" y="432"/>
            <a:chExt cx="5610" cy="3888"/>
          </a:xfrm>
        </p:grpSpPr>
        <p:pic>
          <p:nvPicPr>
            <p:cNvPr id="3" name="Picture 2" descr="helicoba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432"/>
              <a:ext cx="561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88" y="492"/>
              <a:ext cx="403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Gram negative, Spiral bacilli 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Spirochetes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Do not invade cells – only mucous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Breakdown urea - ammonia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Break down mucosal defense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</a:pPr>
              <a:r>
                <a:rPr lang="en-US" sz="2000" dirty="0">
                  <a:solidFill>
                    <a:schemeClr val="bg1"/>
                  </a:solidFill>
                </a:rPr>
                <a:t>Chronic Superficial inflammation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61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PUD</a:t>
            </a:r>
            <a:endParaRPr lang="id-ID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973974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600" dirty="0" smtClean="0">
                <a:solidFill>
                  <a:srgbClr val="FF0000"/>
                </a:solidFill>
              </a:rPr>
              <a:t>Pain—”gnawing”, “aching”, or “burning”</a:t>
            </a:r>
          </a:p>
          <a:p>
            <a:pPr lvl="1" eaLnBrk="1" hangingPunct="1"/>
            <a:r>
              <a:rPr lang="en-US" sz="2200" dirty="0" smtClean="0"/>
              <a:t>Duodenal ulcers: occurs 1-3 hours after a meal and may awaken patient from sleep.  Pain is relieved by food, antacids, or vomiting.  </a:t>
            </a:r>
          </a:p>
          <a:p>
            <a:pPr lvl="1" eaLnBrk="1" hangingPunct="1"/>
            <a:r>
              <a:rPr lang="en-US" sz="2200" dirty="0" smtClean="0"/>
              <a:t>Gastric ulcers: food may exacerbate the pain while vomiting relieves it.</a:t>
            </a:r>
          </a:p>
          <a:p>
            <a:pPr eaLnBrk="1" hangingPunct="1"/>
            <a:r>
              <a:rPr lang="en-US" sz="2600" dirty="0" smtClean="0">
                <a:solidFill>
                  <a:srgbClr val="FF0000"/>
                </a:solidFill>
              </a:rPr>
              <a:t>Nausea, vomiting, belching, dyspepsia, bloating, chest discomfort, anorexia, hematemesis, &amp;/or melena may also occur. </a:t>
            </a:r>
          </a:p>
          <a:p>
            <a:pPr lvl="1" eaLnBrk="1" hangingPunct="1"/>
            <a:r>
              <a:rPr lang="en-US" sz="2200" dirty="0" smtClean="0"/>
              <a:t>nausea, vomiting, &amp; weight loss more common with Gastric ulcers</a:t>
            </a:r>
          </a:p>
        </p:txBody>
      </p:sp>
    </p:spTree>
    <p:extLst>
      <p:ext uri="{BB962C8B-B14F-4D97-AF65-F5344CB8AC3E}">
        <p14:creationId xmlns:p14="http://schemas.microsoft.com/office/powerpoint/2010/main" val="2940485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ALARM signs for epigastric pain 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Chronic GI bleeding</a:t>
            </a:r>
          </a:p>
          <a:p>
            <a:pPr eaLnBrk="1" hangingPunct="1"/>
            <a:r>
              <a:rPr lang="en-US" smtClean="0"/>
              <a:t>Iron-deficiency anaemia</a:t>
            </a:r>
            <a:endParaRPr lang="en-US" smtClean="0">
              <a:hlinkClick r:id="rId3"/>
            </a:endParaRPr>
          </a:p>
          <a:p>
            <a:pPr eaLnBrk="1" hangingPunct="1"/>
            <a:r>
              <a:rPr lang="en-US" smtClean="0"/>
              <a:t>Progressive unintentional weight loss</a:t>
            </a:r>
          </a:p>
          <a:p>
            <a:pPr eaLnBrk="1" hangingPunct="1"/>
            <a:r>
              <a:rPr lang="en-US" smtClean="0"/>
              <a:t>Progressive dysphagia</a:t>
            </a:r>
          </a:p>
          <a:p>
            <a:pPr eaLnBrk="1" hangingPunct="1"/>
            <a:r>
              <a:rPr lang="en-US" smtClean="0"/>
              <a:t>Persistent vomiting</a:t>
            </a:r>
          </a:p>
          <a:p>
            <a:pPr eaLnBrk="1" hangingPunct="1"/>
            <a:r>
              <a:rPr lang="en-US" smtClean="0"/>
              <a:t>Epigastric mass</a:t>
            </a:r>
          </a:p>
          <a:p>
            <a:pPr eaLnBrk="1" hangingPunct="1"/>
            <a:r>
              <a:rPr lang="en-US" smtClean="0"/>
              <a:t>Patients aged 55 years and older with unexplained and persistent recent- onset dyspepsia alone</a:t>
            </a:r>
          </a:p>
        </p:txBody>
      </p:sp>
    </p:spTree>
    <p:extLst>
      <p:ext uri="{BB962C8B-B14F-4D97-AF65-F5344CB8AC3E}">
        <p14:creationId xmlns:p14="http://schemas.microsoft.com/office/powerpoint/2010/main" val="3693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PUD DIAGNOSIS</a:t>
            </a:r>
            <a:endParaRPr lang="id-ID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 lnSpcReduction="10000"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Endoscopy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Barium meal – contrast x-ray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Biopsy – bacteria &amp; malignancy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H.Pylori</a:t>
            </a:r>
            <a:r>
              <a:rPr 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Endoscopy cytology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Biopsy – Special stains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Culture - difficult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Urease Breath test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  <a:endParaRPr lang="id-ID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id-ID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Stool antigen test</a:t>
            </a:r>
          </a:p>
          <a:p>
            <a:endParaRPr lang="en-US" dirty="0"/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3842046"/>
              </p:ext>
            </p:extLst>
          </p:nvPr>
        </p:nvGraphicFramePr>
        <p:xfrm>
          <a:off x="1525443" y="293915"/>
          <a:ext cx="9488920" cy="6255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4017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540" t="15833" r="15988" b="1064"/>
          <a:stretch/>
        </p:blipFill>
        <p:spPr>
          <a:xfrm>
            <a:off x="1475510" y="219801"/>
            <a:ext cx="9601200" cy="626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83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 Plan: H. Pylori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dirty="0"/>
              <a:t>Medications:</a:t>
            </a:r>
            <a:r>
              <a:rPr lang="en-US" sz="2100" i="1" dirty="0"/>
              <a:t> </a:t>
            </a:r>
            <a:r>
              <a:rPr lang="en-US" sz="2100" dirty="0">
                <a:solidFill>
                  <a:schemeClr val="accent1"/>
                </a:solidFill>
              </a:rPr>
              <a:t>Triple therapy</a:t>
            </a:r>
            <a:r>
              <a:rPr lang="en-US" sz="2100" dirty="0"/>
              <a:t> for 14 days is considered the treatment of choice.</a:t>
            </a:r>
            <a:r>
              <a:rPr lang="en-US" sz="19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Proton Pump Inhibitor + clarithromycin and amoxicillin</a:t>
            </a:r>
            <a:r>
              <a:rPr lang="en-US" sz="1800" dirty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Omeprazole (Prilosec): 20 mg PO bid for 14 d </a:t>
            </a:r>
            <a:r>
              <a:rPr lang="en-US" sz="1800" b="1" dirty="0"/>
              <a:t>or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Lansoprazole</a:t>
            </a:r>
            <a:r>
              <a:rPr lang="en-US" sz="1800" dirty="0"/>
              <a:t> (</a:t>
            </a:r>
            <a:r>
              <a:rPr lang="en-US" sz="1800" dirty="0" err="1"/>
              <a:t>Prevacid</a:t>
            </a:r>
            <a:r>
              <a:rPr lang="en-US" sz="1800" dirty="0"/>
              <a:t>): 30 mg PO bid for 14 d </a:t>
            </a:r>
            <a:r>
              <a:rPr lang="en-US" sz="1800" b="1" dirty="0"/>
              <a:t>or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Rabeprazole</a:t>
            </a:r>
            <a:r>
              <a:rPr lang="en-US" sz="1800" dirty="0"/>
              <a:t> (</a:t>
            </a:r>
            <a:r>
              <a:rPr lang="en-US" sz="1800" dirty="0" err="1"/>
              <a:t>Aciphex</a:t>
            </a:r>
            <a:r>
              <a:rPr lang="en-US" sz="1800" dirty="0"/>
              <a:t>): 20 mg PO bid for 14 d </a:t>
            </a:r>
            <a:r>
              <a:rPr lang="en-US" sz="1800" b="1" dirty="0"/>
              <a:t>or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Esomeprazole (</a:t>
            </a:r>
            <a:r>
              <a:rPr lang="en-US" sz="1800" dirty="0" err="1"/>
              <a:t>Nexium</a:t>
            </a:r>
            <a:r>
              <a:rPr lang="en-US" sz="1800" dirty="0"/>
              <a:t>): 40 mg PO </a:t>
            </a:r>
            <a:r>
              <a:rPr lang="en-US" sz="1800" dirty="0" err="1"/>
              <a:t>qd</a:t>
            </a:r>
            <a:r>
              <a:rPr lang="en-US" sz="1800" dirty="0"/>
              <a:t> for 14 d </a:t>
            </a:r>
            <a:r>
              <a:rPr lang="en-US" sz="1800" b="1" dirty="0"/>
              <a:t>plus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Clarithromycin (</a:t>
            </a:r>
            <a:r>
              <a:rPr lang="en-US" sz="1800" dirty="0" err="1"/>
              <a:t>Biaxin</a:t>
            </a:r>
            <a:r>
              <a:rPr lang="en-US" sz="1800" dirty="0"/>
              <a:t>): 500 mg PO bid for 14 </a:t>
            </a:r>
            <a:r>
              <a:rPr lang="en-US" sz="1800" b="1" dirty="0"/>
              <a:t>and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Amoxicillin (</a:t>
            </a:r>
            <a:r>
              <a:rPr lang="en-US" sz="1800" dirty="0" err="1"/>
              <a:t>Amoxil</a:t>
            </a:r>
            <a:r>
              <a:rPr lang="en-US" sz="1800" dirty="0"/>
              <a:t>): 1 g PO bid for 14 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Can substitute </a:t>
            </a:r>
            <a:r>
              <a:rPr lang="en-US" sz="1800" dirty="0" err="1"/>
              <a:t>Flagyl</a:t>
            </a:r>
            <a:r>
              <a:rPr lang="en-US" sz="1800" dirty="0"/>
              <a:t> 500 mg PO bid for 14 d if allergic to PCN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 the setting of an active ulcer, continue </a:t>
            </a:r>
            <a:r>
              <a:rPr lang="en-US" sz="2000" dirty="0" err="1"/>
              <a:t>qd</a:t>
            </a:r>
            <a:r>
              <a:rPr lang="en-US" sz="2000" dirty="0"/>
              <a:t> proton pump inhibitor therapy for additional 2 weeks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85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Plan: Not H. Pylori</a:t>
            </a:r>
            <a:endParaRPr lang="id-ID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838200" y="1825625"/>
            <a:ext cx="976052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Medications—treat with Proton Pump Inhibitors or H2 receptor antagonists to assist ulcer healing</a:t>
            </a:r>
          </a:p>
          <a:p>
            <a:pPr lvl="1" eaLnBrk="1" hangingPunct="1"/>
            <a:r>
              <a:rPr lang="en-US" dirty="0" smtClean="0"/>
              <a:t>H2: </a:t>
            </a:r>
            <a:r>
              <a:rPr lang="en-US" dirty="0" err="1" smtClean="0"/>
              <a:t>Tagament</a:t>
            </a:r>
            <a:r>
              <a:rPr lang="en-US" dirty="0" smtClean="0"/>
              <a:t>, Pepcid, </a:t>
            </a:r>
            <a:r>
              <a:rPr lang="en-US" dirty="0" err="1" smtClean="0"/>
              <a:t>Axid</a:t>
            </a:r>
            <a:r>
              <a:rPr lang="en-US" dirty="0" smtClean="0"/>
              <a:t>, or Zantac for up to 8 weeks</a:t>
            </a:r>
          </a:p>
          <a:p>
            <a:pPr lvl="1" eaLnBrk="1" hangingPunct="1"/>
            <a:r>
              <a:rPr lang="en-US" dirty="0" smtClean="0"/>
              <a:t>PPI: Prilosec, </a:t>
            </a:r>
            <a:r>
              <a:rPr lang="en-US" dirty="0" err="1" smtClean="0"/>
              <a:t>Prevacid</a:t>
            </a:r>
            <a:r>
              <a:rPr lang="en-US" dirty="0" smtClean="0"/>
              <a:t>, </a:t>
            </a:r>
            <a:r>
              <a:rPr lang="en-US" dirty="0" err="1" smtClean="0"/>
              <a:t>Nexium</a:t>
            </a:r>
            <a:r>
              <a:rPr lang="en-US" dirty="0" smtClean="0"/>
              <a:t>, </a:t>
            </a:r>
            <a:r>
              <a:rPr lang="en-US" dirty="0" err="1" smtClean="0"/>
              <a:t>Protonix</a:t>
            </a:r>
            <a:r>
              <a:rPr lang="en-US" dirty="0" smtClean="0"/>
              <a:t>, or </a:t>
            </a:r>
            <a:r>
              <a:rPr lang="en-US" dirty="0" err="1" smtClean="0"/>
              <a:t>Aciphex</a:t>
            </a:r>
            <a:r>
              <a:rPr lang="en-US" dirty="0" smtClean="0"/>
              <a:t> for 4-8 weeks.</a:t>
            </a:r>
          </a:p>
        </p:txBody>
      </p:sp>
    </p:spTree>
    <p:extLst>
      <p:ext uri="{BB962C8B-B14F-4D97-AF65-F5344CB8AC3E}">
        <p14:creationId xmlns:p14="http://schemas.microsoft.com/office/powerpoint/2010/main" val="4276952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Changes</a:t>
            </a:r>
            <a:endParaRPr lang="id-ID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Discontinue NSAIDs and use Acetaminophen for pain control if possible.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Acid suppression--Antacids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Smoking cessation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No dietary restrictions unless certain foods are associated with problems.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Alcohol in moderation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Men under 65: 2 drinks/day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Men over 65 and all women: 1 drink/day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Stress reduction</a:t>
            </a:r>
          </a:p>
        </p:txBody>
      </p:sp>
    </p:spTree>
    <p:extLst>
      <p:ext uri="{BB962C8B-B14F-4D97-AF65-F5344CB8AC3E}">
        <p14:creationId xmlns:p14="http://schemas.microsoft.com/office/powerpoint/2010/main" val="973062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Complications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Perforation &amp; Penetration—into pancreas, liver and retroperitoneal space </a:t>
            </a:r>
          </a:p>
          <a:p>
            <a:pPr eaLnBrk="1" hangingPunct="1"/>
            <a:r>
              <a:rPr lang="en-US" smtClean="0"/>
              <a:t>Peritonitis</a:t>
            </a:r>
          </a:p>
          <a:p>
            <a:pPr eaLnBrk="1" hangingPunct="1"/>
            <a:r>
              <a:rPr lang="en-US" smtClean="0"/>
              <a:t>Bowel obstruction, Gastric outflow obstruction, &amp; Pyloric stenosis </a:t>
            </a:r>
          </a:p>
          <a:p>
            <a:pPr eaLnBrk="1" hangingPunct="1"/>
            <a:r>
              <a:rPr lang="en-US" smtClean="0"/>
              <a:t>Bleeding--occurs in 25% to 33% of cases and accounts for 25% of ulcer deaths. </a:t>
            </a:r>
          </a:p>
          <a:p>
            <a:pPr eaLnBrk="1" hangingPunct="1"/>
            <a:r>
              <a:rPr lang="en-US" smtClean="0"/>
              <a:t>Gastric CA</a:t>
            </a:r>
          </a:p>
        </p:txBody>
      </p:sp>
    </p:spTree>
    <p:extLst>
      <p:ext uri="{BB962C8B-B14F-4D97-AF65-F5344CB8AC3E}">
        <p14:creationId xmlns:p14="http://schemas.microsoft.com/office/powerpoint/2010/main" val="31008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96" t="5628" r="16712" b="1046"/>
          <a:stretch/>
        </p:blipFill>
        <p:spPr>
          <a:xfrm>
            <a:off x="1267691" y="365125"/>
            <a:ext cx="9644385" cy="65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2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creen shot 2012-11-19 at 14.0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" r="-635"/>
          <a:stretch>
            <a:fillRect/>
          </a:stretch>
        </p:blipFill>
        <p:spPr>
          <a:xfrm>
            <a:off x="2078183" y="228600"/>
            <a:ext cx="7689272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Screen shot 2012-11-19 at 14.0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r="-122"/>
          <a:stretch>
            <a:fillRect/>
          </a:stretch>
        </p:blipFill>
        <p:spPr>
          <a:xfrm>
            <a:off x="1745675" y="68263"/>
            <a:ext cx="7543801" cy="67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346" t="4372" r="16793" b="3452"/>
          <a:stretch/>
        </p:blipFill>
        <p:spPr>
          <a:xfrm>
            <a:off x="1143000" y="195632"/>
            <a:ext cx="9476509" cy="63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1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Acute   </a:t>
            </a:r>
          </a:p>
          <a:p>
            <a:pPr lvl="1"/>
            <a:r>
              <a:rPr lang="id-ID" dirty="0" smtClean="0"/>
              <a:t> </a:t>
            </a:r>
            <a:r>
              <a:rPr lang="id-ID" dirty="0"/>
              <a:t>Short term inflammation </a:t>
            </a:r>
          </a:p>
          <a:p>
            <a:pPr lvl="1"/>
            <a:r>
              <a:rPr lang="id-ID" dirty="0" smtClean="0"/>
              <a:t>Histology</a:t>
            </a:r>
            <a:r>
              <a:rPr lang="id-ID" dirty="0"/>
              <a:t>: </a:t>
            </a:r>
            <a:r>
              <a:rPr lang="id-ID" dirty="0" smtClean="0"/>
              <a:t>neutrophilic </a:t>
            </a:r>
            <a:r>
              <a:rPr lang="id-ID" dirty="0"/>
              <a:t>infiltrate </a:t>
            </a:r>
          </a:p>
          <a:p>
            <a:r>
              <a:rPr lang="id-ID" dirty="0" smtClean="0"/>
              <a:t>Chronic </a:t>
            </a:r>
          </a:p>
          <a:p>
            <a:pPr lvl="1"/>
            <a:r>
              <a:rPr lang="id-ID" dirty="0" smtClean="0"/>
              <a:t>Long </a:t>
            </a:r>
            <a:r>
              <a:rPr lang="id-ID" dirty="0"/>
              <a:t>standing forms </a:t>
            </a:r>
            <a:endParaRPr lang="id-ID" dirty="0" smtClean="0"/>
          </a:p>
          <a:p>
            <a:pPr lvl="1"/>
            <a:r>
              <a:rPr lang="id-ID" dirty="0" smtClean="0"/>
              <a:t>Histology </a:t>
            </a:r>
            <a:r>
              <a:rPr lang="id-ID" dirty="0"/>
              <a:t>: mononuclear cell infiltrate especially lymphocyte and maccrophages </a:t>
            </a:r>
          </a:p>
        </p:txBody>
      </p:sp>
    </p:spTree>
    <p:extLst>
      <p:ext uri="{BB962C8B-B14F-4D97-AF65-F5344CB8AC3E}">
        <p14:creationId xmlns:p14="http://schemas.microsoft.com/office/powerpoint/2010/main" val="198065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cs typeface="Times New Roman" panose="02020603050405020304" pitchFamily="18" charset="0"/>
              </a:rPr>
              <a:t>          </a:t>
            </a:r>
            <a:r>
              <a:rPr lang="en-US" b="1" smtClean="0">
                <a:cs typeface="Times New Roman" panose="02020603050405020304" pitchFamily="18" charset="0"/>
              </a:rPr>
              <a:t>Pathophysiolog</a:t>
            </a:r>
            <a:r>
              <a:rPr lang="pl-PL" b="1" smtClean="0"/>
              <a:t>y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sz="2400"/>
              <a:t>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mechanisms of mucosal injury in gastritis are thought to be an imbalance of </a:t>
            </a:r>
            <a:endParaRPr lang="pl-PL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aggressive factors</a:t>
            </a:r>
            <a:endParaRPr lang="pl-PL" sz="24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l-PL" sz="2400" b="1" u="sng">
              <a:solidFill>
                <a:srgbClr val="FFCC66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acid production or pepsin</a:t>
            </a:r>
            <a:endParaRPr lang="pl-PL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l-PL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l-PL" sz="2400">
                <a:latin typeface="Times New Roman" panose="02020603050405020304" pitchFamily="18" charset="0"/>
              </a:rPr>
              <a:t>  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defensive factors</a:t>
            </a:r>
            <a:endParaRPr lang="pl-PL" sz="2400" b="1" u="sng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mucus production </a:t>
            </a:r>
            <a:endParaRPr lang="pl-PL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bicarbonate </a:t>
            </a:r>
            <a:endParaRPr lang="pl-PL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and blood flow</a:t>
            </a:r>
            <a:endParaRPr lang="pl-PL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5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3503613" y="2997201"/>
            <a:ext cx="5472112" cy="1439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638801" y="3717926"/>
            <a:ext cx="1584325" cy="1439863"/>
          </a:xfrm>
          <a:prstGeom prst="triangle">
            <a:avLst>
              <a:gd name="adj" fmla="val 50000"/>
            </a:avLst>
          </a:prstGeom>
          <a:solidFill>
            <a:srgbClr val="CC3399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sz="1800">
              <a:latin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424114" y="3213100"/>
            <a:ext cx="2447925" cy="719138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FAKTOR DEFENSIF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503613" y="3933825"/>
            <a:ext cx="0" cy="5032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8975725" y="2492376"/>
            <a:ext cx="0" cy="504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d-ID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680325" y="1773239"/>
            <a:ext cx="2160588" cy="719137"/>
          </a:xfrm>
          <a:prstGeom prst="rect">
            <a:avLst/>
          </a:prstGeom>
          <a:solidFill>
            <a:srgbClr val="FF0000"/>
          </a:solidFill>
          <a:ln w="12700" cap="sq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latin typeface="Times New Roman" panose="02020603050405020304" pitchFamily="18" charset="0"/>
              </a:rPr>
              <a:t>FAKTOR AGRESIF</a:t>
            </a:r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ea typeface="Trebuchet MS" panose="020B0603020202020204" pitchFamily="34" charset="0"/>
                <a:cs typeface="Trebuchet MS" panose="020B0603020202020204" pitchFamily="34" charset="0"/>
              </a:rPr>
              <a:t>“IMBALANCE”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808663" y="6021388"/>
            <a:ext cx="4248150" cy="369332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Robbins.Pathology Anatomy</a:t>
            </a:r>
          </a:p>
        </p:txBody>
      </p:sp>
    </p:spTree>
    <p:extLst>
      <p:ext uri="{BB962C8B-B14F-4D97-AF65-F5344CB8AC3E}">
        <p14:creationId xmlns:p14="http://schemas.microsoft.com/office/powerpoint/2010/main" val="409678429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Patients typically present with abdominal pain that has the following characteristics</a:t>
            </a:r>
            <a:r>
              <a:rPr lang="pl-PL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60601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o"/>
            </a:pPr>
            <a:r>
              <a:rPr lang="en-US" sz="2000" dirty="0" err="1">
                <a:latin typeface="Times New Roman" panose="02020603050405020304" pitchFamily="18" charset="0"/>
                <a:cs typeface="Arial" panose="020B0604020202020204" pitchFamily="34" charset="0"/>
              </a:rPr>
              <a:t>Epigastric</a:t>
            </a:r>
            <a:r>
              <a:rPr 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 to left upper quadrant</a:t>
            </a: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o"/>
            </a:pPr>
            <a:r>
              <a:rPr 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Frequently described as burning</a:t>
            </a: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o"/>
            </a:pPr>
            <a:r>
              <a:rPr 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May radiate to the back</a:t>
            </a: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o"/>
            </a:pPr>
            <a:r>
              <a:rPr 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Usually occurs 1-5 hours after meals</a:t>
            </a: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o"/>
            </a:pPr>
            <a:r>
              <a:rPr 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May be relieved by food, antacids (duodenal), or vomiting </a:t>
            </a:r>
            <a:endParaRPr lang="pl-PL" sz="20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256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2143126" y="76200"/>
            <a:ext cx="8524875" cy="1066800"/>
          </a:xfrm>
        </p:spPr>
        <p:txBody>
          <a:bodyPr/>
          <a:lstStyle/>
          <a:p>
            <a:pPr eaLnBrk="1" hangingPunct="1"/>
            <a:r>
              <a:rPr lang="en-US" smtClean="0">
                <a:ea typeface="Trebuchet MS" panose="020B0603020202020204" pitchFamily="34" charset="0"/>
                <a:cs typeface="Trebuchet MS" panose="020B0603020202020204" pitchFamily="34" charset="0"/>
              </a:rPr>
              <a:t>Treatment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2133600" y="1295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Drugs:</a:t>
            </a:r>
          </a:p>
          <a:p>
            <a:pPr lvl="1" eaLnBrk="1" hangingPunct="1"/>
            <a:r>
              <a:rPr lang="en-US" dirty="0" err="1" smtClean="0"/>
              <a:t>Antasid</a:t>
            </a:r>
            <a:r>
              <a:rPr lang="id-ID" dirty="0" smtClean="0"/>
              <a:t>a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Antagonis</a:t>
            </a:r>
            <a:r>
              <a:rPr lang="en-US" dirty="0" smtClean="0"/>
              <a:t> </a:t>
            </a:r>
            <a:r>
              <a:rPr lang="en-US" dirty="0" err="1" smtClean="0"/>
              <a:t>reseptor</a:t>
            </a:r>
            <a:r>
              <a:rPr lang="en-US" dirty="0" smtClean="0"/>
              <a:t> H2</a:t>
            </a:r>
          </a:p>
          <a:p>
            <a:pPr lvl="1" eaLnBrk="1" hangingPunct="1"/>
            <a:r>
              <a:rPr lang="en-US" dirty="0" smtClean="0"/>
              <a:t>proton pump inhibitor</a:t>
            </a:r>
          </a:p>
          <a:p>
            <a:pPr lvl="1" eaLnBrk="1" hangingPunct="1"/>
            <a:r>
              <a:rPr lang="en-US" dirty="0" err="1" smtClean="0"/>
              <a:t>Antikolinergic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Sitoprotektor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sukralfat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rebamipid</a:t>
            </a:r>
            <a:endParaRPr lang="en-US" dirty="0" smtClean="0">
              <a:sym typeface="Wingdings" panose="05000000000000000000" pitchFamily="2" charset="2"/>
            </a:endParaRPr>
          </a:p>
          <a:p>
            <a:pPr lvl="1" eaLnBrk="1" hangingPunct="1"/>
            <a:r>
              <a:rPr lang="en-US" dirty="0" smtClean="0">
                <a:sym typeface="Wingdings" panose="05000000000000000000" pitchFamily="2" charset="2"/>
              </a:rPr>
              <a:t>prostaglandin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4160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Peptic ulcer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2136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dirty="0" smtClean="0"/>
              <a:t>A break in superficial epithelial cells penetrating down to </a:t>
            </a:r>
            <a:r>
              <a:rPr lang="en-US" dirty="0" err="1" smtClean="0">
                <a:solidFill>
                  <a:srgbClr val="FF0000"/>
                </a:solidFill>
              </a:rPr>
              <a:t>muscularis</a:t>
            </a:r>
            <a:r>
              <a:rPr lang="en-US" dirty="0" smtClean="0">
                <a:solidFill>
                  <a:srgbClr val="FF0000"/>
                </a:solidFill>
              </a:rPr>
              <a:t> mucosa </a:t>
            </a:r>
          </a:p>
        </p:txBody>
      </p:sp>
      <p:pic>
        <p:nvPicPr>
          <p:cNvPr id="6" name="Content Placeholder 3" descr="pepticulc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5" b="12665"/>
          <a:stretch>
            <a:fillRect/>
          </a:stretch>
        </p:blipFill>
        <p:spPr>
          <a:xfrm>
            <a:off x="3034144" y="2763982"/>
            <a:ext cx="5163705" cy="33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804</Words>
  <Application>Microsoft Office PowerPoint</Application>
  <PresentationFormat>Widescreen</PresentationFormat>
  <Paragraphs>217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Arial</vt:lpstr>
      <vt:lpstr>Calibri</vt:lpstr>
      <vt:lpstr>Calibri Light</vt:lpstr>
      <vt:lpstr>Times New Roman</vt:lpstr>
      <vt:lpstr>Trebuchet MS</vt:lpstr>
      <vt:lpstr>Tw Cen MT</vt:lpstr>
      <vt:lpstr>Wingdings</vt:lpstr>
      <vt:lpstr>Office Theme</vt:lpstr>
      <vt:lpstr>Gastritis peptic ulcer</vt:lpstr>
      <vt:lpstr>PowerPoint Presentation</vt:lpstr>
      <vt:lpstr>PowerPoint Presentation</vt:lpstr>
      <vt:lpstr>Classification </vt:lpstr>
      <vt:lpstr>          Pathophysiology</vt:lpstr>
      <vt:lpstr>“IMBALANCE”</vt:lpstr>
      <vt:lpstr>Patients typically present with abdominal pain that has the following characteristics </vt:lpstr>
      <vt:lpstr>Treatment</vt:lpstr>
      <vt:lpstr>Peptic ulcer</vt:lpstr>
      <vt:lpstr>Pathogenesis PUD</vt:lpstr>
      <vt:lpstr>Duodenal vs Gastric </vt:lpstr>
      <vt:lpstr>Duodenal VS gastric</vt:lpstr>
      <vt:lpstr>Risk factors </vt:lpstr>
      <vt:lpstr>H Pylori </vt:lpstr>
      <vt:lpstr>PowerPoint Presentation</vt:lpstr>
      <vt:lpstr>Symptoms of PUD</vt:lpstr>
      <vt:lpstr>ALARM signs for epigastric pain  </vt:lpstr>
      <vt:lpstr>PUD DIAGNOSIS</vt:lpstr>
      <vt:lpstr>PowerPoint Presentation</vt:lpstr>
      <vt:lpstr>Treatment Plan: H. Pylori</vt:lpstr>
      <vt:lpstr>Treatment Plan: Not H. Pylori</vt:lpstr>
      <vt:lpstr>Lifestyle Changes</vt:lpstr>
      <vt:lpstr>Complications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Gastritis peptic ulcer</dc:title>
  <dc:creator>Windows User</dc:creator>
  <cp:lastModifiedBy>Windows User</cp:lastModifiedBy>
  <cp:revision>24</cp:revision>
  <dcterms:created xsi:type="dcterms:W3CDTF">2017-10-19T22:27:24Z</dcterms:created>
  <dcterms:modified xsi:type="dcterms:W3CDTF">2021-11-10T23:18:19Z</dcterms:modified>
</cp:coreProperties>
</file>