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927D823D-7433-4D80-821B-467EE96E3209}" type="datetimeFigureOut">
              <a:rPr lang="id-ID" smtClean="0"/>
              <a:t>06/08/2020</a:t>
            </a:fld>
            <a:endParaRPr lang="id-ID"/>
          </a:p>
        </p:txBody>
      </p:sp>
      <p:sp>
        <p:nvSpPr>
          <p:cNvPr id="8" name="Slide Number Placeholder 7"/>
          <p:cNvSpPr>
            <a:spLocks noGrp="1"/>
          </p:cNvSpPr>
          <p:nvPr>
            <p:ph type="sldNum" sz="quarter" idx="11"/>
          </p:nvPr>
        </p:nvSpPr>
        <p:spPr/>
        <p:txBody>
          <a:bodyPr/>
          <a:lstStyle/>
          <a:p>
            <a:fld id="{69433418-97BB-4605-B570-DF2E8978FDB5}" type="slidenum">
              <a:rPr lang="id-ID" smtClean="0"/>
              <a:t>‹#›</a:t>
            </a:fld>
            <a:endParaRPr lang="id-ID"/>
          </a:p>
        </p:txBody>
      </p:sp>
      <p:sp>
        <p:nvSpPr>
          <p:cNvPr id="9" name="Footer Placeholder 8"/>
          <p:cNvSpPr>
            <a:spLocks noGrp="1"/>
          </p:cNvSpPr>
          <p:nvPr>
            <p:ph type="ftr" sz="quarter" idx="12"/>
          </p:nvPr>
        </p:nvSpPr>
        <p:spPr/>
        <p:txBody>
          <a:bodyPr/>
          <a:lstStyle/>
          <a:p>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927D823D-7433-4D80-821B-467EE96E3209}" type="datetimeFigureOut">
              <a:rPr lang="id-ID" smtClean="0"/>
              <a:t>06/08/2020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433418-97BB-4605-B570-DF2E8978FDB5}" type="slidenum">
              <a:rPr lang="id-ID" smtClean="0"/>
              <a:t>‹#›</a:t>
            </a:fld>
            <a:endParaRPr lang="id-ID"/>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27D823D-7433-4D80-821B-467EE96E3209}" type="datetimeFigureOut">
              <a:rPr lang="id-ID" smtClean="0"/>
              <a:t>06/08/2020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69433418-97BB-4605-B570-DF2E8978FDB5}" type="slidenum">
              <a:rPr lang="id-ID" smtClean="0"/>
              <a:t>‹#›</a:t>
            </a:fld>
            <a:endParaRPr lang="id-ID"/>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27D823D-7433-4D80-821B-467EE96E3209}" type="datetimeFigureOut">
              <a:rPr lang="id-ID" smtClean="0"/>
              <a:t>06/08/2020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7D823D-7433-4D80-821B-467EE96E3209}" type="datetimeFigureOut">
              <a:rPr lang="id-ID" smtClean="0"/>
              <a:t>06/08/2020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7D823D-7433-4D80-821B-467EE96E3209}" type="datetimeFigureOut">
              <a:rPr lang="id-ID" smtClean="0"/>
              <a:t>06/08/2020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7D823D-7433-4D80-821B-467EE96E3209}" type="datetimeFigureOut">
              <a:rPr lang="id-ID" smtClean="0"/>
              <a:t>06/08/2020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27D823D-7433-4D80-821B-467EE96E3209}" type="datetimeFigureOut">
              <a:rPr lang="id-ID" smtClean="0"/>
              <a:t>06/08/2020</a:t>
            </a:fld>
            <a:endParaRPr lang="id-ID"/>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id-ID"/>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69433418-97BB-4605-B570-DF2E8978FDB5}" type="slidenum">
              <a:rPr lang="id-ID" smtClean="0"/>
              <a:t>‹#›</a:t>
            </a:fld>
            <a:endParaRPr lang="id-ID"/>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96752"/>
            <a:ext cx="7772400" cy="2099319"/>
          </a:xfrm>
        </p:spPr>
        <p:txBody>
          <a:bodyPr/>
          <a:lstStyle/>
          <a:p>
            <a:r>
              <a:rPr lang="id-ID" sz="4400" dirty="0" smtClean="0">
                <a:effectLst/>
              </a:rPr>
              <a:t>Muhammadiyah Sebagai Gerakan Sosial</a:t>
            </a:r>
            <a:endParaRPr lang="id-ID" sz="4400" dirty="0"/>
          </a:p>
        </p:txBody>
      </p:sp>
      <p:sp>
        <p:nvSpPr>
          <p:cNvPr id="3" name="Subtitle 2"/>
          <p:cNvSpPr>
            <a:spLocks noGrp="1"/>
          </p:cNvSpPr>
          <p:nvPr>
            <p:ph type="subTitle" idx="1"/>
          </p:nvPr>
        </p:nvSpPr>
        <p:spPr>
          <a:xfrm>
            <a:off x="1331640" y="3573016"/>
            <a:ext cx="6400800" cy="1219200"/>
          </a:xfrm>
        </p:spPr>
        <p:txBody>
          <a:bodyPr/>
          <a:lstStyle/>
          <a:p>
            <a:r>
              <a:rPr lang="id-ID" b="1" dirty="0"/>
              <a:t>Muhammad Muhson, Mpdi</a:t>
            </a:r>
            <a:endParaRPr lang="id-ID" dirty="0"/>
          </a:p>
        </p:txBody>
      </p:sp>
    </p:spTree>
    <p:extLst>
      <p:ext uri="{BB962C8B-B14F-4D97-AF65-F5344CB8AC3E}">
        <p14:creationId xmlns:p14="http://schemas.microsoft.com/office/powerpoint/2010/main" val="4017208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Konteks Sejarah</a:t>
            </a:r>
            <a:endParaRPr lang="id-ID" dirty="0"/>
          </a:p>
        </p:txBody>
      </p:sp>
      <p:sp>
        <p:nvSpPr>
          <p:cNvPr id="3" name="Content Placeholder 2"/>
          <p:cNvSpPr>
            <a:spLocks noGrp="1"/>
          </p:cNvSpPr>
          <p:nvPr>
            <p:ph idx="1"/>
          </p:nvPr>
        </p:nvSpPr>
        <p:spPr/>
        <p:txBody>
          <a:bodyPr>
            <a:normAutofit fontScale="92500" lnSpcReduction="20000"/>
          </a:bodyPr>
          <a:lstStyle/>
          <a:p>
            <a:pPr marL="0" indent="0" algn="just">
              <a:buNone/>
            </a:pPr>
            <a:r>
              <a:rPr lang="id-ID" dirty="0" smtClean="0"/>
              <a:t>	Pada awal abad ke20 terjadi perkembangan penting dalam sejarah masyarakat indonesia ketika daerah perkotaan menggeser </a:t>
            </a:r>
            <a:r>
              <a:rPr lang="id-ID" dirty="0"/>
              <a:t>peranan </a:t>
            </a:r>
            <a:r>
              <a:rPr lang="id-ID" dirty="0" smtClean="0"/>
              <a:t>komunitas pedesaan sebagai tempat berlangsungnya perubahan. Maka disitulah Muhammadiyah memulai gerakannya dalam bidang sosial</a:t>
            </a:r>
          </a:p>
          <a:p>
            <a:pPr marL="0" indent="0" algn="just">
              <a:buNone/>
            </a:pPr>
            <a:r>
              <a:rPr lang="id-ID" dirty="0"/>
              <a:t>	</a:t>
            </a:r>
            <a:r>
              <a:rPr lang="id-ID" dirty="0" smtClean="0"/>
              <a:t>Dalam dunia dagang, dan industri muhammadiyah berperan dlam menggerakkan mobilitas sosial terutama di dunia per tekstilan dan batik dibeberapa kota di Jawa.</a:t>
            </a:r>
          </a:p>
          <a:p>
            <a:pPr marL="0" indent="0" algn="just">
              <a:buNone/>
            </a:pPr>
            <a:r>
              <a:rPr lang="id-ID" dirty="0"/>
              <a:t>	</a:t>
            </a:r>
            <a:r>
              <a:rPr lang="id-ID" dirty="0" smtClean="0"/>
              <a:t>Di dua sektor tersebut peranan pendidikan dan mobilitas sosial juga tidak dapat dikesampingkan. Dengan latar belakang kondisi diatas, terdapat 3 golongan muslim yaitu muslim yang berorientasi kebudayaan islam, kaum santri dengan golongan muslim tradisi/adat dan golongan  muslim yang berorientasi pada kehidupan barat </a:t>
            </a:r>
          </a:p>
          <a:p>
            <a:pPr marL="0" indent="0" algn="just">
              <a:buNone/>
            </a:pPr>
            <a:endParaRPr lang="id-ID" dirty="0"/>
          </a:p>
        </p:txBody>
      </p:sp>
    </p:spTree>
    <p:extLst>
      <p:ext uri="{BB962C8B-B14F-4D97-AF65-F5344CB8AC3E}">
        <p14:creationId xmlns:p14="http://schemas.microsoft.com/office/powerpoint/2010/main" val="1659971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600" dirty="0" smtClean="0"/>
              <a:t>Kaum Santri dan penggerak pembaharuan</a:t>
            </a:r>
            <a:endParaRPr lang="id-ID" sz="3600" dirty="0"/>
          </a:p>
        </p:txBody>
      </p:sp>
      <p:sp>
        <p:nvSpPr>
          <p:cNvPr id="3" name="Content Placeholder 2"/>
          <p:cNvSpPr>
            <a:spLocks noGrp="1"/>
          </p:cNvSpPr>
          <p:nvPr>
            <p:ph idx="1"/>
          </p:nvPr>
        </p:nvSpPr>
        <p:spPr/>
        <p:txBody>
          <a:bodyPr/>
          <a:lstStyle/>
          <a:p>
            <a:r>
              <a:rPr lang="id-ID" dirty="0" smtClean="0"/>
              <a:t>Para santri merupakan kelompk yang paling dinamis dalam sejarah Indonesia. Buktinya adalah lahirnya serikat islam indonesia paa abad ke20 ditengah-tenagh kemrosotan tingkat kesejahteraan, kaum santri melancarkan dan menghimpun kekuatan kembali dalam masyarakat untuk melancarkan gerakan baru. Sarikat Islam merupakan gerakan yang sudah lama ditunggu-tunggu bagi sebuah perubahan bagi suatu perubahan.  </a:t>
            </a:r>
            <a:endParaRPr lang="id-ID" dirty="0"/>
          </a:p>
        </p:txBody>
      </p:sp>
    </p:spTree>
    <p:extLst>
      <p:ext uri="{BB962C8B-B14F-4D97-AF65-F5344CB8AC3E}">
        <p14:creationId xmlns:p14="http://schemas.microsoft.com/office/powerpoint/2010/main" val="3461608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lstStyle/>
          <a:p>
            <a:r>
              <a:rPr lang="id-ID" dirty="0" smtClean="0"/>
              <a:t>KH. Ahmad Dahlan adalah contoh terkemmuka dari seorang santri merangkap pedagang dari kauman. Beliau adalah seorang Khotib Masjid Keraton Yogyakarta tetapi juga merupakan seorang pedangang batik yang mempunyai jaringan Kota.</a:t>
            </a:r>
          </a:p>
          <a:p>
            <a:r>
              <a:rPr lang="id-ID" dirty="0" smtClean="0"/>
              <a:t>Para pemimpin muhammadiyah berpusat disekitar kauman Yogyakarta sedangkan pemuka NU di pesantren Tebuireng Jawa Timur. Digambarkan situasi kedua organisasi itu pada dasarnya sama. Namun disiratkan bahwa ada perbedaan.  </a:t>
            </a:r>
          </a:p>
        </p:txBody>
      </p:sp>
    </p:spTree>
    <p:extLst>
      <p:ext uri="{BB962C8B-B14F-4D97-AF65-F5344CB8AC3E}">
        <p14:creationId xmlns:p14="http://schemas.microsoft.com/office/powerpoint/2010/main" val="61526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Pemimpin NU adalah tipe kharismatik otoriter dari kebudayaan petani sedangkan para pemuka Muhammadiyah adalah tipe rasional demokratik dari kebudayaan borjuis. Padahal KH. Ahmad Dahlan dan KH. Hasyim Asy’ari mempunyai pendidikan yang sama. </a:t>
            </a:r>
            <a:endParaRPr lang="id-ID" dirty="0"/>
          </a:p>
        </p:txBody>
      </p:sp>
    </p:spTree>
    <p:extLst>
      <p:ext uri="{BB962C8B-B14F-4D97-AF65-F5344CB8AC3E}">
        <p14:creationId xmlns:p14="http://schemas.microsoft.com/office/powerpoint/2010/main" val="30962604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130</TotalTime>
  <Words>169</Words>
  <Application>Microsoft Office PowerPoint</Application>
  <PresentationFormat>On-screen Show (4:3)</PresentationFormat>
  <Paragraphs>11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Executive</vt:lpstr>
      <vt:lpstr>Muhammadiyah Sebagai Gerakan Sosial</vt:lpstr>
      <vt:lpstr>Konteks Sejarah</vt:lpstr>
      <vt:lpstr>Kaum Santri dan penggerak pembaharuan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Gerakan Islamisasi Di Nusantara</dc:title>
  <dc:creator>Lenovo</dc:creator>
  <cp:lastModifiedBy>Lenovo</cp:lastModifiedBy>
  <cp:revision>28</cp:revision>
  <dcterms:created xsi:type="dcterms:W3CDTF">2020-08-05T14:27:26Z</dcterms:created>
  <dcterms:modified xsi:type="dcterms:W3CDTF">2020-08-06T04:14:49Z</dcterms:modified>
</cp:coreProperties>
</file>