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3"/>
  </p:handoutMasterIdLst>
  <p:sldIdLst>
    <p:sldId id="258" r:id="rId2"/>
    <p:sldId id="259" r:id="rId3"/>
    <p:sldId id="257" r:id="rId4"/>
    <p:sldId id="267" r:id="rId5"/>
    <p:sldId id="261" r:id="rId6"/>
    <p:sldId id="260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9144000" cy="6858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56507E8-EFAC-491C-9736-527227F7F941}" type="doc">
      <dgm:prSet loTypeId="urn:microsoft.com/office/officeart/2005/8/layout/hierarchy2" loCatId="hierarchy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id-ID"/>
        </a:p>
      </dgm:t>
    </dgm:pt>
    <dgm:pt modelId="{F30546C7-7DE1-4E51-BC9D-D1859D2E755B}">
      <dgm:prSet phldrT="[Text]"/>
      <dgm:spPr/>
      <dgm:t>
        <a:bodyPr/>
        <a:lstStyle/>
        <a:p>
          <a:r>
            <a:rPr lang="en-US" b="1" spc="5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SPIRIT</a:t>
          </a:r>
        </a:p>
        <a:p>
          <a:r>
            <a:rPr lang="en-US" b="1" spc="5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AL-MA’UN</a:t>
          </a:r>
          <a:r>
            <a:rPr lang="id-ID" b="1" spc="5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  </a:t>
          </a:r>
          <a:endParaRPr lang="id-ID" dirty="0"/>
        </a:p>
      </dgm:t>
    </dgm:pt>
    <dgm:pt modelId="{33D05E80-D031-4DFE-B5E5-BC49D1A55CD8}" type="parTrans" cxnId="{D7CED6DA-994E-46A4-99A7-998530175FF3}">
      <dgm:prSet/>
      <dgm:spPr/>
      <dgm:t>
        <a:bodyPr/>
        <a:lstStyle/>
        <a:p>
          <a:endParaRPr lang="id-ID"/>
        </a:p>
      </dgm:t>
    </dgm:pt>
    <dgm:pt modelId="{054F3A11-9B62-43AB-AB31-53DE9F59442B}" type="sibTrans" cxnId="{D7CED6DA-994E-46A4-99A7-998530175FF3}">
      <dgm:prSet/>
      <dgm:spPr/>
      <dgm:t>
        <a:bodyPr/>
        <a:lstStyle/>
        <a:p>
          <a:endParaRPr lang="id-ID"/>
        </a:p>
      </dgm:t>
    </dgm:pt>
    <dgm:pt modelId="{53C34EB5-E22F-4113-ABDE-8ABA3C5C2BC7}">
      <dgm:prSet phldrT="[Text]"/>
      <dgm:spPr/>
      <dgm:t>
        <a:bodyPr/>
        <a:lstStyle/>
        <a:p>
          <a:r>
            <a:rPr lang="en-US" dirty="0" smtClean="0"/>
            <a:t>PANTI ASUHAN</a:t>
          </a:r>
          <a:endParaRPr lang="id-ID" dirty="0"/>
        </a:p>
      </dgm:t>
    </dgm:pt>
    <dgm:pt modelId="{79A9DA04-9398-4CA8-A84D-9CCBD3198C98}" type="parTrans" cxnId="{0DB39113-B990-43FD-A94C-9AF1AD337448}">
      <dgm:prSet/>
      <dgm:spPr/>
      <dgm:t>
        <a:bodyPr/>
        <a:lstStyle/>
        <a:p>
          <a:endParaRPr lang="id-ID"/>
        </a:p>
      </dgm:t>
    </dgm:pt>
    <dgm:pt modelId="{4BF9F34F-51A5-401B-9AF5-FD266B26345D}" type="sibTrans" cxnId="{0DB39113-B990-43FD-A94C-9AF1AD337448}">
      <dgm:prSet/>
      <dgm:spPr/>
      <dgm:t>
        <a:bodyPr/>
        <a:lstStyle/>
        <a:p>
          <a:endParaRPr lang="id-ID"/>
        </a:p>
      </dgm:t>
    </dgm:pt>
    <dgm:pt modelId="{44C50DF1-3FF9-4DA9-A3BA-BEF7991F5B28}">
      <dgm:prSet phldrT="[Text]"/>
      <dgm:spPr/>
      <dgm:t>
        <a:bodyPr/>
        <a:lstStyle/>
        <a:p>
          <a:r>
            <a:rPr lang="en-US" dirty="0" smtClean="0"/>
            <a:t>PEDULI FAKIR MISKIN</a:t>
          </a:r>
        </a:p>
        <a:p>
          <a:r>
            <a:rPr lang="en-US" dirty="0" smtClean="0"/>
            <a:t>[MUSTADH’AFIN]</a:t>
          </a:r>
          <a:endParaRPr lang="id-ID" dirty="0"/>
        </a:p>
      </dgm:t>
    </dgm:pt>
    <dgm:pt modelId="{C32AF089-B7D1-4FEA-918B-61CB9E1122D1}" type="parTrans" cxnId="{CF795768-400F-41F4-BC2E-F0AA2200992A}">
      <dgm:prSet/>
      <dgm:spPr/>
      <dgm:t>
        <a:bodyPr/>
        <a:lstStyle/>
        <a:p>
          <a:endParaRPr lang="id-ID"/>
        </a:p>
      </dgm:t>
    </dgm:pt>
    <dgm:pt modelId="{497A4411-C39E-4E1D-A5F4-D988FC32CD36}" type="sibTrans" cxnId="{CF795768-400F-41F4-BC2E-F0AA2200992A}">
      <dgm:prSet/>
      <dgm:spPr/>
      <dgm:t>
        <a:bodyPr/>
        <a:lstStyle/>
        <a:p>
          <a:endParaRPr lang="id-ID"/>
        </a:p>
      </dgm:t>
    </dgm:pt>
    <dgm:pt modelId="{F0EA2084-8DF4-4F3B-A293-C999DAE9DAED}">
      <dgm:prSet phldrT="[Text]"/>
      <dgm:spPr/>
      <dgm:t>
        <a:bodyPr/>
        <a:lstStyle/>
        <a:p>
          <a:r>
            <a:rPr lang="en-US" dirty="0" smtClean="0"/>
            <a:t>PENGELOLAAN ZIS</a:t>
          </a:r>
          <a:endParaRPr lang="id-ID" dirty="0"/>
        </a:p>
      </dgm:t>
    </dgm:pt>
    <dgm:pt modelId="{B06C6B10-EA07-41BA-976D-32665D8D106A}" type="parTrans" cxnId="{3DDF935E-7236-4DB3-89D5-796C42873689}">
      <dgm:prSet/>
      <dgm:spPr/>
      <dgm:t>
        <a:bodyPr/>
        <a:lstStyle/>
        <a:p>
          <a:endParaRPr lang="id-ID"/>
        </a:p>
      </dgm:t>
    </dgm:pt>
    <dgm:pt modelId="{8274848C-4C49-4498-9A4B-1E289BEAF726}" type="sibTrans" cxnId="{3DDF935E-7236-4DB3-89D5-796C42873689}">
      <dgm:prSet/>
      <dgm:spPr/>
      <dgm:t>
        <a:bodyPr/>
        <a:lstStyle/>
        <a:p>
          <a:endParaRPr lang="id-ID"/>
        </a:p>
      </dgm:t>
    </dgm:pt>
    <dgm:pt modelId="{F72C3F2E-F193-4375-BA28-28F1EBEF0161}">
      <dgm:prSet/>
      <dgm:spPr/>
      <dgm:t>
        <a:bodyPr/>
        <a:lstStyle/>
        <a:p>
          <a:r>
            <a:rPr lang="en-US" dirty="0" smtClean="0"/>
            <a:t>ADVOKASI KAUM LEMAH</a:t>
          </a:r>
          <a:endParaRPr lang="id-ID" dirty="0"/>
        </a:p>
      </dgm:t>
    </dgm:pt>
    <dgm:pt modelId="{64DFB043-C38A-4E09-ADF4-027CEFFB37C0}" type="parTrans" cxnId="{529384A7-454D-4217-937E-2EAF87B63000}">
      <dgm:prSet/>
      <dgm:spPr/>
      <dgm:t>
        <a:bodyPr/>
        <a:lstStyle/>
        <a:p>
          <a:endParaRPr lang="id-ID"/>
        </a:p>
      </dgm:t>
    </dgm:pt>
    <dgm:pt modelId="{285752BD-D9E5-441B-A92B-6BB7F299AC06}" type="sibTrans" cxnId="{529384A7-454D-4217-937E-2EAF87B63000}">
      <dgm:prSet/>
      <dgm:spPr/>
      <dgm:t>
        <a:bodyPr/>
        <a:lstStyle/>
        <a:p>
          <a:endParaRPr lang="id-ID"/>
        </a:p>
      </dgm:t>
    </dgm:pt>
    <dgm:pt modelId="{0293B3D1-3B0A-4457-8B8D-E8DBDBFA2071}">
      <dgm:prSet phldrT="[Text]"/>
      <dgm:spPr/>
      <dgm:t>
        <a:bodyPr/>
        <a:lstStyle/>
        <a:p>
          <a:r>
            <a:rPr lang="en-US" dirty="0" smtClean="0"/>
            <a:t>PEDULI ANAK YATIM</a:t>
          </a:r>
          <a:endParaRPr lang="id-ID" dirty="0"/>
        </a:p>
      </dgm:t>
    </dgm:pt>
    <dgm:pt modelId="{B439E6F3-C75C-48F8-BE96-8B04209211B8}" type="sibTrans" cxnId="{7383B71D-A0D3-4F66-88C2-FF005D20B51F}">
      <dgm:prSet/>
      <dgm:spPr/>
      <dgm:t>
        <a:bodyPr/>
        <a:lstStyle/>
        <a:p>
          <a:endParaRPr lang="id-ID"/>
        </a:p>
      </dgm:t>
    </dgm:pt>
    <dgm:pt modelId="{E94497BD-999C-4BAE-A623-B143E09F1BDE}" type="parTrans" cxnId="{7383B71D-A0D3-4F66-88C2-FF005D20B51F}">
      <dgm:prSet/>
      <dgm:spPr/>
      <dgm:t>
        <a:bodyPr/>
        <a:lstStyle/>
        <a:p>
          <a:endParaRPr lang="id-ID"/>
        </a:p>
      </dgm:t>
    </dgm:pt>
    <dgm:pt modelId="{2639B297-65B6-48D0-9DDA-5D904F7C5523}">
      <dgm:prSet/>
      <dgm:spPr/>
      <dgm:t>
        <a:bodyPr/>
        <a:lstStyle/>
        <a:p>
          <a:r>
            <a:rPr lang="en-US" dirty="0" smtClean="0"/>
            <a:t>PENDAMPINGAN KAUM MARGINAL</a:t>
          </a:r>
          <a:endParaRPr lang="en-US" dirty="0"/>
        </a:p>
      </dgm:t>
    </dgm:pt>
    <dgm:pt modelId="{4010D5B9-C5CE-4A64-931B-4B506C0FAB9E}" type="parTrans" cxnId="{11174AEF-F71F-4FDB-BDA5-AC31F927705E}">
      <dgm:prSet/>
      <dgm:spPr/>
      <dgm:t>
        <a:bodyPr/>
        <a:lstStyle/>
        <a:p>
          <a:endParaRPr lang="en-US"/>
        </a:p>
      </dgm:t>
    </dgm:pt>
    <dgm:pt modelId="{12E2E8CC-1AEC-4CDD-8A0C-1F78059E053E}" type="sibTrans" cxnId="{11174AEF-F71F-4FDB-BDA5-AC31F927705E}">
      <dgm:prSet/>
      <dgm:spPr/>
      <dgm:t>
        <a:bodyPr/>
        <a:lstStyle/>
        <a:p>
          <a:endParaRPr lang="en-US"/>
        </a:p>
      </dgm:t>
    </dgm:pt>
    <dgm:pt modelId="{850BBA87-8064-44C6-AC0C-D24211A7869F}" type="pres">
      <dgm:prSet presAssocID="{B56507E8-EFAC-491C-9736-527227F7F941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D1A6EB2F-A8AF-406D-ACB0-C39B4399B835}" type="pres">
      <dgm:prSet presAssocID="{F30546C7-7DE1-4E51-BC9D-D1859D2E755B}" presName="root1" presStyleCnt="0"/>
      <dgm:spPr/>
    </dgm:pt>
    <dgm:pt modelId="{8A3D6B40-590A-4577-994F-5F0EC0ED988F}" type="pres">
      <dgm:prSet presAssocID="{F30546C7-7DE1-4E51-BC9D-D1859D2E755B}" presName="LevelOneTextNode" presStyleLbl="node0" presStyleIdx="0" presStyleCnt="1" custLinFactNeighborX="-99" custLinFactNeighborY="6398">
        <dgm:presLayoutVars>
          <dgm:chPref val="3"/>
        </dgm:presLayoutVars>
      </dgm:prSet>
      <dgm:spPr/>
      <dgm:t>
        <a:bodyPr/>
        <a:lstStyle/>
        <a:p>
          <a:endParaRPr lang="id-ID"/>
        </a:p>
      </dgm:t>
    </dgm:pt>
    <dgm:pt modelId="{5D5096FA-DDB4-429D-9385-A4AAAD0F4E64}" type="pres">
      <dgm:prSet presAssocID="{F30546C7-7DE1-4E51-BC9D-D1859D2E755B}" presName="level2hierChild" presStyleCnt="0"/>
      <dgm:spPr/>
    </dgm:pt>
    <dgm:pt modelId="{06A23BCF-0F73-4E14-A9AF-972DAEAA8C87}" type="pres">
      <dgm:prSet presAssocID="{E94497BD-999C-4BAE-A623-B143E09F1BDE}" presName="conn2-1" presStyleLbl="parChTrans1D2" presStyleIdx="0" presStyleCnt="2"/>
      <dgm:spPr/>
      <dgm:t>
        <a:bodyPr/>
        <a:lstStyle/>
        <a:p>
          <a:endParaRPr lang="id-ID"/>
        </a:p>
      </dgm:t>
    </dgm:pt>
    <dgm:pt modelId="{CB0AC760-F71A-4F80-BB09-3F90B537EA66}" type="pres">
      <dgm:prSet presAssocID="{E94497BD-999C-4BAE-A623-B143E09F1BDE}" presName="connTx" presStyleLbl="parChTrans1D2" presStyleIdx="0" presStyleCnt="2"/>
      <dgm:spPr/>
      <dgm:t>
        <a:bodyPr/>
        <a:lstStyle/>
        <a:p>
          <a:endParaRPr lang="id-ID"/>
        </a:p>
      </dgm:t>
    </dgm:pt>
    <dgm:pt modelId="{80C968B7-6B57-4943-A218-9B0C167D0184}" type="pres">
      <dgm:prSet presAssocID="{0293B3D1-3B0A-4457-8B8D-E8DBDBFA2071}" presName="root2" presStyleCnt="0"/>
      <dgm:spPr/>
    </dgm:pt>
    <dgm:pt modelId="{48BCBA1C-D48F-4E14-8D8E-CA89B5225C93}" type="pres">
      <dgm:prSet presAssocID="{0293B3D1-3B0A-4457-8B8D-E8DBDBFA2071}" presName="LevelTwoTextNode" presStyleLbl="node2" presStyleIdx="0" presStyleCnt="2" custLinFactNeighborX="162" custLinFactNeighborY="-1126">
        <dgm:presLayoutVars>
          <dgm:chPref val="3"/>
        </dgm:presLayoutVars>
      </dgm:prSet>
      <dgm:spPr/>
      <dgm:t>
        <a:bodyPr/>
        <a:lstStyle/>
        <a:p>
          <a:endParaRPr lang="id-ID"/>
        </a:p>
      </dgm:t>
    </dgm:pt>
    <dgm:pt modelId="{E7B80184-2C78-4306-AAC9-8DA57F25AF78}" type="pres">
      <dgm:prSet presAssocID="{0293B3D1-3B0A-4457-8B8D-E8DBDBFA2071}" presName="level3hierChild" presStyleCnt="0"/>
      <dgm:spPr/>
    </dgm:pt>
    <dgm:pt modelId="{5E9D80DE-D440-4EEB-B121-7238C4B2E286}" type="pres">
      <dgm:prSet presAssocID="{79A9DA04-9398-4CA8-A84D-9CCBD3198C98}" presName="conn2-1" presStyleLbl="parChTrans1D3" presStyleIdx="0" presStyleCnt="4"/>
      <dgm:spPr/>
      <dgm:t>
        <a:bodyPr/>
        <a:lstStyle/>
        <a:p>
          <a:endParaRPr lang="id-ID"/>
        </a:p>
      </dgm:t>
    </dgm:pt>
    <dgm:pt modelId="{9BBDD07B-BAEB-43B7-8DB3-40A2B8334350}" type="pres">
      <dgm:prSet presAssocID="{79A9DA04-9398-4CA8-A84D-9CCBD3198C98}" presName="connTx" presStyleLbl="parChTrans1D3" presStyleIdx="0" presStyleCnt="4"/>
      <dgm:spPr/>
      <dgm:t>
        <a:bodyPr/>
        <a:lstStyle/>
        <a:p>
          <a:endParaRPr lang="id-ID"/>
        </a:p>
      </dgm:t>
    </dgm:pt>
    <dgm:pt modelId="{89B8AD38-B06A-4F0A-BDA5-E99EBFD7DE59}" type="pres">
      <dgm:prSet presAssocID="{53C34EB5-E22F-4113-ABDE-8ABA3C5C2BC7}" presName="root2" presStyleCnt="0"/>
      <dgm:spPr/>
    </dgm:pt>
    <dgm:pt modelId="{83D35EA1-0773-4107-AF17-A4A1D297D172}" type="pres">
      <dgm:prSet presAssocID="{53C34EB5-E22F-4113-ABDE-8ABA3C5C2BC7}" presName="LevelTwoTextNod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id-ID"/>
        </a:p>
      </dgm:t>
    </dgm:pt>
    <dgm:pt modelId="{5415E390-1DF2-4C0A-BF30-0619C08A65CE}" type="pres">
      <dgm:prSet presAssocID="{53C34EB5-E22F-4113-ABDE-8ABA3C5C2BC7}" presName="level3hierChild" presStyleCnt="0"/>
      <dgm:spPr/>
    </dgm:pt>
    <dgm:pt modelId="{C416C8FC-0BCC-40A5-9E96-AE16992BB814}" type="pres">
      <dgm:prSet presAssocID="{C32AF089-B7D1-4FEA-918B-61CB9E1122D1}" presName="conn2-1" presStyleLbl="parChTrans1D2" presStyleIdx="1" presStyleCnt="2"/>
      <dgm:spPr/>
      <dgm:t>
        <a:bodyPr/>
        <a:lstStyle/>
        <a:p>
          <a:endParaRPr lang="id-ID"/>
        </a:p>
      </dgm:t>
    </dgm:pt>
    <dgm:pt modelId="{825C7A05-E707-405D-9D66-4112A20043C1}" type="pres">
      <dgm:prSet presAssocID="{C32AF089-B7D1-4FEA-918B-61CB9E1122D1}" presName="connTx" presStyleLbl="parChTrans1D2" presStyleIdx="1" presStyleCnt="2"/>
      <dgm:spPr/>
      <dgm:t>
        <a:bodyPr/>
        <a:lstStyle/>
        <a:p>
          <a:endParaRPr lang="id-ID"/>
        </a:p>
      </dgm:t>
    </dgm:pt>
    <dgm:pt modelId="{B8BA19A1-A0FC-4EB6-BD00-F0C8436F64AD}" type="pres">
      <dgm:prSet presAssocID="{44C50DF1-3FF9-4DA9-A3BA-BEF7991F5B28}" presName="root2" presStyleCnt="0"/>
      <dgm:spPr/>
    </dgm:pt>
    <dgm:pt modelId="{DEE3EFA8-DA62-4485-B37F-1DCD753139C5}" type="pres">
      <dgm:prSet presAssocID="{44C50DF1-3FF9-4DA9-A3BA-BEF7991F5B28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id-ID"/>
        </a:p>
      </dgm:t>
    </dgm:pt>
    <dgm:pt modelId="{99710ADE-D337-4285-A599-026D98404D3A}" type="pres">
      <dgm:prSet presAssocID="{44C50DF1-3FF9-4DA9-A3BA-BEF7991F5B28}" presName="level3hierChild" presStyleCnt="0"/>
      <dgm:spPr/>
    </dgm:pt>
    <dgm:pt modelId="{66387C63-4F32-467C-B331-A3150E5EB8E5}" type="pres">
      <dgm:prSet presAssocID="{B06C6B10-EA07-41BA-976D-32665D8D106A}" presName="conn2-1" presStyleLbl="parChTrans1D3" presStyleIdx="1" presStyleCnt="4"/>
      <dgm:spPr/>
      <dgm:t>
        <a:bodyPr/>
        <a:lstStyle/>
        <a:p>
          <a:endParaRPr lang="id-ID"/>
        </a:p>
      </dgm:t>
    </dgm:pt>
    <dgm:pt modelId="{5C0665B2-89E0-4903-9E23-3D30B9AC57BD}" type="pres">
      <dgm:prSet presAssocID="{B06C6B10-EA07-41BA-976D-32665D8D106A}" presName="connTx" presStyleLbl="parChTrans1D3" presStyleIdx="1" presStyleCnt="4"/>
      <dgm:spPr/>
      <dgm:t>
        <a:bodyPr/>
        <a:lstStyle/>
        <a:p>
          <a:endParaRPr lang="id-ID"/>
        </a:p>
      </dgm:t>
    </dgm:pt>
    <dgm:pt modelId="{68C6FEED-B36B-4CED-A28D-7C1FD56301E1}" type="pres">
      <dgm:prSet presAssocID="{F0EA2084-8DF4-4F3B-A293-C999DAE9DAED}" presName="root2" presStyleCnt="0"/>
      <dgm:spPr/>
    </dgm:pt>
    <dgm:pt modelId="{4D45CF5B-FBB5-4C7B-A4DF-9C371263829A}" type="pres">
      <dgm:prSet presAssocID="{F0EA2084-8DF4-4F3B-A293-C999DAE9DAED}" presName="LevelTwoTextNode" presStyleLbl="node3" presStyleIdx="1" presStyleCnt="4" custLinFactNeighborX="596" custLinFactNeighborY="2329">
        <dgm:presLayoutVars>
          <dgm:chPref val="3"/>
        </dgm:presLayoutVars>
      </dgm:prSet>
      <dgm:spPr/>
      <dgm:t>
        <a:bodyPr/>
        <a:lstStyle/>
        <a:p>
          <a:endParaRPr lang="id-ID"/>
        </a:p>
      </dgm:t>
    </dgm:pt>
    <dgm:pt modelId="{5A1EE9CF-DB74-4D89-92DD-4822982DAC19}" type="pres">
      <dgm:prSet presAssocID="{F0EA2084-8DF4-4F3B-A293-C999DAE9DAED}" presName="level3hierChild" presStyleCnt="0"/>
      <dgm:spPr/>
    </dgm:pt>
    <dgm:pt modelId="{7D5BFF39-1E89-429D-8134-1E45EFC51BB6}" type="pres">
      <dgm:prSet presAssocID="{64DFB043-C38A-4E09-ADF4-027CEFFB37C0}" presName="conn2-1" presStyleLbl="parChTrans1D3" presStyleIdx="2" presStyleCnt="4"/>
      <dgm:spPr/>
      <dgm:t>
        <a:bodyPr/>
        <a:lstStyle/>
        <a:p>
          <a:endParaRPr lang="id-ID"/>
        </a:p>
      </dgm:t>
    </dgm:pt>
    <dgm:pt modelId="{9F630C5B-29C7-43AE-B20C-91CFC9CA7625}" type="pres">
      <dgm:prSet presAssocID="{64DFB043-C38A-4E09-ADF4-027CEFFB37C0}" presName="connTx" presStyleLbl="parChTrans1D3" presStyleIdx="2" presStyleCnt="4"/>
      <dgm:spPr/>
      <dgm:t>
        <a:bodyPr/>
        <a:lstStyle/>
        <a:p>
          <a:endParaRPr lang="id-ID"/>
        </a:p>
      </dgm:t>
    </dgm:pt>
    <dgm:pt modelId="{9A619744-BCBD-4C2E-AC2C-17F76F15F593}" type="pres">
      <dgm:prSet presAssocID="{F72C3F2E-F193-4375-BA28-28F1EBEF0161}" presName="root2" presStyleCnt="0"/>
      <dgm:spPr/>
    </dgm:pt>
    <dgm:pt modelId="{28D628B9-451C-46A3-A1CD-19461891B6B4}" type="pres">
      <dgm:prSet presAssocID="{F72C3F2E-F193-4375-BA28-28F1EBEF0161}" presName="LevelTwoTextNod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id-ID"/>
        </a:p>
      </dgm:t>
    </dgm:pt>
    <dgm:pt modelId="{90CAA046-A866-4ED2-B975-50E82CE2B5DF}" type="pres">
      <dgm:prSet presAssocID="{F72C3F2E-F193-4375-BA28-28F1EBEF0161}" presName="level3hierChild" presStyleCnt="0"/>
      <dgm:spPr/>
    </dgm:pt>
    <dgm:pt modelId="{1E5B3209-1B3A-40C4-B42F-7BA65372C5ED}" type="pres">
      <dgm:prSet presAssocID="{4010D5B9-C5CE-4A64-931B-4B506C0FAB9E}" presName="conn2-1" presStyleLbl="parChTrans1D3" presStyleIdx="3" presStyleCnt="4"/>
      <dgm:spPr/>
      <dgm:t>
        <a:bodyPr/>
        <a:lstStyle/>
        <a:p>
          <a:endParaRPr lang="en-US"/>
        </a:p>
      </dgm:t>
    </dgm:pt>
    <dgm:pt modelId="{3C74C92A-4C25-43EA-ABB7-354DD0039902}" type="pres">
      <dgm:prSet presAssocID="{4010D5B9-C5CE-4A64-931B-4B506C0FAB9E}" presName="connTx" presStyleLbl="parChTrans1D3" presStyleIdx="3" presStyleCnt="4"/>
      <dgm:spPr/>
      <dgm:t>
        <a:bodyPr/>
        <a:lstStyle/>
        <a:p>
          <a:endParaRPr lang="en-US"/>
        </a:p>
      </dgm:t>
    </dgm:pt>
    <dgm:pt modelId="{A61DF765-CA94-4A7F-BDF6-25BC80733299}" type="pres">
      <dgm:prSet presAssocID="{2639B297-65B6-48D0-9DDA-5D904F7C5523}" presName="root2" presStyleCnt="0"/>
      <dgm:spPr/>
    </dgm:pt>
    <dgm:pt modelId="{FAFDD692-3291-47C1-B7FD-EAC42676AFD1}" type="pres">
      <dgm:prSet presAssocID="{2639B297-65B6-48D0-9DDA-5D904F7C5523}" presName="LevelTwoTextNod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0BD4650-0456-437A-B165-26194BEFD397}" type="pres">
      <dgm:prSet presAssocID="{2639B297-65B6-48D0-9DDA-5D904F7C5523}" presName="level3hierChild" presStyleCnt="0"/>
      <dgm:spPr/>
    </dgm:pt>
  </dgm:ptLst>
  <dgm:cxnLst>
    <dgm:cxn modelId="{354BFDDF-D0EE-425B-BC69-C86D2CA7FB66}" type="presOf" srcId="{F72C3F2E-F193-4375-BA28-28F1EBEF0161}" destId="{28D628B9-451C-46A3-A1CD-19461891B6B4}" srcOrd="0" destOrd="0" presId="urn:microsoft.com/office/officeart/2005/8/layout/hierarchy2"/>
    <dgm:cxn modelId="{529384A7-454D-4217-937E-2EAF87B63000}" srcId="{44C50DF1-3FF9-4DA9-A3BA-BEF7991F5B28}" destId="{F72C3F2E-F193-4375-BA28-28F1EBEF0161}" srcOrd="1" destOrd="0" parTransId="{64DFB043-C38A-4E09-ADF4-027CEFFB37C0}" sibTransId="{285752BD-D9E5-441B-A92B-6BB7F299AC06}"/>
    <dgm:cxn modelId="{AE22DDBF-902D-4EA7-81C7-1E385A7ADCD6}" type="presOf" srcId="{E94497BD-999C-4BAE-A623-B143E09F1BDE}" destId="{06A23BCF-0F73-4E14-A9AF-972DAEAA8C87}" srcOrd="0" destOrd="0" presId="urn:microsoft.com/office/officeart/2005/8/layout/hierarchy2"/>
    <dgm:cxn modelId="{AAD66909-2170-40C4-AECC-8C8339ED98F1}" type="presOf" srcId="{2639B297-65B6-48D0-9DDA-5D904F7C5523}" destId="{FAFDD692-3291-47C1-B7FD-EAC42676AFD1}" srcOrd="0" destOrd="0" presId="urn:microsoft.com/office/officeart/2005/8/layout/hierarchy2"/>
    <dgm:cxn modelId="{A3D6269F-7CE9-4BEA-874A-B6CBC65E8086}" type="presOf" srcId="{64DFB043-C38A-4E09-ADF4-027CEFFB37C0}" destId="{7D5BFF39-1E89-429D-8134-1E45EFC51BB6}" srcOrd="0" destOrd="0" presId="urn:microsoft.com/office/officeart/2005/8/layout/hierarchy2"/>
    <dgm:cxn modelId="{18C003C3-9E02-4524-888A-A2ED05D73695}" type="presOf" srcId="{F30546C7-7DE1-4E51-BC9D-D1859D2E755B}" destId="{8A3D6B40-590A-4577-994F-5F0EC0ED988F}" srcOrd="0" destOrd="0" presId="urn:microsoft.com/office/officeart/2005/8/layout/hierarchy2"/>
    <dgm:cxn modelId="{5084CF79-B682-4745-9421-9777EFA91C02}" type="presOf" srcId="{B56507E8-EFAC-491C-9736-527227F7F941}" destId="{850BBA87-8064-44C6-AC0C-D24211A7869F}" srcOrd="0" destOrd="0" presId="urn:microsoft.com/office/officeart/2005/8/layout/hierarchy2"/>
    <dgm:cxn modelId="{A90DBE12-F842-4AFF-BAF5-D370673BC96D}" type="presOf" srcId="{64DFB043-C38A-4E09-ADF4-027CEFFB37C0}" destId="{9F630C5B-29C7-43AE-B20C-91CFC9CA7625}" srcOrd="1" destOrd="0" presId="urn:microsoft.com/office/officeart/2005/8/layout/hierarchy2"/>
    <dgm:cxn modelId="{1BC2647F-864E-44BF-AB7B-90A1F7419431}" type="presOf" srcId="{79A9DA04-9398-4CA8-A84D-9CCBD3198C98}" destId="{9BBDD07B-BAEB-43B7-8DB3-40A2B8334350}" srcOrd="1" destOrd="0" presId="urn:microsoft.com/office/officeart/2005/8/layout/hierarchy2"/>
    <dgm:cxn modelId="{63E62B82-369C-474C-AADD-E14DF430CC4C}" type="presOf" srcId="{B06C6B10-EA07-41BA-976D-32665D8D106A}" destId="{5C0665B2-89E0-4903-9E23-3D30B9AC57BD}" srcOrd="1" destOrd="0" presId="urn:microsoft.com/office/officeart/2005/8/layout/hierarchy2"/>
    <dgm:cxn modelId="{D7CED6DA-994E-46A4-99A7-998530175FF3}" srcId="{B56507E8-EFAC-491C-9736-527227F7F941}" destId="{F30546C7-7DE1-4E51-BC9D-D1859D2E755B}" srcOrd="0" destOrd="0" parTransId="{33D05E80-D031-4DFE-B5E5-BC49D1A55CD8}" sibTransId="{054F3A11-9B62-43AB-AB31-53DE9F59442B}"/>
    <dgm:cxn modelId="{4A70008D-1F15-44AB-B9F7-06A63D0AC9C3}" type="presOf" srcId="{53C34EB5-E22F-4113-ABDE-8ABA3C5C2BC7}" destId="{83D35EA1-0773-4107-AF17-A4A1D297D172}" srcOrd="0" destOrd="0" presId="urn:microsoft.com/office/officeart/2005/8/layout/hierarchy2"/>
    <dgm:cxn modelId="{CF795768-400F-41F4-BC2E-F0AA2200992A}" srcId="{F30546C7-7DE1-4E51-BC9D-D1859D2E755B}" destId="{44C50DF1-3FF9-4DA9-A3BA-BEF7991F5B28}" srcOrd="1" destOrd="0" parTransId="{C32AF089-B7D1-4FEA-918B-61CB9E1122D1}" sibTransId="{497A4411-C39E-4E1D-A5F4-D988FC32CD36}"/>
    <dgm:cxn modelId="{03F0764B-652E-4FE6-8EBC-824DF7931A5D}" type="presOf" srcId="{E94497BD-999C-4BAE-A623-B143E09F1BDE}" destId="{CB0AC760-F71A-4F80-BB09-3F90B537EA66}" srcOrd="1" destOrd="0" presId="urn:microsoft.com/office/officeart/2005/8/layout/hierarchy2"/>
    <dgm:cxn modelId="{DBCEFF87-05B4-407A-AF3C-C879F8891620}" type="presOf" srcId="{79A9DA04-9398-4CA8-A84D-9CCBD3198C98}" destId="{5E9D80DE-D440-4EEB-B121-7238C4B2E286}" srcOrd="0" destOrd="0" presId="urn:microsoft.com/office/officeart/2005/8/layout/hierarchy2"/>
    <dgm:cxn modelId="{7383B71D-A0D3-4F66-88C2-FF005D20B51F}" srcId="{F30546C7-7DE1-4E51-BC9D-D1859D2E755B}" destId="{0293B3D1-3B0A-4457-8B8D-E8DBDBFA2071}" srcOrd="0" destOrd="0" parTransId="{E94497BD-999C-4BAE-A623-B143E09F1BDE}" sibTransId="{B439E6F3-C75C-48F8-BE96-8B04209211B8}"/>
    <dgm:cxn modelId="{53F538B7-292D-4297-9AB0-D3C615E17E0C}" type="presOf" srcId="{4010D5B9-C5CE-4A64-931B-4B506C0FAB9E}" destId="{3C74C92A-4C25-43EA-ABB7-354DD0039902}" srcOrd="1" destOrd="0" presId="urn:microsoft.com/office/officeart/2005/8/layout/hierarchy2"/>
    <dgm:cxn modelId="{65205723-8206-4388-8038-F7BB6903E2B4}" type="presOf" srcId="{B06C6B10-EA07-41BA-976D-32665D8D106A}" destId="{66387C63-4F32-467C-B331-A3150E5EB8E5}" srcOrd="0" destOrd="0" presId="urn:microsoft.com/office/officeart/2005/8/layout/hierarchy2"/>
    <dgm:cxn modelId="{2CBA30A0-D57B-43D8-9A43-B91FF138786C}" type="presOf" srcId="{4010D5B9-C5CE-4A64-931B-4B506C0FAB9E}" destId="{1E5B3209-1B3A-40C4-B42F-7BA65372C5ED}" srcOrd="0" destOrd="0" presId="urn:microsoft.com/office/officeart/2005/8/layout/hierarchy2"/>
    <dgm:cxn modelId="{11F06715-6193-4BD9-B27B-292C9CC35EB6}" type="presOf" srcId="{C32AF089-B7D1-4FEA-918B-61CB9E1122D1}" destId="{C416C8FC-0BCC-40A5-9E96-AE16992BB814}" srcOrd="0" destOrd="0" presId="urn:microsoft.com/office/officeart/2005/8/layout/hierarchy2"/>
    <dgm:cxn modelId="{3DDF935E-7236-4DB3-89D5-796C42873689}" srcId="{44C50DF1-3FF9-4DA9-A3BA-BEF7991F5B28}" destId="{F0EA2084-8DF4-4F3B-A293-C999DAE9DAED}" srcOrd="0" destOrd="0" parTransId="{B06C6B10-EA07-41BA-976D-32665D8D106A}" sibTransId="{8274848C-4C49-4498-9A4B-1E289BEAF726}"/>
    <dgm:cxn modelId="{0DB39113-B990-43FD-A94C-9AF1AD337448}" srcId="{0293B3D1-3B0A-4457-8B8D-E8DBDBFA2071}" destId="{53C34EB5-E22F-4113-ABDE-8ABA3C5C2BC7}" srcOrd="0" destOrd="0" parTransId="{79A9DA04-9398-4CA8-A84D-9CCBD3198C98}" sibTransId="{4BF9F34F-51A5-401B-9AF5-FD266B26345D}"/>
    <dgm:cxn modelId="{5110022B-CA81-4963-BFBD-72AAFB090C2D}" type="presOf" srcId="{C32AF089-B7D1-4FEA-918B-61CB9E1122D1}" destId="{825C7A05-E707-405D-9D66-4112A20043C1}" srcOrd="1" destOrd="0" presId="urn:microsoft.com/office/officeart/2005/8/layout/hierarchy2"/>
    <dgm:cxn modelId="{68E76FF1-B7BC-4F17-A7EC-6586720162CB}" type="presOf" srcId="{44C50DF1-3FF9-4DA9-A3BA-BEF7991F5B28}" destId="{DEE3EFA8-DA62-4485-B37F-1DCD753139C5}" srcOrd="0" destOrd="0" presId="urn:microsoft.com/office/officeart/2005/8/layout/hierarchy2"/>
    <dgm:cxn modelId="{11174AEF-F71F-4FDB-BDA5-AC31F927705E}" srcId="{44C50DF1-3FF9-4DA9-A3BA-BEF7991F5B28}" destId="{2639B297-65B6-48D0-9DDA-5D904F7C5523}" srcOrd="2" destOrd="0" parTransId="{4010D5B9-C5CE-4A64-931B-4B506C0FAB9E}" sibTransId="{12E2E8CC-1AEC-4CDD-8A0C-1F78059E053E}"/>
    <dgm:cxn modelId="{E7280685-B3E3-48BA-9C1B-23B31804CE25}" type="presOf" srcId="{F0EA2084-8DF4-4F3B-A293-C999DAE9DAED}" destId="{4D45CF5B-FBB5-4C7B-A4DF-9C371263829A}" srcOrd="0" destOrd="0" presId="urn:microsoft.com/office/officeart/2005/8/layout/hierarchy2"/>
    <dgm:cxn modelId="{CA5128EF-DFEF-407A-93C0-8FE5C8648D65}" type="presOf" srcId="{0293B3D1-3B0A-4457-8B8D-E8DBDBFA2071}" destId="{48BCBA1C-D48F-4E14-8D8E-CA89B5225C93}" srcOrd="0" destOrd="0" presId="urn:microsoft.com/office/officeart/2005/8/layout/hierarchy2"/>
    <dgm:cxn modelId="{C25C655A-764B-47D1-9C44-D935A943E018}" type="presParOf" srcId="{850BBA87-8064-44C6-AC0C-D24211A7869F}" destId="{D1A6EB2F-A8AF-406D-ACB0-C39B4399B835}" srcOrd="0" destOrd="0" presId="urn:microsoft.com/office/officeart/2005/8/layout/hierarchy2"/>
    <dgm:cxn modelId="{9D778F52-948C-4C0D-9859-BD555436D511}" type="presParOf" srcId="{D1A6EB2F-A8AF-406D-ACB0-C39B4399B835}" destId="{8A3D6B40-590A-4577-994F-5F0EC0ED988F}" srcOrd="0" destOrd="0" presId="urn:microsoft.com/office/officeart/2005/8/layout/hierarchy2"/>
    <dgm:cxn modelId="{6ACB89AD-AAC9-470E-A7FE-74939D03A7F0}" type="presParOf" srcId="{D1A6EB2F-A8AF-406D-ACB0-C39B4399B835}" destId="{5D5096FA-DDB4-429D-9385-A4AAAD0F4E64}" srcOrd="1" destOrd="0" presId="urn:microsoft.com/office/officeart/2005/8/layout/hierarchy2"/>
    <dgm:cxn modelId="{FE57B7CD-C605-4680-BCEA-55721B5983F2}" type="presParOf" srcId="{5D5096FA-DDB4-429D-9385-A4AAAD0F4E64}" destId="{06A23BCF-0F73-4E14-A9AF-972DAEAA8C87}" srcOrd="0" destOrd="0" presId="urn:microsoft.com/office/officeart/2005/8/layout/hierarchy2"/>
    <dgm:cxn modelId="{0CCC90AE-3179-462E-921E-B849A14AA46E}" type="presParOf" srcId="{06A23BCF-0F73-4E14-A9AF-972DAEAA8C87}" destId="{CB0AC760-F71A-4F80-BB09-3F90B537EA66}" srcOrd="0" destOrd="0" presId="urn:microsoft.com/office/officeart/2005/8/layout/hierarchy2"/>
    <dgm:cxn modelId="{449C32BC-DE19-492F-B264-C8FC53CB0DF4}" type="presParOf" srcId="{5D5096FA-DDB4-429D-9385-A4AAAD0F4E64}" destId="{80C968B7-6B57-4943-A218-9B0C167D0184}" srcOrd="1" destOrd="0" presId="urn:microsoft.com/office/officeart/2005/8/layout/hierarchy2"/>
    <dgm:cxn modelId="{0CE2E0D3-776E-4572-826C-E7653BD328EA}" type="presParOf" srcId="{80C968B7-6B57-4943-A218-9B0C167D0184}" destId="{48BCBA1C-D48F-4E14-8D8E-CA89B5225C93}" srcOrd="0" destOrd="0" presId="urn:microsoft.com/office/officeart/2005/8/layout/hierarchy2"/>
    <dgm:cxn modelId="{537B8E2A-531B-453C-8814-F2E246258443}" type="presParOf" srcId="{80C968B7-6B57-4943-A218-9B0C167D0184}" destId="{E7B80184-2C78-4306-AAC9-8DA57F25AF78}" srcOrd="1" destOrd="0" presId="urn:microsoft.com/office/officeart/2005/8/layout/hierarchy2"/>
    <dgm:cxn modelId="{10141A1A-A5E8-414D-8D39-5F38B73D5F10}" type="presParOf" srcId="{E7B80184-2C78-4306-AAC9-8DA57F25AF78}" destId="{5E9D80DE-D440-4EEB-B121-7238C4B2E286}" srcOrd="0" destOrd="0" presId="urn:microsoft.com/office/officeart/2005/8/layout/hierarchy2"/>
    <dgm:cxn modelId="{86BF8555-E165-4A66-A205-80F1251676B6}" type="presParOf" srcId="{5E9D80DE-D440-4EEB-B121-7238C4B2E286}" destId="{9BBDD07B-BAEB-43B7-8DB3-40A2B8334350}" srcOrd="0" destOrd="0" presId="urn:microsoft.com/office/officeart/2005/8/layout/hierarchy2"/>
    <dgm:cxn modelId="{61D34DAE-55FE-467C-BE85-E08C1004964E}" type="presParOf" srcId="{E7B80184-2C78-4306-AAC9-8DA57F25AF78}" destId="{89B8AD38-B06A-4F0A-BDA5-E99EBFD7DE59}" srcOrd="1" destOrd="0" presId="urn:microsoft.com/office/officeart/2005/8/layout/hierarchy2"/>
    <dgm:cxn modelId="{75DA2A1C-75CE-4558-8F07-2E8BE163137B}" type="presParOf" srcId="{89B8AD38-B06A-4F0A-BDA5-E99EBFD7DE59}" destId="{83D35EA1-0773-4107-AF17-A4A1D297D172}" srcOrd="0" destOrd="0" presId="urn:microsoft.com/office/officeart/2005/8/layout/hierarchy2"/>
    <dgm:cxn modelId="{4FA7886C-6BD0-4041-8104-3284169A9766}" type="presParOf" srcId="{89B8AD38-B06A-4F0A-BDA5-E99EBFD7DE59}" destId="{5415E390-1DF2-4C0A-BF30-0619C08A65CE}" srcOrd="1" destOrd="0" presId="urn:microsoft.com/office/officeart/2005/8/layout/hierarchy2"/>
    <dgm:cxn modelId="{B7596384-41D3-4084-B03A-4E29B8390A38}" type="presParOf" srcId="{5D5096FA-DDB4-429D-9385-A4AAAD0F4E64}" destId="{C416C8FC-0BCC-40A5-9E96-AE16992BB814}" srcOrd="2" destOrd="0" presId="urn:microsoft.com/office/officeart/2005/8/layout/hierarchy2"/>
    <dgm:cxn modelId="{E51E2ED4-C140-476F-B551-D11B3F13A4B2}" type="presParOf" srcId="{C416C8FC-0BCC-40A5-9E96-AE16992BB814}" destId="{825C7A05-E707-405D-9D66-4112A20043C1}" srcOrd="0" destOrd="0" presId="urn:microsoft.com/office/officeart/2005/8/layout/hierarchy2"/>
    <dgm:cxn modelId="{5C6CAA81-C8C6-49E8-95FB-C7ECE2DA4A9C}" type="presParOf" srcId="{5D5096FA-DDB4-429D-9385-A4AAAD0F4E64}" destId="{B8BA19A1-A0FC-4EB6-BD00-F0C8436F64AD}" srcOrd="3" destOrd="0" presId="urn:microsoft.com/office/officeart/2005/8/layout/hierarchy2"/>
    <dgm:cxn modelId="{B73A487F-B1D9-4524-9BB5-997D3D87AA82}" type="presParOf" srcId="{B8BA19A1-A0FC-4EB6-BD00-F0C8436F64AD}" destId="{DEE3EFA8-DA62-4485-B37F-1DCD753139C5}" srcOrd="0" destOrd="0" presId="urn:microsoft.com/office/officeart/2005/8/layout/hierarchy2"/>
    <dgm:cxn modelId="{E21D8B44-5E23-4C30-B5A0-E6AD4B0E8EF2}" type="presParOf" srcId="{B8BA19A1-A0FC-4EB6-BD00-F0C8436F64AD}" destId="{99710ADE-D337-4285-A599-026D98404D3A}" srcOrd="1" destOrd="0" presId="urn:microsoft.com/office/officeart/2005/8/layout/hierarchy2"/>
    <dgm:cxn modelId="{BA1C5712-F258-43D4-9543-3ABA47D282ED}" type="presParOf" srcId="{99710ADE-D337-4285-A599-026D98404D3A}" destId="{66387C63-4F32-467C-B331-A3150E5EB8E5}" srcOrd="0" destOrd="0" presId="urn:microsoft.com/office/officeart/2005/8/layout/hierarchy2"/>
    <dgm:cxn modelId="{7127217B-9AED-4777-ADC8-C462695F9063}" type="presParOf" srcId="{66387C63-4F32-467C-B331-A3150E5EB8E5}" destId="{5C0665B2-89E0-4903-9E23-3D30B9AC57BD}" srcOrd="0" destOrd="0" presId="urn:microsoft.com/office/officeart/2005/8/layout/hierarchy2"/>
    <dgm:cxn modelId="{5E30F342-445C-4215-9C28-ED00183D8063}" type="presParOf" srcId="{99710ADE-D337-4285-A599-026D98404D3A}" destId="{68C6FEED-B36B-4CED-A28D-7C1FD56301E1}" srcOrd="1" destOrd="0" presId="urn:microsoft.com/office/officeart/2005/8/layout/hierarchy2"/>
    <dgm:cxn modelId="{36752127-804E-4E11-A200-EC7D51F53E1C}" type="presParOf" srcId="{68C6FEED-B36B-4CED-A28D-7C1FD56301E1}" destId="{4D45CF5B-FBB5-4C7B-A4DF-9C371263829A}" srcOrd="0" destOrd="0" presId="urn:microsoft.com/office/officeart/2005/8/layout/hierarchy2"/>
    <dgm:cxn modelId="{B0BC1A1A-0F47-4619-B41C-AE28C612A672}" type="presParOf" srcId="{68C6FEED-B36B-4CED-A28D-7C1FD56301E1}" destId="{5A1EE9CF-DB74-4D89-92DD-4822982DAC19}" srcOrd="1" destOrd="0" presId="urn:microsoft.com/office/officeart/2005/8/layout/hierarchy2"/>
    <dgm:cxn modelId="{C4AB8D07-5D25-4E59-84E0-D4D9B4FEEEC3}" type="presParOf" srcId="{99710ADE-D337-4285-A599-026D98404D3A}" destId="{7D5BFF39-1E89-429D-8134-1E45EFC51BB6}" srcOrd="2" destOrd="0" presId="urn:microsoft.com/office/officeart/2005/8/layout/hierarchy2"/>
    <dgm:cxn modelId="{4D6B39AF-E3C3-4AE5-BF36-C68FC5F6A281}" type="presParOf" srcId="{7D5BFF39-1E89-429D-8134-1E45EFC51BB6}" destId="{9F630C5B-29C7-43AE-B20C-91CFC9CA7625}" srcOrd="0" destOrd="0" presId="urn:microsoft.com/office/officeart/2005/8/layout/hierarchy2"/>
    <dgm:cxn modelId="{0A5E7BD1-6898-4F64-AF4D-A42AF76EAACC}" type="presParOf" srcId="{99710ADE-D337-4285-A599-026D98404D3A}" destId="{9A619744-BCBD-4C2E-AC2C-17F76F15F593}" srcOrd="3" destOrd="0" presId="urn:microsoft.com/office/officeart/2005/8/layout/hierarchy2"/>
    <dgm:cxn modelId="{7DB54B53-9BE8-4F88-BF66-1577A76F6D78}" type="presParOf" srcId="{9A619744-BCBD-4C2E-AC2C-17F76F15F593}" destId="{28D628B9-451C-46A3-A1CD-19461891B6B4}" srcOrd="0" destOrd="0" presId="urn:microsoft.com/office/officeart/2005/8/layout/hierarchy2"/>
    <dgm:cxn modelId="{063B8306-BC23-4067-9198-F972CF31B231}" type="presParOf" srcId="{9A619744-BCBD-4C2E-AC2C-17F76F15F593}" destId="{90CAA046-A866-4ED2-B975-50E82CE2B5DF}" srcOrd="1" destOrd="0" presId="urn:microsoft.com/office/officeart/2005/8/layout/hierarchy2"/>
    <dgm:cxn modelId="{A175D242-6395-4BDA-B28A-8C8EBA72B5C5}" type="presParOf" srcId="{99710ADE-D337-4285-A599-026D98404D3A}" destId="{1E5B3209-1B3A-40C4-B42F-7BA65372C5ED}" srcOrd="4" destOrd="0" presId="urn:microsoft.com/office/officeart/2005/8/layout/hierarchy2"/>
    <dgm:cxn modelId="{60CC9BE7-B3EC-44FC-97BE-621B1E4AAB49}" type="presParOf" srcId="{1E5B3209-1B3A-40C4-B42F-7BA65372C5ED}" destId="{3C74C92A-4C25-43EA-ABB7-354DD0039902}" srcOrd="0" destOrd="0" presId="urn:microsoft.com/office/officeart/2005/8/layout/hierarchy2"/>
    <dgm:cxn modelId="{3104B132-5F9B-4DE2-8293-8CFAD0899C9C}" type="presParOf" srcId="{99710ADE-D337-4285-A599-026D98404D3A}" destId="{A61DF765-CA94-4A7F-BDF6-25BC80733299}" srcOrd="5" destOrd="0" presId="urn:microsoft.com/office/officeart/2005/8/layout/hierarchy2"/>
    <dgm:cxn modelId="{F8437062-B33F-4068-804E-250E680A7048}" type="presParOf" srcId="{A61DF765-CA94-4A7F-BDF6-25BC80733299}" destId="{FAFDD692-3291-47C1-B7FD-EAC42676AFD1}" srcOrd="0" destOrd="0" presId="urn:microsoft.com/office/officeart/2005/8/layout/hierarchy2"/>
    <dgm:cxn modelId="{6BE4037F-176B-4184-91E8-8CAE5A704FB5}" type="presParOf" srcId="{A61DF765-CA94-4A7F-BDF6-25BC80733299}" destId="{D0BD4650-0456-437A-B165-26194BEFD397}" srcOrd="1" destOrd="0" presId="urn:microsoft.com/office/officeart/2005/8/layout/hierarchy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50B3E2-48F6-4EE3-A259-F3B1A6B9D14C}" type="datetimeFigureOut">
              <a:rPr lang="id-ID" smtClean="0"/>
              <a:pPr/>
              <a:t>11/11/2019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FDE32F-0E75-4BF8-8119-8DC2FDD57190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327A1-DA59-4D40-9789-878FF6A4F55A}" type="datetimeFigureOut">
              <a:rPr lang="id-ID" smtClean="0"/>
              <a:pPr/>
              <a:t>11/11/2019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F5756-B80A-4ABC-AD31-D88EC08D5A0E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327A1-DA59-4D40-9789-878FF6A4F55A}" type="datetimeFigureOut">
              <a:rPr lang="id-ID" smtClean="0"/>
              <a:pPr/>
              <a:t>11/11/2019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F5756-B80A-4ABC-AD31-D88EC08D5A0E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327A1-DA59-4D40-9789-878FF6A4F55A}" type="datetimeFigureOut">
              <a:rPr lang="id-ID" smtClean="0"/>
              <a:pPr/>
              <a:t>11/11/2019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F5756-B80A-4ABC-AD31-D88EC08D5A0E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327A1-DA59-4D40-9789-878FF6A4F55A}" type="datetimeFigureOut">
              <a:rPr lang="id-ID" smtClean="0"/>
              <a:pPr/>
              <a:t>11/11/2019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F5756-B80A-4ABC-AD31-D88EC08D5A0E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327A1-DA59-4D40-9789-878FF6A4F55A}" type="datetimeFigureOut">
              <a:rPr lang="id-ID" smtClean="0"/>
              <a:pPr/>
              <a:t>11/11/2019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F5756-B80A-4ABC-AD31-D88EC08D5A0E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327A1-DA59-4D40-9789-878FF6A4F55A}" type="datetimeFigureOut">
              <a:rPr lang="id-ID" smtClean="0"/>
              <a:pPr/>
              <a:t>11/11/2019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F5756-B80A-4ABC-AD31-D88EC08D5A0E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327A1-DA59-4D40-9789-878FF6A4F55A}" type="datetimeFigureOut">
              <a:rPr lang="id-ID" smtClean="0"/>
              <a:pPr/>
              <a:t>11/11/2019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F5756-B80A-4ABC-AD31-D88EC08D5A0E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327A1-DA59-4D40-9789-878FF6A4F55A}" type="datetimeFigureOut">
              <a:rPr lang="id-ID" smtClean="0"/>
              <a:pPr/>
              <a:t>11/11/2019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F5756-B80A-4ABC-AD31-D88EC08D5A0E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327A1-DA59-4D40-9789-878FF6A4F55A}" type="datetimeFigureOut">
              <a:rPr lang="id-ID" smtClean="0"/>
              <a:pPr/>
              <a:t>11/11/2019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F5756-B80A-4ABC-AD31-D88EC08D5A0E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327A1-DA59-4D40-9789-878FF6A4F55A}" type="datetimeFigureOut">
              <a:rPr lang="id-ID" smtClean="0"/>
              <a:pPr/>
              <a:t>11/11/2019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F5756-B80A-4ABC-AD31-D88EC08D5A0E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327A1-DA59-4D40-9789-878FF6A4F55A}" type="datetimeFigureOut">
              <a:rPr lang="id-ID" smtClean="0"/>
              <a:pPr/>
              <a:t>11/11/2019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F5756-B80A-4ABC-AD31-D88EC08D5A0E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A327A1-DA59-4D40-9789-878FF6A4F55A}" type="datetimeFigureOut">
              <a:rPr lang="id-ID" smtClean="0"/>
              <a:pPr/>
              <a:t>11/11/2019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DF5756-B80A-4ABC-AD31-D88EC08D5A0E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0166" y="1285860"/>
            <a:ext cx="6643734" cy="1857388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MANIFESTASI GERAKAN SOSIAL</a:t>
            </a:r>
            <a:r>
              <a:rPr lang="id-ID" dirty="0" smtClean="0"/>
              <a:t> Muhammadiyah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[</a:t>
            </a:r>
            <a:r>
              <a:rPr lang="en-US" i="1" dirty="0" smtClean="0"/>
              <a:t>SOCIAL MOVEMENT</a:t>
            </a:r>
            <a:r>
              <a:rPr lang="en-US" dirty="0" smtClean="0"/>
              <a:t>]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0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71604" y="1928802"/>
            <a:ext cx="6715172" cy="4572032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 fontScale="92500"/>
          </a:bodyPr>
          <a:lstStyle/>
          <a:p>
            <a:r>
              <a:rPr lang="id-ID" sz="3200" dirty="0" smtClean="0">
                <a:solidFill>
                  <a:schemeClr val="tx1"/>
                </a:solidFill>
              </a:rPr>
              <a:t>-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</a:p>
          <a:p>
            <a:endParaRPr lang="en-US" sz="3200" dirty="0" smtClean="0">
              <a:solidFill>
                <a:schemeClr val="tx1"/>
              </a:solidFill>
            </a:endParaRPr>
          </a:p>
          <a:p>
            <a:endParaRPr lang="en-US" sz="3200" dirty="0" smtClean="0">
              <a:solidFill>
                <a:schemeClr val="tx1"/>
              </a:solidFill>
            </a:endParaRPr>
          </a:p>
          <a:p>
            <a:endParaRPr lang="en-US" sz="3200" dirty="0" smtClean="0">
              <a:solidFill>
                <a:schemeClr val="tx1"/>
              </a:solidFill>
            </a:endParaRPr>
          </a:p>
          <a:p>
            <a:endParaRPr lang="en-US" sz="3200" dirty="0" smtClean="0">
              <a:solidFill>
                <a:schemeClr val="tx1"/>
              </a:solidFill>
            </a:endParaRPr>
          </a:p>
          <a:p>
            <a:r>
              <a:rPr lang="en-US" sz="3200" dirty="0" smtClean="0">
                <a:solidFill>
                  <a:schemeClr val="tx1"/>
                </a:solidFill>
              </a:rPr>
              <a:t>- </a:t>
            </a:r>
            <a:r>
              <a:rPr lang="en-US" sz="3200" dirty="0" err="1" smtClean="0">
                <a:solidFill>
                  <a:schemeClr val="tx1"/>
                </a:solidFill>
              </a:rPr>
              <a:t>Pemberdayaan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petani</a:t>
            </a:r>
            <a:r>
              <a:rPr lang="en-US" sz="3200" dirty="0" smtClean="0">
                <a:solidFill>
                  <a:schemeClr val="tx1"/>
                </a:solidFill>
              </a:rPr>
              <a:t>/</a:t>
            </a:r>
            <a:r>
              <a:rPr lang="en-US" sz="3200" dirty="0" err="1" smtClean="0">
                <a:solidFill>
                  <a:schemeClr val="tx1"/>
                </a:solidFill>
              </a:rPr>
              <a:t>nelayan</a:t>
            </a:r>
            <a:endParaRPr lang="id-ID" sz="3200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Pemberdayaan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Kelompok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usaha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mikro</a:t>
            </a:r>
            <a:endParaRPr lang="en-US" sz="3200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pemberdayaan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kelompok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miskin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kota</a:t>
            </a:r>
            <a:endParaRPr lang="en-US" sz="3200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en-US" sz="3200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en-US" sz="3200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en-US" sz="3200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en-US" sz="3200" dirty="0" smtClean="0">
              <a:solidFill>
                <a:schemeClr val="tx1"/>
              </a:solidFill>
            </a:endParaRPr>
          </a:p>
          <a:p>
            <a:endParaRPr lang="id-ID" sz="3200" dirty="0" smtClean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8782922">
            <a:off x="40735" y="572958"/>
            <a:ext cx="1992299" cy="976756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en-US" sz="1800" dirty="0" err="1" smtClean="0"/>
              <a:t>Majlis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err="1" smtClean="0"/>
              <a:t>pemberdayaan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err="1" smtClean="0"/>
              <a:t>masyarakat</a:t>
            </a:r>
            <a:endParaRPr lang="id-ID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0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71604" y="1928802"/>
            <a:ext cx="6715172" cy="4572032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 fontScale="77500" lnSpcReduction="20000"/>
          </a:bodyPr>
          <a:lstStyle/>
          <a:p>
            <a:r>
              <a:rPr lang="id-ID" sz="3200" dirty="0" smtClean="0">
                <a:solidFill>
                  <a:schemeClr val="tx1"/>
                </a:solidFill>
              </a:rPr>
              <a:t>-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</a:p>
          <a:p>
            <a:endParaRPr lang="en-US" sz="3200" dirty="0" smtClean="0">
              <a:solidFill>
                <a:schemeClr val="tx1"/>
              </a:solidFill>
            </a:endParaRPr>
          </a:p>
          <a:p>
            <a:endParaRPr lang="en-US" sz="3200" dirty="0" smtClean="0">
              <a:solidFill>
                <a:schemeClr val="tx1"/>
              </a:solidFill>
            </a:endParaRPr>
          </a:p>
          <a:p>
            <a:endParaRPr lang="en-US" sz="3200" dirty="0" smtClean="0">
              <a:solidFill>
                <a:schemeClr val="tx1"/>
              </a:solidFill>
            </a:endParaRPr>
          </a:p>
          <a:p>
            <a:endParaRPr lang="en-US" sz="3200" dirty="0" smtClean="0">
              <a:solidFill>
                <a:schemeClr val="tx1"/>
              </a:solidFill>
            </a:endParaRPr>
          </a:p>
          <a:p>
            <a:r>
              <a:rPr lang="en-US" sz="3200" dirty="0" smtClean="0">
                <a:solidFill>
                  <a:schemeClr val="tx1"/>
                </a:solidFill>
              </a:rPr>
              <a:t>- </a:t>
            </a:r>
            <a:r>
              <a:rPr lang="en-US" sz="3200" dirty="0" err="1" smtClean="0">
                <a:solidFill>
                  <a:schemeClr val="tx1"/>
                </a:solidFill>
              </a:rPr>
              <a:t>Sejak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tahun</a:t>
            </a:r>
            <a:r>
              <a:rPr lang="en-US" sz="3200" dirty="0" smtClean="0">
                <a:solidFill>
                  <a:schemeClr val="tx1"/>
                </a:solidFill>
              </a:rPr>
              <a:t> 2o1o </a:t>
            </a:r>
            <a:r>
              <a:rPr lang="en-US" sz="3200" dirty="0" err="1" smtClean="0">
                <a:solidFill>
                  <a:schemeClr val="tx1"/>
                </a:solidFill>
              </a:rPr>
              <a:t>pada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masa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kepemimpinan</a:t>
            </a:r>
            <a:r>
              <a:rPr lang="en-US" sz="3200" dirty="0" smtClean="0">
                <a:solidFill>
                  <a:schemeClr val="tx1"/>
                </a:solidFill>
              </a:rPr>
              <a:t> Prof. Dr. Din </a:t>
            </a:r>
            <a:r>
              <a:rPr lang="en-US" sz="3200" dirty="0" err="1" smtClean="0">
                <a:solidFill>
                  <a:schemeClr val="tx1"/>
                </a:solidFill>
              </a:rPr>
              <a:t>Syamsuddin</a:t>
            </a:r>
            <a:r>
              <a:rPr lang="en-US" sz="3200" dirty="0" smtClean="0">
                <a:solidFill>
                  <a:schemeClr val="tx1"/>
                </a:solidFill>
              </a:rPr>
              <a:t>, </a:t>
            </a:r>
            <a:r>
              <a:rPr lang="en-US" sz="3200" dirty="0" err="1" smtClean="0">
                <a:solidFill>
                  <a:schemeClr val="tx1"/>
                </a:solidFill>
              </a:rPr>
              <a:t>Muhammadiyah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merumuskan</a:t>
            </a:r>
            <a:r>
              <a:rPr lang="en-US" sz="3200" dirty="0" smtClean="0">
                <a:solidFill>
                  <a:schemeClr val="tx1"/>
                </a:solidFill>
              </a:rPr>
              <a:t> jihad </a:t>
            </a:r>
            <a:r>
              <a:rPr lang="en-US" sz="3200" dirty="0" err="1" smtClean="0">
                <a:solidFill>
                  <a:schemeClr val="tx1"/>
                </a:solidFill>
              </a:rPr>
              <a:t>Konstitusi</a:t>
            </a:r>
            <a:endParaRPr lang="id-ID" sz="3200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Muhammadiyah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melakukan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gugatan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atau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judivial</a:t>
            </a:r>
            <a:r>
              <a:rPr lang="en-US" sz="3200" dirty="0" smtClean="0">
                <a:solidFill>
                  <a:schemeClr val="tx1"/>
                </a:solidFill>
              </a:rPr>
              <a:t> review </a:t>
            </a:r>
            <a:r>
              <a:rPr lang="en-US" sz="3200" dirty="0" err="1" smtClean="0">
                <a:solidFill>
                  <a:schemeClr val="tx1"/>
                </a:solidFill>
              </a:rPr>
              <a:t>ke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Mahkamah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Konstitusi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terhadap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Undang-Undang</a:t>
            </a:r>
            <a:r>
              <a:rPr lang="en-US" sz="3200" dirty="0" smtClean="0">
                <a:solidFill>
                  <a:schemeClr val="tx1"/>
                </a:solidFill>
              </a:rPr>
              <a:t> yang </a:t>
            </a:r>
            <a:r>
              <a:rPr lang="en-US" sz="3200" dirty="0" err="1" smtClean="0">
                <a:solidFill>
                  <a:schemeClr val="tx1"/>
                </a:solidFill>
              </a:rPr>
              <a:t>merugikan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rakyat</a:t>
            </a:r>
            <a:endParaRPr lang="en-US" sz="3200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Seperti</a:t>
            </a:r>
            <a:r>
              <a:rPr lang="en-US" sz="3200" dirty="0" smtClean="0">
                <a:solidFill>
                  <a:schemeClr val="tx1"/>
                </a:solidFill>
              </a:rPr>
              <a:t>: UU </a:t>
            </a:r>
            <a:r>
              <a:rPr lang="en-US" sz="3200" dirty="0" err="1" smtClean="0">
                <a:solidFill>
                  <a:schemeClr val="tx1"/>
                </a:solidFill>
              </a:rPr>
              <a:t>Migas</a:t>
            </a:r>
            <a:r>
              <a:rPr lang="en-US" sz="3200" dirty="0" smtClean="0">
                <a:solidFill>
                  <a:schemeClr val="tx1"/>
                </a:solidFill>
              </a:rPr>
              <a:t>, UU Air, UU </a:t>
            </a:r>
            <a:r>
              <a:rPr lang="en-US" sz="3200" dirty="0" err="1" smtClean="0">
                <a:solidFill>
                  <a:schemeClr val="tx1"/>
                </a:solidFill>
              </a:rPr>
              <a:t>Ormas</a:t>
            </a:r>
            <a:r>
              <a:rPr lang="en-US" sz="3200" dirty="0" smtClean="0">
                <a:solidFill>
                  <a:schemeClr val="tx1"/>
                </a:solidFill>
              </a:rPr>
              <a:t>, </a:t>
            </a:r>
            <a:r>
              <a:rPr lang="en-US" sz="3200" dirty="0" err="1" smtClean="0">
                <a:solidFill>
                  <a:schemeClr val="tx1"/>
                </a:solidFill>
              </a:rPr>
              <a:t>dll</a:t>
            </a:r>
            <a:endParaRPr lang="en-US" sz="3200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en-US" sz="3200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en-US" sz="3200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en-US" sz="3200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en-US" sz="3200" dirty="0" smtClean="0">
              <a:solidFill>
                <a:schemeClr val="tx1"/>
              </a:solidFill>
            </a:endParaRPr>
          </a:p>
          <a:p>
            <a:endParaRPr lang="id-ID" sz="3200" dirty="0" smtClean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8782922">
            <a:off x="40735" y="572958"/>
            <a:ext cx="1992299" cy="976756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en-US" sz="1800" dirty="0" smtClean="0"/>
              <a:t>JIHAD</a:t>
            </a:r>
            <a:br>
              <a:rPr lang="en-US" sz="1800" dirty="0" smtClean="0"/>
            </a:br>
            <a:r>
              <a:rPr lang="en-US" sz="1800" dirty="0" smtClean="0"/>
              <a:t>KONSTITUSI</a:t>
            </a:r>
            <a:endParaRPr lang="id-ID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4" name="Picture 3" descr="Sunset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57158" y="857232"/>
            <a:ext cx="8286808" cy="3108543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5 PILAR ISLAM BERKEMAJUAN</a:t>
            </a:r>
            <a:endParaRPr lang="en-US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342900" indent="-342900">
              <a:buAutoNum type="arabicPeriod"/>
            </a:pP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TAUHID MURNI</a:t>
            </a:r>
          </a:p>
          <a:p>
            <a:pPr marL="342900" indent="-342900">
              <a:buAutoNum type="arabicPeriod"/>
            </a:pP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PENDALAMAN TERHADAP AL-QUR’AN &amp; AL-SUNNAH</a:t>
            </a:r>
          </a:p>
          <a:p>
            <a:pPr marL="342900" indent="-342900">
              <a:buAutoNum type="arabicPeriod"/>
            </a:pP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MELEMBAGAKAN AMAL SHALIH YANG FUNGSIONAL DAN SOLUTIF</a:t>
            </a:r>
          </a:p>
          <a:p>
            <a:pPr marL="342900" indent="-342900">
              <a:buAutoNum type="arabicPeriod"/>
            </a:pP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BERSIFAT KEKINIAN DAN KEDISINIAN</a:t>
            </a:r>
          </a:p>
          <a:p>
            <a:pPr marL="342900" indent="-342900">
              <a:buAutoNum type="arabicPeriod"/>
            </a:pP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TOLERAN, TERBUKA DAN BEKERJASAMA DENGAN PIHAK LAIN</a:t>
            </a:r>
          </a:p>
          <a:p>
            <a:pPr marL="342900" indent="-342900"/>
            <a:endParaRPr lang="en-US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143504" y="214290"/>
            <a:ext cx="3778249" cy="73661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2800" dirty="0" smtClean="0"/>
              <a:t>LANDASAN TEOLOGIS</a:t>
            </a:r>
            <a:endParaRPr lang="id-ID" sz="2800" dirty="0"/>
          </a:p>
        </p:txBody>
      </p:sp>
      <p:graphicFrame>
        <p:nvGraphicFramePr>
          <p:cNvPr id="9" name="Diagram 8"/>
          <p:cNvGraphicFramePr/>
          <p:nvPr/>
        </p:nvGraphicFramePr>
        <p:xfrm>
          <a:off x="714348" y="1214422"/>
          <a:ext cx="7358114" cy="47863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Down Arrow 4"/>
          <p:cNvSpPr/>
          <p:nvPr/>
        </p:nvSpPr>
        <p:spPr>
          <a:xfrm>
            <a:off x="1500166" y="3857628"/>
            <a:ext cx="428628" cy="1285884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85720" y="5500702"/>
            <a:ext cx="456830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TAUHID SOSIAL</a:t>
            </a:r>
            <a:endParaRPr lang="en-U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4" name="Picture 3" descr="Sunset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57158" y="857232"/>
            <a:ext cx="8286808" cy="5755422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id-ID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</a:t>
            </a:r>
            <a:r>
              <a:rPr lang="en-US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ANTI ASUHAN MUHAMMADIYAH BOJONEGORO (PANTI MANDIRI)</a:t>
            </a:r>
            <a:endParaRPr lang="id-ID" sz="28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r>
              <a:rPr 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Upaya</a:t>
            </a: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yang </a:t>
            </a:r>
            <a:r>
              <a:rPr 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dilakukan</a:t>
            </a: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:</a:t>
            </a:r>
          </a:p>
          <a:p>
            <a:pPr marL="342900" indent="-342900">
              <a:buAutoNum type="arabicPeriod"/>
            </a:pPr>
            <a:r>
              <a:rPr 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Meminjam</a:t>
            </a: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uang</a:t>
            </a: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ke</a:t>
            </a: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Bank </a:t>
            </a:r>
            <a:r>
              <a:rPr 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untuk</a:t>
            </a: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membeli</a:t>
            </a: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12 </a:t>
            </a:r>
            <a:r>
              <a:rPr 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ekor</a:t>
            </a: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kambing</a:t>
            </a:r>
            <a:endParaRPr lang="en-US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342900" indent="-342900">
              <a:buAutoNum type="arabicPeriod"/>
            </a:pPr>
            <a:r>
              <a:rPr 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Meminjam</a:t>
            </a: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ke</a:t>
            </a: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BUMN 30 </a:t>
            </a:r>
            <a:r>
              <a:rPr 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juta</a:t>
            </a: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untuk</a:t>
            </a: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membeli</a:t>
            </a: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sapi</a:t>
            </a: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(</a:t>
            </a:r>
            <a:r>
              <a:rPr 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optimalisasi</a:t>
            </a: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susu</a:t>
            </a: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</a:t>
            </a:r>
            <a:r>
              <a:rPr 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daging</a:t>
            </a: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</a:t>
            </a:r>
            <a:r>
              <a:rPr 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dan</a:t>
            </a: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kotoran</a:t>
            </a: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untuk</a:t>
            </a: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pupuk</a:t>
            </a: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dan</a:t>
            </a: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biogas)</a:t>
            </a:r>
          </a:p>
          <a:p>
            <a:pPr marL="342900" indent="-342900">
              <a:buAutoNum type="arabicPeriod"/>
            </a:pPr>
            <a:r>
              <a:rPr 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Mengembangkan</a:t>
            </a: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pertanian</a:t>
            </a: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organik</a:t>
            </a: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(</a:t>
            </a:r>
            <a:r>
              <a:rPr 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santri</a:t>
            </a: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dikirim</a:t>
            </a: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ke</a:t>
            </a: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jepang</a:t>
            </a: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belajar</a:t>
            </a: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pertanian</a:t>
            </a: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organik</a:t>
            </a: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)</a:t>
            </a:r>
          </a:p>
          <a:p>
            <a:pPr marL="342900" indent="-342900">
              <a:buAutoNum type="arabicPeriod"/>
            </a:pPr>
            <a:r>
              <a:rPr 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Mengembangkan</a:t>
            </a: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perikanan</a:t>
            </a: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/</a:t>
            </a:r>
            <a:r>
              <a:rPr 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tambak</a:t>
            </a: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patin</a:t>
            </a: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</a:t>
            </a:r>
            <a:r>
              <a:rPr 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gurame</a:t>
            </a: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</a:t>
            </a:r>
            <a:r>
              <a:rPr 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nila</a:t>
            </a: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</a:t>
            </a:r>
            <a:r>
              <a:rPr 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bawal</a:t>
            </a: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dan</a:t>
            </a: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membuat</a:t>
            </a: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restoran</a:t>
            </a: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HATMI </a:t>
            </a:r>
            <a:r>
              <a:rPr 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di</a:t>
            </a: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atas</a:t>
            </a: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tambak</a:t>
            </a:r>
            <a:endParaRPr lang="en-US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342900" indent="-342900">
              <a:buAutoNum type="arabicPeriod"/>
            </a:pPr>
            <a:r>
              <a:rPr 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Mengembangkan</a:t>
            </a: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kripik</a:t>
            </a: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tempe</a:t>
            </a: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dan</a:t>
            </a: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buah-buaha</a:t>
            </a:r>
            <a:endParaRPr lang="en-US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342900" indent="-342900">
              <a:buAutoNum type="arabicPeriod"/>
            </a:pPr>
            <a:r>
              <a:rPr 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Mengirim</a:t>
            </a: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anak</a:t>
            </a: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asuh</a:t>
            </a: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ke</a:t>
            </a: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perguruan</a:t>
            </a: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tinggi</a:t>
            </a: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dengan</a:t>
            </a: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dibekali</a:t>
            </a: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sapi</a:t>
            </a: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atau</a:t>
            </a: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membuka</a:t>
            </a: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cabang</a:t>
            </a: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restauran</a:t>
            </a: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HATMI</a:t>
            </a:r>
          </a:p>
          <a:p>
            <a:pPr marL="342900" indent="-342900">
              <a:buAutoNum type="arabicPeriod"/>
            </a:pPr>
            <a:r>
              <a:rPr 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Aset</a:t>
            </a: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awal</a:t>
            </a: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993 m </a:t>
            </a:r>
            <a:r>
              <a:rPr 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sekarang</a:t>
            </a: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24.543 m </a:t>
            </a:r>
            <a:r>
              <a:rPr 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wakaf</a:t>
            </a: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masyarakat</a:t>
            </a: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20 </a:t>
            </a:r>
            <a:r>
              <a:rPr 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ribu</a:t>
            </a: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m</a:t>
            </a:r>
            <a:endParaRPr lang="id-ID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4" name="Picture 3" descr="Sunset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142976" y="642918"/>
            <a:ext cx="7286676" cy="4832092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DAKWAH MEMBERANTAS PELACURAN KOTA (KEC. KREMBANGAN SURABAYA)</a:t>
            </a:r>
            <a:endParaRPr lang="id-ID" sz="28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endParaRPr lang="id-ID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342900" indent="-342900">
              <a:buAutoNum type="arabicPeriod"/>
            </a:pPr>
            <a:r>
              <a:rPr 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Tahun</a:t>
            </a: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1974 </a:t>
            </a:r>
            <a:r>
              <a:rPr 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terdapat</a:t>
            </a: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4.000 PSK</a:t>
            </a:r>
          </a:p>
          <a:p>
            <a:pPr marL="342900" indent="-342900">
              <a:buAutoNum type="arabicPeriod"/>
            </a:pPr>
            <a:r>
              <a:rPr 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Muhammadiyah</a:t>
            </a: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menggelar</a:t>
            </a: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pengajian</a:t>
            </a: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keliling</a:t>
            </a:r>
            <a:endParaRPr lang="en-US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342900" indent="-342900">
              <a:buAutoNum type="arabicPeriod"/>
            </a:pPr>
            <a:r>
              <a:rPr 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Mengadakan</a:t>
            </a: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khitanan</a:t>
            </a: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masal</a:t>
            </a: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</a:t>
            </a:r>
            <a:r>
              <a:rPr 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nikah</a:t>
            </a: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masal</a:t>
            </a: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bagi</a:t>
            </a: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PSK, </a:t>
            </a:r>
            <a:r>
              <a:rPr 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bantuan</a:t>
            </a: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sembako</a:t>
            </a: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</a:t>
            </a:r>
            <a:r>
              <a:rPr 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pembinaan</a:t>
            </a: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kewirausahaan</a:t>
            </a: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</a:t>
            </a:r>
            <a:r>
              <a:rPr 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bantuan</a:t>
            </a: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rombong</a:t>
            </a: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PKL</a:t>
            </a:r>
          </a:p>
          <a:p>
            <a:pPr marL="342900" indent="-342900">
              <a:buAutoNum type="arabicPeriod"/>
            </a:pPr>
            <a:r>
              <a:rPr 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Membeli</a:t>
            </a: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aset</a:t>
            </a: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mucikari</a:t>
            </a: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(</a:t>
            </a:r>
            <a:r>
              <a:rPr 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dijadikan</a:t>
            </a: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masjid</a:t>
            </a: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dan</a:t>
            </a: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sekolah</a:t>
            </a: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)</a:t>
            </a:r>
          </a:p>
          <a:p>
            <a:pPr marL="342900" indent="-342900">
              <a:buAutoNum type="arabicPeriod"/>
            </a:pPr>
            <a:r>
              <a:rPr 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Mantan</a:t>
            </a: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PSK </a:t>
            </a:r>
            <a:r>
              <a:rPr 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aktif</a:t>
            </a: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di</a:t>
            </a: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Aisyiyah</a:t>
            </a: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dan</a:t>
            </a: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anak-anaknya</a:t>
            </a: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aktif</a:t>
            </a: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angkatan</a:t>
            </a: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muda</a:t>
            </a: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Muhammadiyah</a:t>
            </a:r>
            <a:endParaRPr lang="en-US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342900" indent="-342900">
              <a:buAutoNum type="arabicPeriod"/>
            </a:pPr>
            <a:r>
              <a:rPr 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Tahun</a:t>
            </a: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2011 PSK </a:t>
            </a:r>
            <a:r>
              <a:rPr 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berjumlah</a:t>
            </a: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195</a:t>
            </a:r>
          </a:p>
          <a:p>
            <a:pPr marL="342900" indent="-342900"/>
            <a:endParaRPr lang="id-ID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0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3042" y="428604"/>
            <a:ext cx="6715172" cy="5000660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d-ID" dirty="0" smtClean="0">
                <a:solidFill>
                  <a:schemeClr val="tx1"/>
                </a:solidFill>
              </a:rPr>
              <a:t>-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Membuat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warung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hidup</a:t>
            </a:r>
            <a:endParaRPr lang="id-ID" dirty="0" smtClean="0">
              <a:solidFill>
                <a:schemeClr val="tx1"/>
              </a:solidFill>
            </a:endParaRPr>
          </a:p>
          <a:p>
            <a:r>
              <a:rPr lang="id-ID" dirty="0" smtClean="0">
                <a:solidFill>
                  <a:schemeClr val="tx1"/>
                </a:solidFill>
              </a:rPr>
              <a:t>-</a:t>
            </a:r>
            <a:r>
              <a:rPr lang="en-US" dirty="0" err="1" smtClean="0">
                <a:solidFill>
                  <a:schemeClr val="tx1"/>
                </a:solidFill>
              </a:rPr>
              <a:t>Pembagian</a:t>
            </a:r>
            <a:r>
              <a:rPr lang="en-US" dirty="0" smtClean="0">
                <a:solidFill>
                  <a:schemeClr val="tx1"/>
                </a:solidFill>
              </a:rPr>
              <a:t> 5000 </a:t>
            </a:r>
            <a:r>
              <a:rPr lang="en-US" dirty="0" err="1" smtClean="0">
                <a:solidFill>
                  <a:schemeClr val="tx1"/>
                </a:solidFill>
              </a:rPr>
              <a:t>bibit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pepaya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Pembagian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bibit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kelapa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sawit</a:t>
            </a:r>
            <a:r>
              <a:rPr lang="en-US" dirty="0" smtClean="0">
                <a:solidFill>
                  <a:schemeClr val="tx1"/>
                </a:solidFill>
              </a:rPr>
              <a:t> 2 </a:t>
            </a:r>
            <a:r>
              <a:rPr lang="en-US" dirty="0" err="1" smtClean="0">
                <a:solidFill>
                  <a:schemeClr val="tx1"/>
                </a:solidFill>
              </a:rPr>
              <a:t>juta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pohon</a:t>
            </a:r>
            <a:r>
              <a:rPr lang="en-US" dirty="0" smtClean="0">
                <a:solidFill>
                  <a:schemeClr val="tx1"/>
                </a:solidFill>
              </a:rPr>
              <a:t> (</a:t>
            </a:r>
            <a:r>
              <a:rPr lang="en-US" dirty="0" err="1" smtClean="0">
                <a:solidFill>
                  <a:schemeClr val="tx1"/>
                </a:solidFill>
              </a:rPr>
              <a:t>sudah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panen</a:t>
            </a:r>
            <a:r>
              <a:rPr lang="en-US" dirty="0" smtClean="0">
                <a:solidFill>
                  <a:schemeClr val="tx1"/>
                </a:solidFill>
              </a:rPr>
              <a:t>), </a:t>
            </a:r>
            <a:r>
              <a:rPr lang="en-US" dirty="0" err="1" smtClean="0">
                <a:solidFill>
                  <a:schemeClr val="tx1"/>
                </a:solidFill>
              </a:rPr>
              <a:t>bibit</a:t>
            </a:r>
            <a:r>
              <a:rPr lang="en-US" dirty="0" smtClean="0">
                <a:solidFill>
                  <a:schemeClr val="tx1"/>
                </a:solidFill>
              </a:rPr>
              <a:t> durian, </a:t>
            </a:r>
            <a:r>
              <a:rPr lang="en-US" dirty="0" err="1" smtClean="0">
                <a:solidFill>
                  <a:schemeClr val="tx1"/>
                </a:solidFill>
              </a:rPr>
              <a:t>bibit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kakao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bibit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kelengkeng</a:t>
            </a:r>
            <a:endParaRPr lang="id-ID" dirty="0" smtClean="0">
              <a:solidFill>
                <a:schemeClr val="tx1"/>
              </a:solidFill>
            </a:endParaRPr>
          </a:p>
          <a:p>
            <a:r>
              <a:rPr lang="id-ID" dirty="0" smtClean="0">
                <a:solidFill>
                  <a:schemeClr val="tx1"/>
                </a:solidFill>
              </a:rPr>
              <a:t>-</a:t>
            </a:r>
            <a:r>
              <a:rPr lang="en-US" dirty="0" err="1" smtClean="0">
                <a:solidFill>
                  <a:schemeClr val="tx1"/>
                </a:solidFill>
              </a:rPr>
              <a:t>pembagian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bibit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kambing</a:t>
            </a:r>
            <a:r>
              <a:rPr lang="en-US" dirty="0" smtClean="0">
                <a:solidFill>
                  <a:schemeClr val="tx1"/>
                </a:solidFill>
              </a:rPr>
              <a:t> 90 </a:t>
            </a:r>
            <a:r>
              <a:rPr lang="en-US" dirty="0" err="1" smtClean="0">
                <a:solidFill>
                  <a:schemeClr val="tx1"/>
                </a:solidFill>
              </a:rPr>
              <a:t>ekor</a:t>
            </a:r>
            <a:r>
              <a:rPr lang="en-US" dirty="0" smtClean="0">
                <a:solidFill>
                  <a:schemeClr val="tx1"/>
                </a:solidFill>
              </a:rPr>
              <a:t> (</a:t>
            </a:r>
            <a:r>
              <a:rPr lang="en-US" dirty="0" err="1" smtClean="0">
                <a:solidFill>
                  <a:schemeClr val="tx1"/>
                </a:solidFill>
              </a:rPr>
              <a:t>jadi</a:t>
            </a:r>
            <a:r>
              <a:rPr lang="en-US" dirty="0" smtClean="0">
                <a:solidFill>
                  <a:schemeClr val="tx1"/>
                </a:solidFill>
              </a:rPr>
              <a:t> 300 </a:t>
            </a:r>
            <a:r>
              <a:rPr lang="en-US" dirty="0" err="1" smtClean="0">
                <a:solidFill>
                  <a:schemeClr val="tx1"/>
                </a:solidFill>
              </a:rPr>
              <a:t>ekor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slm</a:t>
            </a:r>
            <a:r>
              <a:rPr lang="en-US" dirty="0" smtClean="0">
                <a:solidFill>
                  <a:schemeClr val="tx1"/>
                </a:solidFill>
              </a:rPr>
              <a:t> 2 </a:t>
            </a:r>
            <a:r>
              <a:rPr lang="en-US" dirty="0" err="1" smtClean="0">
                <a:solidFill>
                  <a:schemeClr val="tx1"/>
                </a:solidFill>
              </a:rPr>
              <a:t>th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  <a:endParaRPr lang="id-ID" dirty="0" smtClean="0">
              <a:solidFill>
                <a:schemeClr val="tx1"/>
              </a:solidFill>
            </a:endParaRPr>
          </a:p>
          <a:p>
            <a:r>
              <a:rPr lang="id-ID" dirty="0" smtClean="0">
                <a:solidFill>
                  <a:schemeClr val="tx1"/>
                </a:solidFill>
              </a:rPr>
              <a:t>-</a:t>
            </a:r>
            <a:r>
              <a:rPr lang="en-US" dirty="0" err="1" smtClean="0">
                <a:solidFill>
                  <a:schemeClr val="tx1"/>
                </a:solidFill>
              </a:rPr>
              <a:t>pembagian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bibit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lele</a:t>
            </a:r>
            <a:endParaRPr lang="en-US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en-US" dirty="0" err="1" smtClean="0">
                <a:solidFill>
                  <a:schemeClr val="tx1"/>
                </a:solidFill>
              </a:rPr>
              <a:t>Memelihara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ayam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petelur</a:t>
            </a:r>
            <a:r>
              <a:rPr lang="en-US" dirty="0" smtClean="0">
                <a:solidFill>
                  <a:schemeClr val="tx1"/>
                </a:solidFill>
              </a:rPr>
              <a:t> (40 </a:t>
            </a:r>
            <a:r>
              <a:rPr lang="en-US" dirty="0" err="1" smtClean="0">
                <a:solidFill>
                  <a:schemeClr val="tx1"/>
                </a:solidFill>
              </a:rPr>
              <a:t>saham</a:t>
            </a:r>
            <a:r>
              <a:rPr lang="en-US" dirty="0" smtClean="0">
                <a:solidFill>
                  <a:schemeClr val="tx1"/>
                </a:solidFill>
              </a:rPr>
              <a:t> – 17.000 </a:t>
            </a:r>
            <a:r>
              <a:rPr lang="en-US" dirty="0" err="1" smtClean="0">
                <a:solidFill>
                  <a:schemeClr val="tx1"/>
                </a:solidFill>
              </a:rPr>
              <a:t>ekor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</a:p>
          <a:p>
            <a:pPr>
              <a:buFontTx/>
              <a:buChar char="-"/>
            </a:pPr>
            <a:r>
              <a:rPr lang="en-US" dirty="0" err="1" smtClean="0">
                <a:solidFill>
                  <a:schemeClr val="tx1"/>
                </a:solidFill>
              </a:rPr>
              <a:t>Memelihara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burung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puyuh</a:t>
            </a:r>
            <a:r>
              <a:rPr lang="en-US" dirty="0" smtClean="0">
                <a:solidFill>
                  <a:schemeClr val="tx1"/>
                </a:solidFill>
              </a:rPr>
              <a:t> – 22.000 </a:t>
            </a:r>
            <a:r>
              <a:rPr lang="en-US" dirty="0" err="1" smtClean="0">
                <a:solidFill>
                  <a:schemeClr val="tx1"/>
                </a:solidFill>
              </a:rPr>
              <a:t>ekor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                “ </a:t>
            </a:r>
            <a:r>
              <a:rPr lang="en-US" dirty="0" err="1" smtClean="0">
                <a:solidFill>
                  <a:schemeClr val="tx1"/>
                </a:solidFill>
              </a:rPr>
              <a:t>Pimpinan</a:t>
            </a:r>
            <a:r>
              <a:rPr lang="en-US" dirty="0" smtClean="0">
                <a:solidFill>
                  <a:schemeClr val="tx1"/>
                </a:solidFill>
              </a:rPr>
              <a:t> Daerah </a:t>
            </a:r>
            <a:r>
              <a:rPr lang="en-US" dirty="0" err="1" smtClean="0">
                <a:solidFill>
                  <a:schemeClr val="tx1"/>
                </a:solidFill>
              </a:rPr>
              <a:t>Muhammadiyah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Blitar</a:t>
            </a:r>
            <a:r>
              <a:rPr lang="en-US" dirty="0" smtClean="0">
                <a:solidFill>
                  <a:schemeClr val="tx1"/>
                </a:solidFill>
              </a:rPr>
              <a:t>”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id-ID" dirty="0" smtClean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3042" y="714356"/>
            <a:ext cx="5145179" cy="665174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sz="3200" dirty="0" err="1" smtClean="0"/>
              <a:t>Pemberdayaan</a:t>
            </a:r>
            <a:r>
              <a:rPr lang="en-US" sz="3200" dirty="0" smtClean="0"/>
              <a:t> </a:t>
            </a:r>
            <a:r>
              <a:rPr lang="en-US" sz="3200" dirty="0" err="1" smtClean="0"/>
              <a:t>masyarakat</a:t>
            </a:r>
            <a:endParaRPr lang="id-ID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0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3042" y="428604"/>
            <a:ext cx="6715172" cy="5000660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d-ID" dirty="0" smtClean="0">
                <a:solidFill>
                  <a:schemeClr val="tx1"/>
                </a:solidFill>
              </a:rPr>
              <a:t>-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LazisMU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memiliki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klinik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Apung</a:t>
            </a:r>
            <a:r>
              <a:rPr lang="en-US" dirty="0" smtClean="0">
                <a:solidFill>
                  <a:schemeClr val="tx1"/>
                </a:solidFill>
              </a:rPr>
              <a:t> Said </a:t>
            </a:r>
            <a:r>
              <a:rPr lang="en-US" dirty="0" err="1" smtClean="0">
                <a:solidFill>
                  <a:schemeClr val="tx1"/>
                </a:solidFill>
              </a:rPr>
              <a:t>Tuhuleley</a:t>
            </a:r>
            <a:endParaRPr lang="id-ID" dirty="0" smtClean="0">
              <a:solidFill>
                <a:schemeClr val="tx1"/>
              </a:solidFill>
            </a:endParaRPr>
          </a:p>
          <a:p>
            <a:r>
              <a:rPr lang="id-ID" dirty="0" smtClean="0">
                <a:solidFill>
                  <a:schemeClr val="tx1"/>
                </a:solidFill>
              </a:rPr>
              <a:t>-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Saat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ini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sdh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memiliki</a:t>
            </a:r>
            <a:r>
              <a:rPr lang="en-US" dirty="0" smtClean="0">
                <a:solidFill>
                  <a:schemeClr val="tx1"/>
                </a:solidFill>
              </a:rPr>
              <a:t> 6 unit </a:t>
            </a:r>
            <a:r>
              <a:rPr lang="en-US" dirty="0" err="1" smtClean="0">
                <a:solidFill>
                  <a:schemeClr val="tx1"/>
                </a:solidFill>
              </a:rPr>
              <a:t>kapal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klinik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apung</a:t>
            </a:r>
            <a:r>
              <a:rPr lang="en-US" dirty="0" smtClean="0">
                <a:solidFill>
                  <a:schemeClr val="tx1"/>
                </a:solidFill>
              </a:rPr>
              <a:t> yang </a:t>
            </a:r>
            <a:r>
              <a:rPr lang="en-US" dirty="0" err="1" smtClean="0">
                <a:solidFill>
                  <a:schemeClr val="tx1"/>
                </a:solidFill>
              </a:rPr>
              <a:t>ditargetkan</a:t>
            </a:r>
            <a:r>
              <a:rPr lang="en-US" dirty="0" smtClean="0">
                <a:solidFill>
                  <a:schemeClr val="tx1"/>
                </a:solidFill>
              </a:rPr>
              <a:t> 15 unit </a:t>
            </a:r>
            <a:r>
              <a:rPr lang="en-US" dirty="0" err="1" smtClean="0">
                <a:solidFill>
                  <a:schemeClr val="tx1"/>
                </a:solidFill>
              </a:rPr>
              <a:t>kapal</a:t>
            </a:r>
            <a:endParaRPr lang="id-ID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en-US" dirty="0" smtClean="0">
                <a:solidFill>
                  <a:schemeClr val="tx1"/>
                </a:solidFill>
              </a:rPr>
              <a:t>1 unit </a:t>
            </a:r>
            <a:r>
              <a:rPr lang="en-US" dirty="0" err="1" smtClean="0">
                <a:solidFill>
                  <a:schemeClr val="tx1"/>
                </a:solidFill>
              </a:rPr>
              <a:t>kapal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senilai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kurang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lebih</a:t>
            </a:r>
            <a:r>
              <a:rPr lang="en-US" dirty="0" smtClean="0">
                <a:solidFill>
                  <a:schemeClr val="tx1"/>
                </a:solidFill>
              </a:rPr>
              <a:t> 2 </a:t>
            </a:r>
            <a:r>
              <a:rPr lang="en-US" dirty="0" err="1" smtClean="0">
                <a:solidFill>
                  <a:schemeClr val="tx1"/>
                </a:solidFill>
              </a:rPr>
              <a:t>milyar</a:t>
            </a:r>
            <a:endParaRPr lang="en-US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Dakwah</a:t>
            </a:r>
            <a:r>
              <a:rPr lang="en-US" dirty="0" smtClean="0">
                <a:solidFill>
                  <a:schemeClr val="tx1"/>
                </a:solidFill>
              </a:rPr>
              <a:t> Islam </a:t>
            </a:r>
            <a:r>
              <a:rPr lang="en-US" dirty="0" err="1" smtClean="0">
                <a:solidFill>
                  <a:schemeClr val="tx1"/>
                </a:solidFill>
              </a:rPr>
              <a:t>melalui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layanan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kesehatan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kepulauan</a:t>
            </a:r>
            <a:r>
              <a:rPr lang="en-US" dirty="0" smtClean="0">
                <a:solidFill>
                  <a:schemeClr val="tx1"/>
                </a:solidFill>
              </a:rPr>
              <a:t> 3 T</a:t>
            </a:r>
          </a:p>
          <a:p>
            <a:pPr>
              <a:buFontTx/>
              <a:buChar char="-"/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en-US" dirty="0" smtClean="0">
              <a:solidFill>
                <a:schemeClr val="tx1"/>
              </a:solidFill>
            </a:endParaRPr>
          </a:p>
          <a:p>
            <a:endParaRPr lang="id-ID" dirty="0" smtClean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8782922">
            <a:off x="-73113" y="622403"/>
            <a:ext cx="1992299" cy="665174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2000" dirty="0" err="1" smtClean="0"/>
              <a:t>Klinik</a:t>
            </a:r>
            <a:r>
              <a:rPr lang="en-US" sz="2000" dirty="0" smtClean="0"/>
              <a:t> </a:t>
            </a:r>
            <a:r>
              <a:rPr lang="en-US" sz="2000" dirty="0" err="1" smtClean="0"/>
              <a:t>apung</a:t>
            </a:r>
            <a:endParaRPr lang="id-ID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0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3042" y="428604"/>
            <a:ext cx="6715172" cy="5000660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d-ID" dirty="0" smtClean="0">
                <a:solidFill>
                  <a:schemeClr val="tx1"/>
                </a:solidFill>
              </a:rPr>
              <a:t>-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Pendampingan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pemberdayaan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kampung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prostitusi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oleh</a:t>
            </a:r>
            <a:r>
              <a:rPr lang="en-US" dirty="0" smtClean="0">
                <a:solidFill>
                  <a:schemeClr val="tx1"/>
                </a:solidFill>
              </a:rPr>
              <a:t> PCM </a:t>
            </a:r>
            <a:r>
              <a:rPr lang="en-US" dirty="0" err="1" smtClean="0">
                <a:solidFill>
                  <a:schemeClr val="tx1"/>
                </a:solidFill>
              </a:rPr>
              <a:t>Krembangan</a:t>
            </a:r>
            <a:endParaRPr lang="id-ID" dirty="0" smtClean="0">
              <a:solidFill>
                <a:schemeClr val="tx1"/>
              </a:solidFill>
            </a:endParaRPr>
          </a:p>
          <a:p>
            <a:r>
              <a:rPr lang="id-ID" dirty="0" smtClean="0">
                <a:solidFill>
                  <a:schemeClr val="tx1"/>
                </a:solidFill>
              </a:rPr>
              <a:t>-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Pendampingan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anak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jalanan</a:t>
            </a:r>
            <a:endParaRPr lang="id-ID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dll</a:t>
            </a:r>
            <a:endParaRPr lang="en-US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en-US" dirty="0" smtClean="0">
              <a:solidFill>
                <a:schemeClr val="tx1"/>
              </a:solidFill>
            </a:endParaRPr>
          </a:p>
          <a:p>
            <a:endParaRPr lang="id-ID" dirty="0" smtClean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8782922">
            <a:off x="40735" y="572958"/>
            <a:ext cx="1992299" cy="976756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en-US" sz="1800" dirty="0" err="1" smtClean="0"/>
              <a:t>Lembaga</a:t>
            </a:r>
            <a:r>
              <a:rPr lang="en-US" sz="1800" dirty="0" smtClean="0"/>
              <a:t> </a:t>
            </a:r>
            <a:r>
              <a:rPr lang="en-US" sz="1800" dirty="0" err="1" smtClean="0"/>
              <a:t>Dakwah</a:t>
            </a:r>
            <a:r>
              <a:rPr lang="en-US" sz="1800" dirty="0" smtClean="0"/>
              <a:t> </a:t>
            </a:r>
            <a:r>
              <a:rPr lang="en-US" sz="1800" dirty="0" err="1" smtClean="0"/>
              <a:t>Khusus</a:t>
            </a:r>
            <a:endParaRPr lang="id-ID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0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71604" y="1928802"/>
            <a:ext cx="6715172" cy="4572032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 fontScale="85000" lnSpcReduction="10000"/>
          </a:bodyPr>
          <a:lstStyle/>
          <a:p>
            <a:r>
              <a:rPr lang="id-ID" sz="3200" dirty="0" smtClean="0">
                <a:solidFill>
                  <a:schemeClr val="tx1"/>
                </a:solidFill>
              </a:rPr>
              <a:t>-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</a:p>
          <a:p>
            <a:endParaRPr lang="en-US" sz="3200" dirty="0" smtClean="0">
              <a:solidFill>
                <a:schemeClr val="tx1"/>
              </a:solidFill>
            </a:endParaRPr>
          </a:p>
          <a:p>
            <a:endParaRPr lang="en-US" sz="3200" dirty="0" smtClean="0">
              <a:solidFill>
                <a:schemeClr val="tx1"/>
              </a:solidFill>
            </a:endParaRPr>
          </a:p>
          <a:p>
            <a:endParaRPr lang="en-US" sz="3200" dirty="0" smtClean="0">
              <a:solidFill>
                <a:schemeClr val="tx1"/>
              </a:solidFill>
            </a:endParaRPr>
          </a:p>
          <a:p>
            <a:endParaRPr lang="en-US" sz="3200" dirty="0" smtClean="0">
              <a:solidFill>
                <a:schemeClr val="tx1"/>
              </a:solidFill>
            </a:endParaRPr>
          </a:p>
          <a:p>
            <a:r>
              <a:rPr lang="en-US" sz="3200" dirty="0" smtClean="0">
                <a:solidFill>
                  <a:schemeClr val="tx1"/>
                </a:solidFill>
              </a:rPr>
              <a:t>- </a:t>
            </a:r>
            <a:r>
              <a:rPr lang="en-US" sz="3200" dirty="0" err="1" smtClean="0">
                <a:solidFill>
                  <a:schemeClr val="tx1"/>
                </a:solidFill>
              </a:rPr>
              <a:t>Muhammadiyah</a:t>
            </a:r>
            <a:r>
              <a:rPr lang="en-US" sz="3200" dirty="0" smtClean="0">
                <a:solidFill>
                  <a:schemeClr val="tx1"/>
                </a:solidFill>
              </a:rPr>
              <a:t> disaster management center [MDMC] </a:t>
            </a:r>
            <a:r>
              <a:rPr lang="en-US" sz="3200" dirty="0" err="1" smtClean="0">
                <a:solidFill>
                  <a:schemeClr val="tx1"/>
                </a:solidFill>
              </a:rPr>
              <a:t>diakui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nasional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dan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internasional</a:t>
            </a:r>
            <a:endParaRPr lang="id-ID" sz="3200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en-US" sz="3200" dirty="0" err="1" smtClean="0">
                <a:solidFill>
                  <a:schemeClr val="tx1"/>
                </a:solidFill>
              </a:rPr>
              <a:t>Merumuskan</a:t>
            </a:r>
            <a:r>
              <a:rPr lang="en-US" sz="3200" dirty="0" smtClean="0">
                <a:solidFill>
                  <a:schemeClr val="tx1"/>
                </a:solidFill>
              </a:rPr>
              <a:t> FIQH KEBENCANAAN</a:t>
            </a:r>
          </a:p>
          <a:p>
            <a:pPr>
              <a:buFontTx/>
              <a:buChar char="-"/>
            </a:pP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Membuat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Hunian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Sementara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di</a:t>
            </a:r>
            <a:r>
              <a:rPr lang="en-US" sz="3200" dirty="0" smtClean="0">
                <a:solidFill>
                  <a:schemeClr val="tx1"/>
                </a:solidFill>
              </a:rPr>
              <a:t> Lombok </a:t>
            </a:r>
            <a:r>
              <a:rPr lang="en-US" sz="3200" dirty="0" err="1" smtClean="0">
                <a:solidFill>
                  <a:schemeClr val="tx1"/>
                </a:solidFill>
              </a:rPr>
              <a:t>enam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ratus</a:t>
            </a:r>
            <a:r>
              <a:rPr lang="en-US" sz="3200" dirty="0" smtClean="0">
                <a:solidFill>
                  <a:schemeClr val="tx1"/>
                </a:solidFill>
              </a:rPr>
              <a:t> unit</a:t>
            </a:r>
          </a:p>
          <a:p>
            <a:pPr>
              <a:buFontTx/>
              <a:buChar char="-"/>
            </a:pPr>
            <a:endParaRPr lang="en-US" sz="3200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en-US" sz="3200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en-US" sz="3200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en-US" sz="3200" dirty="0" smtClean="0">
              <a:solidFill>
                <a:schemeClr val="tx1"/>
              </a:solidFill>
            </a:endParaRPr>
          </a:p>
          <a:p>
            <a:endParaRPr lang="id-ID" sz="3200" dirty="0" smtClean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8782922">
            <a:off x="40735" y="572958"/>
            <a:ext cx="1992299" cy="976756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en-US" sz="1800" dirty="0" smtClean="0"/>
              <a:t>MISI</a:t>
            </a:r>
            <a:br>
              <a:rPr lang="en-US" sz="1800" dirty="0" smtClean="0"/>
            </a:br>
            <a:r>
              <a:rPr lang="en-US" sz="1800" dirty="0" smtClean="0"/>
              <a:t>KEMANUSIAAN</a:t>
            </a:r>
            <a:endParaRPr lang="id-ID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854</TotalTime>
  <Words>444</Words>
  <Application>Microsoft Office PowerPoint</Application>
  <PresentationFormat>On-screen Show (4:3)</PresentationFormat>
  <Paragraphs>96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MANIFESTASI GERAKAN SOSIAL Muhammadiyah [SOCIAL MOVEMENT]</vt:lpstr>
      <vt:lpstr>Slide 2</vt:lpstr>
      <vt:lpstr>LANDASAN TEOLOGIS</vt:lpstr>
      <vt:lpstr>Slide 4</vt:lpstr>
      <vt:lpstr>Slide 5</vt:lpstr>
      <vt:lpstr>Pemberdayaan masyarakat</vt:lpstr>
      <vt:lpstr>Klinik apung</vt:lpstr>
      <vt:lpstr>Lembaga Dakwah Khusus</vt:lpstr>
      <vt:lpstr>MISI KEMANUSIAAN</vt:lpstr>
      <vt:lpstr>Majlis pemberdayaan masyarakat</vt:lpstr>
      <vt:lpstr>JIHAD KONSTITUSI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Jaya</dc:creator>
  <cp:lastModifiedBy>ERIK</cp:lastModifiedBy>
  <cp:revision>64</cp:revision>
  <dcterms:created xsi:type="dcterms:W3CDTF">2010-10-25T06:03:23Z</dcterms:created>
  <dcterms:modified xsi:type="dcterms:W3CDTF">2019-11-11T05:37:28Z</dcterms:modified>
</cp:coreProperties>
</file>