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7" r:id="rId2"/>
    <p:sldId id="278" r:id="rId3"/>
    <p:sldId id="280" r:id="rId4"/>
    <p:sldId id="283" r:id="rId5"/>
    <p:sldId id="300" r:id="rId6"/>
    <p:sldId id="306" r:id="rId7"/>
    <p:sldId id="293" r:id="rId8"/>
    <p:sldId id="304" r:id="rId9"/>
    <p:sldId id="299" r:id="rId10"/>
    <p:sldId id="302" r:id="rId11"/>
    <p:sldId id="303" r:id="rId12"/>
  </p:sldIdLst>
  <p:sldSz cx="12192000" cy="6858000"/>
  <p:notesSz cx="6858000" cy="9144000"/>
  <p:embeddedFontLst>
    <p:embeddedFont>
      <p:font typeface="Kanit Black" panose="00000A00000000000000" charset="-34"/>
      <p:bold r:id="rId13"/>
      <p:boldItalic r:id="rId14"/>
    </p:embeddedFont>
    <p:embeddedFont>
      <p:font typeface="Kanit Light" panose="00000400000000000000" charset="-34"/>
      <p:regular r:id="rId15"/>
      <p: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3" autoAdjust="0"/>
    <p:restoredTop sz="94660"/>
  </p:normalViewPr>
  <p:slideViewPr>
    <p:cSldViewPr snapToGrid="0">
      <p:cViewPr>
        <p:scale>
          <a:sx n="75" d="100"/>
          <a:sy n="75" d="100"/>
        </p:scale>
        <p:origin x="3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18" Type="http://schemas.openxmlformats.org/officeDocument/2006/relationships/image" Target="../media/image9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1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6.svg"/><Relationship Id="rId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9.png"/><Relationship Id="rId9" Type="http://schemas.openxmlformats.org/officeDocument/2006/relationships/image" Target="../media/image8.sv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1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6.svg"/><Relationship Id="rId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9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18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4.sv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6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8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12.sv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0CA83-CBF7-4428-B98B-C80F7272C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78C7F-6419-49B7-826A-E16DC1640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5996-A0C1-4D2C-9352-AC55A99B6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53079-4C80-48AC-9DDB-1FB4DD7D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43EBE-5893-4AF9-8D3A-98EFA271C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76620BB-D038-4B13-8580-5BF50434E2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-737845" y="474496"/>
            <a:ext cx="2874732" cy="1451597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4E88A9D-6784-4482-BE52-25D5FC0AC9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40111" y="-502382"/>
            <a:ext cx="3371968" cy="170267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D512731A-D7AA-42DE-8713-061D5CFBA31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36868" y="5655982"/>
            <a:ext cx="1264083" cy="55768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A61F1ADA-1B42-4FEC-8786-C923E123B8B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02128" y="1188005"/>
            <a:ext cx="1043812" cy="40844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D698E5F-E5A1-4502-91D8-E1B99370189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375949" y="774069"/>
            <a:ext cx="648255" cy="191658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99057E9-8880-4356-B3F0-08D980658E7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61638" y="5746526"/>
            <a:ext cx="2178489" cy="11114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EB09751-A90B-48AD-8046-FCA8D776D6D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74923" y="5017815"/>
            <a:ext cx="938870" cy="184018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41CBEF35-3EC2-4675-BDD3-007D4C7D04E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495650" y="3996886"/>
            <a:ext cx="750888" cy="1529587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BF38AAB8-513B-467A-8185-4430CE6AC7A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076436" y="4918678"/>
            <a:ext cx="2164825" cy="1939322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D7283EF4-8ABF-4200-97F3-450C5D30C9BD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9877934">
            <a:off x="2002464" y="-922168"/>
            <a:ext cx="1853894" cy="1589052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C69887A2-40A0-4BA2-818B-41C518682D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-585445" y="626896"/>
            <a:ext cx="2874732" cy="145159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CDB5F35-8A7D-4AA5-9262-A04280F17542}"/>
              </a:ext>
            </a:extLst>
          </p:cNvPr>
          <p:cNvSpPr/>
          <p:nvPr userDrawn="1"/>
        </p:nvSpPr>
        <p:spPr>
          <a:xfrm>
            <a:off x="2782250" y="1748854"/>
            <a:ext cx="6844318" cy="32346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E8B7CE12-6B23-4826-94AB-E3E58F806841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700455" y="4378400"/>
            <a:ext cx="1151047" cy="986612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B76D1A63-89DA-494B-9615-DCFB83611617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9877934">
            <a:off x="723839" y="4391005"/>
            <a:ext cx="1289406" cy="110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0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A58B0-BAAF-444F-9B38-D8919C801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A5B53-BEA4-4A87-83D4-0DD2E4072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2A894-F097-40C8-AF78-419112A1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07475B-69E6-49ED-B84A-FF7B776DCA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5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2008C-36A0-44C2-81F3-762088518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4B555-40A6-40AB-826C-C3508361E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9E190-BE88-4556-AA36-CA0D1876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11AF88-E47A-4E2C-A464-4A09ECDAEEA1}"/>
              </a:ext>
            </a:extLst>
          </p:cNvPr>
          <p:cNvGrpSpPr/>
          <p:nvPr userDrawn="1"/>
        </p:nvGrpSpPr>
        <p:grpSpPr>
          <a:xfrm>
            <a:off x="8446697" y="789593"/>
            <a:ext cx="2932504" cy="5473365"/>
            <a:chOff x="3501573" y="3178068"/>
            <a:chExt cx="1340594" cy="273784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E5FE751-D29F-4D0F-809D-1C1DCCDF3E26}"/>
                </a:ext>
              </a:extLst>
            </p:cNvPr>
            <p:cNvSpPr/>
            <p:nvPr/>
          </p:nvSpPr>
          <p:spPr>
            <a:xfrm>
              <a:off x="3504728" y="3612346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B3D69B7-DFAF-4925-A353-BA1D4756F77F}"/>
                </a:ext>
              </a:extLst>
            </p:cNvPr>
            <p:cNvSpPr/>
            <p:nvPr/>
          </p:nvSpPr>
          <p:spPr>
            <a:xfrm>
              <a:off x="3501573" y="3832632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9BAB242-A38C-437C-841B-22D934FF8D3C}"/>
                </a:ext>
              </a:extLst>
            </p:cNvPr>
            <p:cNvSpPr/>
            <p:nvPr/>
          </p:nvSpPr>
          <p:spPr>
            <a:xfrm>
              <a:off x="4776089" y="3829487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9526" y="65246"/>
                    <a:pt x="16669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9FA8476-231C-4B42-8D97-1606851946A4}"/>
                </a:ext>
              </a:extLst>
            </p:cNvPr>
            <p:cNvSpPr/>
            <p:nvPr/>
          </p:nvSpPr>
          <p:spPr>
            <a:xfrm>
              <a:off x="3520451" y="3178068"/>
              <a:ext cx="1321716" cy="2737840"/>
            </a:xfrm>
            <a:custGeom>
              <a:avLst/>
              <a:gdLst>
                <a:gd name="connsiteX0" fmla="*/ 350044 w 400050"/>
                <a:gd name="connsiteY0" fmla="*/ 7144 h 828675"/>
                <a:gd name="connsiteX1" fmla="*/ 53816 w 400050"/>
                <a:gd name="connsiteY1" fmla="*/ 7144 h 828675"/>
                <a:gd name="connsiteX2" fmla="*/ 7144 w 400050"/>
                <a:gd name="connsiteY2" fmla="*/ 53816 h 828675"/>
                <a:gd name="connsiteX3" fmla="*/ 7144 w 400050"/>
                <a:gd name="connsiteY3" fmla="*/ 781526 h 828675"/>
                <a:gd name="connsiteX4" fmla="*/ 53816 w 400050"/>
                <a:gd name="connsiteY4" fmla="*/ 828199 h 828675"/>
                <a:gd name="connsiteX5" fmla="*/ 350044 w 400050"/>
                <a:gd name="connsiteY5" fmla="*/ 828199 h 828675"/>
                <a:gd name="connsiteX6" fmla="*/ 396716 w 400050"/>
                <a:gd name="connsiteY6" fmla="*/ 781526 h 828675"/>
                <a:gd name="connsiteX7" fmla="*/ 396716 w 400050"/>
                <a:gd name="connsiteY7" fmla="*/ 53816 h 828675"/>
                <a:gd name="connsiteX8" fmla="*/ 350044 w 400050"/>
                <a:gd name="connsiteY8" fmla="*/ 7144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050" h="828675">
                  <a:moveTo>
                    <a:pt x="350044" y="7144"/>
                  </a:moveTo>
                  <a:lnTo>
                    <a:pt x="53816" y="7144"/>
                  </a:lnTo>
                  <a:cubicBezTo>
                    <a:pt x="28099" y="7144"/>
                    <a:pt x="7144" y="28099"/>
                    <a:pt x="7144" y="53816"/>
                  </a:cubicBezTo>
                  <a:lnTo>
                    <a:pt x="7144" y="781526"/>
                  </a:lnTo>
                  <a:cubicBezTo>
                    <a:pt x="7144" y="807244"/>
                    <a:pt x="28099" y="828199"/>
                    <a:pt x="53816" y="828199"/>
                  </a:cubicBezTo>
                  <a:lnTo>
                    <a:pt x="350044" y="828199"/>
                  </a:lnTo>
                  <a:cubicBezTo>
                    <a:pt x="375761" y="828199"/>
                    <a:pt x="396716" y="807244"/>
                    <a:pt x="396716" y="781526"/>
                  </a:cubicBezTo>
                  <a:lnTo>
                    <a:pt x="396716" y="53816"/>
                  </a:lnTo>
                  <a:cubicBezTo>
                    <a:pt x="396716" y="28099"/>
                    <a:pt x="375761" y="7144"/>
                    <a:pt x="350044" y="714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762ACF9-5E8E-4535-8FEC-E2DFF39E78EC}"/>
                </a:ext>
              </a:extLst>
            </p:cNvPr>
            <p:cNvSpPr/>
            <p:nvPr/>
          </p:nvSpPr>
          <p:spPr>
            <a:xfrm>
              <a:off x="3529897" y="3190652"/>
              <a:ext cx="1290246" cy="2706371"/>
            </a:xfrm>
            <a:custGeom>
              <a:avLst/>
              <a:gdLst>
                <a:gd name="connsiteX0" fmla="*/ 345281 w 390525"/>
                <a:gd name="connsiteY0" fmla="*/ 7144 h 819150"/>
                <a:gd name="connsiteX1" fmla="*/ 52864 w 390525"/>
                <a:gd name="connsiteY1" fmla="*/ 7144 h 819150"/>
                <a:gd name="connsiteX2" fmla="*/ 7144 w 390525"/>
                <a:gd name="connsiteY2" fmla="*/ 52864 h 819150"/>
                <a:gd name="connsiteX3" fmla="*/ 7144 w 390525"/>
                <a:gd name="connsiteY3" fmla="*/ 772954 h 819150"/>
                <a:gd name="connsiteX4" fmla="*/ 52864 w 390525"/>
                <a:gd name="connsiteY4" fmla="*/ 818674 h 819150"/>
                <a:gd name="connsiteX5" fmla="*/ 345281 w 390525"/>
                <a:gd name="connsiteY5" fmla="*/ 818674 h 819150"/>
                <a:gd name="connsiteX6" fmla="*/ 391001 w 390525"/>
                <a:gd name="connsiteY6" fmla="*/ 772954 h 819150"/>
                <a:gd name="connsiteX7" fmla="*/ 391001 w 390525"/>
                <a:gd name="connsiteY7" fmla="*/ 52864 h 819150"/>
                <a:gd name="connsiteX8" fmla="*/ 345281 w 390525"/>
                <a:gd name="connsiteY8" fmla="*/ 7144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525" h="819150">
                  <a:moveTo>
                    <a:pt x="345281" y="7144"/>
                  </a:moveTo>
                  <a:lnTo>
                    <a:pt x="52864" y="7144"/>
                  </a:lnTo>
                  <a:cubicBezTo>
                    <a:pt x="27146" y="7144"/>
                    <a:pt x="7144" y="27146"/>
                    <a:pt x="7144" y="52864"/>
                  </a:cubicBezTo>
                  <a:lnTo>
                    <a:pt x="7144" y="772954"/>
                  </a:lnTo>
                  <a:cubicBezTo>
                    <a:pt x="7144" y="798671"/>
                    <a:pt x="27146" y="818674"/>
                    <a:pt x="52864" y="818674"/>
                  </a:cubicBezTo>
                  <a:lnTo>
                    <a:pt x="345281" y="818674"/>
                  </a:lnTo>
                  <a:cubicBezTo>
                    <a:pt x="370999" y="818674"/>
                    <a:pt x="391001" y="798671"/>
                    <a:pt x="391001" y="772954"/>
                  </a:cubicBezTo>
                  <a:lnTo>
                    <a:pt x="391001" y="52864"/>
                  </a:lnTo>
                  <a:cubicBezTo>
                    <a:pt x="391001" y="28099"/>
                    <a:pt x="370046" y="7144"/>
                    <a:pt x="345281" y="7144"/>
                  </a:cubicBezTo>
                  <a:close/>
                </a:path>
              </a:pathLst>
            </a:custGeom>
            <a:solidFill>
              <a:srgbClr val="1A1A1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1C0839-CF1F-4B3C-8542-D81E4F7ABD1C}"/>
                </a:ext>
              </a:extLst>
            </p:cNvPr>
            <p:cNvSpPr/>
            <p:nvPr/>
          </p:nvSpPr>
          <p:spPr>
            <a:xfrm>
              <a:off x="3627447" y="3596610"/>
              <a:ext cx="1101430" cy="1951104"/>
            </a:xfrm>
            <a:custGeom>
              <a:avLst/>
              <a:gdLst>
                <a:gd name="connsiteX0" fmla="*/ 7144 w 333375"/>
                <a:gd name="connsiteY0" fmla="*/ 7144 h 590550"/>
                <a:gd name="connsiteX1" fmla="*/ 331946 w 333375"/>
                <a:gd name="connsiteY1" fmla="*/ 7144 h 590550"/>
                <a:gd name="connsiteX2" fmla="*/ 331946 w 333375"/>
                <a:gd name="connsiteY2" fmla="*/ 586264 h 590550"/>
                <a:gd name="connsiteX3" fmla="*/ 7144 w 333375"/>
                <a:gd name="connsiteY3" fmla="*/ 586264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375" h="590550">
                  <a:moveTo>
                    <a:pt x="7144" y="7144"/>
                  </a:moveTo>
                  <a:lnTo>
                    <a:pt x="331946" y="7144"/>
                  </a:lnTo>
                  <a:lnTo>
                    <a:pt x="331946" y="586264"/>
                  </a:lnTo>
                  <a:lnTo>
                    <a:pt x="7144" y="58626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5F60C8D-5B0C-4ECF-9865-A990316B68EB}"/>
                </a:ext>
              </a:extLst>
            </p:cNvPr>
            <p:cNvGrpSpPr/>
            <p:nvPr/>
          </p:nvGrpSpPr>
          <p:grpSpPr>
            <a:xfrm>
              <a:off x="4088508" y="5635852"/>
              <a:ext cx="173080" cy="173080"/>
              <a:chOff x="6768665" y="6038214"/>
              <a:chExt cx="147968" cy="147968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653F677D-227C-483F-919E-954EF0EB4C2C}"/>
                  </a:ext>
                </a:extLst>
              </p:cNvPr>
              <p:cNvSpPr/>
              <p:nvPr/>
            </p:nvSpPr>
            <p:spPr>
              <a:xfrm>
                <a:off x="6768665" y="6038214"/>
                <a:ext cx="147968" cy="14796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144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286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429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571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5715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2857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000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144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2FF5066-01A4-491E-9018-86A77AD0FB09}"/>
                  </a:ext>
                </a:extLst>
              </p:cNvPr>
              <p:cNvSpPr/>
              <p:nvPr/>
            </p:nvSpPr>
            <p:spPr>
              <a:xfrm>
                <a:off x="6802088" y="6071634"/>
                <a:ext cx="81180" cy="8118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144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286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429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571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5715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2857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000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144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</p:grp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FC67091-E064-4A0D-B202-272FD667E76F}"/>
                </a:ext>
              </a:extLst>
            </p:cNvPr>
            <p:cNvSpPr/>
            <p:nvPr/>
          </p:nvSpPr>
          <p:spPr>
            <a:xfrm>
              <a:off x="3821102" y="3628406"/>
              <a:ext cx="906450" cy="1887518"/>
            </a:xfrm>
            <a:custGeom>
              <a:avLst/>
              <a:gdLst>
                <a:gd name="connsiteX0" fmla="*/ 614149 w 1119116"/>
                <a:gd name="connsiteY0" fmla="*/ 0 h 2330356"/>
                <a:gd name="connsiteX1" fmla="*/ 1115704 w 1119116"/>
                <a:gd name="connsiteY1" fmla="*/ 6824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  <a:gd name="connsiteX0" fmla="*/ 614149 w 1119116"/>
                <a:gd name="connsiteY0" fmla="*/ 0 h 2330356"/>
                <a:gd name="connsiteX1" fmla="*/ 1115704 w 1119116"/>
                <a:gd name="connsiteY1" fmla="*/ 3412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9116" h="2330356">
                  <a:moveTo>
                    <a:pt x="614149" y="0"/>
                  </a:moveTo>
                  <a:lnTo>
                    <a:pt x="1115704" y="3412"/>
                  </a:lnTo>
                  <a:cubicBezTo>
                    <a:pt x="1116841" y="777923"/>
                    <a:pt x="1117979" y="1555845"/>
                    <a:pt x="1119116" y="2330356"/>
                  </a:cubicBezTo>
                  <a:lnTo>
                    <a:pt x="0" y="2330356"/>
                  </a:lnTo>
                  <a:lnTo>
                    <a:pt x="614149" y="0"/>
                  </a:lnTo>
                  <a:close/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FF5CC70D-AA2C-440D-A07B-EB525DD11683}"/>
                </a:ext>
              </a:extLst>
            </p:cNvPr>
            <p:cNvSpPr/>
            <p:nvPr/>
          </p:nvSpPr>
          <p:spPr>
            <a:xfrm>
              <a:off x="4058661" y="3449093"/>
              <a:ext cx="254255" cy="5839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A28B13B-718D-4498-8FAC-1BDA21F65076}"/>
                </a:ext>
              </a:extLst>
            </p:cNvPr>
            <p:cNvSpPr/>
            <p:nvPr/>
          </p:nvSpPr>
          <p:spPr>
            <a:xfrm>
              <a:off x="3922825" y="3449093"/>
              <a:ext cx="58393" cy="5839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44A08AE-3A7D-47CA-9C93-DCA059EAE6B9}"/>
              </a:ext>
            </a:extLst>
          </p:cNvPr>
          <p:cNvCxnSpPr>
            <a:cxnSpLocks/>
          </p:cNvCxnSpPr>
          <p:nvPr userDrawn="1"/>
        </p:nvCxnSpPr>
        <p:spPr>
          <a:xfrm>
            <a:off x="812799" y="2616201"/>
            <a:ext cx="0" cy="42417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10D786B0-A091-4370-8F58-2CA94272FE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55063" y="1644650"/>
            <a:ext cx="2398712" cy="3868738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C0435889-6E0C-4C99-B5F2-26793169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742" y="814750"/>
            <a:ext cx="504312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FCDCE16-70E7-4F8B-9A62-C2237493D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34743" y="2191113"/>
            <a:ext cx="5043124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2027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A9C335-7CCA-417F-998F-FC28BD8D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49665-E440-4928-B8EF-57BB3F5C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44D974-50A9-4AE0-8D0E-0B2CDE8D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6237874-AB85-4FE0-AB3D-C8DDBB10537B}"/>
              </a:ext>
            </a:extLst>
          </p:cNvPr>
          <p:cNvCxnSpPr>
            <a:cxnSpLocks/>
          </p:cNvCxnSpPr>
          <p:nvPr userDrawn="1"/>
        </p:nvCxnSpPr>
        <p:spPr>
          <a:xfrm>
            <a:off x="11380689" y="2761735"/>
            <a:ext cx="0" cy="42417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106DEAFC-87ED-4972-89A4-3F994A716886}"/>
              </a:ext>
            </a:extLst>
          </p:cNvPr>
          <p:cNvGrpSpPr/>
          <p:nvPr userDrawn="1"/>
        </p:nvGrpSpPr>
        <p:grpSpPr>
          <a:xfrm>
            <a:off x="-1974159" y="1409700"/>
            <a:ext cx="7654059" cy="4241799"/>
            <a:chOff x="773154" y="3138879"/>
            <a:chExt cx="2862742" cy="15865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0E15224-AE72-44F2-80B9-488BDF43749A}"/>
                </a:ext>
              </a:extLst>
            </p:cNvPr>
            <p:cNvGrpSpPr/>
            <p:nvPr/>
          </p:nvGrpSpPr>
          <p:grpSpPr>
            <a:xfrm>
              <a:off x="945641" y="3138879"/>
              <a:ext cx="2513902" cy="1391026"/>
              <a:chOff x="1618104" y="4774278"/>
              <a:chExt cx="2513902" cy="139102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A1D36B7-6465-4728-B6EF-957450A9590C}"/>
                  </a:ext>
                </a:extLst>
              </p:cNvPr>
              <p:cNvSpPr/>
              <p:nvPr/>
            </p:nvSpPr>
            <p:spPr>
              <a:xfrm>
                <a:off x="1919176" y="4818888"/>
                <a:ext cx="1881566" cy="117060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144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286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429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571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5715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2857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000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144" algn="l" defTabSz="914286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z="2700"/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B061C520-596D-45B5-91A4-793B077E5CF0}"/>
                  </a:ext>
                </a:extLst>
              </p:cNvPr>
              <p:cNvGrpSpPr/>
              <p:nvPr/>
            </p:nvGrpSpPr>
            <p:grpSpPr>
              <a:xfrm>
                <a:off x="1618104" y="4774278"/>
                <a:ext cx="2513902" cy="1391026"/>
                <a:chOff x="395536" y="2564904"/>
                <a:chExt cx="4749925" cy="2628293"/>
              </a:xfrm>
              <a:solidFill>
                <a:schemeClr val="tx1"/>
              </a:solidFill>
            </p:grpSpPr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0506C841-3989-4DB0-AE72-91C2F3E39038}"/>
                    </a:ext>
                  </a:extLst>
                </p:cNvPr>
                <p:cNvGrpSpPr/>
                <p:nvPr/>
              </p:nvGrpSpPr>
              <p:grpSpPr>
                <a:xfrm>
                  <a:off x="395536" y="2564904"/>
                  <a:ext cx="4749925" cy="2628293"/>
                  <a:chOff x="395536" y="2204864"/>
                  <a:chExt cx="5400600" cy="2988332"/>
                </a:xfrm>
                <a:grpFill/>
              </p:grpSpPr>
              <p:sp>
                <p:nvSpPr>
                  <p:cNvPr id="14" name="Rounded Rectangle 3">
                    <a:extLst>
                      <a:ext uri="{FF2B5EF4-FFF2-40B4-BE49-F238E27FC236}">
                        <a16:creationId xmlns:a16="http://schemas.microsoft.com/office/drawing/2014/main" id="{1BB03587-33A9-4231-A785-DF331C6CED0B}"/>
                      </a:ext>
                    </a:extLst>
                  </p:cNvPr>
                  <p:cNvSpPr/>
                  <p:nvPr/>
                </p:nvSpPr>
                <p:spPr>
                  <a:xfrm>
                    <a:off x="971600" y="2204864"/>
                    <a:ext cx="4248472" cy="27363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48472" h="2736304">
                        <a:moveTo>
                          <a:pt x="144016" y="144016"/>
                        </a:moveTo>
                        <a:lnTo>
                          <a:pt x="144016" y="2520280"/>
                        </a:lnTo>
                        <a:lnTo>
                          <a:pt x="4104456" y="2520280"/>
                        </a:lnTo>
                        <a:lnTo>
                          <a:pt x="4104456" y="144016"/>
                        </a:lnTo>
                        <a:close/>
                        <a:moveTo>
                          <a:pt x="119332" y="0"/>
                        </a:moveTo>
                        <a:lnTo>
                          <a:pt x="4129140" y="0"/>
                        </a:lnTo>
                        <a:cubicBezTo>
                          <a:pt x="4195045" y="0"/>
                          <a:pt x="4248472" y="53427"/>
                          <a:pt x="4248472" y="119332"/>
                        </a:cubicBezTo>
                        <a:lnTo>
                          <a:pt x="4248472" y="2736304"/>
                        </a:lnTo>
                        <a:lnTo>
                          <a:pt x="0" y="2736304"/>
                        </a:lnTo>
                        <a:lnTo>
                          <a:pt x="0" y="119332"/>
                        </a:lnTo>
                        <a:cubicBezTo>
                          <a:pt x="0" y="53427"/>
                          <a:pt x="53427" y="0"/>
                          <a:pt x="119332" y="0"/>
                        </a:cubicBezTo>
                        <a:close/>
                      </a:path>
                    </a:pathLst>
                  </a:custGeom>
                  <a:grpFill/>
                  <a:ln w="12700"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144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286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429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571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5715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2857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000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144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/>
                    <a:endParaRPr lang="en-US" sz="2700"/>
                  </a:p>
                </p:txBody>
              </p:sp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9BB0BB1A-1E7F-47F6-B095-98F6AB50412F}"/>
                      </a:ext>
                    </a:extLst>
                  </p:cNvPr>
                  <p:cNvSpPr/>
                  <p:nvPr/>
                </p:nvSpPr>
                <p:spPr>
                  <a:xfrm>
                    <a:off x="395536" y="4941168"/>
                    <a:ext cx="5400600" cy="144016"/>
                  </a:xfrm>
                  <a:prstGeom prst="rect">
                    <a:avLst/>
                  </a:prstGeom>
                  <a:grpFill/>
                  <a:ln w="12700"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144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286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429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571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5715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2857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000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144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/>
                    <a:endParaRPr lang="en-US" sz="2700"/>
                  </a:p>
                </p:txBody>
              </p:sp>
              <p:sp>
                <p:nvSpPr>
                  <p:cNvPr id="16" name="Trapezoid 15">
                    <a:extLst>
                      <a:ext uri="{FF2B5EF4-FFF2-40B4-BE49-F238E27FC236}">
                        <a16:creationId xmlns:a16="http://schemas.microsoft.com/office/drawing/2014/main" id="{19BBF483-5233-45A3-817B-8858B2F9D89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95536" y="5085184"/>
                    <a:ext cx="5400600" cy="108012"/>
                  </a:xfrm>
                  <a:prstGeom prst="trapezoid">
                    <a:avLst>
                      <a:gd name="adj" fmla="val 129851"/>
                    </a:avLst>
                  </a:prstGeom>
                  <a:grpFill/>
                  <a:ln w="12700"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144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286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429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571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5715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2857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000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144" algn="l" defTabSz="914286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/>
                    <a:endParaRPr lang="en-US" sz="2700"/>
                  </a:p>
                </p:txBody>
              </p:sp>
            </p:grp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32B7CC30-5B76-4B2F-BFFE-0B0FC3C9FEF0}"/>
                    </a:ext>
                  </a:extLst>
                </p:cNvPr>
                <p:cNvSpPr/>
                <p:nvPr/>
              </p:nvSpPr>
              <p:spPr>
                <a:xfrm>
                  <a:off x="2518470" y="5009698"/>
                  <a:ext cx="504056" cy="45719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1270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44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286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429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571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715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857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000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144" algn="l" defTabSz="914286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0" algn="ctr"/>
                  <a:endParaRPr lang="en-US" sz="2700"/>
                </a:p>
              </p:txBody>
            </p:sp>
          </p:grp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5B3FFBF-8D7B-432C-9C9D-041C9E746616}"/>
                </a:ext>
              </a:extLst>
            </p:cNvPr>
            <p:cNvSpPr/>
            <p:nvPr/>
          </p:nvSpPr>
          <p:spPr>
            <a:xfrm>
              <a:off x="773154" y="4321560"/>
              <a:ext cx="2862742" cy="403821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70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EA4CC8D1-91FC-4519-BDA5-53E63DE8C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622" y="717242"/>
            <a:ext cx="578031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DF79F9BA-C989-405D-974C-D3880D269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31623" y="2093605"/>
            <a:ext cx="578031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C995489-3B59-4248-8FE4-A7E9D5ACCE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669914" y="1541463"/>
            <a:ext cx="5030777" cy="30432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96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875A7-2D7A-41A1-8C0E-495591AC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3342A-B9BB-4A58-BB2B-6CB45416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C98E3E-6A41-4976-9381-CCB0B9B4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AAE0799-CBCB-4817-9ADE-927D0204F133}"/>
              </a:ext>
            </a:extLst>
          </p:cNvPr>
          <p:cNvCxnSpPr>
            <a:cxnSpLocks/>
          </p:cNvCxnSpPr>
          <p:nvPr userDrawn="1"/>
        </p:nvCxnSpPr>
        <p:spPr>
          <a:xfrm>
            <a:off x="941289" y="1339335"/>
            <a:ext cx="0" cy="573456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B192A3EA-2E42-4958-A555-DD4F2E744D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206685">
            <a:off x="9004211" y="4614687"/>
            <a:ext cx="4398447" cy="2220997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49876AA-5D57-4582-9DE5-1A83BC3D50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877934">
            <a:off x="1134919" y="1521797"/>
            <a:ext cx="1421469" cy="1218402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52757D8D-1506-407C-AF54-A2C4C7C624C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570630" y="-670703"/>
            <a:ext cx="938870" cy="184018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FFCDA7C-B887-43B3-A4B1-0995E15D7A8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4481" y="5441435"/>
            <a:ext cx="412517" cy="121961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28B78CB-8405-4350-A4E9-16BE25A171E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 flipV="1">
            <a:off x="0" y="-20891"/>
            <a:ext cx="2849217" cy="2552423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509494D5-FBD4-47AC-B8AE-4672F733A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6876673-8153-4916-924C-AA57D3EAE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24768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23F2639-8193-418B-8B23-2A8CE9AD54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2050" y="1841500"/>
            <a:ext cx="9867900" cy="20700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1245A0-0145-4E6C-AF44-4A360ED1DCBD}"/>
              </a:ext>
            </a:extLst>
          </p:cNvPr>
          <p:cNvSpPr/>
          <p:nvPr userDrawn="1"/>
        </p:nvSpPr>
        <p:spPr>
          <a:xfrm>
            <a:off x="0" y="1"/>
            <a:ext cx="12192000" cy="2946400"/>
          </a:xfrm>
          <a:prstGeom prst="rect">
            <a:avLst/>
          </a:prstGeom>
          <a:gradFill>
            <a:gsLst>
              <a:gs pos="0">
                <a:schemeClr val="accent1">
                  <a:alpha val="94000"/>
                </a:schemeClr>
              </a:gs>
              <a:gs pos="100000">
                <a:schemeClr val="accent6">
                  <a:alpha val="94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60B8EA-68FC-42C8-A6B8-DF4413F0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9C395-5592-45C8-A1FC-A87C720C2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126D50-43E8-4963-B75E-8CEE2191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EF1EC0-F2B0-4BDC-A38E-789651AD9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7D29D44-4549-4B91-9DF6-564D7355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2050" y="4062411"/>
            <a:ext cx="9867900" cy="21272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7670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3CA5A-6CA3-405D-A6E6-C95705BC6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55E90-9D91-4CAE-8607-26F8670F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59F2C4-51D7-4F2D-B9CA-B938FCE7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AFDC9-042E-435C-A143-74557F81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36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CB0241-5874-40C4-BF3D-089EE76B5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0F023-9A72-49B2-9F4B-DE6C7E273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56780-DBFA-4DC5-8FBD-EAA9036A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5368DD-82F5-402A-83B1-28B3C857790F}"/>
              </a:ext>
            </a:extLst>
          </p:cNvPr>
          <p:cNvCxnSpPr>
            <a:cxnSpLocks/>
          </p:cNvCxnSpPr>
          <p:nvPr userDrawn="1"/>
        </p:nvCxnSpPr>
        <p:spPr>
          <a:xfrm>
            <a:off x="2514600" y="647700"/>
            <a:ext cx="9677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EDF4F7A-4C58-4C3F-9142-5D5478F98B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65300" y="1485900"/>
            <a:ext cx="2184400" cy="2184400"/>
          </a:xfrm>
          <a:custGeom>
            <a:avLst/>
            <a:gdLst>
              <a:gd name="connsiteX0" fmla="*/ 1092200 w 2184400"/>
              <a:gd name="connsiteY0" fmla="*/ 0 h 2184400"/>
              <a:gd name="connsiteX1" fmla="*/ 2184400 w 2184400"/>
              <a:gd name="connsiteY1" fmla="*/ 1092200 h 2184400"/>
              <a:gd name="connsiteX2" fmla="*/ 1092200 w 2184400"/>
              <a:gd name="connsiteY2" fmla="*/ 2184400 h 2184400"/>
              <a:gd name="connsiteX3" fmla="*/ 0 w 2184400"/>
              <a:gd name="connsiteY3" fmla="*/ 1092200 h 2184400"/>
              <a:gd name="connsiteX4" fmla="*/ 1092200 w 2184400"/>
              <a:gd name="connsiteY4" fmla="*/ 0 h 218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400" h="2184400">
                <a:moveTo>
                  <a:pt x="1092200" y="0"/>
                </a:moveTo>
                <a:cubicBezTo>
                  <a:pt x="1695405" y="0"/>
                  <a:pt x="2184400" y="488995"/>
                  <a:pt x="2184400" y="1092200"/>
                </a:cubicBezTo>
                <a:cubicBezTo>
                  <a:pt x="2184400" y="1695405"/>
                  <a:pt x="1695405" y="2184400"/>
                  <a:pt x="1092200" y="2184400"/>
                </a:cubicBezTo>
                <a:cubicBezTo>
                  <a:pt x="488995" y="2184400"/>
                  <a:pt x="0" y="1695405"/>
                  <a:pt x="0" y="1092200"/>
                </a:cubicBezTo>
                <a:cubicBezTo>
                  <a:pt x="0" y="488995"/>
                  <a:pt x="488995" y="0"/>
                  <a:pt x="1092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464AD5A-7C81-4A16-8812-F65C3E28ECA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53050" y="1549400"/>
            <a:ext cx="2184400" cy="2184400"/>
          </a:xfrm>
          <a:custGeom>
            <a:avLst/>
            <a:gdLst>
              <a:gd name="connsiteX0" fmla="*/ 1092200 w 2184400"/>
              <a:gd name="connsiteY0" fmla="*/ 0 h 2184400"/>
              <a:gd name="connsiteX1" fmla="*/ 2184400 w 2184400"/>
              <a:gd name="connsiteY1" fmla="*/ 1092200 h 2184400"/>
              <a:gd name="connsiteX2" fmla="*/ 1092200 w 2184400"/>
              <a:gd name="connsiteY2" fmla="*/ 2184400 h 2184400"/>
              <a:gd name="connsiteX3" fmla="*/ 0 w 2184400"/>
              <a:gd name="connsiteY3" fmla="*/ 1092200 h 2184400"/>
              <a:gd name="connsiteX4" fmla="*/ 1092200 w 2184400"/>
              <a:gd name="connsiteY4" fmla="*/ 0 h 218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400" h="2184400">
                <a:moveTo>
                  <a:pt x="1092200" y="0"/>
                </a:moveTo>
                <a:cubicBezTo>
                  <a:pt x="1695405" y="0"/>
                  <a:pt x="2184400" y="488995"/>
                  <a:pt x="2184400" y="1092200"/>
                </a:cubicBezTo>
                <a:cubicBezTo>
                  <a:pt x="2184400" y="1695405"/>
                  <a:pt x="1695405" y="2184400"/>
                  <a:pt x="1092200" y="2184400"/>
                </a:cubicBezTo>
                <a:cubicBezTo>
                  <a:pt x="488995" y="2184400"/>
                  <a:pt x="0" y="1695405"/>
                  <a:pt x="0" y="1092200"/>
                </a:cubicBezTo>
                <a:cubicBezTo>
                  <a:pt x="0" y="488995"/>
                  <a:pt x="488995" y="0"/>
                  <a:pt x="1092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E50EE20-37CB-4E2F-A61C-51D9FCB6BEE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40800" y="1485900"/>
            <a:ext cx="2184400" cy="2184400"/>
          </a:xfrm>
          <a:custGeom>
            <a:avLst/>
            <a:gdLst>
              <a:gd name="connsiteX0" fmla="*/ 1092200 w 2184400"/>
              <a:gd name="connsiteY0" fmla="*/ 0 h 2184400"/>
              <a:gd name="connsiteX1" fmla="*/ 2184400 w 2184400"/>
              <a:gd name="connsiteY1" fmla="*/ 1092200 h 2184400"/>
              <a:gd name="connsiteX2" fmla="*/ 1092200 w 2184400"/>
              <a:gd name="connsiteY2" fmla="*/ 2184400 h 2184400"/>
              <a:gd name="connsiteX3" fmla="*/ 0 w 2184400"/>
              <a:gd name="connsiteY3" fmla="*/ 1092200 h 2184400"/>
              <a:gd name="connsiteX4" fmla="*/ 1092200 w 2184400"/>
              <a:gd name="connsiteY4" fmla="*/ 0 h 218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400" h="2184400">
                <a:moveTo>
                  <a:pt x="1092200" y="0"/>
                </a:moveTo>
                <a:cubicBezTo>
                  <a:pt x="1695405" y="0"/>
                  <a:pt x="2184400" y="488995"/>
                  <a:pt x="2184400" y="1092200"/>
                </a:cubicBezTo>
                <a:cubicBezTo>
                  <a:pt x="2184400" y="1695405"/>
                  <a:pt x="1695405" y="2184400"/>
                  <a:pt x="1092200" y="2184400"/>
                </a:cubicBezTo>
                <a:cubicBezTo>
                  <a:pt x="488995" y="2184400"/>
                  <a:pt x="0" y="1695405"/>
                  <a:pt x="0" y="1092200"/>
                </a:cubicBezTo>
                <a:cubicBezTo>
                  <a:pt x="0" y="488995"/>
                  <a:pt x="488995" y="0"/>
                  <a:pt x="109220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83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CB0241-5874-40C4-BF3D-089EE76B5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0F023-9A72-49B2-9F4B-DE6C7E273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56780-DBFA-4DC5-8FBD-EAA9036A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5368DD-82F5-402A-83B1-28B3C857790F}"/>
              </a:ext>
            </a:extLst>
          </p:cNvPr>
          <p:cNvCxnSpPr>
            <a:cxnSpLocks/>
          </p:cNvCxnSpPr>
          <p:nvPr userDrawn="1"/>
        </p:nvCxnSpPr>
        <p:spPr>
          <a:xfrm>
            <a:off x="2514600" y="647700"/>
            <a:ext cx="9677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096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0531B-A6A0-428D-B556-4A210FD9A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FB252-9D94-4C21-9E45-8150B5DCB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BB0E9-5337-420C-AB6A-00EAB9861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39B85D-158E-4A25-BC78-34C532DFF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92243-2B97-4BAC-8046-33F48F0FF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B897D-B7C6-4CC1-AA0A-4C165829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054EAC-A646-4022-8F49-7C720750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0BFB3-A46E-4275-9AD4-AE76B5BF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25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BF0AD350-6768-4A41-8CB0-D8FB458ABF88}"/>
              </a:ext>
            </a:extLst>
          </p:cNvPr>
          <p:cNvSpPr/>
          <p:nvPr userDrawn="1"/>
        </p:nvSpPr>
        <p:spPr>
          <a:xfrm flipH="1" flipV="1">
            <a:off x="0" y="-54604"/>
            <a:ext cx="12192000" cy="6858000"/>
          </a:xfrm>
          <a:prstGeom prst="rtTriangle">
            <a:avLst/>
          </a:prstGeom>
          <a:solidFill>
            <a:schemeClr val="bg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6D4D1-77CA-47C9-ABA4-EB86F8A5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700" y="365125"/>
            <a:ext cx="753110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E63B64-D911-4B7F-AC8E-1D67DCD9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71B92-8486-4355-B12C-B48597BE4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ABC7C6-3D16-4760-ABEA-71F72F11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2B8314-0FD3-4045-8239-FCA19A404DBE}"/>
              </a:ext>
            </a:extLst>
          </p:cNvPr>
          <p:cNvCxnSpPr>
            <a:cxnSpLocks/>
          </p:cNvCxnSpPr>
          <p:nvPr userDrawn="1"/>
        </p:nvCxnSpPr>
        <p:spPr>
          <a:xfrm>
            <a:off x="11266389" y="1123435"/>
            <a:ext cx="0" cy="573456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B02ECB83-0B5E-4192-A260-F93E33B0CC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206685">
            <a:off x="-3078155" y="1634423"/>
            <a:ext cx="7314681" cy="369355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1E6C9D0F-6F61-4B7B-855C-EC2E62B0D4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877934">
            <a:off x="1134919" y="1521797"/>
            <a:ext cx="1421469" cy="121840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AD5AC5A-03B1-4BF3-AB13-7E67D1B59D3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767914" y="5478178"/>
            <a:ext cx="938870" cy="184018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CB4A57D2-9CDD-4554-AF83-F0D31BE90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4481" y="5441435"/>
            <a:ext cx="412517" cy="121961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43DB20A6-8EA6-4EC0-92D0-E4D7095E75D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6200000">
            <a:off x="10038235" y="72905"/>
            <a:ext cx="2448172" cy="2193154"/>
          </a:xfrm>
          <a:prstGeom prst="rect">
            <a:avLst/>
          </a:prstGeom>
        </p:spPr>
      </p:pic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3A2DE00D-E815-4A0E-86F2-81022C6FC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5791" y="170839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229D4F-4DE1-49B5-BC6E-48DA4A23E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5791" y="2532309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79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1793-5D2B-4B5B-9954-5AE14F8B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578CD-D986-4F33-8B18-74D56306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2E4D0-949C-46B7-908A-722023CC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257B8-47E3-4AC4-A9C7-7E6A3E43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63307-BE54-4151-B233-6E8B51B3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697C2557-AABD-4634-93C3-7B0CCA69C9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206685">
            <a:off x="8760429" y="4979400"/>
            <a:ext cx="4398447" cy="2220997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95DB7BD1-2383-45E7-9319-C52F7358E52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50017" y="1388782"/>
            <a:ext cx="1264083" cy="557684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48221E00-AFAF-4004-B44F-4E5BABD67DE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9877934">
            <a:off x="5990264" y="-1042364"/>
            <a:ext cx="1853894" cy="1589052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A072C372-58B9-40E6-BD75-D40400483E0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22528" y="6449552"/>
            <a:ext cx="1043812" cy="408448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FA65134B-90CD-46D9-8DE7-3B00612AA2D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671359" y="4340314"/>
            <a:ext cx="1196162" cy="1025282"/>
          </a:xfrm>
          <a:prstGeom prst="rect">
            <a:avLst/>
          </a:prstGeom>
        </p:spPr>
      </p:pic>
      <p:pic>
        <p:nvPicPr>
          <p:cNvPr id="39" name="Graphic 38">
            <a:extLst>
              <a:ext uri="{FF2B5EF4-FFF2-40B4-BE49-F238E27FC236}">
                <a16:creationId xmlns:a16="http://schemas.microsoft.com/office/drawing/2014/main" id="{1C6647CC-E0FB-49B8-8E00-A2D93D83660A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-240370" y="-1167931"/>
            <a:ext cx="938870" cy="1840185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5850C10-6CA0-42B9-8922-F2690BB8AE86}"/>
              </a:ext>
            </a:extLst>
          </p:cNvPr>
          <p:cNvCxnSpPr>
            <a:cxnSpLocks/>
          </p:cNvCxnSpPr>
          <p:nvPr userDrawn="1"/>
        </p:nvCxnSpPr>
        <p:spPr>
          <a:xfrm>
            <a:off x="1003300" y="1946466"/>
            <a:ext cx="0" cy="573456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0153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B8000-4401-43C5-A7CF-799B90150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4645C-551D-4B83-98E9-4EC9F452C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5C119-37EE-4B61-9CB0-8209261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22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B8000-4401-43C5-A7CF-799B90150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4645C-551D-4B83-98E9-4EC9F452C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5C119-37EE-4B61-9CB0-8209261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9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6674B13-DB0B-4880-9570-4006C4CF3F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00" y="1704975"/>
            <a:ext cx="54864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9A6ACD-F5F5-4ECD-884F-388AB4C4B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D87B5D-8D8D-400F-AF58-D22F91AC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E3538F-BC40-4559-80AD-36E56F18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90E97CA-F0BB-4C00-8017-48C943C38868}"/>
              </a:ext>
            </a:extLst>
          </p:cNvPr>
          <p:cNvCxnSpPr>
            <a:cxnSpLocks/>
          </p:cNvCxnSpPr>
          <p:nvPr userDrawn="1"/>
        </p:nvCxnSpPr>
        <p:spPr>
          <a:xfrm>
            <a:off x="812799" y="2616201"/>
            <a:ext cx="0" cy="42417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24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E1423F7-8465-483B-9C95-777A46387C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47775" y="0"/>
            <a:ext cx="2827338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52034-399D-4745-9DEE-F9B6394D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159A3-4016-432E-8E09-B91BE7D46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7F30A-6675-4F38-8D43-8E890B806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CC2CFB-E252-47BB-9EBA-4CC9741DDCD7}"/>
              </a:ext>
            </a:extLst>
          </p:cNvPr>
          <p:cNvCxnSpPr>
            <a:cxnSpLocks/>
          </p:cNvCxnSpPr>
          <p:nvPr userDrawn="1"/>
        </p:nvCxnSpPr>
        <p:spPr>
          <a:xfrm>
            <a:off x="11380689" y="2761735"/>
            <a:ext cx="0" cy="42417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49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453741-434D-4BE7-BCFC-CEA5772C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D09D5-0C51-4CB7-A626-5AC5A89E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8DE5C-9FBF-4F7D-9CDA-DC2354DD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82783D-85AF-4A37-9BB0-F3BF482203E4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B84E4D9-399A-4FF8-A404-A04DB14846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97400" y="755650"/>
            <a:ext cx="3563938" cy="53467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A2F641D-E9E1-4C67-B768-822357F87B3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9900" y="755650"/>
            <a:ext cx="3771900" cy="5346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10716A60-73C9-4B92-B2A4-DDD323EF1DB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516938" y="755650"/>
            <a:ext cx="3515519" cy="53467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813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8889-8E08-4EC8-A4AC-6979FA559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19916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DE3E9-1694-4C7E-8C29-B46215B49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519916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5ACA8-0421-4F21-96A5-62EBEC19C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EBD56-D2A6-4179-BC84-06089FAF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66F32-B544-4BD4-AE89-1836B452B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C5207A6-65DA-44D9-B3A7-F5083CA42AE1}"/>
              </a:ext>
            </a:extLst>
          </p:cNvPr>
          <p:cNvCxnSpPr>
            <a:cxnSpLocks/>
          </p:cNvCxnSpPr>
          <p:nvPr userDrawn="1"/>
        </p:nvCxnSpPr>
        <p:spPr>
          <a:xfrm>
            <a:off x="6160989" y="1644135"/>
            <a:ext cx="0" cy="573456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8B71BC1A-8BD3-4998-A72C-D9AB4848F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206685">
            <a:off x="-1348770" y="4779356"/>
            <a:ext cx="4398447" cy="222099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3F70C2C-6805-45DF-B51B-3A337A3C021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70630" y="-670703"/>
            <a:ext cx="938870" cy="184018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76F7AA06-0E7E-4442-874F-E879F16070B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41687" y="1644135"/>
            <a:ext cx="412517" cy="121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28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55D7-165D-43C6-9556-EE350D1B5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3C509-7ED9-4247-886F-1A5824B5B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A0E14-0A08-428B-8959-69F3D3C78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3321C-D1A3-4361-A955-79A7FDDF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07C11-C8D1-47FD-B268-4E64BF3CD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8C535-D60B-43A6-A891-43262719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2FE82F6-C194-4FC1-AD99-089C8483F457}"/>
              </a:ext>
            </a:extLst>
          </p:cNvPr>
          <p:cNvCxnSpPr>
            <a:cxnSpLocks/>
          </p:cNvCxnSpPr>
          <p:nvPr userDrawn="1"/>
        </p:nvCxnSpPr>
        <p:spPr>
          <a:xfrm>
            <a:off x="2514600" y="647700"/>
            <a:ext cx="9677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60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gradFill>
          <a:gsLst>
            <a:gs pos="0">
              <a:schemeClr val="accent1"/>
            </a:gs>
            <a:gs pos="100000">
              <a:schemeClr val="accent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46AF422-F432-42D4-BABE-B268AA151C3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014788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ED478-75AB-4352-BEB6-5F64C029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AEAE9-0ECD-4FB1-BC2B-37361D93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B2AF0-173A-4A6E-95CB-9C6E576C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3363F-570E-4321-90D4-DF9E1D674EFD}"/>
              </a:ext>
            </a:extLst>
          </p:cNvPr>
          <p:cNvSpPr/>
          <p:nvPr userDrawn="1"/>
        </p:nvSpPr>
        <p:spPr>
          <a:xfrm>
            <a:off x="8191500" y="0"/>
            <a:ext cx="40005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51B90B3-9055-4D4B-8090-01C8A4A59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5289" y="923925"/>
            <a:ext cx="3668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FA2371F-8DCC-4BFF-890C-B64C54391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5289" y="1747837"/>
            <a:ext cx="3668712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3CBF715-6D11-4F27-B7F0-059AB331101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32789" y="923925"/>
            <a:ext cx="3668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B48D2A27-8150-45D6-803C-754E02F6A96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32789" y="1747837"/>
            <a:ext cx="3668712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550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BC54F-E09F-486A-A000-BEC580EBE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762"/>
            <a:ext cx="504312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E76760-AE25-4B7A-96EE-4045E44A4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CACA1A-B975-4266-A8C0-20CFF5007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692ED-FE13-48ED-A380-7318756A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43F43FF-15C8-4B14-AA55-B715453794CA}"/>
              </a:ext>
            </a:extLst>
          </p:cNvPr>
          <p:cNvGrpSpPr/>
          <p:nvPr userDrawn="1"/>
        </p:nvGrpSpPr>
        <p:grpSpPr>
          <a:xfrm>
            <a:off x="5881324" y="603250"/>
            <a:ext cx="5651500" cy="5651500"/>
            <a:chOff x="6451600" y="1041400"/>
            <a:chExt cx="3962400" cy="3962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BCD36-3B51-444C-BE18-E82CCC2DB770}"/>
                </a:ext>
              </a:extLst>
            </p:cNvPr>
            <p:cNvSpPr/>
            <p:nvPr/>
          </p:nvSpPr>
          <p:spPr>
            <a:xfrm>
              <a:off x="6451600" y="1041400"/>
              <a:ext cx="1981200" cy="1981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8F401F8-793F-44D4-BFB9-4C8F468E44DE}"/>
                </a:ext>
              </a:extLst>
            </p:cNvPr>
            <p:cNvSpPr/>
            <p:nvPr/>
          </p:nvSpPr>
          <p:spPr>
            <a:xfrm>
              <a:off x="8432800" y="1041400"/>
              <a:ext cx="1981200" cy="198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EF0B3E-166E-45AF-BB54-F5D266C517D3}"/>
                </a:ext>
              </a:extLst>
            </p:cNvPr>
            <p:cNvSpPr/>
            <p:nvPr/>
          </p:nvSpPr>
          <p:spPr>
            <a:xfrm>
              <a:off x="6451600" y="3022600"/>
              <a:ext cx="1981200" cy="1981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FC02B8E-7066-4339-9441-A48A4EDCE318}"/>
                </a:ext>
              </a:extLst>
            </p:cNvPr>
            <p:cNvSpPr/>
            <p:nvPr/>
          </p:nvSpPr>
          <p:spPr>
            <a:xfrm>
              <a:off x="8432800" y="3022600"/>
              <a:ext cx="1981200" cy="1981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68673768-759D-401E-8DB6-C43B7806B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1" y="2016125"/>
            <a:ext cx="5043124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75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E735F-C279-406A-9AB6-8C5362764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1C732-CC2C-4512-9E41-C964EE76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F9641-B856-4D00-A34F-F3AFA2034C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45201-5775-4372-94F9-9E340CB297F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B82B5-F34C-421E-997A-CEF33B11F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1B1AF-BF0E-4289-B55C-D54D74DCB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32C4-F61C-4C0E-B75A-8EF9660C45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7B3D7B-2FA6-4B39-BE61-F9B82C078E5B}"/>
              </a:ext>
            </a:extLst>
          </p:cNvPr>
          <p:cNvSpPr txBox="1"/>
          <p:nvPr userDrawn="1"/>
        </p:nvSpPr>
        <p:spPr>
          <a:xfrm>
            <a:off x="1216025" y="7038579"/>
            <a:ext cx="1006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| By PowerPointHub.com | PowerPointhubth@gmail.com | Facebook : PowerPoint Hub | Not allow for commercial use. | </a:t>
            </a: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2019 , Thailand </a:t>
            </a:r>
          </a:p>
        </p:txBody>
      </p:sp>
    </p:spTree>
    <p:extLst>
      <p:ext uri="{BB962C8B-B14F-4D97-AF65-F5344CB8AC3E}">
        <p14:creationId xmlns:p14="http://schemas.microsoft.com/office/powerpoint/2010/main" val="90104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51" r:id="rId6"/>
    <p:sldLayoutId id="2147483652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54" r:id="rId15"/>
    <p:sldLayoutId id="2147483671" r:id="rId16"/>
    <p:sldLayoutId id="2147483672" r:id="rId17"/>
    <p:sldLayoutId id="2147483653" r:id="rId18"/>
    <p:sldLayoutId id="2147483673" r:id="rId19"/>
    <p:sldLayoutId id="2147483660" r:id="rId20"/>
    <p:sldLayoutId id="214748365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svg"/><Relationship Id="rId5" Type="http://schemas.openxmlformats.org/officeDocument/2006/relationships/image" Target="../media/image13.png"/><Relationship Id="rId4" Type="http://schemas.openxmlformats.org/officeDocument/2006/relationships/image" Target="../media/image37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svg"/><Relationship Id="rId5" Type="http://schemas.openxmlformats.org/officeDocument/2006/relationships/image" Target="../media/image13.png"/><Relationship Id="rId4" Type="http://schemas.openxmlformats.org/officeDocument/2006/relationships/image" Target="../media/image3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5646AC-7FCA-4F5B-B6C4-21D08A001870}"/>
              </a:ext>
            </a:extLst>
          </p:cNvPr>
          <p:cNvSpPr txBox="1"/>
          <p:nvPr/>
        </p:nvSpPr>
        <p:spPr>
          <a:xfrm>
            <a:off x="3123208" y="2232849"/>
            <a:ext cx="60579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bg1"/>
                </a:solidFill>
              </a:rPr>
              <a:t>Muhammadiyah</a:t>
            </a:r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err="1" smtClean="0">
                <a:solidFill>
                  <a:schemeClr val="bg1"/>
                </a:solidFill>
              </a:rPr>
              <a:t>Sebagai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gerakan</a:t>
            </a:r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err="1" smtClean="0">
                <a:solidFill>
                  <a:schemeClr val="bg1"/>
                </a:solidFill>
              </a:rPr>
              <a:t>pendidikan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26DA0D-8876-4D2A-8A24-728A924E06E1}"/>
              </a:ext>
            </a:extLst>
          </p:cNvPr>
          <p:cNvSpPr txBox="1"/>
          <p:nvPr/>
        </p:nvSpPr>
        <p:spPr>
          <a:xfrm>
            <a:off x="2764105" y="5075607"/>
            <a:ext cx="4292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By www.PowerPointHub.com</a:t>
            </a:r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sesi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5141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51414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3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sesi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51414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51414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E6AD1-1970-401E-A1F8-80C52D3ADBD8}"/>
              </a:ext>
            </a:extLst>
          </p:cNvPr>
          <p:cNvSpPr txBox="1"/>
          <p:nvPr/>
        </p:nvSpPr>
        <p:spPr>
          <a:xfrm>
            <a:off x="685800" y="622300"/>
            <a:ext cx="6057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solidFill>
                  <a:schemeClr val="bg1"/>
                </a:solidFill>
                <a:latin typeface="+mj-lt"/>
              </a:rPr>
              <a:t>Kelompok</a:t>
            </a:r>
            <a:r>
              <a:rPr lang="en-US" sz="7200" dirty="0" smtClean="0">
                <a:solidFill>
                  <a:schemeClr val="bg1"/>
                </a:solidFill>
                <a:latin typeface="+mj-lt"/>
              </a:rPr>
              <a:t> 9</a:t>
            </a:r>
            <a:endParaRPr lang="en-US" sz="7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DC79893-9257-48EB-A171-D93D8047E3E0}"/>
              </a:ext>
            </a:extLst>
          </p:cNvPr>
          <p:cNvSpPr/>
          <p:nvPr/>
        </p:nvSpPr>
        <p:spPr>
          <a:xfrm>
            <a:off x="1968499" y="2126441"/>
            <a:ext cx="1035050" cy="1035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E0A0C8-DF09-439F-A17A-64151B4F50FE}"/>
              </a:ext>
            </a:extLst>
          </p:cNvPr>
          <p:cNvSpPr/>
          <p:nvPr/>
        </p:nvSpPr>
        <p:spPr>
          <a:xfrm>
            <a:off x="3092450" y="3530421"/>
            <a:ext cx="1035050" cy="1035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346EA2-4E5D-47EA-9096-BF2FF32C2BE3}"/>
              </a:ext>
            </a:extLst>
          </p:cNvPr>
          <p:cNvSpPr/>
          <p:nvPr/>
        </p:nvSpPr>
        <p:spPr>
          <a:xfrm>
            <a:off x="1968499" y="4901842"/>
            <a:ext cx="1035050" cy="1035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110BAD-6AC3-41F8-BB16-F5437C839753}"/>
              </a:ext>
            </a:extLst>
          </p:cNvPr>
          <p:cNvSpPr txBox="1"/>
          <p:nvPr/>
        </p:nvSpPr>
        <p:spPr>
          <a:xfrm>
            <a:off x="2037828" y="2238161"/>
            <a:ext cx="1139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</a:rPr>
              <a:t>0</a:t>
            </a:r>
            <a:r>
              <a:rPr lang="en-US" sz="5400" dirty="0" smtClean="0">
                <a:solidFill>
                  <a:schemeClr val="accent1"/>
                </a:solidFill>
              </a:rPr>
              <a:t>1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1C98E1-47DD-472C-A092-A632BECCC4D8}"/>
              </a:ext>
            </a:extLst>
          </p:cNvPr>
          <p:cNvSpPr txBox="1"/>
          <p:nvPr/>
        </p:nvSpPr>
        <p:spPr>
          <a:xfrm>
            <a:off x="3108325" y="3642141"/>
            <a:ext cx="1212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47EA00-720E-4462-A74D-ABF1F8E25A90}"/>
              </a:ext>
            </a:extLst>
          </p:cNvPr>
          <p:cNvSpPr txBox="1"/>
          <p:nvPr/>
        </p:nvSpPr>
        <p:spPr>
          <a:xfrm>
            <a:off x="1949541" y="5013562"/>
            <a:ext cx="1212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47442F-FE36-41CC-97F5-27943419652E}"/>
              </a:ext>
            </a:extLst>
          </p:cNvPr>
          <p:cNvSpPr txBox="1"/>
          <p:nvPr/>
        </p:nvSpPr>
        <p:spPr>
          <a:xfrm>
            <a:off x="3313566" y="2249953"/>
            <a:ext cx="5576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RR. </a:t>
            </a:r>
            <a:r>
              <a:rPr lang="en-US" sz="3200" dirty="0" err="1" smtClean="0">
                <a:solidFill>
                  <a:schemeClr val="bg1"/>
                </a:solidFill>
              </a:rPr>
              <a:t>Nabiilah</a:t>
            </a:r>
            <a:r>
              <a:rPr lang="en-US" sz="3200" dirty="0" smtClean="0">
                <a:solidFill>
                  <a:schemeClr val="bg1"/>
                </a:solidFill>
              </a:rPr>
              <a:t> Elaine 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201910360311177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F0EB60-9517-4490-84B3-5E0D5280DAC2}"/>
              </a:ext>
            </a:extLst>
          </p:cNvPr>
          <p:cNvSpPr txBox="1"/>
          <p:nvPr/>
        </p:nvSpPr>
        <p:spPr>
          <a:xfrm>
            <a:off x="4495800" y="3631494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Sandya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Gandes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Palupi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201910360311173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72C71-15AB-43A2-ADE6-2B277699569C}"/>
              </a:ext>
            </a:extLst>
          </p:cNvPr>
          <p:cNvSpPr txBox="1"/>
          <p:nvPr/>
        </p:nvSpPr>
        <p:spPr>
          <a:xfrm>
            <a:off x="3313566" y="5013035"/>
            <a:ext cx="5830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Thoriq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Ridhoni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Zaindri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201910360311192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CC87161-27B9-44AE-8DBB-1A928B4D4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2528" y="6449552"/>
            <a:ext cx="1043812" cy="40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 descr="Black And White Photo Of Clocks">
            <a:extLst>
              <a:ext uri="{FF2B5EF4-FFF2-40B4-BE49-F238E27FC236}">
                <a16:creationId xmlns:a16="http://schemas.microsoft.com/office/drawing/2014/main" id="{E2448682-7A6D-4336-B864-F6DB553E71EE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43" r="22043"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AB22FE-6181-4885-AB7A-CCE241FCE09A}"/>
              </a:ext>
            </a:extLst>
          </p:cNvPr>
          <p:cNvSpPr txBox="1"/>
          <p:nvPr/>
        </p:nvSpPr>
        <p:spPr>
          <a:xfrm rot="16200000">
            <a:off x="10418406" y="1500029"/>
            <a:ext cx="1924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01 </a:t>
            </a:r>
            <a:r>
              <a:rPr lang="en-US" sz="1400" dirty="0"/>
              <a:t>TITLE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89CB1C-6A44-4291-9C34-676E36223381}"/>
              </a:ext>
            </a:extLst>
          </p:cNvPr>
          <p:cNvSpPr/>
          <p:nvPr/>
        </p:nvSpPr>
        <p:spPr>
          <a:xfrm>
            <a:off x="17493" y="3344694"/>
            <a:ext cx="4164789" cy="22098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8EC8F1-384E-43CE-8DF4-37AC032C492A}"/>
              </a:ext>
            </a:extLst>
          </p:cNvPr>
          <p:cNvSpPr/>
          <p:nvPr/>
        </p:nvSpPr>
        <p:spPr>
          <a:xfrm>
            <a:off x="168110" y="4095651"/>
            <a:ext cx="3863554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PENDAHULUAN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8" name="Graphic 7" descr="Heart">
            <a:extLst>
              <a:ext uri="{FF2B5EF4-FFF2-40B4-BE49-F238E27FC236}">
                <a16:creationId xmlns:a16="http://schemas.microsoft.com/office/drawing/2014/main" id="{EB979D48-6241-48F2-B58A-694F894696A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82282" y="1300955"/>
            <a:ext cx="705924" cy="70592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C0ACC73-AD89-4680-BBE0-39F1AFB08BD6}"/>
              </a:ext>
            </a:extLst>
          </p:cNvPr>
          <p:cNvSpPr/>
          <p:nvPr/>
        </p:nvSpPr>
        <p:spPr>
          <a:xfrm>
            <a:off x="4840928" y="643039"/>
            <a:ext cx="60827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/>
              <a:t>Islam di Indonesia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tersebar</a:t>
            </a:r>
            <a:r>
              <a:rPr lang="en-US" sz="2000" dirty="0"/>
              <a:t> </a:t>
            </a:r>
            <a:r>
              <a:rPr lang="en-US" sz="2000" dirty="0" err="1"/>
              <a:t>luas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pondok</a:t>
            </a:r>
            <a:r>
              <a:rPr lang="en-US" sz="2000" dirty="0"/>
              <a:t> </a:t>
            </a:r>
            <a:r>
              <a:rPr lang="en-US" sz="2000" dirty="0" err="1"/>
              <a:t>pesantren</a:t>
            </a:r>
            <a:r>
              <a:rPr lang="en-US" sz="2000" dirty="0"/>
              <a:t> </a:t>
            </a:r>
            <a:r>
              <a:rPr lang="en-US" sz="2000" dirty="0" err="1"/>
              <a:t>semenjak</a:t>
            </a:r>
            <a:r>
              <a:rPr lang="en-US" sz="2000" dirty="0"/>
              <a:t> </a:t>
            </a:r>
            <a:r>
              <a:rPr lang="en-US" sz="2000" dirty="0" err="1"/>
              <a:t>kedatangan</a:t>
            </a:r>
            <a:r>
              <a:rPr lang="en-US" sz="2000" dirty="0"/>
              <a:t> </a:t>
            </a:r>
            <a:r>
              <a:rPr lang="en-US" sz="2000" dirty="0" err="1"/>
              <a:t>kolonial</a:t>
            </a:r>
            <a:r>
              <a:rPr lang="en-US" sz="2000" dirty="0"/>
              <a:t> </a:t>
            </a:r>
            <a:r>
              <a:rPr lang="en-US" sz="2000" dirty="0" err="1" smtClean="0"/>
              <a:t>Belanda</a:t>
            </a:r>
            <a:r>
              <a:rPr lang="en-US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ialah</a:t>
            </a:r>
            <a:r>
              <a:rPr lang="en-US" sz="2000" dirty="0"/>
              <a:t> </a:t>
            </a:r>
            <a:r>
              <a:rPr lang="en-US" sz="2000" dirty="0" err="1"/>
              <a:t>bandongan</a:t>
            </a:r>
            <a:r>
              <a:rPr lang="en-US" sz="2000" dirty="0"/>
              <a:t>, </a:t>
            </a:r>
            <a:r>
              <a:rPr lang="en-US" sz="2000" dirty="0" err="1"/>
              <a:t>sorongan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wetonan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musholla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masjid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penjajahan</a:t>
            </a:r>
            <a:r>
              <a:rPr lang="en-US" sz="2000" dirty="0"/>
              <a:t> </a:t>
            </a:r>
            <a:r>
              <a:rPr lang="en-US" sz="2000" dirty="0" err="1"/>
              <a:t>kolonialisme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di </a:t>
            </a:r>
            <a:r>
              <a:rPr lang="en-US" sz="2000" dirty="0" err="1"/>
              <a:t>pondok</a:t>
            </a:r>
            <a:r>
              <a:rPr lang="en-US" sz="2000" dirty="0"/>
              <a:t> </a:t>
            </a:r>
            <a:r>
              <a:rPr lang="en-US" sz="2000" dirty="0" err="1"/>
              <a:t>pesantren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mengenal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ujian</a:t>
            </a:r>
            <a:endParaRPr lang="en-US" sz="2000" dirty="0" smtClean="0"/>
          </a:p>
          <a:p>
            <a:pPr marL="342900" indent="-342900">
              <a:buAutoNum type="arabicPeriod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berfokus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hafalan</a:t>
            </a:r>
            <a:r>
              <a:rPr lang="en-US" sz="2000" dirty="0"/>
              <a:t> </a:t>
            </a:r>
            <a:r>
              <a:rPr lang="en-US" sz="2000" dirty="0" err="1"/>
              <a:t>teks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upaya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santri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 smtClean="0"/>
              <a:t>berdiskusi</a:t>
            </a:r>
            <a:endParaRPr lang="en-US" sz="2000" dirty="0" smtClean="0"/>
          </a:p>
          <a:p>
            <a:pPr marL="342900" indent="-342900">
              <a:buAutoNum type="arabicPeriod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berlangsung</a:t>
            </a:r>
            <a:r>
              <a:rPr lang="en-US" sz="2000" dirty="0"/>
              <a:t> di Indonesia </a:t>
            </a:r>
            <a:r>
              <a:rPr lang="en-US" sz="2000" dirty="0" err="1"/>
              <a:t>hingga</a:t>
            </a:r>
            <a:r>
              <a:rPr lang="en-US" sz="2000" dirty="0"/>
              <a:t>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abad</a:t>
            </a:r>
            <a:r>
              <a:rPr lang="en-US" sz="2000" dirty="0"/>
              <a:t> </a:t>
            </a:r>
            <a:r>
              <a:rPr lang="en-US" sz="2000" dirty="0" smtClean="0"/>
              <a:t>ke-206. Para </a:t>
            </a:r>
            <a:r>
              <a:rPr lang="en-US" sz="2000" dirty="0" err="1"/>
              <a:t>kolonial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merta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pribumi</a:t>
            </a:r>
            <a:r>
              <a:rPr lang="en-US" sz="2000" dirty="0"/>
              <a:t>. Para </a:t>
            </a:r>
            <a:r>
              <a:rPr lang="en-US" sz="2000" dirty="0" err="1"/>
              <a:t>penjajah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pribumi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pembantu</a:t>
            </a:r>
            <a:r>
              <a:rPr lang="en-US" sz="2000" dirty="0"/>
              <a:t> di </a:t>
            </a:r>
            <a:r>
              <a:rPr lang="en-US" sz="2000" dirty="0" err="1"/>
              <a:t>kantor</a:t>
            </a:r>
            <a:r>
              <a:rPr lang="en-US" sz="2000" dirty="0"/>
              <a:t>.</a:t>
            </a:r>
            <a:endParaRPr lang="en-US" sz="2000" dirty="0"/>
          </a:p>
        </p:txBody>
      </p:sp>
      <p:pic>
        <p:nvPicPr>
          <p:cNvPr id="12" name="Graphic 11" descr="Puzzle">
            <a:extLst>
              <a:ext uri="{FF2B5EF4-FFF2-40B4-BE49-F238E27FC236}">
                <a16:creationId xmlns:a16="http://schemas.microsoft.com/office/drawing/2014/main" id="{948FB4C7-1961-46D1-9C57-B7CF445DE44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71773" y="3108995"/>
            <a:ext cx="640009" cy="640009"/>
          </a:xfrm>
          <a:prstGeom prst="rect">
            <a:avLst/>
          </a:prstGeom>
        </p:spPr>
      </p:pic>
      <p:pic>
        <p:nvPicPr>
          <p:cNvPr id="14" name="Graphic 13" descr="City">
            <a:extLst>
              <a:ext uri="{FF2B5EF4-FFF2-40B4-BE49-F238E27FC236}">
                <a16:creationId xmlns:a16="http://schemas.microsoft.com/office/drawing/2014/main" id="{8A52DD4B-6B31-40B4-AC72-6B20CE80F0D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21936" y="5035567"/>
            <a:ext cx="618992" cy="61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8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6F12BF-C7A1-4F4E-A950-26C1612491D0}"/>
              </a:ext>
            </a:extLst>
          </p:cNvPr>
          <p:cNvSpPr/>
          <p:nvPr/>
        </p:nvSpPr>
        <p:spPr>
          <a:xfrm>
            <a:off x="1718273" y="1302005"/>
            <a:ext cx="64128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Trandisionalisme</a:t>
            </a:r>
            <a:endParaRPr lang="en-US" dirty="0" smtClean="0"/>
          </a:p>
          <a:p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pengukuhan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khasanah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iktijad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pembaruan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agama.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mempersulit</a:t>
            </a:r>
            <a:r>
              <a:rPr lang="en-US" dirty="0" smtClean="0"/>
              <a:t> </a:t>
            </a:r>
            <a:r>
              <a:rPr lang="en-US" dirty="0" err="1" smtClean="0"/>
              <a:t>pembaharuan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F2AB18-4B78-492E-A27E-3CE021572C29}"/>
              </a:ext>
            </a:extLst>
          </p:cNvPr>
          <p:cNvSpPr/>
          <p:nvPr/>
        </p:nvSpPr>
        <p:spPr>
          <a:xfrm>
            <a:off x="5428287" y="3101430"/>
            <a:ext cx="6332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Sinkretisme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percampuran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setempat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proses </a:t>
            </a:r>
            <a:r>
              <a:rPr lang="en-US" dirty="0" err="1" smtClean="0"/>
              <a:t>percampuran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percampuran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di </a:t>
            </a:r>
            <a:r>
              <a:rPr lang="en-US" dirty="0" err="1" smtClean="0"/>
              <a:t>hindari</a:t>
            </a:r>
            <a:r>
              <a:rPr lang="en-US" dirty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terkadang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dicampuradukan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3A4304-80F0-46B1-8B87-8143DB9DBFF7}"/>
              </a:ext>
            </a:extLst>
          </p:cNvPr>
          <p:cNvSpPr/>
          <p:nvPr/>
        </p:nvSpPr>
        <p:spPr>
          <a:xfrm>
            <a:off x="1718273" y="4855756"/>
            <a:ext cx="66520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endParaRPr lang="en-US" dirty="0" smtClean="0"/>
          </a:p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, 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, </a:t>
            </a:r>
            <a:r>
              <a:rPr lang="en-US" dirty="0" err="1" smtClean="0"/>
              <a:t>Fisika</a:t>
            </a:r>
            <a:r>
              <a:rPr lang="en-US" dirty="0" smtClean="0"/>
              <a:t>, </a:t>
            </a:r>
            <a:r>
              <a:rPr lang="en-US" dirty="0" err="1" smtClean="0"/>
              <a:t>Biologi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zaman</a:t>
            </a:r>
          </a:p>
        </p:txBody>
      </p:sp>
      <p:pic>
        <p:nvPicPr>
          <p:cNvPr id="13" name="Graphic 12" descr="Flower without stem">
            <a:extLst>
              <a:ext uri="{FF2B5EF4-FFF2-40B4-BE49-F238E27FC236}">
                <a16:creationId xmlns:a16="http://schemas.microsoft.com/office/drawing/2014/main" id="{66C7B3C4-592A-4D84-8E74-2431BF4AC69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949" y="5115966"/>
            <a:ext cx="684908" cy="684908"/>
          </a:xfrm>
          <a:prstGeom prst="rect">
            <a:avLst/>
          </a:prstGeom>
          <a:ln>
            <a:noFill/>
          </a:ln>
        </p:spPr>
      </p:pic>
      <p:pic>
        <p:nvPicPr>
          <p:cNvPr id="14" name="Graphic 13" descr="Heart">
            <a:extLst>
              <a:ext uri="{FF2B5EF4-FFF2-40B4-BE49-F238E27FC236}">
                <a16:creationId xmlns:a16="http://schemas.microsoft.com/office/drawing/2014/main" id="{A5240897-556C-41A2-ACE5-A016EBBF7CA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3539" y="1758597"/>
            <a:ext cx="705924" cy="705924"/>
          </a:xfrm>
          <a:prstGeom prst="rect">
            <a:avLst/>
          </a:prstGeom>
        </p:spPr>
      </p:pic>
      <p:pic>
        <p:nvPicPr>
          <p:cNvPr id="15" name="Graphic 14" descr="Puzzle">
            <a:extLst>
              <a:ext uri="{FF2B5EF4-FFF2-40B4-BE49-F238E27FC236}">
                <a16:creationId xmlns:a16="http://schemas.microsoft.com/office/drawing/2014/main" id="{C1105C6F-F7FF-4F05-8D57-58E5B02DCFC0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04694" y="3540712"/>
            <a:ext cx="640009" cy="64000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7AECD4A-A14E-476D-9112-09949542D67E}"/>
              </a:ext>
            </a:extLst>
          </p:cNvPr>
          <p:cNvSpPr txBox="1"/>
          <p:nvPr/>
        </p:nvSpPr>
        <p:spPr>
          <a:xfrm>
            <a:off x="443539" y="302799"/>
            <a:ext cx="116646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FAKTOR GERAKAN PENDIDIKAN MUHAMMDIYAH</a:t>
            </a:r>
            <a:endParaRPr lang="en-US" sz="2800" dirty="0"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err="1" smtClean="0"/>
              <a:t>Faktor</a:t>
            </a:r>
            <a:r>
              <a:rPr lang="en-US" sz="3600" dirty="0" smtClean="0"/>
              <a:t> Internal</a:t>
            </a:r>
          </a:p>
        </p:txBody>
      </p:sp>
    </p:spTree>
    <p:extLst>
      <p:ext uri="{BB962C8B-B14F-4D97-AF65-F5344CB8AC3E}">
        <p14:creationId xmlns:p14="http://schemas.microsoft.com/office/powerpoint/2010/main" val="28766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6F12BF-C7A1-4F4E-A950-26C1612491D0}"/>
              </a:ext>
            </a:extLst>
          </p:cNvPr>
          <p:cNvSpPr/>
          <p:nvPr/>
        </p:nvSpPr>
        <p:spPr>
          <a:xfrm>
            <a:off x="1718273" y="1302005"/>
            <a:ext cx="64128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Kristenisasi</a:t>
            </a:r>
            <a:endParaRPr lang="en-US" dirty="0" smtClean="0"/>
          </a:p>
          <a:p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terprogres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agama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kritianisasi</a:t>
            </a:r>
            <a:r>
              <a:rPr lang="en-US" dirty="0" smtClean="0"/>
              <a:t> di Indonesia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/>
              <a:t> </a:t>
            </a:r>
            <a:r>
              <a:rPr lang="en-US" dirty="0" err="1" smtClean="0"/>
              <a:t>kolonial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KH.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membentengi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permurtatan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F2AB18-4B78-492E-A27E-3CE021572C29}"/>
              </a:ext>
            </a:extLst>
          </p:cNvPr>
          <p:cNvSpPr/>
          <p:nvPr/>
        </p:nvSpPr>
        <p:spPr>
          <a:xfrm>
            <a:off x="5290457" y="3101430"/>
            <a:ext cx="70670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Kolonialisme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endParaRPr lang="en-US" dirty="0" smtClean="0"/>
          </a:p>
          <a:p>
            <a:r>
              <a:rPr lang="en-US" dirty="0" err="1" smtClean="0"/>
              <a:t>Penjajahan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agama di Indonesia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factor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. </a:t>
            </a:r>
            <a:r>
              <a:rPr lang="en-US" dirty="0" err="1" smtClean="0"/>
              <a:t>Membuat</a:t>
            </a:r>
            <a:r>
              <a:rPr lang="en-US" dirty="0" smtClean="0"/>
              <a:t> KH.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perlawnan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penjajah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3A4304-80F0-46B1-8B87-8143DB9DBFF7}"/>
              </a:ext>
            </a:extLst>
          </p:cNvPr>
          <p:cNvSpPr/>
          <p:nvPr/>
        </p:nvSpPr>
        <p:spPr>
          <a:xfrm>
            <a:off x="1718273" y="4855756"/>
            <a:ext cx="6955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Pembaharuan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Tengah</a:t>
            </a:r>
          </a:p>
          <a:p>
            <a:r>
              <a:rPr lang="en-US" dirty="0" err="1" smtClean="0"/>
              <a:t>Ibnu</a:t>
            </a:r>
            <a:r>
              <a:rPr lang="en-US" dirty="0" smtClean="0"/>
              <a:t> </a:t>
            </a:r>
            <a:r>
              <a:rPr lang="en-US" dirty="0" err="1" smtClean="0"/>
              <a:t>Taymiyah</a:t>
            </a:r>
            <a:r>
              <a:rPr lang="en-US" dirty="0" smtClean="0"/>
              <a:t>, </a:t>
            </a:r>
            <a:r>
              <a:rPr lang="en-US" dirty="0" err="1" smtClean="0"/>
              <a:t>Ibnu</a:t>
            </a:r>
            <a:r>
              <a:rPr lang="en-US" dirty="0" smtClean="0"/>
              <a:t> </a:t>
            </a:r>
            <a:r>
              <a:rPr lang="en-US" dirty="0" err="1" smtClean="0"/>
              <a:t>Qayyim</a:t>
            </a:r>
            <a:r>
              <a:rPr lang="en-US" dirty="0" smtClean="0"/>
              <a:t>, Muhammad bin Abdul </a:t>
            </a:r>
            <a:r>
              <a:rPr lang="en-US" dirty="0" err="1" smtClean="0"/>
              <a:t>Wahhad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yang </a:t>
            </a:r>
            <a:r>
              <a:rPr lang="en-US" dirty="0" err="1" smtClean="0"/>
              <a:t>mempelopori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pembaharuan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Indonesia yang </a:t>
            </a:r>
            <a:r>
              <a:rPr lang="en-US" dirty="0" err="1" smtClean="0"/>
              <a:t>membuat</a:t>
            </a:r>
            <a:r>
              <a:rPr lang="en-US" dirty="0" smtClean="0"/>
              <a:t> KH.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merealisasikan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pembaharuan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 yang </a:t>
            </a:r>
            <a:r>
              <a:rPr lang="en-US" dirty="0" err="1" smtClean="0"/>
              <a:t>riil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terlembaga</a:t>
            </a:r>
            <a:r>
              <a:rPr lang="en-US" dirty="0" smtClean="0"/>
              <a:t> </a:t>
            </a:r>
          </a:p>
        </p:txBody>
      </p:sp>
      <p:pic>
        <p:nvPicPr>
          <p:cNvPr id="13" name="Graphic 12" descr="Flower without stem">
            <a:extLst>
              <a:ext uri="{FF2B5EF4-FFF2-40B4-BE49-F238E27FC236}">
                <a16:creationId xmlns:a16="http://schemas.microsoft.com/office/drawing/2014/main" id="{66C7B3C4-592A-4D84-8E74-2431BF4AC69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949" y="5115966"/>
            <a:ext cx="684908" cy="684908"/>
          </a:xfrm>
          <a:prstGeom prst="rect">
            <a:avLst/>
          </a:prstGeom>
          <a:ln>
            <a:noFill/>
          </a:ln>
        </p:spPr>
      </p:pic>
      <p:pic>
        <p:nvPicPr>
          <p:cNvPr id="14" name="Graphic 13" descr="Heart">
            <a:extLst>
              <a:ext uri="{FF2B5EF4-FFF2-40B4-BE49-F238E27FC236}">
                <a16:creationId xmlns:a16="http://schemas.microsoft.com/office/drawing/2014/main" id="{A5240897-556C-41A2-ACE5-A016EBBF7CA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3539" y="1758597"/>
            <a:ext cx="705924" cy="705924"/>
          </a:xfrm>
          <a:prstGeom prst="rect">
            <a:avLst/>
          </a:prstGeom>
        </p:spPr>
      </p:pic>
      <p:pic>
        <p:nvPicPr>
          <p:cNvPr id="15" name="Graphic 14" descr="Puzzle">
            <a:extLst>
              <a:ext uri="{FF2B5EF4-FFF2-40B4-BE49-F238E27FC236}">
                <a16:creationId xmlns:a16="http://schemas.microsoft.com/office/drawing/2014/main" id="{C1105C6F-F7FF-4F05-8D57-58E5B02DCFC0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60128" y="3520089"/>
            <a:ext cx="640009" cy="64000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7AECD4A-A14E-476D-9112-09949542D67E}"/>
              </a:ext>
            </a:extLst>
          </p:cNvPr>
          <p:cNvSpPr txBox="1"/>
          <p:nvPr/>
        </p:nvSpPr>
        <p:spPr>
          <a:xfrm>
            <a:off x="365949" y="665617"/>
            <a:ext cx="5790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err="1" smtClean="0"/>
              <a:t>Faktor</a:t>
            </a:r>
            <a:r>
              <a:rPr lang="en-US" sz="3600" dirty="0" smtClean="0"/>
              <a:t> </a:t>
            </a:r>
            <a:r>
              <a:rPr lang="en-US" sz="3600" dirty="0" err="1" smtClean="0"/>
              <a:t>Eksternal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34890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7961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/>
              <a:t>Cita-Cita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Muhammadiyah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2" y="1422400"/>
            <a:ext cx="6531429" cy="543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mempu</a:t>
            </a:r>
            <a:r>
              <a:rPr lang="en-US" dirty="0"/>
              <a:t> </a:t>
            </a:r>
            <a:r>
              <a:rPr lang="en-US" dirty="0" err="1"/>
              <a:t>mendirikan</a:t>
            </a:r>
            <a:r>
              <a:rPr lang="en-US" dirty="0"/>
              <a:t> “</a:t>
            </a:r>
            <a:r>
              <a:rPr lang="en-US" dirty="0" err="1"/>
              <a:t>Ulama</a:t>
            </a:r>
            <a:r>
              <a:rPr lang="en-US" dirty="0"/>
              <a:t> </a:t>
            </a:r>
            <a:r>
              <a:rPr lang="en-US" dirty="0" err="1"/>
              <a:t>Intelek</a:t>
            </a:r>
            <a:r>
              <a:rPr lang="en-US" dirty="0"/>
              <a:t>”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muslim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keteguuhan</a:t>
            </a:r>
            <a:r>
              <a:rPr lang="en-US" dirty="0"/>
              <a:t> </a:t>
            </a:r>
            <a:r>
              <a:rPr lang="en-US" dirty="0" err="1"/>
              <a:t>iman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,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jasmanis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rohani</a:t>
            </a:r>
            <a:r>
              <a:rPr lang="en-US" dirty="0" smtClean="0"/>
              <a:t>. KH.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pondok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yang </a:t>
            </a:r>
            <a:r>
              <a:rPr lang="en-US" dirty="0" err="1" smtClean="0"/>
              <a:t>berbaik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Ada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Mualliman</a:t>
            </a:r>
            <a:r>
              <a:rPr lang="en-US" dirty="0" smtClean="0"/>
              <a:t> </a:t>
            </a:r>
            <a:r>
              <a:rPr lang="en-US" dirty="0" err="1" smtClean="0"/>
              <a:t>Mualimay</a:t>
            </a:r>
            <a:r>
              <a:rPr lang="en-US" dirty="0" smtClean="0"/>
              <a:t> Yogyakarta (</a:t>
            </a:r>
            <a:r>
              <a:rPr lang="en-US" dirty="0" err="1" smtClean="0"/>
              <a:t>pondok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r>
              <a:rPr lang="en-US" dirty="0" smtClean="0"/>
              <a:t>)]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Tipe</a:t>
            </a:r>
            <a:r>
              <a:rPr lang="en-US" dirty="0" smtClean="0"/>
              <a:t> Madrasah </a:t>
            </a:r>
            <a:r>
              <a:rPr lang="en-US" dirty="0" err="1" smtClean="0"/>
              <a:t>Depag</a:t>
            </a:r>
            <a:r>
              <a:rPr lang="en-US" dirty="0" smtClean="0"/>
              <a:t>: </a:t>
            </a:r>
            <a:r>
              <a:rPr lang="en-US" dirty="0" err="1" smtClean="0"/>
              <a:t>Ibtidaiyah</a:t>
            </a:r>
            <a:r>
              <a:rPr lang="en-US" dirty="0" smtClean="0"/>
              <a:t>, </a:t>
            </a:r>
            <a:r>
              <a:rPr lang="en-US" dirty="0" err="1" smtClean="0"/>
              <a:t>Tsanawiyah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Aliyah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Diknas</a:t>
            </a:r>
            <a:r>
              <a:rPr lang="en-US" dirty="0" smtClean="0"/>
              <a:t>: TK, SD, SMP, SMA, </a:t>
            </a:r>
            <a:r>
              <a:rPr lang="en-US" dirty="0" err="1" smtClean="0"/>
              <a:t>Universitas</a:t>
            </a:r>
            <a:r>
              <a:rPr lang="en-US" dirty="0" smtClean="0"/>
              <a:t>, </a:t>
            </a:r>
            <a:r>
              <a:rPr lang="en-US" dirty="0" err="1" smtClean="0"/>
              <a:t>Politeknik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Madyasah</a:t>
            </a:r>
            <a:r>
              <a:rPr lang="en-US" dirty="0" smtClean="0"/>
              <a:t> </a:t>
            </a:r>
            <a:r>
              <a:rPr lang="en-US" dirty="0" err="1" smtClean="0"/>
              <a:t>diniyah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30143" y="1422400"/>
            <a:ext cx="4844143" cy="500742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Tujuan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pendidikan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Muhammadiyah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Memiliki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jiwa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tauhid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murni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Melakukan</a:t>
            </a:r>
            <a:r>
              <a:rPr lang="en-US" sz="2400" dirty="0" smtClean="0">
                <a:solidFill>
                  <a:schemeClr val="tx1"/>
                </a:solidFill>
              </a:rPr>
              <a:t> Ibadan </a:t>
            </a:r>
            <a:r>
              <a:rPr lang="en-US" sz="2400" dirty="0" err="1" smtClean="0">
                <a:solidFill>
                  <a:schemeClr val="tx1"/>
                </a:solidFill>
              </a:rPr>
              <a:t>hanya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Allah SWT.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Berbakti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</a:rPr>
              <a:t> orang </a:t>
            </a:r>
            <a:r>
              <a:rPr lang="en-US" sz="2400" dirty="0" err="1" smtClean="0">
                <a:solidFill>
                  <a:schemeClr val="tx1"/>
                </a:solidFill>
              </a:rPr>
              <a:t>tua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serta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bersikap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kerabat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Memiliki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akhlak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mulia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Berpengetahuan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luas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Berguna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masyarakat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bangsa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agama</a:t>
            </a:r>
          </a:p>
        </p:txBody>
      </p:sp>
    </p:spTree>
    <p:extLst>
      <p:ext uri="{BB962C8B-B14F-4D97-AF65-F5344CB8AC3E}">
        <p14:creationId xmlns:p14="http://schemas.microsoft.com/office/powerpoint/2010/main" val="22860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A66D07-400B-4304-9EBB-AEB231C855A6}"/>
              </a:ext>
            </a:extLst>
          </p:cNvPr>
          <p:cNvSpPr/>
          <p:nvPr/>
        </p:nvSpPr>
        <p:spPr>
          <a:xfrm>
            <a:off x="1061031" y="1525949"/>
            <a:ext cx="1095679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chemeClr val="tx2"/>
                </a:solidFill>
              </a:rPr>
              <a:t>Muhammadiyah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merupakan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gerakan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islam</a:t>
            </a:r>
            <a:r>
              <a:rPr lang="en-US" sz="2000" dirty="0">
                <a:solidFill>
                  <a:schemeClr val="tx2"/>
                </a:solidFill>
              </a:rPr>
              <a:t> yang </a:t>
            </a:r>
            <a:r>
              <a:rPr lang="en-US" sz="2000" dirty="0" err="1">
                <a:solidFill>
                  <a:schemeClr val="tx2"/>
                </a:solidFill>
              </a:rPr>
              <a:t>melopori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pendidikan</a:t>
            </a:r>
            <a:r>
              <a:rPr lang="en-US" sz="2000" dirty="0">
                <a:solidFill>
                  <a:schemeClr val="tx2"/>
                </a:solidFill>
              </a:rPr>
              <a:t> Islam yang </a:t>
            </a:r>
            <a:r>
              <a:rPr lang="en-US" sz="2000" dirty="0" smtClean="0">
                <a:solidFill>
                  <a:schemeClr val="tx2"/>
                </a:solidFill>
              </a:rPr>
              <a:t>modern </a:t>
            </a:r>
            <a:r>
              <a:rPr lang="en-US" sz="2000" dirty="0" err="1" smtClean="0">
                <a:solidFill>
                  <a:schemeClr val="tx2"/>
                </a:solidFill>
              </a:rPr>
              <a:t>dan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sejak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awal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berdirinya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Muahmmadiyah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ingin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memperbaiki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kualitas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 di Indonesia </a:t>
            </a:r>
            <a:r>
              <a:rPr lang="en-US" sz="2000" dirty="0" err="1" smtClean="0">
                <a:solidFill>
                  <a:schemeClr val="tx2"/>
                </a:solidFill>
              </a:rPr>
              <a:t>dengan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memasukan</a:t>
            </a:r>
            <a:r>
              <a:rPr lang="en-US" sz="2000" dirty="0" smtClean="0">
                <a:solidFill>
                  <a:schemeClr val="tx2"/>
                </a:solidFill>
              </a:rPr>
              <a:t> agama </a:t>
            </a:r>
            <a:r>
              <a:rPr lang="en-US" sz="2000" dirty="0" err="1" smtClean="0">
                <a:solidFill>
                  <a:schemeClr val="tx2"/>
                </a:solidFill>
              </a:rPr>
              <a:t>islam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saat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Muhammadiyah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berkembang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pesat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memiliki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beberapa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tantangan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seperti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</a:rPr>
              <a:t>dikritik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bersaing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dengan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lainnya</a:t>
            </a:r>
            <a:r>
              <a:rPr lang="en-US" sz="2000" dirty="0" smtClean="0">
                <a:solidFill>
                  <a:schemeClr val="tx2"/>
                </a:solidFill>
              </a:rPr>
              <a:t> yang </a:t>
            </a:r>
            <a:r>
              <a:rPr lang="en-US" sz="2000" dirty="0" err="1" smtClean="0">
                <a:solidFill>
                  <a:schemeClr val="tx2"/>
                </a:solidFill>
              </a:rPr>
              <a:t>lebih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unggul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</a:rPr>
              <a:t>masalah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kualitas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masalah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ilmu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pengetahuan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teknologi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informasi</a:t>
            </a:r>
            <a:r>
              <a:rPr lang="en-US" sz="2000" dirty="0" smtClean="0">
                <a:solidFill>
                  <a:schemeClr val="tx2"/>
                </a:solidFill>
              </a:rPr>
              <a:t> yang </a:t>
            </a:r>
            <a:r>
              <a:rPr lang="en-US" sz="2000" dirty="0" err="1" smtClean="0">
                <a:solidFill>
                  <a:schemeClr val="tx2"/>
                </a:solidFill>
              </a:rPr>
              <a:t>kurang</a:t>
            </a:r>
            <a:r>
              <a:rPr lang="en-US" sz="2000" dirty="0" smtClean="0">
                <a:solidFill>
                  <a:schemeClr val="tx2"/>
                </a:solidFill>
              </a:rPr>
              <a:t>,</a:t>
            </a: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</a:rPr>
              <a:t>Meningkatkan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mutu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 agar </a:t>
            </a:r>
            <a:r>
              <a:rPr lang="en-US" sz="2000" dirty="0" err="1" smtClean="0">
                <a:solidFill>
                  <a:schemeClr val="tx2"/>
                </a:solidFill>
              </a:rPr>
              <a:t>tidak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kalah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saing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</a:p>
          <a:p>
            <a:r>
              <a:rPr lang="en-US" sz="2000" dirty="0" err="1" smtClean="0">
                <a:solidFill>
                  <a:schemeClr val="tx2"/>
                </a:solidFill>
              </a:rPr>
              <a:t>Namun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Muhammadiyah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mempertahankan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 AIK </a:t>
            </a:r>
            <a:r>
              <a:rPr lang="en-US" sz="2000" dirty="0" err="1" smtClean="0">
                <a:solidFill>
                  <a:schemeClr val="tx2"/>
                </a:solidFill>
              </a:rPr>
              <a:t>atau</a:t>
            </a:r>
            <a:r>
              <a:rPr lang="en-US" sz="2000" dirty="0" smtClean="0">
                <a:solidFill>
                  <a:schemeClr val="tx2"/>
                </a:solidFill>
              </a:rPr>
              <a:t> Al-Islam </a:t>
            </a:r>
            <a:r>
              <a:rPr lang="en-US" sz="2000" dirty="0" err="1" smtClean="0">
                <a:solidFill>
                  <a:schemeClr val="tx2"/>
                </a:solidFill>
              </a:rPr>
              <a:t>Kemuhammadiyahan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dengan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beberapa</a:t>
            </a:r>
            <a:r>
              <a:rPr lang="en-US" sz="2000" dirty="0" smtClean="0">
                <a:solidFill>
                  <a:schemeClr val="tx2"/>
                </a:solidFill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</a:rPr>
              <a:t>alasan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seperti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</a:rPr>
              <a:t>Mempelajari</a:t>
            </a:r>
            <a:r>
              <a:rPr lang="en-US" sz="2000" dirty="0" smtClean="0">
                <a:solidFill>
                  <a:schemeClr val="tx2"/>
                </a:solidFill>
              </a:rPr>
              <a:t> AIK </a:t>
            </a:r>
            <a:r>
              <a:rPr lang="en-US" sz="2000" dirty="0" err="1" smtClean="0">
                <a:solidFill>
                  <a:schemeClr val="tx2"/>
                </a:solidFill>
              </a:rPr>
              <a:t>itu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sama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saja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mempelajari</a:t>
            </a:r>
            <a:r>
              <a:rPr lang="en-US" sz="2000" dirty="0" smtClean="0">
                <a:solidFill>
                  <a:schemeClr val="tx2"/>
                </a:solidFill>
              </a:rPr>
              <a:t> agama </a:t>
            </a:r>
            <a:r>
              <a:rPr lang="en-US" sz="2000" dirty="0" err="1" smtClean="0">
                <a:solidFill>
                  <a:schemeClr val="tx2"/>
                </a:solidFill>
              </a:rPr>
              <a:t>islam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dengan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pemikiran</a:t>
            </a:r>
            <a:r>
              <a:rPr lang="en-US" sz="2000" dirty="0" smtClean="0">
                <a:solidFill>
                  <a:schemeClr val="tx2"/>
                </a:solidFill>
              </a:rPr>
              <a:t> yang modern</a:t>
            </a: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</a:rPr>
              <a:t>Ajaran</a:t>
            </a:r>
            <a:r>
              <a:rPr lang="en-US" sz="2000" dirty="0" smtClean="0">
                <a:solidFill>
                  <a:schemeClr val="tx2"/>
                </a:solidFill>
              </a:rPr>
              <a:t> AIK </a:t>
            </a:r>
            <a:r>
              <a:rPr lang="en-US" sz="2000" dirty="0" err="1" smtClean="0">
                <a:solidFill>
                  <a:schemeClr val="tx2"/>
                </a:solidFill>
              </a:rPr>
              <a:t>diharapkan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dapat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digunakan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dan</a:t>
            </a:r>
            <a:r>
              <a:rPr lang="en-US" sz="2000" dirty="0" smtClean="0">
                <a:solidFill>
                  <a:schemeClr val="tx2"/>
                </a:solidFill>
              </a:rPr>
              <a:t> di </a:t>
            </a:r>
            <a:r>
              <a:rPr lang="en-US" sz="2000" dirty="0" err="1" smtClean="0">
                <a:solidFill>
                  <a:schemeClr val="tx2"/>
                </a:solidFill>
              </a:rPr>
              <a:t>praktekan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dalam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kehidupan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sehari-hari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</a:rPr>
              <a:t>Diperlukan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etik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peserta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didik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untuk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dalam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menempuh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pendidikan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9F1B94-3964-41FD-9684-5012DF856E66}"/>
              </a:ext>
            </a:extLst>
          </p:cNvPr>
          <p:cNvSpPr txBox="1"/>
          <p:nvPr/>
        </p:nvSpPr>
        <p:spPr>
          <a:xfrm>
            <a:off x="1985555" y="523162"/>
            <a:ext cx="9718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tx2"/>
                </a:solidFill>
              </a:rPr>
              <a:t>Pemikiran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dan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Praktis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pendidikan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Muhammadiyah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9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67521"/>
            <a:ext cx="9144000" cy="65184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1530635"/>
            <a:ext cx="8128000" cy="4070066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just"/>
            <a:r>
              <a:rPr lang="en-US" sz="1800" dirty="0" smtClean="0">
                <a:solidFill>
                  <a:schemeClr val="tx2"/>
                </a:solidFill>
              </a:rPr>
              <a:t>	</a:t>
            </a:r>
            <a:r>
              <a:rPr lang="en-US" sz="1800" dirty="0" err="1" smtClean="0">
                <a:solidFill>
                  <a:schemeClr val="tx2"/>
                </a:solidFill>
              </a:rPr>
              <a:t>Pendidikan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islam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sudah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ada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sejak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penjajahan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Belanda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dan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bercampur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dengan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pendidikan</a:t>
            </a:r>
            <a:r>
              <a:rPr lang="en-US" sz="1800" dirty="0" smtClean="0">
                <a:solidFill>
                  <a:schemeClr val="tx2"/>
                </a:solidFill>
              </a:rPr>
              <a:t> colonial </a:t>
            </a:r>
            <a:r>
              <a:rPr lang="en-US" sz="1800" dirty="0" err="1" smtClean="0">
                <a:solidFill>
                  <a:schemeClr val="tx2"/>
                </a:solidFill>
              </a:rPr>
              <a:t>Belanda</a:t>
            </a:r>
            <a:r>
              <a:rPr lang="en-US" sz="1800" dirty="0" smtClean="0">
                <a:solidFill>
                  <a:schemeClr val="tx2"/>
                </a:solidFill>
              </a:rPr>
              <a:t> yang </a:t>
            </a:r>
            <a:r>
              <a:rPr lang="en-US" sz="1800" dirty="0" err="1" smtClean="0">
                <a:solidFill>
                  <a:schemeClr val="tx2"/>
                </a:solidFill>
              </a:rPr>
              <a:t>sifatnya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tidak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sesuai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engan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pendidikan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islam</a:t>
            </a:r>
            <a:r>
              <a:rPr lang="en-US" sz="1800" dirty="0" smtClean="0">
                <a:solidFill>
                  <a:schemeClr val="tx2"/>
                </a:solidFill>
              </a:rPr>
              <a:t>. </a:t>
            </a:r>
            <a:r>
              <a:rPr lang="en-US" sz="1800" dirty="0" err="1" smtClean="0">
                <a:solidFill>
                  <a:schemeClr val="tx2"/>
                </a:solidFill>
              </a:rPr>
              <a:t>hal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ini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membuat</a:t>
            </a:r>
            <a:r>
              <a:rPr lang="en-US" sz="1800" dirty="0" smtClean="0">
                <a:solidFill>
                  <a:schemeClr val="tx2"/>
                </a:solidFill>
              </a:rPr>
              <a:t> KH. Ahmad </a:t>
            </a:r>
            <a:r>
              <a:rPr lang="en-US" sz="1800" dirty="0" err="1" smtClean="0">
                <a:solidFill>
                  <a:schemeClr val="tx2"/>
                </a:solidFill>
              </a:rPr>
              <a:t>Dahlan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dan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tokoh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Muhammadiyah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lainnya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melakukan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pembaharua</a:t>
            </a:r>
            <a:r>
              <a:rPr lang="en-US" sz="1800" dirty="0" smtClean="0">
                <a:solidFill>
                  <a:schemeClr val="tx2"/>
                </a:solidFill>
              </a:rPr>
              <a:t>, </a:t>
            </a:r>
            <a:r>
              <a:rPr lang="en-ID" sz="1800" dirty="0" err="1">
                <a:solidFill>
                  <a:schemeClr val="tx2"/>
                </a:solidFill>
              </a:rPr>
              <a:t>Membagi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pembaharuan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menjadi</a:t>
            </a:r>
            <a:r>
              <a:rPr lang="en-ID" sz="1800" dirty="0">
                <a:solidFill>
                  <a:schemeClr val="tx2"/>
                </a:solidFill>
              </a:rPr>
              <a:t> 2, </a:t>
            </a:r>
            <a:r>
              <a:rPr lang="en-ID" sz="1800" dirty="0" err="1">
                <a:solidFill>
                  <a:schemeClr val="tx2"/>
                </a:solidFill>
              </a:rPr>
              <a:t>yaitu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cita-cita</a:t>
            </a:r>
            <a:r>
              <a:rPr lang="en-ID" sz="1800" dirty="0">
                <a:solidFill>
                  <a:schemeClr val="tx2"/>
                </a:solidFill>
              </a:rPr>
              <a:t> yang </a:t>
            </a:r>
            <a:r>
              <a:rPr lang="en-ID" sz="1800" dirty="0" err="1">
                <a:solidFill>
                  <a:schemeClr val="tx2"/>
                </a:solidFill>
              </a:rPr>
              <a:t>memiliki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tujuan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untuk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menjadikan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 smtClean="0">
                <a:solidFill>
                  <a:schemeClr val="tx2"/>
                </a:solidFill>
              </a:rPr>
              <a:t>umath</a:t>
            </a:r>
            <a:r>
              <a:rPr lang="en-ID" sz="1800" dirty="0" smtClean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muslim</a:t>
            </a:r>
            <a:r>
              <a:rPr lang="en-ID" sz="1800" dirty="0">
                <a:solidFill>
                  <a:schemeClr val="tx2"/>
                </a:solidFill>
              </a:rPr>
              <a:t> yang </a:t>
            </a:r>
            <a:r>
              <a:rPr lang="en-ID" sz="1800" dirty="0" err="1">
                <a:solidFill>
                  <a:schemeClr val="tx2"/>
                </a:solidFill>
              </a:rPr>
              <a:t>sebanrnya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teknik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dalam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pendidikan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 smtClean="0">
                <a:solidFill>
                  <a:schemeClr val="tx2"/>
                </a:solidFill>
              </a:rPr>
              <a:t>Muhammadiyah</a:t>
            </a:r>
            <a:r>
              <a:rPr lang="en-ID" sz="1800" dirty="0" smtClean="0">
                <a:solidFill>
                  <a:schemeClr val="tx2"/>
                </a:solidFill>
              </a:rPr>
              <a:t>. </a:t>
            </a:r>
            <a:r>
              <a:rPr lang="en-ID" sz="1800" dirty="0" err="1">
                <a:solidFill>
                  <a:schemeClr val="tx2"/>
                </a:solidFill>
              </a:rPr>
              <a:t>Faktor</a:t>
            </a:r>
            <a:r>
              <a:rPr lang="en-ID" sz="1800" dirty="0">
                <a:solidFill>
                  <a:schemeClr val="tx2"/>
                </a:solidFill>
              </a:rPr>
              <a:t> yang </a:t>
            </a:r>
            <a:r>
              <a:rPr lang="en-ID" sz="1800" dirty="0" err="1">
                <a:solidFill>
                  <a:schemeClr val="tx2"/>
                </a:solidFill>
              </a:rPr>
              <a:t>melatarbelakangi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pendidikan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Muhammadiyah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ada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faktor</a:t>
            </a:r>
            <a:r>
              <a:rPr lang="en-ID" sz="1800" dirty="0">
                <a:solidFill>
                  <a:schemeClr val="tx2"/>
                </a:solidFill>
              </a:rPr>
              <a:t> internal </a:t>
            </a:r>
            <a:r>
              <a:rPr lang="en-ID" sz="1800" dirty="0" err="1">
                <a:solidFill>
                  <a:schemeClr val="tx2"/>
                </a:solidFill>
              </a:rPr>
              <a:t>dan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eksternal</a:t>
            </a:r>
            <a:r>
              <a:rPr lang="en-ID" sz="1800" dirty="0">
                <a:solidFill>
                  <a:schemeClr val="tx2"/>
                </a:solidFill>
              </a:rPr>
              <a:t>. </a:t>
            </a:r>
            <a:r>
              <a:rPr lang="en-ID" sz="1800" dirty="0" err="1">
                <a:solidFill>
                  <a:schemeClr val="tx2"/>
                </a:solidFill>
              </a:rPr>
              <a:t>Faktor</a:t>
            </a:r>
            <a:r>
              <a:rPr lang="en-ID" sz="1800" dirty="0">
                <a:solidFill>
                  <a:schemeClr val="tx2"/>
                </a:solidFill>
              </a:rPr>
              <a:t> Internal </a:t>
            </a:r>
            <a:r>
              <a:rPr lang="en-ID" sz="1800" dirty="0" err="1">
                <a:solidFill>
                  <a:schemeClr val="tx2"/>
                </a:solidFill>
              </a:rPr>
              <a:t>ada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Tradisionalisme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Sinkretisme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pada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faktor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eksternal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ada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Kristenisasi</a:t>
            </a:r>
            <a:r>
              <a:rPr lang="en-ID" sz="1800" dirty="0">
                <a:solidFill>
                  <a:schemeClr val="tx2"/>
                </a:solidFill>
              </a:rPr>
              <a:t>, </a:t>
            </a:r>
            <a:r>
              <a:rPr lang="en-ID" sz="1800" dirty="0" err="1">
                <a:solidFill>
                  <a:schemeClr val="tx2"/>
                </a:solidFill>
              </a:rPr>
              <a:t>Kolonialisme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Belanda</a:t>
            </a:r>
            <a:r>
              <a:rPr lang="en-ID" sz="1800" dirty="0">
                <a:solidFill>
                  <a:schemeClr val="tx2"/>
                </a:solidFill>
              </a:rPr>
              <a:t>, </a:t>
            </a:r>
            <a:r>
              <a:rPr lang="en-ID" sz="1800" dirty="0" err="1">
                <a:solidFill>
                  <a:schemeClr val="tx2"/>
                </a:solidFill>
              </a:rPr>
              <a:t>Gerakan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Pembaharuan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Timur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smtClean="0">
                <a:solidFill>
                  <a:schemeClr val="tx2"/>
                </a:solidFill>
              </a:rPr>
              <a:t>Tengah. </a:t>
            </a:r>
            <a:r>
              <a:rPr lang="en-ID" sz="1800" dirty="0" err="1">
                <a:solidFill>
                  <a:schemeClr val="tx2"/>
                </a:solidFill>
              </a:rPr>
              <a:t>Muhammadiyah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ingin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memperbaiki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pendidikan</a:t>
            </a:r>
            <a:r>
              <a:rPr lang="en-ID" sz="1800" dirty="0">
                <a:solidFill>
                  <a:schemeClr val="tx2"/>
                </a:solidFill>
              </a:rPr>
              <a:t> agama yang </a:t>
            </a:r>
            <a:r>
              <a:rPr lang="en-ID" sz="1800" dirty="0" err="1">
                <a:solidFill>
                  <a:schemeClr val="tx2"/>
                </a:solidFill>
              </a:rPr>
              <a:t>kurang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efektif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namun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ada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kendala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masalah</a:t>
            </a:r>
            <a:r>
              <a:rPr lang="en-ID" sz="1800" dirty="0">
                <a:solidFill>
                  <a:schemeClr val="tx2"/>
                </a:solidFill>
              </a:rPr>
              <a:t> yang </a:t>
            </a:r>
            <a:r>
              <a:rPr lang="en-ID" sz="1800" dirty="0" err="1">
                <a:solidFill>
                  <a:schemeClr val="tx2"/>
                </a:solidFill>
              </a:rPr>
              <a:t>dihadapi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seperti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kurang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unggul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dibandingkan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dengan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sekolah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sekuler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lainnya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mendapatkan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banyak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kritik</a:t>
            </a:r>
            <a:r>
              <a:rPr lang="en-ID" sz="1800" dirty="0">
                <a:solidFill>
                  <a:schemeClr val="tx2"/>
                </a:solidFill>
              </a:rPr>
              <a:t>. </a:t>
            </a:r>
            <a:r>
              <a:rPr lang="en-ID" sz="1800" dirty="0" err="1">
                <a:solidFill>
                  <a:schemeClr val="tx2"/>
                </a:solidFill>
              </a:rPr>
              <a:t>Tantangan</a:t>
            </a:r>
            <a:r>
              <a:rPr lang="en-ID" sz="1800" dirty="0">
                <a:solidFill>
                  <a:schemeClr val="tx2"/>
                </a:solidFill>
              </a:rPr>
              <a:t> yang </a:t>
            </a:r>
            <a:r>
              <a:rPr lang="en-ID" sz="1800" dirty="0" err="1">
                <a:solidFill>
                  <a:schemeClr val="tx2"/>
                </a:solidFill>
              </a:rPr>
              <a:t>dihadpai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Muhammadiyah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harus</a:t>
            </a:r>
            <a:r>
              <a:rPr lang="en-ID" sz="1800" dirty="0">
                <a:solidFill>
                  <a:schemeClr val="tx2"/>
                </a:solidFill>
              </a:rPr>
              <a:t> di </a:t>
            </a:r>
            <a:r>
              <a:rPr lang="en-ID" sz="1800" dirty="0" err="1">
                <a:solidFill>
                  <a:schemeClr val="tx2"/>
                </a:solidFill>
              </a:rPr>
              <a:t>jawab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dengan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tepat</a:t>
            </a:r>
            <a:r>
              <a:rPr lang="en-ID" sz="1800" dirty="0">
                <a:solidFill>
                  <a:schemeClr val="tx2"/>
                </a:solidFill>
              </a:rPr>
              <a:t> agar </a:t>
            </a:r>
            <a:r>
              <a:rPr lang="en-ID" sz="1800" dirty="0" err="1">
                <a:solidFill>
                  <a:schemeClr val="tx2"/>
                </a:solidFill>
              </a:rPr>
              <a:t>kualitas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dari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pendidikan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Muhammadiyah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meningkat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dengan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melakukan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terobosan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terbaru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dalam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>
                <a:solidFill>
                  <a:schemeClr val="tx2"/>
                </a:solidFill>
              </a:rPr>
              <a:t>bidang</a:t>
            </a:r>
            <a:r>
              <a:rPr lang="en-ID" sz="1800" dirty="0">
                <a:solidFill>
                  <a:schemeClr val="tx2"/>
                </a:solidFill>
              </a:rPr>
              <a:t> </a:t>
            </a:r>
            <a:r>
              <a:rPr lang="en-ID" sz="1800" dirty="0" err="1" smtClean="0">
                <a:solidFill>
                  <a:schemeClr val="tx2"/>
                </a:solidFill>
              </a:rPr>
              <a:t>pendidikan</a:t>
            </a:r>
            <a:r>
              <a:rPr lang="en-ID" sz="1800" dirty="0">
                <a:solidFill>
                  <a:schemeClr val="bg1"/>
                </a:solidFill>
              </a:rPr>
              <a:t>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50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2D11C21-6025-4220-93CF-6A531BF84851}"/>
              </a:ext>
            </a:extLst>
          </p:cNvPr>
          <p:cNvSpPr/>
          <p:nvPr/>
        </p:nvSpPr>
        <p:spPr>
          <a:xfrm>
            <a:off x="4445000" y="1057333"/>
            <a:ext cx="64778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latin typeface="+mj-lt"/>
              </a:rPr>
              <a:t>THANK </a:t>
            </a:r>
            <a:r>
              <a:rPr lang="en-US" sz="7200" dirty="0" smtClean="0">
                <a:solidFill>
                  <a:schemeClr val="bg1"/>
                </a:solidFill>
                <a:latin typeface="+mj-lt"/>
              </a:rPr>
              <a:t>YOU!!</a:t>
            </a:r>
            <a:endParaRPr lang="en-US" sz="4000" b="0" i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93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owerPointHub-Gradien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8D5CC"/>
      </a:accent1>
      <a:accent2>
        <a:srgbClr val="4B3A56"/>
      </a:accent2>
      <a:accent3>
        <a:srgbClr val="735781"/>
      </a:accent3>
      <a:accent4>
        <a:srgbClr val="9674A9"/>
      </a:accent4>
      <a:accent5>
        <a:srgbClr val="DC87B4"/>
      </a:accent5>
      <a:accent6>
        <a:srgbClr val="F0A9C3"/>
      </a:accent6>
      <a:hlink>
        <a:srgbClr val="0563C1"/>
      </a:hlink>
      <a:folHlink>
        <a:srgbClr val="954F72"/>
      </a:folHlink>
    </a:clrScheme>
    <a:fontScheme name="Custom 5">
      <a:majorFont>
        <a:latin typeface="Kanit Black"/>
        <a:ea typeface=""/>
        <a:cs typeface="Kanit Black"/>
      </a:majorFont>
      <a:minorFont>
        <a:latin typeface="Kanit Light"/>
        <a:ea typeface=""/>
        <a:cs typeface="Kanit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2665</TotalTime>
  <Words>618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Kanit Black</vt:lpstr>
      <vt:lpstr>Arial</vt:lpstr>
      <vt:lpstr>Kanit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Cita-Cita pendidikan Muhammadiyah</vt:lpstr>
      <vt:lpstr>PowerPoint Presentation</vt:lpstr>
      <vt:lpstr>Kesimpulan </vt:lpstr>
      <vt:lpstr>PowerPoint Presentation</vt:lpstr>
      <vt:lpstr>Pertanyaan sesi 1</vt:lpstr>
      <vt:lpstr>Pertanyaan sesi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ผกาวัลย์ วงศ์เพชรอนันต์</dc:creator>
  <cp:lastModifiedBy>ANDES</cp:lastModifiedBy>
  <cp:revision>45</cp:revision>
  <dcterms:created xsi:type="dcterms:W3CDTF">2019-07-18T14:00:42Z</dcterms:created>
  <dcterms:modified xsi:type="dcterms:W3CDTF">2021-12-14T07:08:28Z</dcterms:modified>
</cp:coreProperties>
</file>