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4400" dirty="0" smtClean="0">
                <a:effectLst/>
              </a:rPr>
              <a:t>Muhammadiyah Sebagai Gerakan Pendidikan</a:t>
            </a:r>
            <a:endParaRPr lang="id-ID" sz="44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dirty="0" smtClean="0"/>
              <a:t>Sejarah pendidikan Nusantara asli di dominasi oleh pendidikan berbasis pesantren dengan metode tradisional berupa sorogan, wethon, bandongan, dan lain-lain yang itu semua dilakukan di musholla atau masjid baik diluar ataupun didalam pesantren. Dan kajiannya terbatas pada ilmu-ilmu agama dari ilmu alat, aqidah, syariah, dan akhlak. Muhammadiyah melihat bahwa dari metode yang dilakukan dipesantren kurang atau tidak dapat sepenuhnya menjadikan sebuah lembaga pendidikan sebagai lembaga yang kompetitif.  </a:t>
            </a:r>
            <a:endParaRPr lang="id-ID" dirty="0"/>
          </a:p>
        </p:txBody>
      </p:sp>
    </p:spTree>
    <p:extLst>
      <p:ext uri="{BB962C8B-B14F-4D97-AF65-F5344CB8AC3E}">
        <p14:creationId xmlns:p14="http://schemas.microsoft.com/office/powerpoint/2010/main" val="381996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lgn="just"/>
            <a:r>
              <a:rPr lang="id-ID" dirty="0" smtClean="0"/>
              <a:t>Sementara perkembangan sekolah yang di impor oleh penjajah yaitu sekolah kristen katolik dan sekolah umum negeri yang mempunyai metode berkiblat ke barat yang outputnya dapat mengisi bidang-bidang yang diperlukan dalam rangka bernegara baik dibidang administrasi, ekonomi, maupun sosial.</a:t>
            </a:r>
          </a:p>
          <a:p>
            <a:pPr algn="just"/>
            <a:r>
              <a:rPr lang="id-ID" dirty="0" smtClean="0"/>
              <a:t>Muhammadiyah dengan ideologi pembaharuannya dalam bidang pendidikan tidak menutup kemungkinan untuk mengadopsi sistem dan metode yang dilakukan oleh kaum kolonial tersebut. Baik itu  dari materi maupun metodologinya.</a:t>
            </a:r>
            <a:endParaRPr lang="id-ID" dirty="0"/>
          </a:p>
        </p:txBody>
      </p:sp>
    </p:spTree>
    <p:extLst>
      <p:ext uri="{BB962C8B-B14F-4D97-AF65-F5344CB8AC3E}">
        <p14:creationId xmlns:p14="http://schemas.microsoft.com/office/powerpoint/2010/main" val="3808473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lgn="just"/>
            <a:r>
              <a:rPr lang="id-ID" dirty="0" smtClean="0"/>
              <a:t>Muhammadiyah ketika itu memberankan diri untuk mengadopsi metode maupun pembelajran yang dilakukan di sekolah-sekolah umum kolonial. Hal tersebut dilakukan berangkat dari pemahaman idelogis dalam beragama yaitu bahwa dalam mengatur alam ini, memerlukan skill dan kapabilitas yang mumpuni dan tidak hanya sebatas ilmu agama saja. </a:t>
            </a:r>
          </a:p>
          <a:p>
            <a:pPr algn="just"/>
            <a:r>
              <a:rPr lang="id-ID" dirty="0" smtClean="0"/>
              <a:t>Hal itu sempat dikhawatirkan oleh kaum kolonial karena pendidikan model seperti itu akan menumbuhkan kesadaran bernegara akan asas-asas kemanusiaan yang akan melahirkan gerakan revivalitas dikalangan kaum pribumi. </a:t>
            </a:r>
          </a:p>
        </p:txBody>
      </p:sp>
    </p:spTree>
    <p:extLst>
      <p:ext uri="{BB962C8B-B14F-4D97-AF65-F5344CB8AC3E}">
        <p14:creationId xmlns:p14="http://schemas.microsoft.com/office/powerpoint/2010/main" val="67497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dirty="0" smtClean="0"/>
              <a:t>Pandangan KH. Ahmad Dahlan, dalam hal ini tentu tidak lahir begitu saja akan tetapi itu merupakan pengaruh dari dialog serta bacaan-bacaan dari toko-tokoh internasional dalam bidang tajdid pemikiran seperti jamaludin Al-Afghoni, M, Abduh, Rosyid Ridho dan lain-lain. </a:t>
            </a:r>
            <a:endParaRPr lang="id-ID" dirty="0"/>
          </a:p>
        </p:txBody>
      </p:sp>
    </p:spTree>
    <p:extLst>
      <p:ext uri="{BB962C8B-B14F-4D97-AF65-F5344CB8AC3E}">
        <p14:creationId xmlns:p14="http://schemas.microsoft.com/office/powerpoint/2010/main" val="1433021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143</TotalTime>
  <Words>271</Words>
  <Application>Microsoft Office PowerPoint</Application>
  <PresentationFormat>On-screen Show (4:3)</PresentationFormat>
  <Paragraphs>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Muhammadiyah Sebagai Gerakan Pendidikan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31</cp:revision>
  <dcterms:created xsi:type="dcterms:W3CDTF">2020-08-05T14:27:26Z</dcterms:created>
  <dcterms:modified xsi:type="dcterms:W3CDTF">2020-08-06T04:28:04Z</dcterms:modified>
</cp:coreProperties>
</file>