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927D823D-7433-4D80-821B-467EE96E3209}" type="datetimeFigureOut">
              <a:rPr lang="id-ID" smtClean="0"/>
              <a:t>06/08/2020</a:t>
            </a:fld>
            <a:endParaRPr lang="id-ID"/>
          </a:p>
        </p:txBody>
      </p:sp>
      <p:sp>
        <p:nvSpPr>
          <p:cNvPr id="8" name="Slide Number Placeholder 7"/>
          <p:cNvSpPr>
            <a:spLocks noGrp="1"/>
          </p:cNvSpPr>
          <p:nvPr>
            <p:ph type="sldNum" sz="quarter" idx="11"/>
          </p:nvPr>
        </p:nvSpPr>
        <p:spPr/>
        <p:txBody>
          <a:bodyPr/>
          <a:lstStyle/>
          <a:p>
            <a:fld id="{69433418-97BB-4605-B570-DF2E8978FDB5}" type="slidenum">
              <a:rPr lang="id-ID" smtClean="0"/>
              <a:t>‹#›</a:t>
            </a:fld>
            <a:endParaRPr lang="id-ID"/>
          </a:p>
        </p:txBody>
      </p:sp>
      <p:sp>
        <p:nvSpPr>
          <p:cNvPr id="9" name="Footer Placeholder 8"/>
          <p:cNvSpPr>
            <a:spLocks noGrp="1"/>
          </p:cNvSpPr>
          <p:nvPr>
            <p:ph type="ftr" sz="quarter" idx="12"/>
          </p:nvPr>
        </p:nvSpPr>
        <p:spPr/>
        <p:txBody>
          <a:bodyPr/>
          <a:lstStyle/>
          <a:p>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7D823D-7433-4D80-821B-467EE96E3209}" type="datetimeFigureOut">
              <a:rPr lang="id-ID" smtClean="0"/>
              <a:t>06/08/2020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7D823D-7433-4D80-821B-467EE96E3209}" type="datetimeFigureOut">
              <a:rPr lang="id-ID" smtClean="0"/>
              <a:t>06/08/2020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927D823D-7433-4D80-821B-467EE96E3209}" type="datetimeFigureOut">
              <a:rPr lang="id-ID" smtClean="0"/>
              <a:t>06/08/2020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7D823D-7433-4D80-821B-467EE96E3209}" type="datetimeFigureOut">
              <a:rPr lang="id-ID" smtClean="0"/>
              <a:t>06/08/2020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433418-97BB-4605-B570-DF2E8978FDB5}" type="slidenum">
              <a:rPr lang="id-ID" smtClean="0"/>
              <a:t>‹#›</a:t>
            </a:fld>
            <a:endParaRPr lang="id-ID"/>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927D823D-7433-4D80-821B-467EE96E3209}" type="datetimeFigureOut">
              <a:rPr lang="id-ID" smtClean="0"/>
              <a:t>06/08/2020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9433418-97BB-4605-B570-DF2E8978FDB5}" type="slidenum">
              <a:rPr lang="id-ID" smtClean="0"/>
              <a:t>‹#›</a:t>
            </a:fld>
            <a:endParaRPr lang="id-ID"/>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927D823D-7433-4D80-821B-467EE96E3209}" type="datetimeFigureOut">
              <a:rPr lang="id-ID" smtClean="0"/>
              <a:t>06/08/2020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69433418-97BB-4605-B570-DF2E8978FDB5}" type="slidenum">
              <a:rPr lang="id-ID" smtClean="0"/>
              <a:t>‹#›</a:t>
            </a:fld>
            <a:endParaRPr lang="id-ID"/>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27D823D-7433-4D80-821B-467EE96E3209}" type="datetimeFigureOut">
              <a:rPr lang="id-ID" smtClean="0"/>
              <a:t>06/08/2020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7D823D-7433-4D80-821B-467EE96E3209}" type="datetimeFigureOut">
              <a:rPr lang="id-ID" smtClean="0"/>
              <a:t>06/08/2020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7D823D-7433-4D80-821B-467EE96E3209}" type="datetimeFigureOut">
              <a:rPr lang="id-ID" smtClean="0"/>
              <a:t>06/08/2020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7D823D-7433-4D80-821B-467EE96E3209}" type="datetimeFigureOut">
              <a:rPr lang="id-ID" smtClean="0"/>
              <a:t>06/08/2020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927D823D-7433-4D80-821B-467EE96E3209}" type="datetimeFigureOut">
              <a:rPr lang="id-ID" smtClean="0"/>
              <a:t>06/08/2020</a:t>
            </a:fld>
            <a:endParaRPr lang="id-ID"/>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id-ID"/>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69433418-97BB-4605-B570-DF2E8978FDB5}" type="slidenum">
              <a:rPr lang="id-ID" smtClean="0"/>
              <a:t>‹#›</a:t>
            </a:fld>
            <a:endParaRPr lang="id-ID"/>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96752"/>
            <a:ext cx="7772400" cy="2099319"/>
          </a:xfrm>
        </p:spPr>
        <p:txBody>
          <a:bodyPr/>
          <a:lstStyle/>
          <a:p>
            <a:r>
              <a:rPr lang="id-ID" sz="4400" dirty="0" smtClean="0">
                <a:effectLst/>
              </a:rPr>
              <a:t>Muhammadiyah Sebagai Gerakan Politik</a:t>
            </a:r>
            <a:endParaRPr lang="id-ID" sz="4400" dirty="0"/>
          </a:p>
        </p:txBody>
      </p:sp>
      <p:sp>
        <p:nvSpPr>
          <p:cNvPr id="3" name="Subtitle 2"/>
          <p:cNvSpPr>
            <a:spLocks noGrp="1"/>
          </p:cNvSpPr>
          <p:nvPr>
            <p:ph type="subTitle" idx="1"/>
          </p:nvPr>
        </p:nvSpPr>
        <p:spPr>
          <a:xfrm>
            <a:off x="1331640" y="3573016"/>
            <a:ext cx="6400800" cy="1219200"/>
          </a:xfrm>
        </p:spPr>
        <p:txBody>
          <a:bodyPr/>
          <a:lstStyle/>
          <a:p>
            <a:r>
              <a:rPr lang="id-ID" b="1" dirty="0"/>
              <a:t>Muhammad Muhson, Mpdi</a:t>
            </a:r>
            <a:endParaRPr lang="id-ID" dirty="0"/>
          </a:p>
        </p:txBody>
      </p:sp>
    </p:spTree>
    <p:extLst>
      <p:ext uri="{BB962C8B-B14F-4D97-AF65-F5344CB8AC3E}">
        <p14:creationId xmlns:p14="http://schemas.microsoft.com/office/powerpoint/2010/main" val="4017208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idx="1"/>
          </p:nvPr>
        </p:nvSpPr>
        <p:spPr/>
        <p:txBody>
          <a:bodyPr>
            <a:normAutofit lnSpcReduction="10000"/>
          </a:bodyPr>
          <a:lstStyle/>
          <a:p>
            <a:r>
              <a:rPr lang="id-ID" dirty="0" smtClean="0"/>
              <a:t>Harold Laswell tentang politik : who gets what, when, and how. Politik adalah masalah siapa mendapat apa, kapan, dan bagaimana.</a:t>
            </a:r>
          </a:p>
          <a:p>
            <a:r>
              <a:rPr lang="id-ID" dirty="0" smtClean="0"/>
              <a:t>Politik yang dilakukan Muhammadiyah adalah politik moral atau High Politic yakni lebih mengedepankan moral daripada sekedar memperoleh kekuasaan sebagaimana yang dilakukan para politisi yaitu low politic.</a:t>
            </a:r>
          </a:p>
          <a:p>
            <a:r>
              <a:rPr lang="id-ID" dirty="0" smtClean="0"/>
              <a:t>Muhammadiyah sebagai Organisasi yang bertumpu pada amar ma’ruf nahi munkar dan sebagai gerakan islam mau tidak mau harus terlibat dalam strategi perjuangan dan dakwah islam.</a:t>
            </a:r>
          </a:p>
        </p:txBody>
      </p:sp>
    </p:spTree>
    <p:extLst>
      <p:ext uri="{BB962C8B-B14F-4D97-AF65-F5344CB8AC3E}">
        <p14:creationId xmlns:p14="http://schemas.microsoft.com/office/powerpoint/2010/main" val="3163489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10000"/>
          </a:bodyPr>
          <a:lstStyle/>
          <a:p>
            <a:r>
              <a:rPr lang="id-ID" dirty="0" smtClean="0"/>
              <a:t>Fakta mengatakan bahwa tokoh-tokoh muhammadiyah dahulu hingga sekarang banyak terlibat dalam gerakan politik praktis tanpa menyeret dan menggiring muhammadiyah sebagai gerakan kepada praktek politik praktis</a:t>
            </a:r>
          </a:p>
          <a:p>
            <a:r>
              <a:rPr lang="id-ID" dirty="0" smtClean="0"/>
              <a:t>Politik memiliki pengertian yang sangat luas. Ilmuwan politik, David Easton menyatakan politik tidak laiin daripada bagaimana mengalokasikan sejumlah nilai secara otoritatif bagi sebuah masyarakat. “authorithatief allocation of values for a society” artinya dalam kehidupan dalalm kita sehari-hari ada sejumlah nilai yang selalu dicari, dikejar-kejar, dan tentu  saja dipertaruhka orang dalam hidup bermasyaakat serta hidup bernegara</a:t>
            </a:r>
            <a:endParaRPr lang="id-ID" dirty="0"/>
          </a:p>
        </p:txBody>
      </p:sp>
    </p:spTree>
    <p:extLst>
      <p:ext uri="{BB962C8B-B14F-4D97-AF65-F5344CB8AC3E}">
        <p14:creationId xmlns:p14="http://schemas.microsoft.com/office/powerpoint/2010/main" val="2410829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4400" dirty="0" smtClean="0"/>
              <a:t>Pergumulan Muhammadiyah dalam berpolitik</a:t>
            </a:r>
            <a:endParaRPr lang="id-ID" sz="4400" dirty="0"/>
          </a:p>
        </p:txBody>
      </p:sp>
      <p:sp>
        <p:nvSpPr>
          <p:cNvPr id="3" name="Content Placeholder 2"/>
          <p:cNvSpPr>
            <a:spLocks noGrp="1"/>
          </p:cNvSpPr>
          <p:nvPr>
            <p:ph idx="1"/>
          </p:nvPr>
        </p:nvSpPr>
        <p:spPr/>
        <p:txBody>
          <a:bodyPr>
            <a:normAutofit fontScale="92500" lnSpcReduction="10000"/>
          </a:bodyPr>
          <a:lstStyle/>
          <a:p>
            <a:r>
              <a:rPr lang="id-ID" dirty="0" smtClean="0"/>
              <a:t>Sejak berdirinya hingga saat ini bukan partai politik meskipun ahmad dahlan sebagai pendiri secra dekat mengenal tokoh-tokoh politik Indonesia seperti Wahidin Soedirohoesodo pendiri Boedi Utomo, H. Saman Hudi, Hos Cokroaminoto dan H. Agus Salim. Ketiganya pendiri dan pemuka syarikat islam. Dan Ahmad Dahlan pernah menjadi anggota dan penasehat sarekat islam</a:t>
            </a:r>
          </a:p>
          <a:p>
            <a:r>
              <a:rPr lang="id-ID" dirty="0" smtClean="0"/>
              <a:t>Mas Masyur tokoh puncak muhammadiyah tahun 1937 – 1943 juga pernah menjadi anggota dan penasehat sarekat islam pada tahun 1915 setelah selesai studi dari timur tengah. Namun setahun kemudian pada tahun 1926 Sarekat islam mengeluarkan disiplin partai yang melarang keanggotaan rangkap sehingga tokoh-tokoh muhammdiyah terkena aturan ini.</a:t>
            </a:r>
            <a:endParaRPr lang="id-ID" dirty="0"/>
          </a:p>
        </p:txBody>
      </p:sp>
    </p:spTree>
    <p:extLst>
      <p:ext uri="{BB962C8B-B14F-4D97-AF65-F5344CB8AC3E}">
        <p14:creationId xmlns:p14="http://schemas.microsoft.com/office/powerpoint/2010/main" val="2508277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10000"/>
          </a:bodyPr>
          <a:lstStyle/>
          <a:p>
            <a:r>
              <a:rPr lang="id-ID" dirty="0" smtClean="0"/>
              <a:t>Data sejarah diatas menunjukkan peran dan kontribusi aktif tokoh muhammdiyah dalam perjuangan politik dan ini merupakan bagia perjuangan muhamadiyah untuk mewujudkan cita-citanya tanpa harus menjadikan muhammadiyah sebagai partai politik. Dengan kata lain perjuangan politik bagi  muhammadiyah didasarkan pada dua prinsip : </a:t>
            </a:r>
          </a:p>
          <a:p>
            <a:r>
              <a:rPr lang="id-ID" dirty="0" smtClean="0"/>
              <a:t>1. Muhammadiyah memerlukan saluran aspirasi politik dan ini dilakukan diluar organisasi muhammadiyah</a:t>
            </a:r>
          </a:p>
          <a:p>
            <a:r>
              <a:rPr lang="id-ID" dirty="0" smtClean="0"/>
              <a:t>2. </a:t>
            </a:r>
            <a:r>
              <a:rPr lang="id-ID" smtClean="0"/>
              <a:t>Muhammadiyah pneyaluran aspirasi politik melalui partai islam harus dilakukan dengan tujuan kemengangan islam dan umatnya secara keseluruhan karena itu harus melibatkan umat islam</a:t>
            </a:r>
            <a:endParaRPr lang="id-ID"/>
          </a:p>
        </p:txBody>
      </p:sp>
    </p:spTree>
    <p:extLst>
      <p:ext uri="{BB962C8B-B14F-4D97-AF65-F5344CB8AC3E}">
        <p14:creationId xmlns:p14="http://schemas.microsoft.com/office/powerpoint/2010/main" val="24531722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169</TotalTime>
  <Words>363</Words>
  <Application>Microsoft Office PowerPoint</Application>
  <PresentationFormat>On-screen Show (4:3)</PresentationFormat>
  <Paragraphs>13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Executive</vt:lpstr>
      <vt:lpstr>Muhammadiyah Sebagai Gerakan Politik</vt:lpstr>
      <vt:lpstr>PowerPoint Presentation</vt:lpstr>
      <vt:lpstr>PowerPoint Presentation</vt:lpstr>
      <vt:lpstr>Pergumulan Muhammadiyah dalam berpolitik</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Gerakan Islamisasi Di Nusantara</dc:title>
  <dc:creator>Lenovo</dc:creator>
  <cp:lastModifiedBy>Lenovo</cp:lastModifiedBy>
  <cp:revision>39</cp:revision>
  <dcterms:created xsi:type="dcterms:W3CDTF">2020-08-05T14:27:26Z</dcterms:created>
  <dcterms:modified xsi:type="dcterms:W3CDTF">2020-08-06T14:06:57Z</dcterms:modified>
</cp:coreProperties>
</file>