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2099319"/>
          </a:xfrm>
        </p:spPr>
        <p:txBody>
          <a:bodyPr/>
          <a:lstStyle/>
          <a:p>
            <a:r>
              <a:rPr lang="id-ID" sz="4400" dirty="0" smtClean="0">
                <a:effectLst/>
              </a:rPr>
              <a:t>Spiritualitas Islam Dalam Pandangan Muhammadiyah</a:t>
            </a:r>
            <a:endParaRPr lang="id-ID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6400800" cy="1219200"/>
          </a:xfrm>
        </p:spPr>
        <p:txBody>
          <a:bodyPr/>
          <a:lstStyle/>
          <a:p>
            <a:r>
              <a:rPr lang="id-ID" b="1" dirty="0"/>
              <a:t>Muhammad Muhson, Mpdi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17208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Pengertian </a:t>
            </a:r>
            <a:r>
              <a:rPr lang="id-ID" dirty="0" smtClean="0"/>
              <a:t>Spiritual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1</a:t>
            </a:r>
            <a:r>
              <a:rPr lang="id-ID" dirty="0"/>
              <a:t>. Allama Mirsa Ali Al-Qadhi</a:t>
            </a:r>
          </a:p>
          <a:p>
            <a:r>
              <a:rPr lang="id-ID" dirty="0"/>
              <a:t>Spiritualitas adalah tahapan perjalanan batin seorang manusia untuk mencari dunia yang lebih tinggi dengan bantuan riyadahat dan berbagai amalan pengekangan diri sehingga perhatiannya tidak berpaling dari Allah, semata-mata untuk mencapai puncak kebahagiaan abadi.</a:t>
            </a:r>
          </a:p>
          <a:p>
            <a:r>
              <a:rPr lang="id-ID" dirty="0"/>
              <a:t>2. Sayyed Hosseein Nash</a:t>
            </a:r>
          </a:p>
          <a:p>
            <a:r>
              <a:rPr lang="id-ID" dirty="0"/>
              <a:t>Spiritual sebagai sesuatu yang mengacu pada apa yang terkait dengan dunia ruh, dekat dengan Ilahi, mengandung kebatinan dan interioritas yang disamakan dengan yang hakiki.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56203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Menurut Burkhardt (1993) spiritualitas meliputi aspek-aspek :</a:t>
            </a:r>
          </a:p>
          <a:p>
            <a:r>
              <a:rPr lang="id-ID" dirty="0"/>
              <a:t>1. Berhubungan dengan sesuatu yang tidak diketahui atau ketidakpastian dalam kehidupan.</a:t>
            </a:r>
          </a:p>
          <a:p>
            <a:r>
              <a:rPr lang="id-ID" dirty="0"/>
              <a:t>2. Menemukan arti dan tujuan hidup.</a:t>
            </a:r>
          </a:p>
          <a:p>
            <a:r>
              <a:rPr lang="id-ID" dirty="0"/>
              <a:t>3. Menyadari kemampuan untuk menggunakan sumber dan kekuatan dalam diri sendiri.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89480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Spiritualitas menurut muhammadiyah adalah pemaknaan terhadap ajaran islam melalui upaya-upaya pendekatan ilahiyah sebagai trigger atau pendorong untuk memunculkan potensi-potensi kebaikan manusia</a:t>
            </a:r>
          </a:p>
          <a:p>
            <a:r>
              <a:rPr lang="id-ID" dirty="0" smtClean="0"/>
              <a:t>Dalam pengertian muhammadiyah spiritualitas equal dengan sejauh mana seseorang dapat mencurahkan potensi kebaikannya untuk kemaslahatan bersama atau rahmatan lil ‘alamiin</a:t>
            </a:r>
          </a:p>
          <a:p>
            <a:r>
              <a:rPr lang="id-ID" smtClean="0"/>
              <a:t>Kepuasan seorang mukmin adalah sejauh mana dia bisa memberikan manfaat kepada yang lain (Al-Ma’un)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037847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191</TotalTime>
  <Words>185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Executive</vt:lpstr>
      <vt:lpstr>Spiritualitas Islam Dalam Pandangan Muhammadiyah</vt:lpstr>
      <vt:lpstr>Pengertian Spiritual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Gerakan Islamisasi Di Nusantara</dc:title>
  <dc:creator>Lenovo</dc:creator>
  <cp:lastModifiedBy>Lenovo</cp:lastModifiedBy>
  <cp:revision>43</cp:revision>
  <dcterms:created xsi:type="dcterms:W3CDTF">2020-08-05T14:27:26Z</dcterms:created>
  <dcterms:modified xsi:type="dcterms:W3CDTF">2020-08-06T14:29:24Z</dcterms:modified>
</cp:coreProperties>
</file>