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56" r:id="rId2"/>
    <p:sldId id="260" r:id="rId3"/>
    <p:sldId id="262" r:id="rId4"/>
    <p:sldId id="274" r:id="rId5"/>
    <p:sldId id="261" r:id="rId6"/>
    <p:sldId id="257" r:id="rId7"/>
    <p:sldId id="279" r:id="rId8"/>
    <p:sldId id="295" r:id="rId9"/>
    <p:sldId id="265" r:id="rId10"/>
    <p:sldId id="281" r:id="rId11"/>
    <p:sldId id="296" r:id="rId12"/>
    <p:sldId id="258" r:id="rId13"/>
    <p:sldId id="294" r:id="rId14"/>
  </p:sldIdLst>
  <p:sldSz cx="9144000" cy="5143500" type="screen16x9"/>
  <p:notesSz cx="6858000" cy="9144000"/>
  <p:embeddedFontLst>
    <p:embeddedFont>
      <p:font typeface="Josefin Sans Medium" charset="0"/>
      <p:regular r:id="rId16"/>
      <p:bold r:id="rId17"/>
      <p:italic r:id="rId18"/>
      <p:boldItalic r:id="rId19"/>
    </p:embeddedFont>
    <p:embeddedFont>
      <p:font typeface="Josefin Sans" charset="0"/>
      <p:regular r:id="rId20"/>
      <p:bold r:id="rId21"/>
      <p:italic r:id="rId22"/>
      <p:boldItalic r:id="rId23"/>
    </p:embeddedFont>
    <p:embeddedFont>
      <p:font typeface="Josefin Sans Light" charset="0"/>
      <p:regular r:id="rId24"/>
      <p:bold r:id="rId25"/>
      <p:italic r:id="rId26"/>
      <p:boldItalic r:id="rId27"/>
    </p:embeddedFont>
    <p:embeddedFont>
      <p:font typeface="Open Sans" pitchFamily="34" charset="0"/>
      <p:regular r:id="rId28"/>
    </p:embeddedFont>
    <p:embeddedFont>
      <p:font typeface="Josefin Sans ExtraLight" charset="0"/>
      <p:regular r:id="rId29"/>
      <p:bold r:id="rId30"/>
      <p:italic r:id="rId31"/>
      <p:boldItalic r:id="rId32"/>
    </p:embeddedFont>
    <p:embeddedFont>
      <p:font typeface="Josefin Sans SemiBold" charset="0"/>
      <p:regular r:id="rId33"/>
      <p:bold r:id="rId34"/>
      <p:italic r:id="rId35"/>
      <p:boldItalic r:id="rId36"/>
    </p:embeddedFont>
    <p:embeddedFont>
      <p:font typeface="Roboto Condensed Light"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96438FA-7099-4E6B-B645-9E749B7E2073}">
  <a:tblStyle styleId="{C96438FA-7099-4E6B-B645-9E749B7E20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236" y="-3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font" Target="fonts/font1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font" Target="fonts/font2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57022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c95f375b38_3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c95f375b38_3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c91aa0ac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c91aa0ac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c788e9a590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c788e9a590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c788e9a590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c788e9a590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788e9a590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c788e9a590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a275fba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a275fba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95f375b38_3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c95f375b38_3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c95f375b38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c95f375b3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788e9a590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c788e9a59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ca275fbaf4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ca275fbaf4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94500" y="588600"/>
            <a:ext cx="5392800" cy="1983300"/>
          </a:xfrm>
          <a:prstGeom prst="rect">
            <a:avLst/>
          </a:prstGeom>
        </p:spPr>
        <p:txBody>
          <a:bodyPr spcFirstLastPara="1" wrap="square" lIns="91425" tIns="201150" rIns="91425" bIns="91425" anchor="t" anchorCtr="0">
            <a:noAutofit/>
          </a:bodyPr>
          <a:lstStyle>
            <a:lvl1pPr lvl="0" rtl="0">
              <a:lnSpc>
                <a:spcPct val="100000"/>
              </a:lnSpc>
              <a:spcBef>
                <a:spcPts val="0"/>
              </a:spcBef>
              <a:spcAft>
                <a:spcPts val="0"/>
              </a:spcAft>
              <a:buSzPts val="5200"/>
              <a:buFont typeface="Josefin Sans"/>
              <a:buNone/>
              <a:defRPr sz="5200" b="1">
                <a:latin typeface="Josefin Sans"/>
                <a:ea typeface="Josefin Sans"/>
                <a:cs typeface="Josefin Sans"/>
                <a:sym typeface="Josefin Sans"/>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94500" y="2499325"/>
            <a:ext cx="3335700" cy="792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Light"/>
              <a:buNone/>
              <a:defRPr sz="1800" b="1">
                <a:solidFill>
                  <a:schemeClr val="dk2"/>
                </a:solidFill>
                <a:latin typeface="Josefin Sans"/>
                <a:ea typeface="Josefin Sans"/>
                <a:cs typeface="Josefin Sans"/>
                <a:sym typeface="Josefin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11" name="Google Shape;11;p2"/>
          <p:cNvCxnSpPr/>
          <p:nvPr/>
        </p:nvCxnSpPr>
        <p:spPr>
          <a:xfrm>
            <a:off x="542275" y="758250"/>
            <a:ext cx="0" cy="2878500"/>
          </a:xfrm>
          <a:prstGeom prst="straightConnector1">
            <a:avLst/>
          </a:prstGeom>
          <a:noFill/>
          <a:ln w="114300" cap="flat" cmpd="sng">
            <a:solidFill>
              <a:schemeClr val="accent1"/>
            </a:solidFill>
            <a:prstDash val="solid"/>
            <a:round/>
            <a:headEnd type="none" w="med" len="med"/>
            <a:tailEnd type="none" w="med" len="med"/>
          </a:ln>
        </p:spPr>
      </p:cxnSp>
      <p:cxnSp>
        <p:nvCxnSpPr>
          <p:cNvPr id="12" name="Google Shape;12;p2"/>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2_1_1">
    <p:spTree>
      <p:nvGrpSpPr>
        <p:cNvPr id="1" name="Shape 208"/>
        <p:cNvGrpSpPr/>
        <p:nvPr/>
      </p:nvGrpSpPr>
      <p:grpSpPr>
        <a:xfrm>
          <a:off x="0" y="0"/>
          <a:ext cx="0" cy="0"/>
          <a:chOff x="0" y="0"/>
          <a:chExt cx="0" cy="0"/>
        </a:xfrm>
      </p:grpSpPr>
      <p:sp>
        <p:nvSpPr>
          <p:cNvPr id="209" name="Google Shape;209;p24"/>
          <p:cNvSpPr txBox="1">
            <a:spLocks noGrp="1"/>
          </p:cNvSpPr>
          <p:nvPr>
            <p:ph type="subTitle" idx="1"/>
          </p:nvPr>
        </p:nvSpPr>
        <p:spPr>
          <a:xfrm>
            <a:off x="932700" y="2059113"/>
            <a:ext cx="2263500" cy="6744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210" name="Google Shape;210;p24"/>
          <p:cNvSpPr txBox="1">
            <a:spLocks noGrp="1"/>
          </p:cNvSpPr>
          <p:nvPr>
            <p:ph type="subTitle" idx="2"/>
          </p:nvPr>
        </p:nvSpPr>
        <p:spPr>
          <a:xfrm>
            <a:off x="3440250" y="2059113"/>
            <a:ext cx="2263500" cy="6744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211" name="Google Shape;211;p24"/>
          <p:cNvSpPr txBox="1">
            <a:spLocks noGrp="1"/>
          </p:cNvSpPr>
          <p:nvPr>
            <p:ph type="subTitle" idx="3"/>
          </p:nvPr>
        </p:nvSpPr>
        <p:spPr>
          <a:xfrm>
            <a:off x="932700" y="1667981"/>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a:endParaRPr/>
          </a:p>
        </p:txBody>
      </p:sp>
      <p:sp>
        <p:nvSpPr>
          <p:cNvPr id="212" name="Google Shape;212;p24"/>
          <p:cNvSpPr txBox="1">
            <a:spLocks noGrp="1"/>
          </p:cNvSpPr>
          <p:nvPr>
            <p:ph type="subTitle" idx="4"/>
          </p:nvPr>
        </p:nvSpPr>
        <p:spPr>
          <a:xfrm>
            <a:off x="3440250" y="1667981"/>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a:endParaRPr/>
          </a:p>
        </p:txBody>
      </p:sp>
      <p:sp>
        <p:nvSpPr>
          <p:cNvPr id="213" name="Google Shape;213;p24"/>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4" name="Google Shape;214;p24"/>
          <p:cNvSpPr txBox="1">
            <a:spLocks noGrp="1"/>
          </p:cNvSpPr>
          <p:nvPr>
            <p:ph type="title" idx="5"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215" name="Google Shape;215;p24"/>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sp>
        <p:nvSpPr>
          <p:cNvPr id="216" name="Google Shape;216;p24"/>
          <p:cNvSpPr txBox="1">
            <a:spLocks noGrp="1"/>
          </p:cNvSpPr>
          <p:nvPr>
            <p:ph type="subTitle" idx="6"/>
          </p:nvPr>
        </p:nvSpPr>
        <p:spPr>
          <a:xfrm>
            <a:off x="932700" y="3641560"/>
            <a:ext cx="2263500" cy="6768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217" name="Google Shape;217;p24"/>
          <p:cNvSpPr txBox="1">
            <a:spLocks noGrp="1"/>
          </p:cNvSpPr>
          <p:nvPr>
            <p:ph type="subTitle" idx="7"/>
          </p:nvPr>
        </p:nvSpPr>
        <p:spPr>
          <a:xfrm>
            <a:off x="3440250" y="3639312"/>
            <a:ext cx="2263500" cy="6768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218" name="Google Shape;218;p24"/>
          <p:cNvSpPr txBox="1">
            <a:spLocks noGrp="1"/>
          </p:cNvSpPr>
          <p:nvPr>
            <p:ph type="subTitle" idx="8"/>
          </p:nvPr>
        </p:nvSpPr>
        <p:spPr>
          <a:xfrm>
            <a:off x="932700" y="3250183"/>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a:endParaRPr/>
          </a:p>
        </p:txBody>
      </p:sp>
      <p:sp>
        <p:nvSpPr>
          <p:cNvPr id="219" name="Google Shape;219;p24"/>
          <p:cNvSpPr txBox="1">
            <a:spLocks noGrp="1"/>
          </p:cNvSpPr>
          <p:nvPr>
            <p:ph type="subTitle" idx="9"/>
          </p:nvPr>
        </p:nvSpPr>
        <p:spPr>
          <a:xfrm>
            <a:off x="3440250" y="3246120"/>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a:endParaRPr/>
          </a:p>
        </p:txBody>
      </p:sp>
      <p:sp>
        <p:nvSpPr>
          <p:cNvPr id="220" name="Google Shape;220;p24"/>
          <p:cNvSpPr txBox="1">
            <a:spLocks noGrp="1"/>
          </p:cNvSpPr>
          <p:nvPr>
            <p:ph type="subTitle" idx="13"/>
          </p:nvPr>
        </p:nvSpPr>
        <p:spPr>
          <a:xfrm>
            <a:off x="5947800" y="2059113"/>
            <a:ext cx="2263500" cy="6744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221" name="Google Shape;221;p24"/>
          <p:cNvSpPr txBox="1">
            <a:spLocks noGrp="1"/>
          </p:cNvSpPr>
          <p:nvPr>
            <p:ph type="subTitle" idx="14"/>
          </p:nvPr>
        </p:nvSpPr>
        <p:spPr>
          <a:xfrm>
            <a:off x="5947800" y="1667981"/>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a:endParaRPr/>
          </a:p>
        </p:txBody>
      </p:sp>
      <p:sp>
        <p:nvSpPr>
          <p:cNvPr id="222" name="Google Shape;222;p24"/>
          <p:cNvSpPr txBox="1">
            <a:spLocks noGrp="1"/>
          </p:cNvSpPr>
          <p:nvPr>
            <p:ph type="subTitle" idx="15"/>
          </p:nvPr>
        </p:nvSpPr>
        <p:spPr>
          <a:xfrm>
            <a:off x="5947800" y="3639312"/>
            <a:ext cx="2263500" cy="676800"/>
          </a:xfrm>
          <a:prstGeom prst="rect">
            <a:avLst/>
          </a:prstGeom>
          <a:noFill/>
          <a:ln>
            <a:noFill/>
          </a:ln>
        </p:spPr>
        <p:txBody>
          <a:bodyPr spcFirstLastPara="1" wrap="square" lIns="91425" tIns="91425" rIns="91425" bIns="0" anchor="t" anchorCtr="0">
            <a:noAutofit/>
          </a:bodyPr>
          <a:lstStyle>
            <a:lvl1pPr lvl="0" rtl="0">
              <a:lnSpc>
                <a:spcPct val="100000"/>
              </a:lnSpc>
              <a:spcBef>
                <a:spcPts val="0"/>
              </a:spcBef>
              <a:spcAft>
                <a:spcPts val="0"/>
              </a:spcAft>
              <a:buClr>
                <a:schemeClr val="dk1"/>
              </a:buClr>
              <a:buSzPts val="1600"/>
              <a:buFont typeface="Josefin Sans"/>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2pPr>
            <a:lvl3pPr lvl="2"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3pPr>
            <a:lvl4pPr lvl="3"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4pPr>
            <a:lvl5pPr lvl="4"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5pPr>
            <a:lvl6pPr lvl="5"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6pPr>
            <a:lvl7pPr lvl="6"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7pPr>
            <a:lvl8pPr lvl="7"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8pPr>
            <a:lvl9pPr lvl="8" rtl="0">
              <a:lnSpc>
                <a:spcPct val="100000"/>
              </a:lnSpc>
              <a:spcBef>
                <a:spcPts val="0"/>
              </a:spcBef>
              <a:spcAft>
                <a:spcPts val="0"/>
              </a:spcAft>
              <a:buClr>
                <a:schemeClr val="dk1"/>
              </a:buClr>
              <a:buSzPts val="1400"/>
              <a:buFont typeface="Josefin Sans"/>
              <a:buNone/>
              <a:defRPr>
                <a:solidFill>
                  <a:schemeClr val="dk1"/>
                </a:solidFill>
                <a:latin typeface="Josefin Sans"/>
                <a:ea typeface="Josefin Sans"/>
                <a:cs typeface="Josefin Sans"/>
                <a:sym typeface="Josefin Sans"/>
              </a:defRPr>
            </a:lvl9pPr>
          </a:lstStyle>
          <a:p>
            <a:endParaRPr/>
          </a:p>
        </p:txBody>
      </p:sp>
      <p:sp>
        <p:nvSpPr>
          <p:cNvPr id="223" name="Google Shape;223;p24"/>
          <p:cNvSpPr txBox="1">
            <a:spLocks noGrp="1"/>
          </p:cNvSpPr>
          <p:nvPr>
            <p:ph type="subTitle" idx="16"/>
          </p:nvPr>
        </p:nvSpPr>
        <p:spPr>
          <a:xfrm>
            <a:off x="5947800" y="3246120"/>
            <a:ext cx="2263500" cy="39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800"/>
              <a:buFont typeface="Josefin Sans SemiBold"/>
              <a:buNone/>
              <a:defRPr sz="1800">
                <a:solidFill>
                  <a:schemeClr val="accent1"/>
                </a:solidFill>
                <a:latin typeface="Josefin Sans SemiBold"/>
                <a:ea typeface="Josefin Sans SemiBold"/>
                <a:cs typeface="Josefin Sans SemiBold"/>
                <a:sym typeface="Josefin Sans SemiBold"/>
              </a:defRPr>
            </a:lvl9pPr>
          </a:lstStyle>
          <a:p>
            <a:endParaRPr/>
          </a:p>
        </p:txBody>
      </p:sp>
      <p:sp>
        <p:nvSpPr>
          <p:cNvPr id="224" name="Google Shape;224;p24"/>
          <p:cNvSpPr txBox="1">
            <a:spLocks noGrp="1"/>
          </p:cNvSpPr>
          <p:nvPr>
            <p:ph type="title" idx="17"/>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25" name="Google Shape;225;p24"/>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226" name="Google Shape;226;p24"/>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297"/>
        <p:cNvGrpSpPr/>
        <p:nvPr/>
      </p:nvGrpSpPr>
      <p:grpSpPr>
        <a:xfrm>
          <a:off x="0" y="0"/>
          <a:ext cx="0" cy="0"/>
          <a:chOff x="0" y="0"/>
          <a:chExt cx="0" cy="0"/>
        </a:xfrm>
      </p:grpSpPr>
      <p:sp>
        <p:nvSpPr>
          <p:cNvPr id="298" name="Google Shape;298;p35"/>
          <p:cNvSpPr txBox="1">
            <a:spLocks noGrp="1"/>
          </p:cNvSpPr>
          <p:nvPr>
            <p:ph type="ctrTitle"/>
          </p:nvPr>
        </p:nvSpPr>
        <p:spPr>
          <a:xfrm>
            <a:off x="713225" y="1157263"/>
            <a:ext cx="5414400" cy="705300"/>
          </a:xfrm>
          <a:prstGeom prst="rect">
            <a:avLst/>
          </a:prstGeom>
        </p:spPr>
        <p:txBody>
          <a:bodyPr spcFirstLastPara="1" wrap="square" lIns="91425" tIns="79200" rIns="91425" bIns="91425" anchor="b" anchorCtr="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99" name="Google Shape;299;p35"/>
          <p:cNvSpPr txBox="1">
            <a:spLocks noGrp="1"/>
          </p:cNvSpPr>
          <p:nvPr>
            <p:ph type="subTitle" idx="1"/>
          </p:nvPr>
        </p:nvSpPr>
        <p:spPr>
          <a:xfrm>
            <a:off x="719750" y="2053877"/>
            <a:ext cx="3309300" cy="1273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2800"/>
              <a:buNone/>
              <a:defRPr sz="1600">
                <a:solidFill>
                  <a:schemeClr val="dk2"/>
                </a:solidFill>
                <a:latin typeface="Josefin Sans"/>
                <a:ea typeface="Josefin Sans"/>
                <a:cs typeface="Josefin Sans"/>
                <a:sym typeface="Josefin San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300" name="Google Shape;300;p35"/>
          <p:cNvSpPr txBox="1"/>
          <p:nvPr/>
        </p:nvSpPr>
        <p:spPr>
          <a:xfrm>
            <a:off x="720025" y="3799875"/>
            <a:ext cx="2473500" cy="4608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dk2"/>
                </a:solidFill>
                <a:latin typeface="Josefin Sans Light"/>
                <a:ea typeface="Josefin Sans Light"/>
                <a:cs typeface="Josefin Sans Light"/>
                <a:sym typeface="Josefin Sans Light"/>
              </a:rPr>
              <a:t>CREDITS: This presentation template was created by </a:t>
            </a:r>
            <a:r>
              <a:rPr lang="en" sz="1000" b="1">
                <a:solidFill>
                  <a:schemeClr val="dk2"/>
                </a:solidFill>
                <a:uFill>
                  <a:noFill/>
                </a:uFill>
                <a:latin typeface="Josefin Sans"/>
                <a:ea typeface="Josefin Sans"/>
                <a:cs typeface="Josefin Sans"/>
                <a:sym typeface="Josefin Sans"/>
                <a:hlinkClick r:id="rId2">
                  <a:extLst>
                    <a:ext uri="{A12FA001-AC4F-418D-AE19-62706E023703}">
                      <ahyp:hlinkClr xmlns="" xmlns:ahyp="http://schemas.microsoft.com/office/drawing/2018/hyperlinkcolor" val="tx"/>
                    </a:ext>
                  </a:extLst>
                </a:hlinkClick>
              </a:rPr>
              <a:t>Slidesgo</a:t>
            </a:r>
            <a:r>
              <a:rPr lang="en" sz="1000">
                <a:solidFill>
                  <a:schemeClr val="dk2"/>
                </a:solidFill>
                <a:latin typeface="Josefin Sans Light"/>
                <a:ea typeface="Josefin Sans Light"/>
                <a:cs typeface="Josefin Sans Light"/>
                <a:sym typeface="Josefin Sans Light"/>
              </a:rPr>
              <a:t>, including icons by </a:t>
            </a:r>
            <a:r>
              <a:rPr lang="en" sz="1000" b="1">
                <a:solidFill>
                  <a:schemeClr val="dk2"/>
                </a:solidFill>
                <a:uFill>
                  <a:noFill/>
                </a:uFill>
                <a:latin typeface="Josefin Sans"/>
                <a:ea typeface="Josefin Sans"/>
                <a:cs typeface="Josefin Sans"/>
                <a:sym typeface="Josefin Sans"/>
                <a:hlinkClick r:id="rId3">
                  <a:extLst>
                    <a:ext uri="{A12FA001-AC4F-418D-AE19-62706E023703}">
                      <ahyp:hlinkClr xmlns="" xmlns:ahyp="http://schemas.microsoft.com/office/drawing/2018/hyperlinkcolor" val="tx"/>
                    </a:ext>
                  </a:extLst>
                </a:hlinkClick>
              </a:rPr>
              <a:t>Flaticon</a:t>
            </a:r>
            <a:r>
              <a:rPr lang="en" sz="1000">
                <a:solidFill>
                  <a:schemeClr val="dk2"/>
                </a:solidFill>
                <a:latin typeface="Josefin Sans Light"/>
                <a:ea typeface="Josefin Sans Light"/>
                <a:cs typeface="Josefin Sans Light"/>
                <a:sym typeface="Josefin Sans Light"/>
              </a:rPr>
              <a:t>, and infographics &amp; images by </a:t>
            </a:r>
            <a:r>
              <a:rPr lang="en" sz="1000" b="1">
                <a:solidFill>
                  <a:schemeClr val="dk2"/>
                </a:solidFill>
                <a:uFill>
                  <a:noFill/>
                </a:uFill>
                <a:latin typeface="Josefin Sans"/>
                <a:ea typeface="Josefin Sans"/>
                <a:cs typeface="Josefin Sans"/>
                <a:sym typeface="Josefin Sans"/>
                <a:hlinkClick r:id="rId4">
                  <a:extLst>
                    <a:ext uri="{A12FA001-AC4F-418D-AE19-62706E023703}">
                      <ahyp:hlinkClr xmlns="" xmlns:ahyp="http://schemas.microsoft.com/office/drawing/2018/hyperlinkcolor" val="tx"/>
                    </a:ext>
                  </a:extLst>
                </a:hlinkClick>
              </a:rPr>
              <a:t>Freepik</a:t>
            </a:r>
            <a:r>
              <a:rPr lang="en" sz="1000">
                <a:solidFill>
                  <a:schemeClr val="dk2"/>
                </a:solidFill>
                <a:latin typeface="Josefin Sans Light"/>
                <a:ea typeface="Josefin Sans Light"/>
                <a:cs typeface="Josefin Sans Light"/>
                <a:sym typeface="Josefin Sans Light"/>
              </a:rPr>
              <a:t>. </a:t>
            </a:r>
            <a:endParaRPr sz="1000">
              <a:solidFill>
                <a:schemeClr val="dk2"/>
              </a:solidFill>
              <a:latin typeface="Josefin Sans Light"/>
              <a:ea typeface="Josefin Sans Light"/>
              <a:cs typeface="Josefin Sans Light"/>
              <a:sym typeface="Josefin Sans Light"/>
            </a:endParaRPr>
          </a:p>
        </p:txBody>
      </p:sp>
      <p:cxnSp>
        <p:nvCxnSpPr>
          <p:cNvPr id="301" name="Google Shape;301;p35"/>
          <p:cNvCxnSpPr/>
          <p:nvPr/>
        </p:nvCxnSpPr>
        <p:spPr>
          <a:xfrm>
            <a:off x="542275" y="758250"/>
            <a:ext cx="0" cy="2970900"/>
          </a:xfrm>
          <a:prstGeom prst="straightConnector1">
            <a:avLst/>
          </a:prstGeom>
          <a:noFill/>
          <a:ln w="114300"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02"/>
        <p:cNvGrpSpPr/>
        <p:nvPr/>
      </p:nvGrpSpPr>
      <p:grpSpPr>
        <a:xfrm>
          <a:off x="0" y="0"/>
          <a:ext cx="0" cy="0"/>
          <a:chOff x="0" y="0"/>
          <a:chExt cx="0" cy="0"/>
        </a:xfrm>
      </p:grpSpPr>
      <p:sp>
        <p:nvSpPr>
          <p:cNvPr id="303" name="Google Shape;303;p36"/>
          <p:cNvSpPr/>
          <p:nvPr/>
        </p:nvSpPr>
        <p:spPr>
          <a:xfrm>
            <a:off x="6481100" y="-39600"/>
            <a:ext cx="2701200" cy="25374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304" name="Google Shape;304;p36"/>
          <p:cNvCxnSpPr/>
          <p:nvPr/>
        </p:nvCxnSpPr>
        <p:spPr>
          <a:xfrm>
            <a:off x="525225" y="441500"/>
            <a:ext cx="0" cy="2710500"/>
          </a:xfrm>
          <a:prstGeom prst="straightConnector1">
            <a:avLst/>
          </a:prstGeom>
          <a:noFill/>
          <a:ln w="76200" cap="flat" cmpd="sng">
            <a:solidFill>
              <a:schemeClr val="accent1"/>
            </a:solidFill>
            <a:prstDash val="solid"/>
            <a:round/>
            <a:headEnd type="none" w="med" len="med"/>
            <a:tailEnd type="none" w="med" len="med"/>
          </a:ln>
        </p:spPr>
      </p:cxnSp>
      <p:cxnSp>
        <p:nvCxnSpPr>
          <p:cNvPr id="305" name="Google Shape;305;p36"/>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306"/>
        <p:cNvGrpSpPr/>
        <p:nvPr/>
      </p:nvGrpSpPr>
      <p:grpSpPr>
        <a:xfrm>
          <a:off x="0" y="0"/>
          <a:ext cx="0" cy="0"/>
          <a:chOff x="0" y="0"/>
          <a:chExt cx="0" cy="0"/>
        </a:xfrm>
      </p:grpSpPr>
      <p:sp>
        <p:nvSpPr>
          <p:cNvPr id="307" name="Google Shape;307;p37"/>
          <p:cNvSpPr/>
          <p:nvPr/>
        </p:nvSpPr>
        <p:spPr>
          <a:xfrm>
            <a:off x="-159275" y="1563300"/>
            <a:ext cx="1591500" cy="3962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308" name="Google Shape;308;p37"/>
          <p:cNvCxnSpPr/>
          <p:nvPr/>
        </p:nvCxnSpPr>
        <p:spPr>
          <a:xfrm rot="10800000">
            <a:off x="986725" y="1327650"/>
            <a:ext cx="445500" cy="0"/>
          </a:xfrm>
          <a:prstGeom prst="straightConnector1">
            <a:avLst/>
          </a:prstGeom>
          <a:noFill/>
          <a:ln w="76200" cap="flat" cmpd="sng">
            <a:solidFill>
              <a:schemeClr val="accent1"/>
            </a:solidFill>
            <a:prstDash val="solid"/>
            <a:round/>
            <a:headEnd type="none" w="med" len="med"/>
            <a:tailEnd type="none" w="med" len="med"/>
          </a:ln>
        </p:spPr>
      </p:cxnSp>
      <p:cxnSp>
        <p:nvCxnSpPr>
          <p:cNvPr id="309" name="Google Shape;309;p37"/>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925750" y="2130662"/>
            <a:ext cx="3173400" cy="1104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Josefin Sans"/>
              <a:buNone/>
              <a:defRPr sz="36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925751" y="1640525"/>
            <a:ext cx="1724100" cy="841800"/>
          </a:xfrm>
          <a:prstGeom prst="rect">
            <a:avLst/>
          </a:prstGeom>
        </p:spPr>
        <p:txBody>
          <a:bodyPr spcFirstLastPara="1" wrap="square" lIns="91425" tIns="0" rIns="91425" bIns="91425" anchor="b" anchorCtr="0">
            <a:noAutofit/>
          </a:bodyPr>
          <a:lstStyle>
            <a:lvl1pPr lvl="0" rtl="0">
              <a:spcBef>
                <a:spcPts val="0"/>
              </a:spcBef>
              <a:spcAft>
                <a:spcPts val="0"/>
              </a:spcAft>
              <a:buClr>
                <a:schemeClr val="accent1"/>
              </a:buClr>
              <a:buSzPts val="6000"/>
              <a:buFont typeface="Josefin Sans"/>
              <a:buNone/>
              <a:defRPr sz="60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9pPr>
          </a:lstStyle>
          <a:p>
            <a:r>
              <a:t>xx%</a:t>
            </a:r>
          </a:p>
        </p:txBody>
      </p:sp>
      <p:sp>
        <p:nvSpPr>
          <p:cNvPr id="16" name="Google Shape;16;p3"/>
          <p:cNvSpPr txBox="1">
            <a:spLocks noGrp="1"/>
          </p:cNvSpPr>
          <p:nvPr>
            <p:ph type="subTitle" idx="1"/>
          </p:nvPr>
        </p:nvSpPr>
        <p:spPr>
          <a:xfrm>
            <a:off x="925750" y="3471400"/>
            <a:ext cx="3027300" cy="558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17" name="Google Shape;17;p3"/>
          <p:cNvCxnSpPr/>
          <p:nvPr/>
        </p:nvCxnSpPr>
        <p:spPr>
          <a:xfrm>
            <a:off x="542275" y="1625200"/>
            <a:ext cx="0" cy="2961300"/>
          </a:xfrm>
          <a:prstGeom prst="straightConnector1">
            <a:avLst/>
          </a:prstGeom>
          <a:noFill/>
          <a:ln w="76200" cap="flat" cmpd="sng">
            <a:solidFill>
              <a:schemeClr val="accent1"/>
            </a:solidFill>
            <a:prstDash val="solid"/>
            <a:round/>
            <a:headEnd type="none" w="med" len="med"/>
            <a:tailEnd type="none" w="med" len="med"/>
          </a:ln>
        </p:spPr>
      </p:cxnSp>
      <p:cxnSp>
        <p:nvCxnSpPr>
          <p:cNvPr id="18" name="Google Shape;18;p3"/>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19" name="Google Shape;19;p3"/>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subTitle" idx="1"/>
          </p:nvPr>
        </p:nvSpPr>
        <p:spPr>
          <a:xfrm>
            <a:off x="811600" y="1312075"/>
            <a:ext cx="7628100" cy="3296400"/>
          </a:xfrm>
          <a:prstGeom prst="rect">
            <a:avLst/>
          </a:prstGeom>
          <a:noFill/>
          <a:ln>
            <a:noFill/>
          </a:ln>
        </p:spPr>
        <p:txBody>
          <a:bodyPr spcFirstLastPara="1" wrap="square" lIns="91425" tIns="0" rIns="91425" bIns="91425" anchor="t" anchorCtr="0">
            <a:noAutofit/>
          </a:bodyPr>
          <a:lstStyle>
            <a:lvl1pPr lvl="0" rtl="0">
              <a:spcBef>
                <a:spcPts val="0"/>
              </a:spcBef>
              <a:spcAft>
                <a:spcPts val="0"/>
              </a:spcAft>
              <a:buClr>
                <a:schemeClr val="accent1"/>
              </a:buClr>
              <a:buSzPts val="1200"/>
              <a:buFont typeface="Josefin Sans"/>
              <a:buAutoNum type="arabicPeriod"/>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a:endParaRPr/>
          </a:p>
        </p:txBody>
      </p:sp>
      <p:sp>
        <p:nvSpPr>
          <p:cNvPr id="22" name="Google Shape;22;p4"/>
          <p:cNvSpPr txBox="1">
            <a:spLocks noGrp="1"/>
          </p:cNvSpPr>
          <p:nvPr>
            <p:ph type="title"/>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3" name="Google Shape;23;p4"/>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24" name="Google Shape;24;p4"/>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 name="Google Shape;45;p7"/>
          <p:cNvSpPr txBox="1">
            <a:spLocks noGrp="1"/>
          </p:cNvSpPr>
          <p:nvPr>
            <p:ph type="title" idx="2"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46" name="Google Shape;46;p7"/>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sp>
        <p:nvSpPr>
          <p:cNvPr id="47" name="Google Shape;47;p7"/>
          <p:cNvSpPr txBox="1">
            <a:spLocks noGrp="1"/>
          </p:cNvSpPr>
          <p:nvPr>
            <p:ph type="subTitle" idx="1"/>
          </p:nvPr>
        </p:nvSpPr>
        <p:spPr>
          <a:xfrm>
            <a:off x="1410325" y="1727250"/>
            <a:ext cx="5264700" cy="2321100"/>
          </a:xfrm>
          <a:prstGeom prst="rect">
            <a:avLst/>
          </a:prstGeom>
          <a:solidFill>
            <a:schemeClr val="lt1"/>
          </a:solidFill>
          <a:ln>
            <a:noFill/>
          </a:ln>
        </p:spPr>
        <p:txBody>
          <a:bodyPr spcFirstLastPara="1" wrap="square" lIns="91425" tIns="182875" rIns="91425" bIns="0" anchor="ctr" anchorCtr="0">
            <a:noAutofit/>
          </a:bodyPr>
          <a:lstStyle>
            <a:lvl1pPr lvl="0" rtl="0">
              <a:lnSpc>
                <a:spcPct val="100000"/>
              </a:lnSpc>
              <a:spcBef>
                <a:spcPts val="0"/>
              </a:spcBef>
              <a:spcAft>
                <a:spcPts val="0"/>
              </a:spcAft>
              <a:buClr>
                <a:schemeClr val="dk1"/>
              </a:buClr>
              <a:buSzPts val="1600"/>
              <a:buFont typeface="Josefin Sans Light"/>
              <a:buChar char="●"/>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Char char="○"/>
              <a:defRPr>
                <a:solidFill>
                  <a:schemeClr val="dk1"/>
                </a:solidFill>
              </a:defRPr>
            </a:lvl2pPr>
            <a:lvl3pPr lvl="2" rtl="0">
              <a:lnSpc>
                <a:spcPct val="100000"/>
              </a:lnSpc>
              <a:spcBef>
                <a:spcPts val="0"/>
              </a:spcBef>
              <a:spcAft>
                <a:spcPts val="0"/>
              </a:spcAft>
              <a:buClr>
                <a:schemeClr val="dk1"/>
              </a:buClr>
              <a:buSzPts val="1400"/>
              <a:buChar char="■"/>
              <a:defRPr>
                <a:solidFill>
                  <a:schemeClr val="dk1"/>
                </a:solidFill>
              </a:defRPr>
            </a:lvl3pPr>
            <a:lvl4pPr lvl="3" rtl="0">
              <a:lnSpc>
                <a:spcPct val="100000"/>
              </a:lnSpc>
              <a:spcBef>
                <a:spcPts val="0"/>
              </a:spcBef>
              <a:spcAft>
                <a:spcPts val="0"/>
              </a:spcAft>
              <a:buClr>
                <a:schemeClr val="dk1"/>
              </a:buClr>
              <a:buSzPts val="1400"/>
              <a:buChar char="●"/>
              <a:defRPr>
                <a:solidFill>
                  <a:schemeClr val="dk1"/>
                </a:solidFill>
              </a:defRPr>
            </a:lvl4pPr>
            <a:lvl5pPr lvl="4" rtl="0">
              <a:lnSpc>
                <a:spcPct val="100000"/>
              </a:lnSpc>
              <a:spcBef>
                <a:spcPts val="0"/>
              </a:spcBef>
              <a:spcAft>
                <a:spcPts val="0"/>
              </a:spcAft>
              <a:buClr>
                <a:schemeClr val="dk1"/>
              </a:buClr>
              <a:buSzPts val="1400"/>
              <a:buChar char="○"/>
              <a:defRPr>
                <a:solidFill>
                  <a:schemeClr val="dk1"/>
                </a:solidFill>
              </a:defRPr>
            </a:lvl5pPr>
            <a:lvl6pPr lvl="5" rtl="0">
              <a:lnSpc>
                <a:spcPct val="100000"/>
              </a:lnSpc>
              <a:spcBef>
                <a:spcPts val="0"/>
              </a:spcBef>
              <a:spcAft>
                <a:spcPts val="0"/>
              </a:spcAft>
              <a:buClr>
                <a:schemeClr val="dk1"/>
              </a:buClr>
              <a:buSzPts val="1400"/>
              <a:buChar char="■"/>
              <a:defRPr>
                <a:solidFill>
                  <a:schemeClr val="dk1"/>
                </a:solidFill>
              </a:defRPr>
            </a:lvl6pPr>
            <a:lvl7pPr lvl="6" rtl="0">
              <a:lnSpc>
                <a:spcPct val="100000"/>
              </a:lnSpc>
              <a:spcBef>
                <a:spcPts val="0"/>
              </a:spcBef>
              <a:spcAft>
                <a:spcPts val="0"/>
              </a:spcAft>
              <a:buClr>
                <a:schemeClr val="dk1"/>
              </a:buClr>
              <a:buSzPts val="1400"/>
              <a:buChar char="●"/>
              <a:defRPr>
                <a:solidFill>
                  <a:schemeClr val="dk1"/>
                </a:solidFill>
              </a:defRPr>
            </a:lvl7pPr>
            <a:lvl8pPr lvl="7" rtl="0">
              <a:lnSpc>
                <a:spcPct val="100000"/>
              </a:lnSpc>
              <a:spcBef>
                <a:spcPts val="0"/>
              </a:spcBef>
              <a:spcAft>
                <a:spcPts val="0"/>
              </a:spcAft>
              <a:buClr>
                <a:schemeClr val="dk1"/>
              </a:buClr>
              <a:buSzPts val="1400"/>
              <a:buChar char="○"/>
              <a:defRPr>
                <a:solidFill>
                  <a:schemeClr val="dk1"/>
                </a:solidFill>
              </a:defRPr>
            </a:lvl8pPr>
            <a:lvl9pPr lvl="8"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48" name="Google Shape;48;p7"/>
          <p:cNvSpPr txBox="1">
            <a:spLocks noGrp="1"/>
          </p:cNvSpPr>
          <p:nvPr>
            <p:ph type="title" idx="3"/>
          </p:nvPr>
        </p:nvSpPr>
        <p:spPr>
          <a:xfrm>
            <a:off x="713225" y="476525"/>
            <a:ext cx="696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9" name="Google Shape;49;p7"/>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50" name="Google Shape;50;p7"/>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92450" y="913800"/>
            <a:ext cx="3796500" cy="490500"/>
          </a:xfrm>
          <a:prstGeom prst="rect">
            <a:avLst/>
          </a:prstGeom>
        </p:spPr>
        <p:txBody>
          <a:bodyPr spcFirstLastPara="1" wrap="square" lIns="91425" tIns="0" rIns="91425" bIns="91425" anchor="t" anchorCtr="0">
            <a:noAutofit/>
          </a:bodyPr>
          <a:lstStyle>
            <a:lvl1pPr lvl="0" rtl="0">
              <a:spcBef>
                <a:spcPts val="0"/>
              </a:spcBef>
              <a:spcAft>
                <a:spcPts val="0"/>
              </a:spcAft>
              <a:buSzPts val="3600"/>
              <a:buFont typeface="Josefin Sans"/>
              <a:buNone/>
              <a:defRPr sz="36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9"/>
          <p:cNvSpPr txBox="1">
            <a:spLocks noGrp="1"/>
          </p:cNvSpPr>
          <p:nvPr>
            <p:ph type="subTitle" idx="1"/>
          </p:nvPr>
        </p:nvSpPr>
        <p:spPr>
          <a:xfrm>
            <a:off x="3644450" y="1652275"/>
            <a:ext cx="3384000" cy="2350800"/>
          </a:xfrm>
          <a:prstGeom prst="rect">
            <a:avLst/>
          </a:prstGeom>
          <a:solidFill>
            <a:schemeClr val="lt1"/>
          </a:solidFill>
          <a:ln>
            <a:noFill/>
          </a:ln>
        </p:spPr>
        <p:txBody>
          <a:bodyPr spcFirstLastPara="1" wrap="square" lIns="91425" tIns="0" rIns="91425" bIns="91425" anchor="t" anchorCtr="0">
            <a:noAutofit/>
          </a:bodyPr>
          <a:lstStyle>
            <a:lvl1pPr lvl="0" rtl="0">
              <a:lnSpc>
                <a:spcPct val="100000"/>
              </a:lnSpc>
              <a:spcBef>
                <a:spcPts val="0"/>
              </a:spcBef>
              <a:spcAft>
                <a:spcPts val="0"/>
              </a:spcAft>
              <a:buClr>
                <a:schemeClr val="dk1"/>
              </a:buClr>
              <a:buSzPts val="1200"/>
              <a:buFont typeface="Open Sans"/>
              <a:buAutoNum type="arabicPeriod"/>
              <a:defRPr sz="16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rgbClr val="434343"/>
              </a:buClr>
              <a:buSzPts val="1200"/>
              <a:buFont typeface="Roboto Condensed Light"/>
              <a:buAutoNum type="alphaLcPeriod"/>
              <a:defRPr/>
            </a:lvl2pPr>
            <a:lvl3pPr lvl="2" rtl="0">
              <a:lnSpc>
                <a:spcPct val="100000"/>
              </a:lnSpc>
              <a:spcBef>
                <a:spcPts val="0"/>
              </a:spcBef>
              <a:spcAft>
                <a:spcPts val="0"/>
              </a:spcAft>
              <a:buClr>
                <a:srgbClr val="434343"/>
              </a:buClr>
              <a:buSzPts val="1200"/>
              <a:buFont typeface="Roboto Condensed Light"/>
              <a:buAutoNum type="romanLcPeriod"/>
              <a:defRPr/>
            </a:lvl3pPr>
            <a:lvl4pPr lvl="3" rtl="0">
              <a:lnSpc>
                <a:spcPct val="100000"/>
              </a:lnSpc>
              <a:spcBef>
                <a:spcPts val="0"/>
              </a:spcBef>
              <a:spcAft>
                <a:spcPts val="0"/>
              </a:spcAft>
              <a:buClr>
                <a:srgbClr val="434343"/>
              </a:buClr>
              <a:buSzPts val="1200"/>
              <a:buFont typeface="Roboto Condensed Light"/>
              <a:buAutoNum type="arabicPeriod"/>
              <a:defRPr/>
            </a:lvl4pPr>
            <a:lvl5pPr lvl="4" rtl="0">
              <a:lnSpc>
                <a:spcPct val="100000"/>
              </a:lnSpc>
              <a:spcBef>
                <a:spcPts val="0"/>
              </a:spcBef>
              <a:spcAft>
                <a:spcPts val="0"/>
              </a:spcAft>
              <a:buClr>
                <a:srgbClr val="434343"/>
              </a:buClr>
              <a:buSzPts val="1200"/>
              <a:buFont typeface="Roboto Condensed Light"/>
              <a:buAutoNum type="alphaLcPeriod"/>
              <a:defRPr/>
            </a:lvl5pPr>
            <a:lvl6pPr lvl="5" rtl="0">
              <a:lnSpc>
                <a:spcPct val="100000"/>
              </a:lnSpc>
              <a:spcBef>
                <a:spcPts val="0"/>
              </a:spcBef>
              <a:spcAft>
                <a:spcPts val="0"/>
              </a:spcAft>
              <a:buClr>
                <a:srgbClr val="434343"/>
              </a:buClr>
              <a:buSzPts val="1200"/>
              <a:buFont typeface="Roboto Condensed Light"/>
              <a:buAutoNum type="romanLcPeriod"/>
              <a:defRPr/>
            </a:lvl6pPr>
            <a:lvl7pPr lvl="6" rtl="0">
              <a:lnSpc>
                <a:spcPct val="100000"/>
              </a:lnSpc>
              <a:spcBef>
                <a:spcPts val="0"/>
              </a:spcBef>
              <a:spcAft>
                <a:spcPts val="0"/>
              </a:spcAft>
              <a:buClr>
                <a:srgbClr val="434343"/>
              </a:buClr>
              <a:buSzPts val="1200"/>
              <a:buFont typeface="Roboto Condensed Light"/>
              <a:buAutoNum type="arabicPeriod"/>
              <a:defRPr/>
            </a:lvl7pPr>
            <a:lvl8pPr lvl="7" rtl="0">
              <a:lnSpc>
                <a:spcPct val="100000"/>
              </a:lnSpc>
              <a:spcBef>
                <a:spcPts val="0"/>
              </a:spcBef>
              <a:spcAft>
                <a:spcPts val="0"/>
              </a:spcAft>
              <a:buClr>
                <a:srgbClr val="434343"/>
              </a:buClr>
              <a:buSzPts val="1200"/>
              <a:buFont typeface="Roboto Condensed Light"/>
              <a:buAutoNum type="alphaLcPeriod"/>
              <a:defRPr/>
            </a:lvl8pPr>
            <a:lvl9pPr lvl="8" rtl="0">
              <a:lnSpc>
                <a:spcPct val="100000"/>
              </a:lnSpc>
              <a:spcBef>
                <a:spcPts val="0"/>
              </a:spcBef>
              <a:spcAft>
                <a:spcPts val="0"/>
              </a:spcAft>
              <a:buClr>
                <a:srgbClr val="434343"/>
              </a:buClr>
              <a:buSzPts val="1200"/>
              <a:buFont typeface="Roboto Condensed Light"/>
              <a:buAutoNum type="romanLcPeriod"/>
              <a:defRPr/>
            </a:lvl9pPr>
          </a:lstStyle>
          <a:p>
            <a:endParaRPr/>
          </a:p>
        </p:txBody>
      </p:sp>
      <p:sp>
        <p:nvSpPr>
          <p:cNvPr id="63" name="Google Shape;63;p9"/>
          <p:cNvSpPr txBox="1">
            <a:spLocks noGrp="1"/>
          </p:cNvSpPr>
          <p:nvPr>
            <p:ph type="title" idx="2"/>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9"/>
          <p:cNvSpPr txBox="1">
            <a:spLocks noGrp="1"/>
          </p:cNvSpPr>
          <p:nvPr>
            <p:ph type="title" idx="3"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65" name="Google Shape;65;p9"/>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cxnSp>
        <p:nvCxnSpPr>
          <p:cNvPr id="66" name="Google Shape;66;p9"/>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9"/>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cxnSp>
        <p:nvCxnSpPr>
          <p:cNvPr id="68" name="Google Shape;68;p9"/>
          <p:cNvCxnSpPr/>
          <p:nvPr/>
        </p:nvCxnSpPr>
        <p:spPr>
          <a:xfrm>
            <a:off x="737600" y="701450"/>
            <a:ext cx="2710500" cy="0"/>
          </a:xfrm>
          <a:prstGeom prst="straightConnector1">
            <a:avLst/>
          </a:prstGeom>
          <a:noFill/>
          <a:ln w="7620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TITLE_AND_DESCRIPTION_1">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5292000" y="2212804"/>
            <a:ext cx="3173400" cy="5583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Josefin Sans"/>
              <a:buNone/>
              <a:defRPr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1" name="Google Shape;111;p15"/>
          <p:cNvSpPr txBox="1">
            <a:spLocks noGrp="1"/>
          </p:cNvSpPr>
          <p:nvPr>
            <p:ph type="title" idx="2" hasCustomPrompt="1"/>
          </p:nvPr>
        </p:nvSpPr>
        <p:spPr>
          <a:xfrm>
            <a:off x="5292001" y="1625200"/>
            <a:ext cx="1724100" cy="841800"/>
          </a:xfrm>
          <a:prstGeom prst="rect">
            <a:avLst/>
          </a:prstGeom>
        </p:spPr>
        <p:txBody>
          <a:bodyPr spcFirstLastPara="1" wrap="square" lIns="91425" tIns="0" rIns="91425" bIns="91425" anchor="b" anchorCtr="0">
            <a:noAutofit/>
          </a:bodyPr>
          <a:lstStyle>
            <a:lvl1pPr lvl="0" rtl="0">
              <a:spcBef>
                <a:spcPts val="0"/>
              </a:spcBef>
              <a:spcAft>
                <a:spcPts val="0"/>
              </a:spcAft>
              <a:buClr>
                <a:schemeClr val="accent1"/>
              </a:buClr>
              <a:buSzPts val="6000"/>
              <a:buFont typeface="Josefin Sans"/>
              <a:buNone/>
              <a:defRPr sz="60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6000"/>
              <a:buFont typeface="Josefin Sans"/>
              <a:buNone/>
              <a:defRPr sz="6000" b="1">
                <a:solidFill>
                  <a:srgbClr val="FD0000"/>
                </a:solidFill>
                <a:latin typeface="Josefin Sans"/>
                <a:ea typeface="Josefin Sans"/>
                <a:cs typeface="Josefin Sans"/>
                <a:sym typeface="Josefin Sans"/>
              </a:defRPr>
            </a:lvl9pPr>
          </a:lstStyle>
          <a:p>
            <a:r>
              <a:t>xx%</a:t>
            </a:r>
          </a:p>
        </p:txBody>
      </p:sp>
      <p:sp>
        <p:nvSpPr>
          <p:cNvPr id="112" name="Google Shape;112;p15"/>
          <p:cNvSpPr txBox="1">
            <a:spLocks noGrp="1"/>
          </p:cNvSpPr>
          <p:nvPr>
            <p:ph type="subTitle" idx="1"/>
          </p:nvPr>
        </p:nvSpPr>
        <p:spPr>
          <a:xfrm>
            <a:off x="5292000" y="3455823"/>
            <a:ext cx="3027300" cy="558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Font typeface="Josefin Sans Light"/>
              <a:buNone/>
              <a:defRPr>
                <a:solidFill>
                  <a:schemeClr val="dk1"/>
                </a:solidFill>
                <a:latin typeface="Josefin Sans"/>
                <a:ea typeface="Josefin Sans"/>
                <a:cs typeface="Josefin Sans"/>
                <a:sym typeface="Josefi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113" name="Google Shape;113;p15"/>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114" name="Google Shape;114;p15"/>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SECTION_HEADER_1">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925750" y="1786400"/>
            <a:ext cx="5151600" cy="940500"/>
          </a:xfrm>
          <a:prstGeom prst="rect">
            <a:avLst/>
          </a:prstGeom>
          <a:solidFill>
            <a:schemeClr val="lt1"/>
          </a:solidFill>
        </p:spPr>
        <p:txBody>
          <a:bodyPr spcFirstLastPara="1" wrap="square" lIns="91425" tIns="0" rIns="91425" bIns="91425" anchor="b" anchorCtr="0">
            <a:noAutofit/>
          </a:bodyPr>
          <a:lstStyle>
            <a:lvl1pPr lvl="0" rtl="0">
              <a:spcBef>
                <a:spcPts val="0"/>
              </a:spcBef>
              <a:spcAft>
                <a:spcPts val="0"/>
              </a:spcAft>
              <a:buSzPts val="3600"/>
              <a:buNone/>
              <a:defRPr sz="68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7" name="Google Shape;117;p16"/>
          <p:cNvSpPr txBox="1">
            <a:spLocks noGrp="1"/>
          </p:cNvSpPr>
          <p:nvPr>
            <p:ph type="subTitle" idx="1"/>
          </p:nvPr>
        </p:nvSpPr>
        <p:spPr>
          <a:xfrm>
            <a:off x="925748" y="2726900"/>
            <a:ext cx="5151600" cy="1025400"/>
          </a:xfrm>
          <a:prstGeom prst="rect">
            <a:avLst/>
          </a:prstGeom>
          <a:solidFill>
            <a:schemeClr val="lt1"/>
          </a:solidFill>
          <a:ln>
            <a:noFill/>
          </a:ln>
        </p:spPr>
        <p:txBody>
          <a:bodyPr spcFirstLastPara="1" wrap="square" lIns="91425" tIns="0" rIns="91425" bIns="0" anchor="t" anchorCtr="0">
            <a:noAutofit/>
          </a:bodyPr>
          <a:lstStyle>
            <a:lvl1pPr marL="0" marR="0" lvl="0" indent="-228600" algn="l" rtl="0">
              <a:lnSpc>
                <a:spcPct val="100000"/>
              </a:lnSpc>
              <a:spcBef>
                <a:spcPts val="0"/>
              </a:spcBef>
              <a:spcAft>
                <a:spcPts val="0"/>
              </a:spcAft>
              <a:buClr>
                <a:schemeClr val="dk1"/>
              </a:buClr>
              <a:buSzPts val="3600"/>
              <a:buFont typeface="Josefin Sans"/>
              <a:buNone/>
              <a:defRPr sz="2100" b="1">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cxnSp>
        <p:nvCxnSpPr>
          <p:cNvPr id="118" name="Google Shape;118;p16"/>
          <p:cNvCxnSpPr/>
          <p:nvPr/>
        </p:nvCxnSpPr>
        <p:spPr>
          <a:xfrm>
            <a:off x="542275" y="1625200"/>
            <a:ext cx="0" cy="2710500"/>
          </a:xfrm>
          <a:prstGeom prst="straightConnector1">
            <a:avLst/>
          </a:prstGeom>
          <a:noFill/>
          <a:ln w="76200" cap="flat" cmpd="sng">
            <a:solidFill>
              <a:schemeClr val="accent1"/>
            </a:solidFill>
            <a:prstDash val="solid"/>
            <a:round/>
            <a:headEnd type="none" w="med" len="med"/>
            <a:tailEnd type="none" w="med" len="med"/>
          </a:ln>
        </p:spPr>
      </p:cxnSp>
      <p:cxnSp>
        <p:nvCxnSpPr>
          <p:cNvPr id="119" name="Google Shape;119;p16"/>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120" name="Google Shape;120;p16"/>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2_2">
    <p:spTree>
      <p:nvGrpSpPr>
        <p:cNvPr id="1" name="Shape 154"/>
        <p:cNvGrpSpPr/>
        <p:nvPr/>
      </p:nvGrpSpPr>
      <p:grpSpPr>
        <a:xfrm>
          <a:off x="0" y="0"/>
          <a:ext cx="0" cy="0"/>
          <a:chOff x="0" y="0"/>
          <a:chExt cx="0" cy="0"/>
        </a:xfrm>
      </p:grpSpPr>
      <p:sp>
        <p:nvSpPr>
          <p:cNvPr id="155" name="Google Shape;155;p20"/>
          <p:cNvSpPr txBox="1">
            <a:spLocks noGrp="1"/>
          </p:cNvSpPr>
          <p:nvPr>
            <p:ph type="subTitle" idx="1"/>
          </p:nvPr>
        </p:nvSpPr>
        <p:spPr>
          <a:xfrm>
            <a:off x="1396725" y="3013225"/>
            <a:ext cx="1416600" cy="1232100"/>
          </a:xfrm>
          <a:prstGeom prst="rect">
            <a:avLst/>
          </a:prstGeom>
          <a:noFill/>
          <a:ln>
            <a:noFill/>
          </a:ln>
        </p:spPr>
        <p:txBody>
          <a:bodyPr spcFirstLastPara="1" wrap="square" lIns="91425" tIns="182875" rIns="91425" bIns="0" anchor="t" anchorCtr="0">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6" name="Google Shape;156;p20"/>
          <p:cNvSpPr txBox="1">
            <a:spLocks noGrp="1"/>
          </p:cNvSpPr>
          <p:nvPr>
            <p:ph type="subTitle" idx="2"/>
          </p:nvPr>
        </p:nvSpPr>
        <p:spPr>
          <a:xfrm>
            <a:off x="3863100" y="3013225"/>
            <a:ext cx="1417200" cy="1232100"/>
          </a:xfrm>
          <a:prstGeom prst="rect">
            <a:avLst/>
          </a:prstGeom>
          <a:noFill/>
          <a:ln>
            <a:noFill/>
          </a:ln>
        </p:spPr>
        <p:txBody>
          <a:bodyPr spcFirstLastPara="1" wrap="square" lIns="91425" tIns="182875" rIns="91425" bIns="0" anchor="t" anchorCtr="0">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7" name="Google Shape;157;p20"/>
          <p:cNvSpPr txBox="1">
            <a:spLocks noGrp="1"/>
          </p:cNvSpPr>
          <p:nvPr>
            <p:ph type="subTitle" idx="3"/>
          </p:nvPr>
        </p:nvSpPr>
        <p:spPr>
          <a:xfrm>
            <a:off x="6330075" y="3013225"/>
            <a:ext cx="1417200" cy="1232100"/>
          </a:xfrm>
          <a:prstGeom prst="rect">
            <a:avLst/>
          </a:prstGeom>
          <a:noFill/>
          <a:ln>
            <a:noFill/>
          </a:ln>
        </p:spPr>
        <p:txBody>
          <a:bodyPr spcFirstLastPara="1" wrap="square" lIns="91425" tIns="182875" rIns="91425" bIns="0" anchor="t" anchorCtr="0">
            <a:noAutofit/>
          </a:bodyPr>
          <a:lstStyle>
            <a:lvl1pPr lvl="0" rtl="0">
              <a:lnSpc>
                <a:spcPct val="100000"/>
              </a:lnSpc>
              <a:spcBef>
                <a:spcPts val="0"/>
              </a:spcBef>
              <a:spcAft>
                <a:spcPts val="0"/>
              </a:spcAft>
              <a:buClr>
                <a:schemeClr val="dk1"/>
              </a:buClr>
              <a:buSzPts val="1600"/>
              <a:buFont typeface="Josefin Sans Light"/>
              <a:buNone/>
              <a:defRPr sz="1400">
                <a:solidFill>
                  <a:schemeClr val="dk1"/>
                </a:solidFill>
                <a:latin typeface="Josefin Sans"/>
                <a:ea typeface="Josefin Sans"/>
                <a:cs typeface="Josefin Sans"/>
                <a:sym typeface="Josefin Sans"/>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58" name="Google Shape;158;p20"/>
          <p:cNvSpPr txBox="1">
            <a:spLocks noGrp="1"/>
          </p:cNvSpPr>
          <p:nvPr>
            <p:ph type="subTitle" idx="4"/>
          </p:nvPr>
        </p:nvSpPr>
        <p:spPr>
          <a:xfrm>
            <a:off x="1396725" y="2478641"/>
            <a:ext cx="1417200" cy="393600"/>
          </a:xfrm>
          <a:prstGeom prst="rect">
            <a:avLst/>
          </a:prstGeom>
          <a:noFill/>
          <a:ln>
            <a:noFill/>
          </a:ln>
        </p:spPr>
        <p:txBody>
          <a:bodyPr spcFirstLastPara="1" wrap="square" lIns="91425" tIns="182875" rIns="91425" bIns="91425" anchor="t" anchorCtr="0">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a:endParaRPr/>
          </a:p>
        </p:txBody>
      </p:sp>
      <p:sp>
        <p:nvSpPr>
          <p:cNvPr id="159" name="Google Shape;159;p20"/>
          <p:cNvSpPr txBox="1">
            <a:spLocks noGrp="1"/>
          </p:cNvSpPr>
          <p:nvPr>
            <p:ph type="subTitle" idx="5"/>
          </p:nvPr>
        </p:nvSpPr>
        <p:spPr>
          <a:xfrm>
            <a:off x="3863400" y="2478641"/>
            <a:ext cx="1417200" cy="393600"/>
          </a:xfrm>
          <a:prstGeom prst="rect">
            <a:avLst/>
          </a:prstGeom>
          <a:noFill/>
          <a:ln>
            <a:noFill/>
          </a:ln>
        </p:spPr>
        <p:txBody>
          <a:bodyPr spcFirstLastPara="1" wrap="square" lIns="91425" tIns="182875" rIns="91425" bIns="91425" anchor="t" anchorCtr="0">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a:endParaRPr/>
          </a:p>
        </p:txBody>
      </p:sp>
      <p:sp>
        <p:nvSpPr>
          <p:cNvPr id="160" name="Google Shape;160;p20"/>
          <p:cNvSpPr txBox="1">
            <a:spLocks noGrp="1"/>
          </p:cNvSpPr>
          <p:nvPr>
            <p:ph type="subTitle" idx="6"/>
          </p:nvPr>
        </p:nvSpPr>
        <p:spPr>
          <a:xfrm>
            <a:off x="6330075" y="2478641"/>
            <a:ext cx="1417200" cy="393600"/>
          </a:xfrm>
          <a:prstGeom prst="rect">
            <a:avLst/>
          </a:prstGeom>
          <a:noFill/>
          <a:ln>
            <a:noFill/>
          </a:ln>
        </p:spPr>
        <p:txBody>
          <a:bodyPr spcFirstLastPara="1" wrap="square" lIns="91425" tIns="182875" rIns="91425" bIns="91425" anchor="t" anchorCtr="0">
            <a:noAutofit/>
          </a:bodyPr>
          <a:lstStyle>
            <a:lvl1pPr lvl="0" rtl="0">
              <a:lnSpc>
                <a:spcPct val="100000"/>
              </a:lnSpc>
              <a:spcBef>
                <a:spcPts val="0"/>
              </a:spcBef>
              <a:spcAft>
                <a:spcPts val="0"/>
              </a:spcAft>
              <a:buClr>
                <a:schemeClr val="accent1"/>
              </a:buClr>
              <a:buSzPts val="1500"/>
              <a:buFont typeface="Josefin Sans SemiBold"/>
              <a:buNone/>
              <a:defRPr sz="1800">
                <a:solidFill>
                  <a:schemeClr val="accent1"/>
                </a:solidFill>
                <a:latin typeface="Josefin Sans SemiBold"/>
                <a:ea typeface="Josefin Sans SemiBold"/>
                <a:cs typeface="Josefin Sans SemiBold"/>
                <a:sym typeface="Josefin Sans SemiBold"/>
              </a:defRPr>
            </a:lvl1pPr>
            <a:lvl2pPr lvl="1"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2pPr>
            <a:lvl3pPr lvl="2"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3pPr>
            <a:lvl4pPr lvl="3"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4pPr>
            <a:lvl5pPr lvl="4"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5pPr>
            <a:lvl6pPr lvl="5"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6pPr>
            <a:lvl7pPr lvl="6"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7pPr>
            <a:lvl8pPr lvl="7"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8pPr>
            <a:lvl9pPr lvl="8" rtl="0">
              <a:lnSpc>
                <a:spcPct val="100000"/>
              </a:lnSpc>
              <a:spcBef>
                <a:spcPts val="0"/>
              </a:spcBef>
              <a:spcAft>
                <a:spcPts val="0"/>
              </a:spcAft>
              <a:buClr>
                <a:schemeClr val="accent1"/>
              </a:buClr>
              <a:buSzPts val="1500"/>
              <a:buFont typeface="Josefin Sans SemiBold"/>
              <a:buNone/>
              <a:defRPr sz="1500">
                <a:solidFill>
                  <a:schemeClr val="accent1"/>
                </a:solidFill>
                <a:latin typeface="Josefin Sans SemiBold"/>
                <a:ea typeface="Josefin Sans SemiBold"/>
                <a:cs typeface="Josefin Sans SemiBold"/>
                <a:sym typeface="Josefin Sans SemiBold"/>
              </a:defRPr>
            </a:lvl9pPr>
          </a:lstStyle>
          <a:p>
            <a:endParaRPr/>
          </a:p>
        </p:txBody>
      </p:sp>
      <p:sp>
        <p:nvSpPr>
          <p:cNvPr id="161" name="Google Shape;161;p20"/>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lvl1pPr lvl="0" rtl="0">
              <a:spcBef>
                <a:spcPts val="0"/>
              </a:spcBef>
              <a:spcAft>
                <a:spcPts val="0"/>
              </a:spcAft>
              <a:buSzPts val="800"/>
              <a:buFont typeface="Josefin Sans"/>
              <a:buNone/>
              <a:defRPr sz="800" b="1">
                <a:latin typeface="Josefin Sans"/>
                <a:ea typeface="Josefin Sans"/>
                <a:cs typeface="Josefin Sans"/>
                <a:sym typeface="Josefi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 name="Google Shape;162;p20"/>
          <p:cNvSpPr txBox="1">
            <a:spLocks noGrp="1"/>
          </p:cNvSpPr>
          <p:nvPr>
            <p:ph type="title" idx="7" hasCustomPrompt="1"/>
          </p:nvPr>
        </p:nvSpPr>
        <p:spPr>
          <a:xfrm>
            <a:off x="146725" y="4719850"/>
            <a:ext cx="1689000" cy="160500"/>
          </a:xfrm>
          <a:prstGeom prst="rect">
            <a:avLst/>
          </a:prstGeom>
        </p:spPr>
        <p:txBody>
          <a:bodyPr spcFirstLastPara="1" wrap="square" lIns="91425" tIns="0" rIns="91425" bIns="0" anchor="b" anchorCtr="0">
            <a:noAutofit/>
          </a:bodyPr>
          <a:lstStyle>
            <a:lvl1pPr lvl="0" rtl="0">
              <a:spcBef>
                <a:spcPts val="0"/>
              </a:spcBef>
              <a:spcAft>
                <a:spcPts val="0"/>
              </a:spcAft>
              <a:buClr>
                <a:schemeClr val="accent1"/>
              </a:buClr>
              <a:buSzPts val="1900"/>
              <a:buFont typeface="Josefin Sans"/>
              <a:buNone/>
              <a:defRPr sz="19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4000"/>
              <a:buFont typeface="Josefin Sans"/>
              <a:buNone/>
              <a:defRPr sz="4000" b="1">
                <a:solidFill>
                  <a:srgbClr val="FD0000"/>
                </a:solidFill>
                <a:latin typeface="Josefin Sans"/>
                <a:ea typeface="Josefin Sans"/>
                <a:cs typeface="Josefin Sans"/>
                <a:sym typeface="Josefin Sans"/>
              </a:defRPr>
            </a:lvl9pPr>
          </a:lstStyle>
          <a:p>
            <a:r>
              <a:t>xx%</a:t>
            </a:r>
          </a:p>
        </p:txBody>
      </p:sp>
      <p:cxnSp>
        <p:nvCxnSpPr>
          <p:cNvPr id="163" name="Google Shape;163;p20"/>
          <p:cNvCxnSpPr/>
          <p:nvPr/>
        </p:nvCxnSpPr>
        <p:spPr>
          <a:xfrm rot="10800000">
            <a:off x="241206" y="4608973"/>
            <a:ext cx="1209600" cy="0"/>
          </a:xfrm>
          <a:prstGeom prst="straightConnector1">
            <a:avLst/>
          </a:prstGeom>
          <a:noFill/>
          <a:ln w="9525" cap="flat" cmpd="sng">
            <a:solidFill>
              <a:schemeClr val="accent1"/>
            </a:solidFill>
            <a:prstDash val="solid"/>
            <a:round/>
            <a:headEnd type="none" w="med" len="med"/>
            <a:tailEnd type="none" w="med" len="med"/>
          </a:ln>
        </p:spPr>
      </p:cxnSp>
      <p:sp>
        <p:nvSpPr>
          <p:cNvPr id="164" name="Google Shape;164;p20"/>
          <p:cNvSpPr txBox="1">
            <a:spLocks noGrp="1"/>
          </p:cNvSpPr>
          <p:nvPr>
            <p:ph type="title" idx="8"/>
          </p:nvPr>
        </p:nvSpPr>
        <p:spPr>
          <a:xfrm>
            <a:off x="1470900" y="476534"/>
            <a:ext cx="6202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Josefin Sans"/>
              <a:buNone/>
              <a:defRPr b="1">
                <a:latin typeface="Josefin Sans"/>
                <a:ea typeface="Josefin Sans"/>
                <a:cs typeface="Josefin Sans"/>
                <a:sym typeface="Josefi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65" name="Google Shape;165;p20"/>
          <p:cNvCxnSpPr/>
          <p:nvPr/>
        </p:nvCxnSpPr>
        <p:spPr>
          <a:xfrm>
            <a:off x="6481100" y="4609950"/>
            <a:ext cx="2544000" cy="0"/>
          </a:xfrm>
          <a:prstGeom prst="straightConnector1">
            <a:avLst/>
          </a:prstGeom>
          <a:noFill/>
          <a:ln w="9525" cap="flat" cmpd="sng">
            <a:solidFill>
              <a:schemeClr val="accent1"/>
            </a:solidFill>
            <a:prstDash val="solid"/>
            <a:round/>
            <a:headEnd type="none" w="med" len="med"/>
            <a:tailEnd type="none" w="med" len="med"/>
          </a:ln>
        </p:spPr>
      </p:cxnSp>
      <p:sp>
        <p:nvSpPr>
          <p:cNvPr id="166" name="Google Shape;166;p20"/>
          <p:cNvSpPr txBox="1"/>
          <p:nvPr/>
        </p:nvSpPr>
        <p:spPr>
          <a:xfrm>
            <a:off x="8439900" y="4609950"/>
            <a:ext cx="5853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100" b="1">
                <a:solidFill>
                  <a:schemeClr val="accent1"/>
                </a:solidFill>
                <a:latin typeface="Josefin Sans"/>
                <a:ea typeface="Josefin Sans"/>
                <a:cs typeface="Josefin Sans"/>
                <a:sym typeface="Josefin Sans"/>
              </a:rPr>
              <a:t>‹#›</a:t>
            </a:fld>
            <a:endParaRPr sz="1100" b="1">
              <a:solidFill>
                <a:schemeClr val="accent1"/>
              </a:solidFill>
              <a:latin typeface="Josefin Sans"/>
              <a:ea typeface="Josefin Sans"/>
              <a:cs typeface="Josefin Sans"/>
              <a:sym typeface="Josefi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79200" rIns="91425" bIns="91425" anchor="t" anchorCtr="0">
            <a:noAutofit/>
          </a:bodyPr>
          <a:lstStyle>
            <a:lvl1pPr lvl="0" rtl="0">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84225" y="1159350"/>
            <a:ext cx="8520600" cy="3416400"/>
          </a:xfrm>
          <a:prstGeom prst="rect">
            <a:avLst/>
          </a:prstGeom>
          <a:noFill/>
          <a:ln>
            <a:noFill/>
          </a:ln>
        </p:spPr>
        <p:txBody>
          <a:bodyPr spcFirstLastPara="1" wrap="square" lIns="91425" tIns="0" rIns="91425" bIns="182875" anchor="t" anchorCtr="0">
            <a:noAutofit/>
          </a:bodyPr>
          <a:lstStyle>
            <a:lvl1pPr marL="457200" lvl="0" indent="-342900" rtl="0">
              <a:lnSpc>
                <a:spcPct val="100000"/>
              </a:lnSpc>
              <a:spcBef>
                <a:spcPts val="0"/>
              </a:spcBef>
              <a:spcAft>
                <a:spcPts val="0"/>
              </a:spcAft>
              <a:buClr>
                <a:schemeClr val="dk1"/>
              </a:buClr>
              <a:buSzPts val="1800"/>
              <a:buFont typeface="Josefin Sans Medium"/>
              <a:buChar char="●"/>
              <a:defRPr sz="1800">
                <a:solidFill>
                  <a:schemeClr val="dk1"/>
                </a:solidFill>
                <a:latin typeface="Josefin Sans Medium"/>
                <a:ea typeface="Josefin Sans Medium"/>
                <a:cs typeface="Josefin Sans Medium"/>
                <a:sym typeface="Josefin Sans Medium"/>
              </a:defRPr>
            </a:lvl1pPr>
            <a:lvl2pPr marL="914400" lvl="1" indent="-317500" rtl="0">
              <a:lnSpc>
                <a:spcPct val="100000"/>
              </a:lnSpc>
              <a:spcBef>
                <a:spcPts val="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marL="1371600" lvl="2" indent="-317500" rtl="0">
              <a:lnSpc>
                <a:spcPct val="100000"/>
              </a:lnSpc>
              <a:spcBef>
                <a:spcPts val="0"/>
              </a:spcBef>
              <a:spcAft>
                <a:spcPts val="0"/>
              </a:spcAft>
              <a:buClr>
                <a:schemeClr val="dk1"/>
              </a:buClr>
              <a:buSzPts val="1400"/>
              <a:buFont typeface="Josefin Sans Light"/>
              <a:buChar char="■"/>
              <a:defRPr>
                <a:solidFill>
                  <a:schemeClr val="dk1"/>
                </a:solidFill>
                <a:latin typeface="Josefin Sans Light"/>
                <a:ea typeface="Josefin Sans Light"/>
                <a:cs typeface="Josefin Sans Light"/>
                <a:sym typeface="Josefin Sans Light"/>
              </a:defRPr>
            </a:lvl3pPr>
            <a:lvl4pPr marL="1828800" lvl="3" indent="-317500" rtl="0">
              <a:lnSpc>
                <a:spcPct val="100000"/>
              </a:lnSpc>
              <a:spcBef>
                <a:spcPts val="0"/>
              </a:spcBef>
              <a:spcAft>
                <a:spcPts val="0"/>
              </a:spcAft>
              <a:buClr>
                <a:schemeClr val="dk1"/>
              </a:buClr>
              <a:buSzPts val="1400"/>
              <a:buFont typeface="Josefin Sans ExtraLight"/>
              <a:buChar char="●"/>
              <a:defRPr>
                <a:solidFill>
                  <a:schemeClr val="dk1"/>
                </a:solidFill>
                <a:latin typeface="Josefin Sans ExtraLight"/>
                <a:ea typeface="Josefin Sans ExtraLight"/>
                <a:cs typeface="Josefin Sans ExtraLight"/>
                <a:sym typeface="Josefin Sans ExtraLight"/>
              </a:defRPr>
            </a:lvl4pPr>
            <a:lvl5pPr marL="2286000" lvl="4" indent="-311150" rtl="0">
              <a:lnSpc>
                <a:spcPct val="100000"/>
              </a:lnSpc>
              <a:spcBef>
                <a:spcPts val="0"/>
              </a:spcBef>
              <a:spcAft>
                <a:spcPts val="0"/>
              </a:spcAft>
              <a:buClr>
                <a:schemeClr val="dk1"/>
              </a:buClr>
              <a:buSzPts val="1300"/>
              <a:buFont typeface="Josefin Sans ExtraLight"/>
              <a:buChar char="○"/>
              <a:defRPr sz="1300">
                <a:solidFill>
                  <a:schemeClr val="dk1"/>
                </a:solidFill>
                <a:latin typeface="Josefin Sans ExtraLight"/>
                <a:ea typeface="Josefin Sans ExtraLight"/>
                <a:cs typeface="Josefin Sans ExtraLight"/>
                <a:sym typeface="Josefin Sans ExtraLight"/>
              </a:defRPr>
            </a:lvl5pPr>
            <a:lvl6pPr marL="2743200" lvl="5" indent="-3048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6pPr>
            <a:lvl7pPr marL="3200400" lvl="6" indent="-3048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7pPr>
            <a:lvl8pPr marL="3657600" lvl="7" indent="-3048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8pPr>
            <a:lvl9pPr marL="4114800" lvl="8" indent="-304800" rtl="0">
              <a:lnSpc>
                <a:spcPct val="100000"/>
              </a:lnSpc>
              <a:spcBef>
                <a:spcPts val="0"/>
              </a:spcBef>
              <a:spcAft>
                <a:spcPts val="0"/>
              </a:spcAft>
              <a:buClr>
                <a:schemeClr val="dk1"/>
              </a:buClr>
              <a:buSzPts val="1200"/>
              <a:buFont typeface="Josefin Sans ExtraLight"/>
              <a:buChar char="■"/>
              <a:defRPr sz="1200">
                <a:solidFill>
                  <a:schemeClr val="dk1"/>
                </a:solidFill>
                <a:latin typeface="Josefin Sans ExtraLight"/>
                <a:ea typeface="Josefin Sans ExtraLight"/>
                <a:cs typeface="Josefin Sans ExtraLight"/>
                <a:sym typeface="Josefin Sans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1" r:id="rId7"/>
    <p:sldLayoutId id="2147483662" r:id="rId8"/>
    <p:sldLayoutId id="2147483666" r:id="rId9"/>
    <p:sldLayoutId id="2147483670"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1"/>
        <p:cNvGrpSpPr/>
        <p:nvPr/>
      </p:nvGrpSpPr>
      <p:grpSpPr>
        <a:xfrm>
          <a:off x="0" y="0"/>
          <a:ext cx="0" cy="0"/>
          <a:chOff x="0" y="0"/>
          <a:chExt cx="0" cy="0"/>
        </a:xfrm>
      </p:grpSpPr>
      <p:sp>
        <p:nvSpPr>
          <p:cNvPr id="322" name="Google Shape;322;p42"/>
          <p:cNvSpPr txBox="1">
            <a:spLocks noGrp="1"/>
          </p:cNvSpPr>
          <p:nvPr>
            <p:ph type="ctrTitle"/>
          </p:nvPr>
        </p:nvSpPr>
        <p:spPr>
          <a:xfrm>
            <a:off x="894500" y="588600"/>
            <a:ext cx="7459278" cy="1983300"/>
          </a:xfrm>
          <a:prstGeom prst="rect">
            <a:avLst/>
          </a:prstGeom>
        </p:spPr>
        <p:txBody>
          <a:bodyPr spcFirstLastPara="1" wrap="square" lIns="91425" tIns="201150" rIns="91425" bIns="91425" anchor="t" anchorCtr="0">
            <a:noAutofit/>
          </a:bodyPr>
          <a:lstStyle/>
          <a:p>
            <a:pPr lvl="0"/>
            <a:r>
              <a:rPr lang="en-US" sz="4800" dirty="0"/>
              <a:t>MUHAMMADIYAH SEBAGAI GERAKAN EKONOMI</a:t>
            </a:r>
            <a:endParaRPr sz="4800" dirty="0"/>
          </a:p>
        </p:txBody>
      </p:sp>
      <p:sp>
        <p:nvSpPr>
          <p:cNvPr id="323" name="Google Shape;323;p42"/>
          <p:cNvSpPr txBox="1">
            <a:spLocks noGrp="1"/>
          </p:cNvSpPr>
          <p:nvPr>
            <p:ph type="subTitle" idx="1"/>
          </p:nvPr>
        </p:nvSpPr>
        <p:spPr>
          <a:xfrm>
            <a:off x="894500" y="2930200"/>
            <a:ext cx="3335700" cy="192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Muhammad Alvin Fadhlurrahman</a:t>
            </a:r>
            <a:endParaRPr lang="en" dirty="0"/>
          </a:p>
          <a:p>
            <a:pPr marL="0" lvl="0" indent="0" algn="l" rtl="0">
              <a:spcBef>
                <a:spcPts val="0"/>
              </a:spcBef>
              <a:spcAft>
                <a:spcPts val="0"/>
              </a:spcAft>
              <a:buNone/>
            </a:pPr>
            <a:r>
              <a:rPr lang="en" dirty="0"/>
              <a:t>(</a:t>
            </a:r>
            <a:r>
              <a:rPr lang="en" dirty="0" smtClean="0"/>
              <a:t>201910340311245)</a:t>
            </a:r>
          </a:p>
          <a:p>
            <a:pPr marL="0" lvl="0" indent="0" algn="l" rtl="0">
              <a:spcBef>
                <a:spcPts val="0"/>
              </a:spcBef>
              <a:spcAft>
                <a:spcPts val="0"/>
              </a:spcAft>
              <a:buNone/>
            </a:pPr>
            <a:r>
              <a:rPr lang="en" dirty="0" smtClean="0"/>
              <a:t>Nita Yuanita</a:t>
            </a:r>
          </a:p>
          <a:p>
            <a:pPr marL="0" lvl="0" indent="0" algn="l" rtl="0">
              <a:spcBef>
                <a:spcPts val="0"/>
              </a:spcBef>
              <a:spcAft>
                <a:spcPts val="0"/>
              </a:spcAft>
              <a:buNone/>
            </a:pPr>
            <a:r>
              <a:rPr lang="en" dirty="0" smtClean="0"/>
              <a:t>(201910340311237)</a:t>
            </a:r>
            <a:endParaRP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706" y="2755900"/>
            <a:ext cx="175479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67"/>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
              <a:t>Our projects</a:t>
            </a:r>
            <a:endParaRPr/>
          </a:p>
        </p:txBody>
      </p:sp>
      <p:sp>
        <p:nvSpPr>
          <p:cNvPr id="876" name="Google Shape;876;p67"/>
          <p:cNvSpPr txBox="1">
            <a:spLocks noGrp="1"/>
          </p:cNvSpPr>
          <p:nvPr>
            <p:ph type="title" idx="5"/>
          </p:nvPr>
        </p:nvSpPr>
        <p:spPr>
          <a:xfrm>
            <a:off x="146725" y="4719850"/>
            <a:ext cx="1689000" cy="160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a:t>03</a:t>
            </a:r>
            <a:endParaRPr/>
          </a:p>
        </p:txBody>
      </p:sp>
      <p:sp>
        <p:nvSpPr>
          <p:cNvPr id="877" name="Google Shape;877;p67"/>
          <p:cNvSpPr txBox="1">
            <a:spLocks noGrp="1"/>
          </p:cNvSpPr>
          <p:nvPr>
            <p:ph type="title" idx="17"/>
          </p:nvPr>
        </p:nvSpPr>
        <p:spPr>
          <a:xfrm>
            <a:off x="1470900" y="263150"/>
            <a:ext cx="6202200" cy="572700"/>
          </a:xfrm>
          <a:prstGeom prst="rect">
            <a:avLst/>
          </a:prstGeom>
        </p:spPr>
        <p:txBody>
          <a:bodyPr spcFirstLastPara="1" wrap="square" lIns="91425" tIns="91425" rIns="91425" bIns="91425" anchor="t" anchorCtr="0">
            <a:noAutofit/>
          </a:bodyPr>
          <a:lstStyle/>
          <a:p>
            <a:pPr lvl="0"/>
            <a:r>
              <a:rPr lang="sv-SE" sz="2000" dirty="0" smtClean="0"/>
              <a:t>C. Pasang </a:t>
            </a:r>
            <a:r>
              <a:rPr lang="sv-SE" sz="2000" dirty="0"/>
              <a:t>Surut Gerakan Ekonomi Muhammadiyah</a:t>
            </a:r>
            <a:endParaRPr sz="2000" dirty="0"/>
          </a:p>
        </p:txBody>
      </p:sp>
      <p:sp>
        <p:nvSpPr>
          <p:cNvPr id="882" name="Google Shape;882;p67"/>
          <p:cNvSpPr txBox="1">
            <a:spLocks noGrp="1"/>
          </p:cNvSpPr>
          <p:nvPr>
            <p:ph type="subTitle" idx="6"/>
          </p:nvPr>
        </p:nvSpPr>
        <p:spPr>
          <a:xfrm>
            <a:off x="363874" y="1001826"/>
            <a:ext cx="8411175" cy="3100273"/>
          </a:xfrm>
          <a:prstGeom prst="rect">
            <a:avLst/>
          </a:prstGeom>
        </p:spPr>
        <p:txBody>
          <a:bodyPr spcFirstLastPara="1" wrap="square" lIns="91425" tIns="91425" rIns="91425" bIns="0" anchor="t" anchorCtr="0">
            <a:noAutofit/>
          </a:bodyPr>
          <a:lstStyle/>
          <a:p>
            <a:pPr marL="0" lvl="0" indent="0"/>
            <a:r>
              <a:rPr lang="en-US" dirty="0" err="1"/>
              <a:t>Sejajar</a:t>
            </a:r>
            <a:r>
              <a:rPr lang="en-US" dirty="0"/>
              <a:t> </a:t>
            </a:r>
            <a:r>
              <a:rPr lang="en-US" dirty="0" err="1"/>
              <a:t>dengan</a:t>
            </a:r>
            <a:r>
              <a:rPr lang="en-US" dirty="0"/>
              <a:t> </a:t>
            </a:r>
            <a:r>
              <a:rPr lang="en-US" dirty="0" err="1"/>
              <a:t>perkembangan</a:t>
            </a:r>
            <a:r>
              <a:rPr lang="en-US" dirty="0"/>
              <a:t> </a:t>
            </a:r>
            <a:r>
              <a:rPr lang="en-US" dirty="0" err="1"/>
              <a:t>muhammadiyah</a:t>
            </a:r>
            <a:r>
              <a:rPr lang="en-US" dirty="0"/>
              <a:t> yang </a:t>
            </a:r>
            <a:r>
              <a:rPr lang="en-US" dirty="0" err="1"/>
              <a:t>berkembang</a:t>
            </a:r>
            <a:r>
              <a:rPr lang="en-US" dirty="0"/>
              <a:t> </a:t>
            </a:r>
            <a:r>
              <a:rPr lang="en-US" dirty="0" err="1"/>
              <a:t>pesat</a:t>
            </a:r>
            <a:r>
              <a:rPr lang="en-US" dirty="0"/>
              <a:t>, </a:t>
            </a:r>
            <a:r>
              <a:rPr lang="en-US" dirty="0" err="1"/>
              <a:t>dibalik</a:t>
            </a:r>
            <a:r>
              <a:rPr lang="en-US" dirty="0"/>
              <a:t> </a:t>
            </a:r>
            <a:r>
              <a:rPr lang="en-US" dirty="0" err="1"/>
              <a:t>itu</a:t>
            </a:r>
            <a:r>
              <a:rPr lang="en-US" dirty="0"/>
              <a:t> </a:t>
            </a:r>
            <a:r>
              <a:rPr lang="en-US" dirty="0" err="1"/>
              <a:t>semua</a:t>
            </a:r>
            <a:r>
              <a:rPr lang="en-US" dirty="0"/>
              <a:t> </a:t>
            </a:r>
            <a:r>
              <a:rPr lang="en-US" dirty="0" err="1"/>
              <a:t>juga</a:t>
            </a:r>
            <a:r>
              <a:rPr lang="en-US" dirty="0"/>
              <a:t> </a:t>
            </a:r>
            <a:r>
              <a:rPr lang="en-US" dirty="0" err="1"/>
              <a:t>menghadapi</a:t>
            </a:r>
            <a:r>
              <a:rPr lang="en-US" dirty="0"/>
              <a:t> </a:t>
            </a:r>
            <a:r>
              <a:rPr lang="en-US" dirty="0" err="1"/>
              <a:t>tantangan</a:t>
            </a:r>
            <a:r>
              <a:rPr lang="en-US" dirty="0"/>
              <a:t> </a:t>
            </a:r>
            <a:r>
              <a:rPr lang="en-US" dirty="0" err="1"/>
              <a:t>dalam</a:t>
            </a:r>
            <a:r>
              <a:rPr lang="en-US" dirty="0"/>
              <a:t> </a:t>
            </a:r>
            <a:r>
              <a:rPr lang="en-US" dirty="0" err="1"/>
              <a:t>diri</a:t>
            </a:r>
            <a:r>
              <a:rPr lang="en-US" dirty="0"/>
              <a:t> </a:t>
            </a:r>
            <a:r>
              <a:rPr lang="en-US" dirty="0" err="1"/>
              <a:t>muhammadiyah</a:t>
            </a:r>
            <a:r>
              <a:rPr lang="en-US" dirty="0"/>
              <a:t> </a:t>
            </a:r>
            <a:r>
              <a:rPr lang="en-US" dirty="0" err="1"/>
              <a:t>itu</a:t>
            </a:r>
            <a:r>
              <a:rPr lang="en-US" dirty="0"/>
              <a:t> </a:t>
            </a:r>
            <a:r>
              <a:rPr lang="en-US" dirty="0" err="1"/>
              <a:t>sendiri</a:t>
            </a:r>
            <a:r>
              <a:rPr lang="en-US" dirty="0"/>
              <a:t> </a:t>
            </a:r>
            <a:r>
              <a:rPr lang="en-US" dirty="0" err="1"/>
              <a:t>sehingga</a:t>
            </a:r>
            <a:r>
              <a:rPr lang="en-US" dirty="0"/>
              <a:t> </a:t>
            </a:r>
            <a:r>
              <a:rPr lang="en-US" dirty="0" err="1"/>
              <a:t>diperlukan</a:t>
            </a:r>
            <a:r>
              <a:rPr lang="en-US" dirty="0"/>
              <a:t> </a:t>
            </a:r>
            <a:r>
              <a:rPr lang="en-US" dirty="0" err="1"/>
              <a:t>introspeksi</a:t>
            </a:r>
            <a:r>
              <a:rPr lang="en-US" dirty="0"/>
              <a:t> </a:t>
            </a:r>
            <a:r>
              <a:rPr lang="en-US" dirty="0" err="1"/>
              <a:t>bagi</a:t>
            </a:r>
            <a:r>
              <a:rPr lang="en-US" dirty="0"/>
              <a:t> </a:t>
            </a:r>
            <a:r>
              <a:rPr lang="en-US" dirty="0" err="1"/>
              <a:t>seluruh</a:t>
            </a:r>
            <a:r>
              <a:rPr lang="en-US" dirty="0"/>
              <a:t> </a:t>
            </a:r>
            <a:r>
              <a:rPr lang="en-US" dirty="0" err="1"/>
              <a:t>jajaran</a:t>
            </a:r>
            <a:r>
              <a:rPr lang="en-US" dirty="0"/>
              <a:t> </a:t>
            </a:r>
            <a:r>
              <a:rPr lang="en-US" dirty="0" err="1"/>
              <a:t>Muhammadiyah</a:t>
            </a:r>
            <a:r>
              <a:rPr lang="en-US" dirty="0"/>
              <a:t>. </a:t>
            </a:r>
            <a:r>
              <a:rPr lang="en-US" dirty="0" err="1"/>
              <a:t>Kelemahan</a:t>
            </a:r>
            <a:r>
              <a:rPr lang="en-US" dirty="0"/>
              <a:t> </a:t>
            </a:r>
            <a:r>
              <a:rPr lang="en-US" dirty="0" err="1"/>
              <a:t>tersebut</a:t>
            </a:r>
            <a:r>
              <a:rPr lang="en-US" dirty="0"/>
              <a:t> </a:t>
            </a:r>
            <a:r>
              <a:rPr lang="en-US" dirty="0" err="1"/>
              <a:t>berkisaran</a:t>
            </a:r>
            <a:r>
              <a:rPr lang="en-US" dirty="0"/>
              <a:t> </a:t>
            </a:r>
            <a:r>
              <a:rPr lang="en-US" dirty="0" err="1"/>
              <a:t>antara</a:t>
            </a:r>
            <a:r>
              <a:rPr lang="en-US" dirty="0"/>
              <a:t> lain</a:t>
            </a:r>
            <a:r>
              <a:rPr lang="en-US" dirty="0" smtClean="0"/>
              <a:t>:</a:t>
            </a:r>
          </a:p>
          <a:p>
            <a:pPr marL="171450" lvl="0" indent="-171450">
              <a:buFont typeface="Wingdings" pitchFamily="2" charset="2"/>
              <a:buChar char="Ø"/>
            </a:pPr>
            <a:r>
              <a:rPr lang="en-US" sz="1200" dirty="0"/>
              <a:t> </a:t>
            </a:r>
            <a:r>
              <a:rPr lang="en-US" dirty="0" err="1" smtClean="0"/>
              <a:t>Terlambat</a:t>
            </a:r>
            <a:r>
              <a:rPr lang="en-US" dirty="0" smtClean="0"/>
              <a:t> </a:t>
            </a:r>
            <a:r>
              <a:rPr lang="en-US" dirty="0" err="1"/>
              <a:t>atau</a:t>
            </a:r>
            <a:r>
              <a:rPr lang="en-US" dirty="0"/>
              <a:t> </a:t>
            </a:r>
            <a:r>
              <a:rPr lang="en-US" dirty="0" err="1"/>
              <a:t>tidak</a:t>
            </a:r>
            <a:r>
              <a:rPr lang="en-US" dirty="0"/>
              <a:t> </a:t>
            </a:r>
            <a:r>
              <a:rPr lang="en-US" dirty="0" err="1"/>
              <a:t>meningkatkan</a:t>
            </a:r>
            <a:r>
              <a:rPr lang="en-US" dirty="0"/>
              <a:t> </a:t>
            </a:r>
            <a:r>
              <a:rPr lang="en-US" dirty="0" err="1"/>
              <a:t>kualitas</a:t>
            </a:r>
            <a:r>
              <a:rPr lang="en-US" dirty="0"/>
              <a:t> </a:t>
            </a:r>
            <a:r>
              <a:rPr lang="en-US" dirty="0" err="1"/>
              <a:t>dan</a:t>
            </a:r>
            <a:r>
              <a:rPr lang="en-US" dirty="0"/>
              <a:t> </a:t>
            </a:r>
            <a:r>
              <a:rPr lang="en-US" dirty="0" err="1"/>
              <a:t>intensitas</a:t>
            </a:r>
            <a:r>
              <a:rPr lang="en-US" dirty="0"/>
              <a:t> </a:t>
            </a:r>
            <a:r>
              <a:rPr lang="en-US" dirty="0" err="1"/>
              <a:t>pengelolaan</a:t>
            </a:r>
            <a:r>
              <a:rPr lang="en-US" dirty="0"/>
              <a:t> masjid </a:t>
            </a:r>
            <a:r>
              <a:rPr lang="en-US" dirty="0" err="1"/>
              <a:t>dan</a:t>
            </a:r>
            <a:r>
              <a:rPr lang="en-US" dirty="0"/>
              <a:t> </a:t>
            </a:r>
            <a:r>
              <a:rPr lang="en-US" dirty="0" err="1"/>
              <a:t>amal</a:t>
            </a:r>
            <a:r>
              <a:rPr lang="en-US" dirty="0"/>
              <a:t> </a:t>
            </a:r>
            <a:r>
              <a:rPr lang="en-US" dirty="0" err="1"/>
              <a:t>usaha</a:t>
            </a:r>
            <a:r>
              <a:rPr lang="en-US" dirty="0"/>
              <a:t> </a:t>
            </a:r>
            <a:r>
              <a:rPr lang="en-US" dirty="0" err="1"/>
              <a:t>secara</a:t>
            </a:r>
            <a:r>
              <a:rPr lang="en-US" dirty="0"/>
              <a:t> optimal </a:t>
            </a:r>
            <a:r>
              <a:rPr lang="en-US" dirty="0" err="1"/>
              <a:t>dan</a:t>
            </a:r>
            <a:r>
              <a:rPr lang="en-US" dirty="0"/>
              <a:t> </a:t>
            </a:r>
            <a:r>
              <a:rPr lang="en-US" dirty="0" err="1"/>
              <a:t>secara</a:t>
            </a:r>
            <a:r>
              <a:rPr lang="en-US" dirty="0"/>
              <a:t> </a:t>
            </a:r>
            <a:r>
              <a:rPr lang="en-US" dirty="0" err="1"/>
              <a:t>lebih</a:t>
            </a:r>
            <a:r>
              <a:rPr lang="en-US" dirty="0"/>
              <a:t> </a:t>
            </a:r>
            <a:r>
              <a:rPr lang="en-US" dirty="0" err="1"/>
              <a:t>baik</a:t>
            </a:r>
            <a:r>
              <a:rPr lang="en-US" dirty="0"/>
              <a:t>.</a:t>
            </a:r>
          </a:p>
          <a:p>
            <a:pPr marL="285750" lvl="0" indent="-285750">
              <a:buFont typeface="Wingdings" pitchFamily="2" charset="2"/>
              <a:buChar char="Ø"/>
            </a:pPr>
            <a:r>
              <a:rPr lang="en-US" dirty="0" err="1" smtClean="0"/>
              <a:t>Abai</a:t>
            </a:r>
            <a:r>
              <a:rPr lang="en-US" dirty="0" smtClean="0"/>
              <a:t> </a:t>
            </a:r>
            <a:r>
              <a:rPr lang="en-US" dirty="0"/>
              <a:t>tau </a:t>
            </a:r>
            <a:r>
              <a:rPr lang="en-US" dirty="0" err="1"/>
              <a:t>lalai</a:t>
            </a:r>
            <a:r>
              <a:rPr lang="en-US" dirty="0"/>
              <a:t> </a:t>
            </a:r>
            <a:r>
              <a:rPr lang="en-US" dirty="0" err="1"/>
              <a:t>dalam</a:t>
            </a:r>
            <a:r>
              <a:rPr lang="en-US" dirty="0"/>
              <a:t> </a:t>
            </a:r>
            <a:r>
              <a:rPr lang="en-US" dirty="0" err="1"/>
              <a:t>menjaga</a:t>
            </a:r>
            <a:r>
              <a:rPr lang="en-US" dirty="0"/>
              <a:t> </a:t>
            </a:r>
            <a:r>
              <a:rPr lang="en-US" dirty="0" err="1"/>
              <a:t>milik</a:t>
            </a:r>
            <a:r>
              <a:rPr lang="en-US" dirty="0"/>
              <a:t> </a:t>
            </a:r>
            <a:r>
              <a:rPr lang="en-US" dirty="0" err="1"/>
              <a:t>sendiri</a:t>
            </a:r>
            <a:r>
              <a:rPr lang="en-US" dirty="0"/>
              <a:t>.</a:t>
            </a:r>
          </a:p>
          <a:p>
            <a:pPr marL="285750" lvl="0" indent="-285750">
              <a:buFont typeface="Wingdings" pitchFamily="2" charset="2"/>
              <a:buChar char="Ø"/>
            </a:pPr>
            <a:r>
              <a:rPr lang="en-US" dirty="0" err="1" smtClean="0"/>
              <a:t>Tidak</a:t>
            </a:r>
            <a:r>
              <a:rPr lang="en-US" dirty="0" smtClean="0"/>
              <a:t> </a:t>
            </a:r>
            <a:r>
              <a:rPr lang="en-US" dirty="0" err="1"/>
              <a:t>selektif</a:t>
            </a:r>
            <a:r>
              <a:rPr lang="en-US" dirty="0"/>
              <a:t> </a:t>
            </a:r>
            <a:r>
              <a:rPr lang="en-US" dirty="0" err="1"/>
              <a:t>dalam</a:t>
            </a:r>
            <a:r>
              <a:rPr lang="en-US" dirty="0"/>
              <a:t> </a:t>
            </a:r>
            <a:r>
              <a:rPr lang="en-US" dirty="0" err="1"/>
              <a:t>menerima</a:t>
            </a:r>
            <a:r>
              <a:rPr lang="en-US" dirty="0"/>
              <a:t> </a:t>
            </a:r>
            <a:r>
              <a:rPr lang="en-US" dirty="0" err="1"/>
              <a:t>anggota</a:t>
            </a:r>
            <a:r>
              <a:rPr lang="en-US" dirty="0"/>
              <a:t> </a:t>
            </a:r>
            <a:r>
              <a:rPr lang="en-US" dirty="0" err="1"/>
              <a:t>atau</a:t>
            </a:r>
            <a:r>
              <a:rPr lang="en-US" dirty="0"/>
              <a:t> </a:t>
            </a:r>
            <a:r>
              <a:rPr lang="en-US" dirty="0" err="1"/>
              <a:t>mereka</a:t>
            </a:r>
            <a:r>
              <a:rPr lang="en-US" dirty="0"/>
              <a:t> yang </a:t>
            </a:r>
            <a:r>
              <a:rPr lang="en-US" dirty="0" err="1"/>
              <a:t>berkerja</a:t>
            </a:r>
            <a:r>
              <a:rPr lang="en-US" dirty="0"/>
              <a:t> di </a:t>
            </a:r>
            <a:r>
              <a:rPr lang="en-US" dirty="0" err="1"/>
              <a:t>amal</a:t>
            </a:r>
            <a:r>
              <a:rPr lang="en-US" dirty="0"/>
              <a:t> </a:t>
            </a:r>
            <a:r>
              <a:rPr lang="en-US" dirty="0" err="1"/>
              <a:t>usaha</a:t>
            </a:r>
            <a:r>
              <a:rPr lang="en-US" dirty="0"/>
              <a:t> </a:t>
            </a:r>
            <a:r>
              <a:rPr lang="en-US" dirty="0" err="1"/>
              <a:t>dan</a:t>
            </a:r>
            <a:r>
              <a:rPr lang="en-US" dirty="0"/>
              <a:t> </a:t>
            </a:r>
            <a:r>
              <a:rPr lang="en-US" dirty="0" err="1"/>
              <a:t>kurang</a:t>
            </a:r>
            <a:r>
              <a:rPr lang="en-US" dirty="0"/>
              <a:t> </a:t>
            </a:r>
            <a:r>
              <a:rPr lang="en-US" dirty="0" err="1"/>
              <a:t>pembinaan</a:t>
            </a:r>
            <a:r>
              <a:rPr lang="en-US" dirty="0"/>
              <a:t>.</a:t>
            </a:r>
          </a:p>
          <a:p>
            <a:pPr marL="285750" lvl="0" indent="-285750">
              <a:buFont typeface="Wingdings" pitchFamily="2" charset="2"/>
              <a:buChar char="Ø"/>
            </a:pPr>
            <a:r>
              <a:rPr lang="en-US" dirty="0" err="1" smtClean="0"/>
              <a:t>Kurang</a:t>
            </a:r>
            <a:r>
              <a:rPr lang="en-US" dirty="0" smtClean="0"/>
              <a:t> </a:t>
            </a:r>
            <a:r>
              <a:rPr lang="en-US" dirty="0" err="1"/>
              <a:t>atau</a:t>
            </a:r>
            <a:r>
              <a:rPr lang="en-US" dirty="0"/>
              <a:t> </a:t>
            </a:r>
            <a:r>
              <a:rPr lang="en-US" dirty="0" err="1"/>
              <a:t>tidak</a:t>
            </a:r>
            <a:r>
              <a:rPr lang="en-US" dirty="0"/>
              <a:t> </a:t>
            </a:r>
            <a:r>
              <a:rPr lang="en-US" dirty="0" err="1"/>
              <a:t>memiliki</a:t>
            </a:r>
            <a:r>
              <a:rPr lang="en-US" dirty="0"/>
              <a:t> </a:t>
            </a:r>
            <a:r>
              <a:rPr lang="en-US" dirty="0" err="1"/>
              <a:t>militansi</a:t>
            </a:r>
            <a:r>
              <a:rPr lang="en-US" dirty="0"/>
              <a:t> yang </a:t>
            </a:r>
            <a:r>
              <a:rPr lang="en-US" dirty="0" err="1"/>
              <a:t>tinggi</a:t>
            </a:r>
            <a:r>
              <a:rPr lang="en-US" dirty="0"/>
              <a:t>, </a:t>
            </a:r>
            <a:r>
              <a:rPr lang="en-US" dirty="0" err="1"/>
              <a:t>berkiprah</a:t>
            </a:r>
            <a:r>
              <a:rPr lang="en-US" dirty="0"/>
              <a:t> </a:t>
            </a:r>
            <a:r>
              <a:rPr lang="en-US" dirty="0" err="1"/>
              <a:t>apa</a:t>
            </a:r>
            <a:r>
              <a:rPr lang="en-US" dirty="0"/>
              <a:t> </a:t>
            </a:r>
            <a:r>
              <a:rPr lang="en-US" dirty="0" err="1"/>
              <a:t>adanya</a:t>
            </a:r>
            <a:r>
              <a:rPr lang="en-US" dirty="0"/>
              <a:t>, </a:t>
            </a:r>
            <a:r>
              <a:rPr lang="en-US" dirty="0" err="1"/>
              <a:t>dan</a:t>
            </a:r>
            <a:r>
              <a:rPr lang="en-US" dirty="0"/>
              <a:t> </a:t>
            </a:r>
            <a:r>
              <a:rPr lang="en-US" dirty="0" err="1"/>
              <a:t>berbuat</a:t>
            </a:r>
            <a:r>
              <a:rPr lang="en-US" dirty="0"/>
              <a:t> </a:t>
            </a:r>
            <a:r>
              <a:rPr lang="en-US" dirty="0" err="1"/>
              <a:t>sendiri-sendiri</a:t>
            </a:r>
            <a:r>
              <a:rPr lang="en-US" dirty="0"/>
              <a:t> </a:t>
            </a:r>
            <a:r>
              <a:rPr lang="en-US" dirty="0" err="1"/>
              <a:t>atau</a:t>
            </a:r>
            <a:r>
              <a:rPr lang="en-US" dirty="0"/>
              <a:t> </a:t>
            </a:r>
            <a:r>
              <a:rPr lang="en-US" dirty="0" err="1"/>
              <a:t>sibuk</a:t>
            </a:r>
            <a:r>
              <a:rPr lang="en-US" dirty="0"/>
              <a:t> </a:t>
            </a:r>
            <a:r>
              <a:rPr lang="en-US" dirty="0" err="1"/>
              <a:t>sendiri</a:t>
            </a:r>
            <a:r>
              <a:rPr lang="en-US" dirty="0"/>
              <a:t> </a:t>
            </a:r>
            <a:r>
              <a:rPr lang="en-US" dirty="0" err="1"/>
              <a:t>tanpa</a:t>
            </a:r>
            <a:r>
              <a:rPr lang="en-US" dirty="0"/>
              <a:t> </a:t>
            </a:r>
            <a:r>
              <a:rPr lang="en-US" dirty="0" err="1"/>
              <a:t>terkait</a:t>
            </a:r>
            <a:r>
              <a:rPr lang="en-US" dirty="0"/>
              <a:t> </a:t>
            </a:r>
            <a:r>
              <a:rPr lang="en-US" dirty="0" err="1"/>
              <a:t>dengan</a:t>
            </a:r>
            <a:r>
              <a:rPr lang="en-US" dirty="0"/>
              <a:t> </a:t>
            </a:r>
            <a:r>
              <a:rPr lang="en-US" dirty="0" err="1"/>
              <a:t>kepentingan</a:t>
            </a:r>
            <a:r>
              <a:rPr lang="en-US" dirty="0"/>
              <a:t> </a:t>
            </a:r>
            <a:r>
              <a:rPr lang="en-US" dirty="0" err="1"/>
              <a:t>Muhammadiyah</a:t>
            </a:r>
            <a:endParaRPr lang="en-US" dirty="0"/>
          </a:p>
          <a:p>
            <a:pPr marL="285750" lvl="0" indent="-285750">
              <a:buFont typeface="Wingdings" pitchFamily="2" charset="2"/>
              <a:buChar char="Ø"/>
            </a:pPr>
            <a:r>
              <a:rPr lang="en-US" dirty="0" err="1" smtClean="0"/>
              <a:t>Lebih</a:t>
            </a:r>
            <a:r>
              <a:rPr lang="en-US" dirty="0" smtClean="0"/>
              <a:t> </a:t>
            </a:r>
            <a:r>
              <a:rPr lang="en-US" dirty="0" err="1"/>
              <a:t>tertarik</a:t>
            </a:r>
            <a:r>
              <a:rPr lang="en-US" dirty="0"/>
              <a:t> </a:t>
            </a:r>
            <a:r>
              <a:rPr lang="en-US" dirty="0" err="1"/>
              <a:t>pada</a:t>
            </a:r>
            <a:r>
              <a:rPr lang="en-US" dirty="0"/>
              <a:t> </a:t>
            </a:r>
            <a:r>
              <a:rPr lang="en-US" dirty="0" err="1"/>
              <a:t>urusan</a:t>
            </a:r>
            <a:r>
              <a:rPr lang="en-US" dirty="0"/>
              <a:t> </a:t>
            </a:r>
            <a:r>
              <a:rPr lang="en-US" dirty="0" err="1"/>
              <a:t>politik</a:t>
            </a:r>
            <a:r>
              <a:rPr lang="en-US" dirty="0"/>
              <a:t> </a:t>
            </a:r>
            <a:r>
              <a:rPr lang="en-US" dirty="0" err="1"/>
              <a:t>dan</a:t>
            </a:r>
            <a:r>
              <a:rPr lang="en-US" dirty="0"/>
              <a:t> </a:t>
            </a:r>
            <a:r>
              <a:rPr lang="en-US" dirty="0" err="1"/>
              <a:t>hal-hal</a:t>
            </a:r>
            <a:r>
              <a:rPr lang="en-US" dirty="0"/>
              <a:t> yang </a:t>
            </a:r>
            <a:r>
              <a:rPr lang="en-US" dirty="0" err="1"/>
              <a:t>bersifat</a:t>
            </a:r>
            <a:r>
              <a:rPr lang="en-US" dirty="0"/>
              <a:t> </a:t>
            </a:r>
            <a:r>
              <a:rPr lang="en-US" dirty="0" err="1"/>
              <a:t>mobilitas</a:t>
            </a:r>
            <a:r>
              <a:rPr lang="en-US" dirty="0"/>
              <a:t> </a:t>
            </a:r>
            <a:r>
              <a:rPr lang="en-US" dirty="0" err="1"/>
              <a:t>diri</a:t>
            </a:r>
            <a:r>
              <a:rPr lang="en-US" dirty="0"/>
              <a:t> </a:t>
            </a:r>
            <a:r>
              <a:rPr lang="en-US" dirty="0" err="1"/>
              <a:t>serta</a:t>
            </a:r>
            <a:r>
              <a:rPr lang="en-US" dirty="0"/>
              <a:t> </a:t>
            </a:r>
            <a:r>
              <a:rPr lang="en-US" dirty="0" err="1"/>
              <a:t>tidak</a:t>
            </a:r>
            <a:r>
              <a:rPr lang="en-US" dirty="0"/>
              <a:t> </a:t>
            </a:r>
            <a:r>
              <a:rPr lang="en-US" dirty="0" err="1"/>
              <a:t>peduli</a:t>
            </a:r>
            <a:r>
              <a:rPr lang="en-US" dirty="0"/>
              <a:t> </a:t>
            </a:r>
            <a:r>
              <a:rPr lang="en-US" dirty="0" err="1"/>
              <a:t>pada</a:t>
            </a:r>
            <a:r>
              <a:rPr lang="en-US" dirty="0"/>
              <a:t> </a:t>
            </a:r>
            <a:r>
              <a:rPr lang="en-US" dirty="0" err="1"/>
              <a:t>kepentingan</a:t>
            </a:r>
            <a:r>
              <a:rPr lang="en-US" dirty="0"/>
              <a:t> </a:t>
            </a:r>
            <a:r>
              <a:rPr lang="en-US" dirty="0" err="1"/>
              <a:t>dakwah</a:t>
            </a:r>
            <a:r>
              <a:rPr lang="en-US" dirty="0"/>
              <a:t> </a:t>
            </a:r>
            <a:r>
              <a:rPr lang="en-US" dirty="0" err="1"/>
              <a:t>dan</a:t>
            </a:r>
            <a:r>
              <a:rPr lang="en-US" dirty="0"/>
              <a:t> </a:t>
            </a:r>
            <a:r>
              <a:rPr lang="en-US" dirty="0" err="1"/>
              <a:t>menggerakan</a:t>
            </a:r>
            <a:r>
              <a:rPr lang="en-US" dirty="0"/>
              <a:t> </a:t>
            </a:r>
            <a:r>
              <a:rPr lang="en-US" dirty="0" err="1"/>
              <a:t>Muhammadiyah</a:t>
            </a:r>
            <a:r>
              <a:rPr lang="en-US" dirty="0"/>
              <a:t>.</a:t>
            </a:r>
          </a:p>
          <a:p>
            <a:pPr marL="285750" lvl="0" indent="-285750">
              <a:buFont typeface="Wingdings" pitchFamily="2" charset="2"/>
              <a:buChar char="Ø"/>
            </a:pPr>
            <a:r>
              <a:rPr lang="en-US" dirty="0" err="1" smtClean="0"/>
              <a:t>Kurang</a:t>
            </a:r>
            <a:r>
              <a:rPr lang="en-US" dirty="0" smtClean="0"/>
              <a:t> </a:t>
            </a:r>
            <a:r>
              <a:rPr lang="en-US" dirty="0"/>
              <a:t>solid </a:t>
            </a:r>
            <a:r>
              <a:rPr lang="en-US" dirty="0" err="1"/>
              <a:t>dan</a:t>
            </a:r>
            <a:r>
              <a:rPr lang="en-US" dirty="0"/>
              <a:t> </a:t>
            </a:r>
            <a:r>
              <a:rPr lang="en-US" dirty="0" err="1"/>
              <a:t>konsolidasi</a:t>
            </a:r>
            <a:r>
              <a:rPr lang="en-US" dirty="0"/>
              <a:t> </a:t>
            </a:r>
            <a:r>
              <a:rPr lang="en-US" dirty="0" err="1"/>
              <a:t>gerakan</a:t>
            </a:r>
            <a:r>
              <a:rPr lang="en-US" dirty="0"/>
              <a:t>.</a:t>
            </a:r>
          </a:p>
          <a:p>
            <a:pPr marL="285750" lvl="0" indent="-285750">
              <a:buFont typeface="Wingdings" pitchFamily="2" charset="2"/>
              <a:buChar char="Ø"/>
            </a:pPr>
            <a:r>
              <a:rPr lang="en-US" dirty="0" err="1" smtClean="0"/>
              <a:t>Kurang</a:t>
            </a:r>
            <a:r>
              <a:rPr lang="en-US" dirty="0" smtClean="0"/>
              <a:t>/</a:t>
            </a:r>
            <a:r>
              <a:rPr lang="en-US" dirty="0" err="1" smtClean="0"/>
              <a:t>lemah</a:t>
            </a:r>
            <a:r>
              <a:rPr lang="en-US" dirty="0" smtClean="0"/>
              <a:t> </a:t>
            </a:r>
            <a:r>
              <a:rPr lang="en-US" dirty="0" err="1"/>
              <a:t>komitmen</a:t>
            </a:r>
            <a:r>
              <a:rPr lang="en-US" dirty="0"/>
              <a:t>, </a:t>
            </a:r>
            <a:r>
              <a:rPr lang="en-US" dirty="0" err="1"/>
              <a:t>pemahaman</a:t>
            </a:r>
            <a:r>
              <a:rPr lang="en-US" dirty="0"/>
              <a:t>, </a:t>
            </a:r>
            <a:r>
              <a:rPr lang="en-US" dirty="0" err="1"/>
              <a:t>dan</a:t>
            </a:r>
            <a:r>
              <a:rPr lang="en-US" dirty="0"/>
              <a:t> </a:t>
            </a:r>
            <a:r>
              <a:rPr lang="en-US" dirty="0" err="1"/>
              <a:t>penghidmatan</a:t>
            </a:r>
            <a:r>
              <a:rPr lang="en-US" dirty="0"/>
              <a:t> </a:t>
            </a:r>
            <a:r>
              <a:rPr lang="en-US" dirty="0" err="1"/>
              <a:t>terhadap</a:t>
            </a:r>
            <a:r>
              <a:rPr lang="en-US" dirty="0"/>
              <a:t> </a:t>
            </a:r>
            <a:r>
              <a:rPr lang="en-US" dirty="0" err="1"/>
              <a:t>misi</a:t>
            </a:r>
            <a:r>
              <a:rPr lang="en-US" dirty="0"/>
              <a:t> </a:t>
            </a:r>
            <a:r>
              <a:rPr lang="en-US" dirty="0" err="1"/>
              <a:t>serta</a:t>
            </a:r>
            <a:r>
              <a:rPr lang="en-US" dirty="0"/>
              <a:t> </a:t>
            </a:r>
            <a:r>
              <a:rPr lang="en-US" dirty="0" err="1"/>
              <a:t>kepentingan</a:t>
            </a:r>
            <a:r>
              <a:rPr lang="en-US" dirty="0"/>
              <a:t> </a:t>
            </a:r>
            <a:r>
              <a:rPr lang="en-US" dirty="0" err="1"/>
              <a:t>persyarikatan</a:t>
            </a:r>
            <a:r>
              <a:rPr lang="en-US" dirty="0"/>
              <a:t>.</a:t>
            </a:r>
          </a:p>
          <a:p>
            <a:pPr marL="0" lvl="0" indent="0"/>
            <a:endParaRPr dirty="0"/>
          </a:p>
        </p:txBody>
      </p:sp>
      <p:cxnSp>
        <p:nvCxnSpPr>
          <p:cNvPr id="896" name="Google Shape;896;p67">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897" name="Google Shape;897;p67">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idx="17"/>
          </p:nvPr>
        </p:nvSpPr>
        <p:spPr>
          <a:xfrm>
            <a:off x="1610600" y="209834"/>
            <a:ext cx="6202200" cy="572700"/>
          </a:xfrm>
        </p:spPr>
        <p:txBody>
          <a:bodyPr/>
          <a:lstStyle/>
          <a:p>
            <a:r>
              <a:rPr lang="en-US" dirty="0" smtClean="0"/>
              <a:t>D. Model </a:t>
            </a:r>
            <a:r>
              <a:rPr lang="en-US" dirty="0" err="1"/>
              <a:t>atau</a:t>
            </a:r>
            <a:r>
              <a:rPr lang="en-US" dirty="0"/>
              <a:t> </a:t>
            </a:r>
            <a:r>
              <a:rPr lang="en-US" dirty="0" err="1"/>
              <a:t>Contoh</a:t>
            </a:r>
            <a:r>
              <a:rPr lang="en-US" dirty="0"/>
              <a:t> </a:t>
            </a:r>
            <a:r>
              <a:rPr lang="en-US" dirty="0" err="1"/>
              <a:t>Gerakan</a:t>
            </a:r>
            <a:r>
              <a:rPr lang="en-US" dirty="0"/>
              <a:t> </a:t>
            </a:r>
            <a:r>
              <a:rPr lang="en-US" dirty="0" err="1"/>
              <a:t>Ekonomi</a:t>
            </a:r>
            <a:r>
              <a:rPr lang="en-US" dirty="0"/>
              <a:t> </a:t>
            </a:r>
            <a:r>
              <a:rPr lang="en-US" dirty="0" err="1"/>
              <a:t>Muhammadiyah</a:t>
            </a:r>
            <a:endParaRPr lang="en-US" dirty="0"/>
          </a:p>
        </p:txBody>
      </p:sp>
      <p:sp>
        <p:nvSpPr>
          <p:cNvPr id="17" name="Rectangle 16"/>
          <p:cNvSpPr/>
          <p:nvPr/>
        </p:nvSpPr>
        <p:spPr>
          <a:xfrm>
            <a:off x="292100" y="1231097"/>
            <a:ext cx="6985000" cy="738664"/>
          </a:xfrm>
          <a:prstGeom prst="rect">
            <a:avLst/>
          </a:prstGeom>
        </p:spPr>
        <p:txBody>
          <a:bodyPr wrap="square">
            <a:spAutoFit/>
          </a:bodyPr>
          <a:lstStyle/>
          <a:p>
            <a:r>
              <a:rPr lang="en-US" dirty="0"/>
              <a:t>Pembangunan </a:t>
            </a:r>
            <a:r>
              <a:rPr lang="en-US" dirty="0" err="1"/>
              <a:t>sentra</a:t>
            </a:r>
            <a:r>
              <a:rPr lang="en-US" dirty="0"/>
              <a:t> </a:t>
            </a:r>
            <a:r>
              <a:rPr lang="en-US" dirty="0" err="1"/>
              <a:t>kemandirian</a:t>
            </a:r>
            <a:r>
              <a:rPr lang="en-US" dirty="0"/>
              <a:t> </a:t>
            </a:r>
            <a:r>
              <a:rPr lang="en-US" dirty="0" err="1"/>
              <a:t>Beberapa</a:t>
            </a:r>
            <a:r>
              <a:rPr lang="en-US" dirty="0"/>
              <a:t> </a:t>
            </a:r>
            <a:r>
              <a:rPr lang="en-US" dirty="0" err="1"/>
              <a:t>kegiatan</a:t>
            </a:r>
            <a:r>
              <a:rPr lang="en-US" dirty="0"/>
              <a:t> </a:t>
            </a:r>
            <a:r>
              <a:rPr lang="en-US" dirty="0" err="1"/>
              <a:t>bidang</a:t>
            </a:r>
            <a:r>
              <a:rPr lang="en-US" dirty="0"/>
              <a:t> </a:t>
            </a:r>
            <a:r>
              <a:rPr lang="en-US" dirty="0" err="1"/>
              <a:t>usaha</a:t>
            </a:r>
            <a:r>
              <a:rPr lang="en-US" dirty="0"/>
              <a:t> yang </a:t>
            </a:r>
            <a:r>
              <a:rPr lang="en-US" dirty="0" err="1"/>
              <a:t>perlu</a:t>
            </a:r>
            <a:r>
              <a:rPr lang="en-US" dirty="0"/>
              <a:t> </a:t>
            </a:r>
            <a:r>
              <a:rPr lang="en-US" dirty="0" err="1"/>
              <a:t>menjadi</a:t>
            </a:r>
            <a:r>
              <a:rPr lang="en-US" dirty="0"/>
              <a:t> </a:t>
            </a:r>
            <a:r>
              <a:rPr lang="en-US" dirty="0" err="1"/>
              <a:t>fokus</a:t>
            </a:r>
            <a:r>
              <a:rPr lang="en-US" dirty="0"/>
              <a:t> </a:t>
            </a:r>
            <a:r>
              <a:rPr lang="en-US" dirty="0" err="1"/>
              <a:t>perhatian</a:t>
            </a:r>
            <a:r>
              <a:rPr lang="en-US" dirty="0"/>
              <a:t> </a:t>
            </a:r>
            <a:r>
              <a:rPr lang="en-US" dirty="0" err="1"/>
              <a:t>gerakan</a:t>
            </a:r>
            <a:r>
              <a:rPr lang="en-US" dirty="0"/>
              <a:t> </a:t>
            </a:r>
            <a:r>
              <a:rPr lang="en-US" dirty="0" err="1"/>
              <a:t>ekonomi</a:t>
            </a:r>
            <a:r>
              <a:rPr lang="en-US" dirty="0"/>
              <a:t> </a:t>
            </a:r>
            <a:r>
              <a:rPr lang="en-US" dirty="0" err="1"/>
              <a:t>muhammadiyah</a:t>
            </a:r>
            <a:r>
              <a:rPr lang="en-US" dirty="0"/>
              <a:t> </a:t>
            </a:r>
            <a:r>
              <a:rPr lang="en-US" dirty="0" err="1"/>
              <a:t>untuk</a:t>
            </a:r>
            <a:r>
              <a:rPr lang="en-US" dirty="0"/>
              <a:t> </a:t>
            </a:r>
            <a:r>
              <a:rPr lang="en-US" dirty="0" err="1"/>
              <a:t>pemberdayaan</a:t>
            </a:r>
            <a:r>
              <a:rPr lang="en-US" dirty="0"/>
              <a:t> </a:t>
            </a:r>
            <a:r>
              <a:rPr lang="en-US" dirty="0" err="1"/>
              <a:t>ekonomi</a:t>
            </a:r>
            <a:r>
              <a:rPr lang="en-US" dirty="0"/>
              <a:t> </a:t>
            </a:r>
            <a:r>
              <a:rPr lang="en-US" dirty="0" err="1"/>
              <a:t>masyarakat</a:t>
            </a:r>
            <a:r>
              <a:rPr lang="en-US" dirty="0"/>
              <a:t>, </a:t>
            </a:r>
            <a:r>
              <a:rPr lang="en-US" dirty="0" err="1"/>
              <a:t>antara</a:t>
            </a:r>
            <a:r>
              <a:rPr lang="en-US" dirty="0"/>
              <a:t> </a:t>
            </a:r>
            <a:r>
              <a:rPr lang="en-US" dirty="0" smtClean="0"/>
              <a:t>lain : </a:t>
            </a:r>
            <a:endParaRPr lang="en-US" dirty="0"/>
          </a:p>
        </p:txBody>
      </p:sp>
      <p:sp>
        <p:nvSpPr>
          <p:cNvPr id="18" name="Rectangle 17"/>
          <p:cNvSpPr/>
          <p:nvPr/>
        </p:nvSpPr>
        <p:spPr>
          <a:xfrm>
            <a:off x="292100" y="1969761"/>
            <a:ext cx="8763000" cy="2677656"/>
          </a:xfrm>
          <a:prstGeom prst="rect">
            <a:avLst/>
          </a:prstGeom>
        </p:spPr>
        <p:txBody>
          <a:bodyPr wrap="square">
            <a:spAutoFit/>
          </a:bodyPr>
          <a:lstStyle/>
          <a:p>
            <a:r>
              <a:rPr lang="en-US" dirty="0" smtClean="0"/>
              <a:t>a. </a:t>
            </a:r>
            <a:r>
              <a:rPr lang="en-US" dirty="0" err="1" smtClean="0"/>
              <a:t>Lembaga</a:t>
            </a:r>
            <a:r>
              <a:rPr lang="en-US" dirty="0" smtClean="0"/>
              <a:t> </a:t>
            </a:r>
            <a:r>
              <a:rPr lang="en-US" dirty="0" err="1"/>
              <a:t>keuangan</a:t>
            </a:r>
            <a:r>
              <a:rPr lang="en-US" dirty="0"/>
              <a:t> yang </a:t>
            </a:r>
            <a:r>
              <a:rPr lang="en-US" dirty="0" err="1"/>
              <a:t>dapat</a:t>
            </a:r>
            <a:r>
              <a:rPr lang="en-US" dirty="0"/>
              <a:t> </a:t>
            </a:r>
            <a:r>
              <a:rPr lang="en-US" dirty="0" err="1"/>
              <a:t>berputar</a:t>
            </a:r>
            <a:r>
              <a:rPr lang="en-US" dirty="0"/>
              <a:t> </a:t>
            </a:r>
            <a:r>
              <a:rPr lang="en-US" dirty="0" err="1"/>
              <a:t>diantara</a:t>
            </a:r>
            <a:r>
              <a:rPr lang="en-US" dirty="0"/>
              <a:t> </a:t>
            </a:r>
            <a:r>
              <a:rPr lang="en-US" dirty="0" err="1"/>
              <a:t>badan</a:t>
            </a:r>
            <a:r>
              <a:rPr lang="en-US" dirty="0"/>
              <a:t> </a:t>
            </a:r>
            <a:r>
              <a:rPr lang="en-US" dirty="0" err="1"/>
              <a:t>amal</a:t>
            </a:r>
            <a:r>
              <a:rPr lang="en-US" dirty="0"/>
              <a:t> </a:t>
            </a:r>
            <a:r>
              <a:rPr lang="en-US" dirty="0" err="1"/>
              <a:t>usaha</a:t>
            </a:r>
            <a:r>
              <a:rPr lang="en-US" dirty="0"/>
              <a:t> </a:t>
            </a:r>
            <a:r>
              <a:rPr lang="en-US" dirty="0" err="1"/>
              <a:t>muhammadiyah</a:t>
            </a:r>
            <a:r>
              <a:rPr lang="en-US" dirty="0"/>
              <a:t> </a:t>
            </a:r>
            <a:r>
              <a:rPr lang="en-US" dirty="0" err="1"/>
              <a:t>ini</a:t>
            </a:r>
            <a:r>
              <a:rPr lang="en-US" dirty="0"/>
              <a:t> </a:t>
            </a:r>
            <a:r>
              <a:rPr lang="en-US" dirty="0" err="1"/>
              <a:t>tentulah</a:t>
            </a:r>
            <a:r>
              <a:rPr lang="en-US" dirty="0"/>
              <a:t> </a:t>
            </a:r>
            <a:r>
              <a:rPr lang="en-US" dirty="0" err="1"/>
              <a:t>sudah</a:t>
            </a:r>
            <a:r>
              <a:rPr lang="en-US" dirty="0"/>
              <a:t> </a:t>
            </a:r>
            <a:r>
              <a:rPr lang="en-US" dirty="0" err="1"/>
              <a:t>amat</a:t>
            </a:r>
            <a:r>
              <a:rPr lang="en-US" dirty="0"/>
              <a:t> </a:t>
            </a:r>
            <a:r>
              <a:rPr lang="en-US" dirty="0" err="1"/>
              <a:t>besar</a:t>
            </a:r>
            <a:r>
              <a:rPr lang="en-US" dirty="0"/>
              <a:t>. </a:t>
            </a:r>
            <a:r>
              <a:rPr lang="en-US" dirty="0" err="1"/>
              <a:t>Sebagai</a:t>
            </a:r>
            <a:r>
              <a:rPr lang="en-US" dirty="0"/>
              <a:t> </a:t>
            </a:r>
            <a:r>
              <a:rPr lang="en-US" dirty="0" err="1"/>
              <a:t>indikatornya</a:t>
            </a:r>
            <a:r>
              <a:rPr lang="en-US" dirty="0"/>
              <a:t>, </a:t>
            </a:r>
            <a:r>
              <a:rPr lang="en-US" dirty="0" err="1"/>
              <a:t>antara</a:t>
            </a:r>
            <a:r>
              <a:rPr lang="en-US" dirty="0"/>
              <a:t> lain </a:t>
            </a:r>
            <a:r>
              <a:rPr lang="en-US" dirty="0" err="1"/>
              <a:t>adalah</a:t>
            </a:r>
            <a:r>
              <a:rPr lang="en-US" dirty="0"/>
              <a:t> </a:t>
            </a:r>
            <a:r>
              <a:rPr lang="en-US" dirty="0" err="1"/>
              <a:t>pengadaan</a:t>
            </a:r>
            <a:r>
              <a:rPr lang="en-US" dirty="0"/>
              <a:t> </a:t>
            </a:r>
            <a:r>
              <a:rPr lang="en-US" dirty="0" err="1"/>
              <a:t>obat</a:t>
            </a:r>
            <a:r>
              <a:rPr lang="en-US" dirty="0"/>
              <a:t> </a:t>
            </a:r>
            <a:r>
              <a:rPr lang="en-US" dirty="0" err="1"/>
              <a:t>untuk</a:t>
            </a:r>
            <a:r>
              <a:rPr lang="en-US" dirty="0"/>
              <a:t> </a:t>
            </a:r>
            <a:r>
              <a:rPr lang="en-US" dirty="0" err="1"/>
              <a:t>rumah</a:t>
            </a:r>
            <a:r>
              <a:rPr lang="en-US" dirty="0"/>
              <a:t> </a:t>
            </a:r>
            <a:r>
              <a:rPr lang="en-US" dirty="0" err="1"/>
              <a:t>sakit</a:t>
            </a:r>
            <a:r>
              <a:rPr lang="en-US" dirty="0"/>
              <a:t> </a:t>
            </a:r>
            <a:r>
              <a:rPr lang="en-US" dirty="0" err="1"/>
              <a:t>milik</a:t>
            </a:r>
            <a:r>
              <a:rPr lang="en-US" dirty="0"/>
              <a:t> </a:t>
            </a:r>
            <a:r>
              <a:rPr lang="en-US" dirty="0" err="1"/>
              <a:t>muhammadiyah</a:t>
            </a:r>
            <a:r>
              <a:rPr lang="en-US" dirty="0"/>
              <a:t> di </a:t>
            </a:r>
            <a:r>
              <a:rPr lang="en-US" dirty="0" err="1"/>
              <a:t>jakarta</a:t>
            </a:r>
            <a:r>
              <a:rPr lang="en-US" dirty="0"/>
              <a:t>, </a:t>
            </a:r>
            <a:r>
              <a:rPr lang="en-US" dirty="0" err="1"/>
              <a:t>demikian</a:t>
            </a:r>
            <a:r>
              <a:rPr lang="en-US" dirty="0"/>
              <a:t> pula </a:t>
            </a:r>
            <a:r>
              <a:rPr lang="en-US" dirty="0" err="1"/>
              <a:t>pemasukan</a:t>
            </a:r>
            <a:r>
              <a:rPr lang="en-US" dirty="0"/>
              <a:t> </a:t>
            </a:r>
            <a:r>
              <a:rPr lang="en-US" dirty="0" err="1"/>
              <a:t>uang</a:t>
            </a:r>
            <a:r>
              <a:rPr lang="en-US" dirty="0"/>
              <a:t> </a:t>
            </a:r>
            <a:r>
              <a:rPr lang="en-US" dirty="0" err="1"/>
              <a:t>spp</a:t>
            </a:r>
            <a:r>
              <a:rPr lang="en-US" dirty="0"/>
              <a:t> </a:t>
            </a:r>
            <a:r>
              <a:rPr lang="en-US" dirty="0" err="1"/>
              <a:t>salah</a:t>
            </a:r>
            <a:r>
              <a:rPr lang="en-US" dirty="0"/>
              <a:t> </a:t>
            </a:r>
            <a:r>
              <a:rPr lang="en-US" dirty="0" err="1"/>
              <a:t>satu</a:t>
            </a:r>
            <a:r>
              <a:rPr lang="en-US" dirty="0"/>
              <a:t> </a:t>
            </a:r>
            <a:r>
              <a:rPr lang="en-US" dirty="0" err="1"/>
              <a:t>universitas</a:t>
            </a:r>
            <a:r>
              <a:rPr lang="en-US" dirty="0"/>
              <a:t> </a:t>
            </a:r>
            <a:r>
              <a:rPr lang="en-US" dirty="0" err="1" smtClean="0"/>
              <a:t>muhammadiyah</a:t>
            </a:r>
            <a:endParaRPr lang="en-US" dirty="0"/>
          </a:p>
          <a:p>
            <a:endParaRPr lang="en-US" dirty="0" smtClean="0"/>
          </a:p>
          <a:p>
            <a:r>
              <a:rPr lang="en-US" dirty="0" smtClean="0"/>
              <a:t>b. </a:t>
            </a:r>
            <a:r>
              <a:rPr lang="en-US" dirty="0" err="1" smtClean="0"/>
              <a:t>Sektor</a:t>
            </a:r>
            <a:r>
              <a:rPr lang="en-US" dirty="0" smtClean="0"/>
              <a:t> </a:t>
            </a:r>
            <a:r>
              <a:rPr lang="en-US" dirty="0" err="1"/>
              <a:t>industri</a:t>
            </a:r>
            <a:r>
              <a:rPr lang="en-US" dirty="0"/>
              <a:t> yang </a:t>
            </a:r>
            <a:r>
              <a:rPr lang="en-US" dirty="0" err="1"/>
              <a:t>perlu</a:t>
            </a:r>
            <a:r>
              <a:rPr lang="en-US" dirty="0"/>
              <a:t> </a:t>
            </a:r>
            <a:r>
              <a:rPr lang="en-US" dirty="0" err="1"/>
              <a:t>segera</a:t>
            </a:r>
            <a:r>
              <a:rPr lang="en-US" dirty="0"/>
              <a:t> </a:t>
            </a:r>
            <a:r>
              <a:rPr lang="en-US" dirty="0" err="1"/>
              <a:t>dikembangkan</a:t>
            </a:r>
            <a:r>
              <a:rPr lang="en-US" dirty="0"/>
              <a:t> </a:t>
            </a:r>
            <a:r>
              <a:rPr lang="en-US" dirty="0" err="1"/>
              <a:t>adalah</a:t>
            </a:r>
            <a:r>
              <a:rPr lang="en-US" dirty="0"/>
              <a:t> </a:t>
            </a:r>
            <a:r>
              <a:rPr lang="en-US" dirty="0" err="1"/>
              <a:t>industri</a:t>
            </a:r>
            <a:r>
              <a:rPr lang="en-US" dirty="0"/>
              <a:t> yang </a:t>
            </a:r>
            <a:r>
              <a:rPr lang="en-US" dirty="0" err="1"/>
              <a:t>menunjang</a:t>
            </a:r>
            <a:r>
              <a:rPr lang="en-US" dirty="0"/>
              <a:t> </a:t>
            </a:r>
            <a:r>
              <a:rPr lang="en-US" dirty="0" err="1"/>
              <a:t>pengadaan</a:t>
            </a:r>
            <a:r>
              <a:rPr lang="en-US" dirty="0"/>
              <a:t> </a:t>
            </a:r>
            <a:r>
              <a:rPr lang="en-US" dirty="0" err="1"/>
              <a:t>barang</a:t>
            </a:r>
            <a:r>
              <a:rPr lang="en-US" dirty="0"/>
              <a:t> </a:t>
            </a:r>
            <a:r>
              <a:rPr lang="en-US" dirty="0" err="1"/>
              <a:t>atau</a:t>
            </a:r>
            <a:r>
              <a:rPr lang="en-US" dirty="0"/>
              <a:t> </a:t>
            </a:r>
            <a:r>
              <a:rPr lang="en-US" dirty="0" err="1"/>
              <a:t>perlengkapan</a:t>
            </a:r>
            <a:r>
              <a:rPr lang="en-US" dirty="0"/>
              <a:t> yang </a:t>
            </a:r>
            <a:r>
              <a:rPr lang="en-US" dirty="0" err="1"/>
              <a:t>diperlukan</a:t>
            </a:r>
            <a:r>
              <a:rPr lang="en-US" dirty="0"/>
              <a:t> </a:t>
            </a:r>
            <a:r>
              <a:rPr lang="en-US" dirty="0" err="1"/>
              <a:t>secara</a:t>
            </a:r>
            <a:r>
              <a:rPr lang="en-US" dirty="0"/>
              <a:t> </a:t>
            </a:r>
            <a:r>
              <a:rPr lang="en-US" dirty="0" err="1"/>
              <a:t>rutin</a:t>
            </a:r>
            <a:r>
              <a:rPr lang="en-US" dirty="0"/>
              <a:t> </a:t>
            </a:r>
            <a:r>
              <a:rPr lang="en-US" dirty="0" err="1"/>
              <a:t>oleh</a:t>
            </a:r>
            <a:r>
              <a:rPr lang="en-US" dirty="0"/>
              <a:t> </a:t>
            </a:r>
            <a:r>
              <a:rPr lang="en-US" dirty="0" err="1"/>
              <a:t>badan</a:t>
            </a:r>
            <a:r>
              <a:rPr lang="en-US" dirty="0"/>
              <a:t> </a:t>
            </a:r>
            <a:r>
              <a:rPr lang="en-US" dirty="0" err="1"/>
              <a:t>usaha</a:t>
            </a:r>
            <a:r>
              <a:rPr lang="en-US" dirty="0"/>
              <a:t> </a:t>
            </a:r>
            <a:r>
              <a:rPr lang="en-US" dirty="0" err="1"/>
              <a:t>muhammadiyah</a:t>
            </a:r>
            <a:r>
              <a:rPr lang="en-US" dirty="0"/>
              <a:t> , </a:t>
            </a:r>
            <a:r>
              <a:rPr lang="en-US" dirty="0" err="1"/>
              <a:t>seperti</a:t>
            </a:r>
            <a:r>
              <a:rPr lang="en-US" dirty="0"/>
              <a:t> </a:t>
            </a:r>
            <a:r>
              <a:rPr lang="en-US" dirty="0" err="1"/>
              <a:t>industri</a:t>
            </a:r>
            <a:r>
              <a:rPr lang="en-US" dirty="0"/>
              <a:t> </a:t>
            </a:r>
            <a:r>
              <a:rPr lang="en-US" dirty="0" err="1"/>
              <a:t>obat</a:t>
            </a:r>
            <a:r>
              <a:rPr lang="en-US" dirty="0"/>
              <a:t> </a:t>
            </a:r>
            <a:r>
              <a:rPr lang="en-US" dirty="0" err="1"/>
              <a:t>obatan</a:t>
            </a:r>
            <a:r>
              <a:rPr lang="en-US" dirty="0"/>
              <a:t>, </a:t>
            </a:r>
            <a:r>
              <a:rPr lang="en-US" dirty="0" err="1"/>
              <a:t>industri</a:t>
            </a:r>
            <a:r>
              <a:rPr lang="en-US" dirty="0"/>
              <a:t> </a:t>
            </a:r>
            <a:r>
              <a:rPr lang="en-US" dirty="0" err="1"/>
              <a:t>kertas</a:t>
            </a:r>
            <a:r>
              <a:rPr lang="en-US" dirty="0"/>
              <a:t>, </a:t>
            </a:r>
            <a:r>
              <a:rPr lang="en-US" dirty="0" err="1"/>
              <a:t>dan</a:t>
            </a:r>
            <a:r>
              <a:rPr lang="en-US" dirty="0"/>
              <a:t> lain </a:t>
            </a:r>
            <a:r>
              <a:rPr lang="en-US" dirty="0" err="1"/>
              <a:t>lain</a:t>
            </a:r>
            <a:r>
              <a:rPr lang="en-US" dirty="0"/>
              <a:t>.</a:t>
            </a:r>
          </a:p>
          <a:p>
            <a:endParaRPr lang="en-US" dirty="0"/>
          </a:p>
          <a:p>
            <a:r>
              <a:rPr lang="en-US" dirty="0" smtClean="0"/>
              <a:t>c. Trading </a:t>
            </a:r>
            <a:r>
              <a:rPr lang="en-US" dirty="0" err="1"/>
              <a:t>usaha</a:t>
            </a:r>
            <a:r>
              <a:rPr lang="en-US" dirty="0"/>
              <a:t> </a:t>
            </a:r>
            <a:r>
              <a:rPr lang="en-US" dirty="0" err="1"/>
              <a:t>ini</a:t>
            </a:r>
            <a:r>
              <a:rPr lang="en-US" dirty="0"/>
              <a:t> </a:t>
            </a:r>
            <a:r>
              <a:rPr lang="en-US" dirty="0" err="1"/>
              <a:t>dapat</a:t>
            </a:r>
            <a:r>
              <a:rPr lang="en-US" dirty="0"/>
              <a:t> </a:t>
            </a:r>
            <a:r>
              <a:rPr lang="en-US" dirty="0" err="1"/>
              <a:t>dilakukan</a:t>
            </a:r>
            <a:r>
              <a:rPr lang="en-US" dirty="0"/>
              <a:t> </a:t>
            </a:r>
            <a:r>
              <a:rPr lang="en-US" dirty="0" err="1"/>
              <a:t>dalam</a:t>
            </a:r>
            <a:r>
              <a:rPr lang="en-US" dirty="0"/>
              <a:t> </a:t>
            </a:r>
            <a:r>
              <a:rPr lang="en-US" dirty="0" err="1"/>
              <a:t>skala</a:t>
            </a:r>
            <a:r>
              <a:rPr lang="en-US" dirty="0"/>
              <a:t> yang </a:t>
            </a:r>
            <a:r>
              <a:rPr lang="en-US" dirty="0" err="1"/>
              <a:t>besar</a:t>
            </a:r>
            <a:r>
              <a:rPr lang="en-US" dirty="0"/>
              <a:t>, </a:t>
            </a:r>
            <a:r>
              <a:rPr lang="en-US" dirty="0" err="1"/>
              <a:t>dimana</a:t>
            </a:r>
            <a:r>
              <a:rPr lang="en-US" dirty="0"/>
              <a:t> basis </a:t>
            </a:r>
            <a:r>
              <a:rPr lang="en-US" dirty="0" err="1"/>
              <a:t>penunjangnya</a:t>
            </a:r>
            <a:r>
              <a:rPr lang="en-US" dirty="0"/>
              <a:t> </a:t>
            </a:r>
            <a:r>
              <a:rPr lang="en-US" dirty="0" err="1"/>
              <a:t>sudah</a:t>
            </a:r>
            <a:r>
              <a:rPr lang="en-US" dirty="0"/>
              <a:t> </a:t>
            </a:r>
            <a:r>
              <a:rPr lang="en-US" dirty="0" err="1"/>
              <a:t>ada</a:t>
            </a:r>
            <a:r>
              <a:rPr lang="en-US" dirty="0"/>
              <a:t> </a:t>
            </a:r>
            <a:r>
              <a:rPr lang="en-US" dirty="0" err="1"/>
              <a:t>pada</a:t>
            </a:r>
            <a:r>
              <a:rPr lang="en-US" dirty="0"/>
              <a:t> unit-unit </a:t>
            </a:r>
            <a:r>
              <a:rPr lang="en-US" dirty="0" err="1"/>
              <a:t>usaha</a:t>
            </a:r>
            <a:r>
              <a:rPr lang="en-US" dirty="0"/>
              <a:t> </a:t>
            </a:r>
            <a:r>
              <a:rPr lang="en-US" dirty="0" err="1"/>
              <a:t>kecil</a:t>
            </a:r>
            <a:r>
              <a:rPr lang="en-US" dirty="0"/>
              <a:t>, </a:t>
            </a:r>
            <a:r>
              <a:rPr lang="en-US" dirty="0" err="1"/>
              <a:t>kemudian</a:t>
            </a:r>
            <a:r>
              <a:rPr lang="en-US" dirty="0"/>
              <a:t> </a:t>
            </a:r>
            <a:r>
              <a:rPr lang="en-US" dirty="0" err="1"/>
              <a:t>dikelola</a:t>
            </a:r>
            <a:r>
              <a:rPr lang="en-US" dirty="0"/>
              <a:t> </a:t>
            </a:r>
            <a:r>
              <a:rPr lang="en-US" dirty="0" err="1"/>
              <a:t>secara</a:t>
            </a:r>
            <a:r>
              <a:rPr lang="en-US" dirty="0"/>
              <a:t> </a:t>
            </a:r>
            <a:r>
              <a:rPr lang="en-US" dirty="0" err="1"/>
              <a:t>odern</a:t>
            </a:r>
            <a:r>
              <a:rPr lang="en-US" dirty="0"/>
              <a:t> </a:t>
            </a:r>
            <a:r>
              <a:rPr lang="en-US" dirty="0" err="1"/>
              <a:t>menggunakan</a:t>
            </a:r>
            <a:r>
              <a:rPr lang="en-US" dirty="0"/>
              <a:t> </a:t>
            </a:r>
            <a:r>
              <a:rPr lang="en-US" dirty="0" err="1"/>
              <a:t>teknologi</a:t>
            </a:r>
            <a:r>
              <a:rPr lang="en-US" dirty="0"/>
              <a:t> </a:t>
            </a:r>
            <a:r>
              <a:rPr lang="en-US" dirty="0" err="1"/>
              <a:t>canggih</a:t>
            </a:r>
            <a:r>
              <a:rPr lang="en-US" dirty="0"/>
              <a:t>. Trading </a:t>
            </a:r>
            <a:r>
              <a:rPr lang="en-US" dirty="0" err="1"/>
              <a:t>ini</a:t>
            </a:r>
            <a:r>
              <a:rPr lang="en-US" dirty="0"/>
              <a:t> </a:t>
            </a:r>
            <a:r>
              <a:rPr lang="en-US" dirty="0" err="1"/>
              <a:t>dapat</a:t>
            </a:r>
            <a:r>
              <a:rPr lang="en-US" dirty="0"/>
              <a:t> </a:t>
            </a:r>
            <a:r>
              <a:rPr lang="en-US" dirty="0" err="1"/>
              <a:t>dilakukan</a:t>
            </a:r>
            <a:r>
              <a:rPr lang="en-US" dirty="0"/>
              <a:t> </a:t>
            </a:r>
            <a:r>
              <a:rPr lang="en-US" dirty="0" err="1"/>
              <a:t>melalui</a:t>
            </a:r>
            <a:r>
              <a:rPr lang="en-US" dirty="0"/>
              <a:t> </a:t>
            </a:r>
            <a:r>
              <a:rPr lang="en-US" dirty="0" err="1"/>
              <a:t>kerja</a:t>
            </a:r>
            <a:r>
              <a:rPr lang="en-US" dirty="0"/>
              <a:t> </a:t>
            </a:r>
            <a:r>
              <a:rPr lang="en-US" dirty="0" err="1"/>
              <a:t>sama</a:t>
            </a:r>
            <a:r>
              <a:rPr lang="en-US" dirty="0"/>
              <a:t> </a:t>
            </a:r>
            <a:r>
              <a:rPr lang="en-US" dirty="0" err="1"/>
              <a:t>dengan</a:t>
            </a:r>
            <a:r>
              <a:rPr lang="en-US" dirty="0"/>
              <a:t> </a:t>
            </a:r>
            <a:r>
              <a:rPr lang="en-US" dirty="0" err="1"/>
              <a:t>berbagai</a:t>
            </a:r>
            <a:r>
              <a:rPr lang="en-US" dirty="0"/>
              <a:t> </a:t>
            </a:r>
            <a:r>
              <a:rPr lang="en-US" dirty="0" err="1"/>
              <a:t>pihak</a:t>
            </a:r>
            <a:r>
              <a:rPr lang="en-US" dirty="0"/>
              <a:t>.</a:t>
            </a:r>
          </a:p>
          <a:p>
            <a:endParaRPr lang="en-US" dirty="0"/>
          </a:p>
        </p:txBody>
      </p:sp>
    </p:spTree>
    <p:extLst>
      <p:ext uri="{BB962C8B-B14F-4D97-AF65-F5344CB8AC3E}">
        <p14:creationId xmlns:p14="http://schemas.microsoft.com/office/powerpoint/2010/main" val="88379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4"/>
          <p:cNvSpPr/>
          <p:nvPr/>
        </p:nvSpPr>
        <p:spPr>
          <a:xfrm>
            <a:off x="1011250" y="203199"/>
            <a:ext cx="7566875" cy="4255907"/>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343" name="Google Shape;343;p44">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344" name="Google Shape;344;p44">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
        <p:nvSpPr>
          <p:cNvPr id="2" name="Rectangle 1"/>
          <p:cNvSpPr/>
          <p:nvPr/>
        </p:nvSpPr>
        <p:spPr>
          <a:xfrm>
            <a:off x="1155700" y="303450"/>
            <a:ext cx="4572000" cy="954107"/>
          </a:xfrm>
          <a:prstGeom prst="rect">
            <a:avLst/>
          </a:prstGeom>
        </p:spPr>
        <p:txBody>
          <a:bodyPr>
            <a:spAutoFit/>
          </a:bodyPr>
          <a:lstStyle/>
          <a:p>
            <a:r>
              <a:rPr lang="en-US" dirty="0"/>
              <a:t>Model </a:t>
            </a:r>
            <a:r>
              <a:rPr lang="en-US" dirty="0" err="1"/>
              <a:t>pemberdayaan</a:t>
            </a:r>
            <a:r>
              <a:rPr lang="en-US" dirty="0"/>
              <a:t> </a:t>
            </a:r>
            <a:r>
              <a:rPr lang="en-US" dirty="0" err="1"/>
              <a:t>ekonomi</a:t>
            </a:r>
            <a:r>
              <a:rPr lang="en-US" dirty="0"/>
              <a:t> </a:t>
            </a:r>
            <a:r>
              <a:rPr lang="en-US" dirty="0" err="1"/>
              <a:t>muhammadiyah</a:t>
            </a:r>
            <a:r>
              <a:rPr lang="en-US" dirty="0"/>
              <a:t> </a:t>
            </a:r>
            <a:r>
              <a:rPr lang="en-US" dirty="0" err="1"/>
              <a:t>dalam</a:t>
            </a:r>
            <a:r>
              <a:rPr lang="en-US" dirty="0"/>
              <a:t> </a:t>
            </a:r>
            <a:r>
              <a:rPr lang="en-US" dirty="0" err="1"/>
              <a:t>perbedaan</a:t>
            </a:r>
            <a:r>
              <a:rPr lang="en-US" dirty="0"/>
              <a:t> </a:t>
            </a:r>
            <a:r>
              <a:rPr lang="en-US" dirty="0" err="1"/>
              <a:t>ekonominya</a:t>
            </a:r>
            <a:r>
              <a:rPr lang="en-US" dirty="0"/>
              <a:t>, </a:t>
            </a:r>
            <a:r>
              <a:rPr lang="en-US" dirty="0" err="1"/>
              <a:t>memiliki</a:t>
            </a:r>
            <a:r>
              <a:rPr lang="en-US" dirty="0"/>
              <a:t> </a:t>
            </a:r>
            <a:r>
              <a:rPr lang="en-US" dirty="0" err="1"/>
              <a:t>sejumlah</a:t>
            </a:r>
            <a:r>
              <a:rPr lang="en-US" dirty="0"/>
              <a:t> </a:t>
            </a:r>
            <a:r>
              <a:rPr lang="en-US" dirty="0" err="1"/>
              <a:t>paket</a:t>
            </a:r>
            <a:r>
              <a:rPr lang="en-US" dirty="0"/>
              <a:t> program </a:t>
            </a:r>
            <a:r>
              <a:rPr lang="en-US" dirty="0" err="1"/>
              <a:t>aksi</a:t>
            </a:r>
            <a:r>
              <a:rPr lang="en-US" dirty="0"/>
              <a:t> </a:t>
            </a:r>
            <a:r>
              <a:rPr lang="en-US" dirty="0" err="1"/>
              <a:t>pemberdayaan</a:t>
            </a:r>
            <a:r>
              <a:rPr lang="en-US" dirty="0"/>
              <a:t> di </a:t>
            </a:r>
            <a:r>
              <a:rPr lang="en-US" dirty="0" err="1"/>
              <a:t>antaranya</a:t>
            </a:r>
            <a:r>
              <a:rPr lang="en-US" dirty="0"/>
              <a:t> </a:t>
            </a:r>
            <a:r>
              <a:rPr lang="en-US" dirty="0" err="1"/>
              <a:t>sebagai</a:t>
            </a:r>
            <a:r>
              <a:rPr lang="en-US" dirty="0"/>
              <a:t> </a:t>
            </a:r>
            <a:r>
              <a:rPr lang="en-US" dirty="0" err="1"/>
              <a:t>berikut</a:t>
            </a:r>
            <a:r>
              <a:rPr lang="en-US" dirty="0"/>
              <a:t>:</a:t>
            </a:r>
          </a:p>
        </p:txBody>
      </p:sp>
      <p:sp>
        <p:nvSpPr>
          <p:cNvPr id="3" name="Rectangle 2"/>
          <p:cNvSpPr/>
          <p:nvPr/>
        </p:nvSpPr>
        <p:spPr>
          <a:xfrm>
            <a:off x="1155701" y="1340644"/>
            <a:ext cx="7422424" cy="2893100"/>
          </a:xfrm>
          <a:prstGeom prst="rect">
            <a:avLst/>
          </a:prstGeom>
        </p:spPr>
        <p:txBody>
          <a:bodyPr wrap="square">
            <a:spAutoFit/>
          </a:bodyPr>
          <a:lstStyle/>
          <a:p>
            <a:pPr marL="342900" indent="-342900">
              <a:buAutoNum type="alphaLcPeriod"/>
            </a:pPr>
            <a:r>
              <a:rPr lang="en-US" dirty="0" err="1" smtClean="0"/>
              <a:t>Membangun</a:t>
            </a:r>
            <a:r>
              <a:rPr lang="en-US" dirty="0" smtClean="0"/>
              <a:t> </a:t>
            </a:r>
            <a:r>
              <a:rPr lang="en-US" dirty="0" err="1"/>
              <a:t>sentra</a:t>
            </a:r>
            <a:r>
              <a:rPr lang="en-US" dirty="0"/>
              <a:t> </a:t>
            </a:r>
            <a:r>
              <a:rPr lang="en-US" dirty="0" err="1"/>
              <a:t>kemandirian</a:t>
            </a:r>
            <a:r>
              <a:rPr lang="en-US" dirty="0"/>
              <a:t> </a:t>
            </a:r>
            <a:r>
              <a:rPr lang="en-US" dirty="0" err="1"/>
              <a:t>ekonomi</a:t>
            </a:r>
            <a:r>
              <a:rPr lang="en-US" dirty="0"/>
              <a:t> </a:t>
            </a:r>
            <a:r>
              <a:rPr lang="en-US" dirty="0" err="1"/>
              <a:t>umat</a:t>
            </a:r>
            <a:r>
              <a:rPr lang="en-US" dirty="0"/>
              <a:t> di </a:t>
            </a:r>
            <a:r>
              <a:rPr lang="en-US" dirty="0" err="1"/>
              <a:t>tingkat</a:t>
            </a:r>
            <a:r>
              <a:rPr lang="en-US" dirty="0"/>
              <a:t> ranting </a:t>
            </a:r>
            <a:r>
              <a:rPr lang="en-US" dirty="0" err="1"/>
              <a:t>dan</a:t>
            </a:r>
            <a:r>
              <a:rPr lang="en-US" dirty="0"/>
              <a:t> </a:t>
            </a:r>
            <a:r>
              <a:rPr lang="en-US" dirty="0" err="1"/>
              <a:t>cabang</a:t>
            </a:r>
            <a:r>
              <a:rPr lang="en-US" dirty="0"/>
              <a:t>, </a:t>
            </a:r>
            <a:r>
              <a:rPr lang="en-US" dirty="0" err="1"/>
              <a:t>yaitu</a:t>
            </a:r>
            <a:r>
              <a:rPr lang="en-US" dirty="0"/>
              <a:t> </a:t>
            </a:r>
            <a:r>
              <a:rPr lang="en-US" dirty="0" err="1"/>
              <a:t>dengan</a:t>
            </a:r>
            <a:r>
              <a:rPr lang="en-US" dirty="0"/>
              <a:t> </a:t>
            </a:r>
            <a:r>
              <a:rPr lang="en-US" dirty="0" err="1"/>
              <a:t>cara</a:t>
            </a:r>
            <a:r>
              <a:rPr lang="en-US" dirty="0"/>
              <a:t> </a:t>
            </a:r>
            <a:r>
              <a:rPr lang="en-US" dirty="0" err="1"/>
              <a:t>memberdayakan</a:t>
            </a:r>
            <a:r>
              <a:rPr lang="en-US" dirty="0"/>
              <a:t> </a:t>
            </a:r>
            <a:r>
              <a:rPr lang="en-US" dirty="0" err="1"/>
              <a:t>jama’ah</a:t>
            </a:r>
            <a:r>
              <a:rPr lang="en-US" dirty="0"/>
              <a:t> yang </a:t>
            </a:r>
            <a:r>
              <a:rPr lang="en-US" dirty="0" err="1"/>
              <a:t>ada</a:t>
            </a:r>
            <a:r>
              <a:rPr lang="en-US" dirty="0"/>
              <a:t> </a:t>
            </a:r>
            <a:r>
              <a:rPr lang="en-US" dirty="0" err="1"/>
              <a:t>pada</a:t>
            </a:r>
            <a:r>
              <a:rPr lang="en-US" dirty="0"/>
              <a:t> </a:t>
            </a:r>
            <a:r>
              <a:rPr lang="en-US" dirty="0" err="1"/>
              <a:t>tingkat</a:t>
            </a:r>
            <a:r>
              <a:rPr lang="en-US" dirty="0"/>
              <a:t> </a:t>
            </a:r>
            <a:r>
              <a:rPr lang="en-US" dirty="0" err="1"/>
              <a:t>tinggi</a:t>
            </a:r>
            <a:r>
              <a:rPr lang="en-US" dirty="0"/>
              <a:t> ranting </a:t>
            </a:r>
            <a:r>
              <a:rPr lang="en-US" dirty="0" err="1"/>
              <a:t>muhammadiyah</a:t>
            </a:r>
            <a:r>
              <a:rPr lang="en-US" dirty="0"/>
              <a:t> </a:t>
            </a:r>
            <a:r>
              <a:rPr lang="en-US" dirty="0" err="1"/>
              <a:t>menjadi</a:t>
            </a:r>
            <a:r>
              <a:rPr lang="en-US" dirty="0"/>
              <a:t> </a:t>
            </a:r>
            <a:r>
              <a:rPr lang="en-US" dirty="0" err="1"/>
              <a:t>kelompok</a:t>
            </a:r>
            <a:r>
              <a:rPr lang="en-US" dirty="0"/>
              <a:t> </a:t>
            </a:r>
            <a:r>
              <a:rPr lang="en-US" dirty="0" err="1"/>
              <a:t>swadaya</a:t>
            </a:r>
            <a:r>
              <a:rPr lang="en-US" dirty="0"/>
              <a:t> </a:t>
            </a:r>
            <a:r>
              <a:rPr lang="en-US" dirty="0" err="1"/>
              <a:t>masyarakat</a:t>
            </a:r>
            <a:r>
              <a:rPr lang="en-US" dirty="0"/>
              <a:t> yang </a:t>
            </a:r>
            <a:r>
              <a:rPr lang="en-US" dirty="0" err="1"/>
              <a:t>disebut</a:t>
            </a:r>
            <a:r>
              <a:rPr lang="en-US" dirty="0"/>
              <a:t> </a:t>
            </a:r>
            <a:r>
              <a:rPr lang="en-US" dirty="0" err="1"/>
              <a:t>sebagai</a:t>
            </a:r>
            <a:r>
              <a:rPr lang="en-US" dirty="0"/>
              <a:t> </a:t>
            </a:r>
            <a:r>
              <a:rPr lang="en-US" dirty="0" err="1"/>
              <a:t>jama’ah</a:t>
            </a:r>
            <a:r>
              <a:rPr lang="en-US" dirty="0"/>
              <a:t> </a:t>
            </a:r>
            <a:r>
              <a:rPr lang="en-US" dirty="0" err="1"/>
              <a:t>swadaya</a:t>
            </a:r>
            <a:r>
              <a:rPr lang="en-US" dirty="0"/>
              <a:t> </a:t>
            </a:r>
            <a:r>
              <a:rPr lang="en-US" dirty="0" err="1"/>
              <a:t>muhammadiyah</a:t>
            </a:r>
            <a:r>
              <a:rPr lang="en-US" dirty="0"/>
              <a:t> (JSM) yang </a:t>
            </a:r>
            <a:r>
              <a:rPr lang="en-US" dirty="0" err="1"/>
              <a:t>terdiri</a:t>
            </a:r>
            <a:r>
              <a:rPr lang="en-US" dirty="0"/>
              <a:t> </a:t>
            </a:r>
            <a:r>
              <a:rPr lang="en-US" dirty="0" err="1"/>
              <a:t>dari</a:t>
            </a:r>
            <a:r>
              <a:rPr lang="en-US" dirty="0"/>
              <a:t> 10 – 25 </a:t>
            </a:r>
            <a:r>
              <a:rPr lang="en-US" dirty="0" err="1"/>
              <a:t>anggota</a:t>
            </a:r>
            <a:r>
              <a:rPr lang="en-US" dirty="0"/>
              <a:t> yang </a:t>
            </a:r>
            <a:r>
              <a:rPr lang="en-US" dirty="0" err="1"/>
              <a:t>merupakan</a:t>
            </a:r>
            <a:r>
              <a:rPr lang="en-US" dirty="0"/>
              <a:t> </a:t>
            </a:r>
            <a:r>
              <a:rPr lang="en-US" dirty="0" err="1"/>
              <a:t>kerjasama</a:t>
            </a:r>
            <a:r>
              <a:rPr lang="en-US" dirty="0"/>
              <a:t> </a:t>
            </a:r>
            <a:r>
              <a:rPr lang="en-US" dirty="0" err="1"/>
              <a:t>warga</a:t>
            </a:r>
            <a:r>
              <a:rPr lang="en-US" dirty="0"/>
              <a:t> </a:t>
            </a:r>
            <a:r>
              <a:rPr lang="en-US" dirty="0" err="1"/>
              <a:t>muhammadiyah</a:t>
            </a:r>
            <a:r>
              <a:rPr lang="en-US" dirty="0"/>
              <a:t> </a:t>
            </a:r>
            <a:r>
              <a:rPr lang="en-US" dirty="0" err="1"/>
              <a:t>dalam</a:t>
            </a:r>
            <a:r>
              <a:rPr lang="en-US" dirty="0"/>
              <a:t> </a:t>
            </a:r>
            <a:r>
              <a:rPr lang="en-US" dirty="0" err="1"/>
              <a:t>konsep</a:t>
            </a:r>
            <a:r>
              <a:rPr lang="en-US" dirty="0"/>
              <a:t> </a:t>
            </a:r>
            <a:r>
              <a:rPr lang="en-US" dirty="0" err="1"/>
              <a:t>tolong-menolong</a:t>
            </a:r>
            <a:r>
              <a:rPr lang="en-US" dirty="0"/>
              <a:t> (</a:t>
            </a:r>
            <a:r>
              <a:rPr lang="en-US" dirty="0" err="1"/>
              <a:t>ta’awun</a:t>
            </a:r>
            <a:r>
              <a:rPr lang="en-US" dirty="0"/>
              <a:t>) di </a:t>
            </a:r>
            <a:r>
              <a:rPr lang="en-US" dirty="0" err="1"/>
              <a:t>bidang</a:t>
            </a:r>
            <a:r>
              <a:rPr lang="en-US" dirty="0"/>
              <a:t> </a:t>
            </a:r>
            <a:r>
              <a:rPr lang="en-US" dirty="0" err="1"/>
              <a:t>ekonomi</a:t>
            </a:r>
            <a:r>
              <a:rPr lang="en-US" dirty="0"/>
              <a:t> </a:t>
            </a:r>
            <a:r>
              <a:rPr lang="en-US" dirty="0" err="1"/>
              <a:t>dengan</a:t>
            </a:r>
            <a:r>
              <a:rPr lang="en-US" dirty="0"/>
              <a:t> </a:t>
            </a:r>
            <a:r>
              <a:rPr lang="en-US" dirty="0" err="1"/>
              <a:t>membentuk</a:t>
            </a:r>
            <a:r>
              <a:rPr lang="en-US" dirty="0"/>
              <a:t> </a:t>
            </a:r>
            <a:r>
              <a:rPr lang="en-US" dirty="0" err="1"/>
              <a:t>kelompok</a:t>
            </a:r>
            <a:r>
              <a:rPr lang="en-US" dirty="0"/>
              <a:t> </a:t>
            </a:r>
            <a:r>
              <a:rPr lang="en-US" dirty="0" err="1"/>
              <a:t>usaha</a:t>
            </a:r>
            <a:r>
              <a:rPr lang="en-US" dirty="0"/>
              <a:t> </a:t>
            </a:r>
            <a:r>
              <a:rPr lang="en-US" dirty="0" err="1"/>
              <a:t>bersama</a:t>
            </a:r>
            <a:r>
              <a:rPr lang="en-US" dirty="0"/>
              <a:t>, </a:t>
            </a:r>
            <a:r>
              <a:rPr lang="en-US" dirty="0" err="1"/>
              <a:t>kelompok</a:t>
            </a:r>
            <a:r>
              <a:rPr lang="en-US" dirty="0"/>
              <a:t> </a:t>
            </a:r>
            <a:r>
              <a:rPr lang="en-US" dirty="0" err="1"/>
              <a:t>kelompok</a:t>
            </a:r>
            <a:r>
              <a:rPr lang="en-US" dirty="0"/>
              <a:t> </a:t>
            </a:r>
            <a:r>
              <a:rPr lang="en-US" dirty="0" err="1"/>
              <a:t>koperasi</a:t>
            </a:r>
            <a:r>
              <a:rPr lang="en-US" dirty="0"/>
              <a:t> </a:t>
            </a:r>
            <a:r>
              <a:rPr lang="en-US" dirty="0" err="1"/>
              <a:t>atau</a:t>
            </a:r>
            <a:r>
              <a:rPr lang="en-US" dirty="0"/>
              <a:t> </a:t>
            </a:r>
            <a:r>
              <a:rPr lang="en-US" dirty="0" err="1"/>
              <a:t>kelompok</a:t>
            </a:r>
            <a:r>
              <a:rPr lang="en-US" dirty="0"/>
              <a:t> </a:t>
            </a:r>
            <a:r>
              <a:rPr lang="en-US" dirty="0" err="1"/>
              <a:t>konsumen</a:t>
            </a:r>
            <a:r>
              <a:rPr lang="en-US" dirty="0"/>
              <a:t>. </a:t>
            </a:r>
            <a:endParaRPr lang="en-US" dirty="0" smtClean="0"/>
          </a:p>
          <a:p>
            <a:pPr marL="342900" indent="-342900">
              <a:buAutoNum type="alphaLcPeriod"/>
            </a:pPr>
            <a:r>
              <a:rPr lang="en-US" dirty="0" smtClean="0"/>
              <a:t>b. </a:t>
            </a:r>
            <a:r>
              <a:rPr lang="en-US" dirty="0" err="1" smtClean="0"/>
              <a:t>Mengembangakan</a:t>
            </a:r>
            <a:r>
              <a:rPr lang="en-US" dirty="0" smtClean="0"/>
              <a:t> </a:t>
            </a:r>
            <a:r>
              <a:rPr lang="en-US" dirty="0" err="1"/>
              <a:t>organisasi</a:t>
            </a:r>
            <a:r>
              <a:rPr lang="en-US" dirty="0"/>
              <a:t> </a:t>
            </a:r>
            <a:r>
              <a:rPr lang="en-US" dirty="0" err="1"/>
              <a:t>sekunder</a:t>
            </a:r>
            <a:r>
              <a:rPr lang="en-US" dirty="0"/>
              <a:t> </a:t>
            </a:r>
            <a:r>
              <a:rPr lang="en-US" dirty="0" err="1"/>
              <a:t>dan</a:t>
            </a:r>
            <a:r>
              <a:rPr lang="en-US" dirty="0"/>
              <a:t> </a:t>
            </a:r>
            <a:r>
              <a:rPr lang="en-US" dirty="0" err="1"/>
              <a:t>badan</a:t>
            </a:r>
            <a:r>
              <a:rPr lang="en-US" dirty="0"/>
              <a:t> </a:t>
            </a:r>
            <a:r>
              <a:rPr lang="en-US" dirty="0" err="1"/>
              <a:t>badan</a:t>
            </a:r>
            <a:r>
              <a:rPr lang="en-US" dirty="0"/>
              <a:t> </a:t>
            </a:r>
            <a:r>
              <a:rPr lang="en-US" dirty="0" err="1"/>
              <a:t>usaha</a:t>
            </a:r>
            <a:r>
              <a:rPr lang="en-US" dirty="0"/>
              <a:t> </a:t>
            </a:r>
            <a:r>
              <a:rPr lang="en-US" dirty="0" err="1"/>
              <a:t>pendukung</a:t>
            </a:r>
            <a:r>
              <a:rPr lang="en-US" dirty="0"/>
              <a:t> </a:t>
            </a:r>
            <a:r>
              <a:rPr lang="en-US" dirty="0" err="1"/>
              <a:t>tingkat</a:t>
            </a:r>
            <a:r>
              <a:rPr lang="en-US" dirty="0"/>
              <a:t> </a:t>
            </a:r>
            <a:r>
              <a:rPr lang="en-US" dirty="0" err="1"/>
              <a:t>daerah</a:t>
            </a:r>
            <a:r>
              <a:rPr lang="en-US" dirty="0"/>
              <a:t> </a:t>
            </a:r>
            <a:r>
              <a:rPr lang="en-US" dirty="0" err="1"/>
              <a:t>dan</a:t>
            </a:r>
            <a:r>
              <a:rPr lang="en-US" dirty="0"/>
              <a:t> </a:t>
            </a:r>
            <a:r>
              <a:rPr lang="en-US" dirty="0" err="1"/>
              <a:t>wilayah</a:t>
            </a:r>
            <a:r>
              <a:rPr lang="en-US" dirty="0" smtClean="0"/>
              <a:t>.</a:t>
            </a:r>
          </a:p>
          <a:p>
            <a:pPr marL="342900" indent="-342900">
              <a:buAutoNum type="alphaLcPeriod"/>
            </a:pPr>
            <a:r>
              <a:rPr lang="en-US" dirty="0" smtClean="0"/>
              <a:t>c. </a:t>
            </a:r>
            <a:r>
              <a:rPr lang="en-US" dirty="0" err="1" smtClean="0"/>
              <a:t>Mengembangkan</a:t>
            </a:r>
            <a:r>
              <a:rPr lang="en-US" dirty="0" smtClean="0"/>
              <a:t> </a:t>
            </a:r>
            <a:r>
              <a:rPr lang="en-US" dirty="0" err="1"/>
              <a:t>infrastruktur</a:t>
            </a:r>
            <a:r>
              <a:rPr lang="en-US" dirty="0"/>
              <a:t> </a:t>
            </a:r>
            <a:r>
              <a:rPr lang="en-US" dirty="0" err="1"/>
              <a:t>ekonomi</a:t>
            </a:r>
            <a:r>
              <a:rPr lang="en-US" dirty="0"/>
              <a:t>, </a:t>
            </a:r>
            <a:r>
              <a:rPr lang="en-US" dirty="0" err="1"/>
              <a:t>lembaga</a:t>
            </a:r>
            <a:r>
              <a:rPr lang="en-US" dirty="0"/>
              <a:t>, </a:t>
            </a:r>
            <a:r>
              <a:rPr lang="en-US" dirty="0" err="1"/>
              <a:t>dan</a:t>
            </a:r>
            <a:r>
              <a:rPr lang="en-US" dirty="0"/>
              <a:t> </a:t>
            </a:r>
            <a:r>
              <a:rPr lang="en-US" dirty="0" err="1"/>
              <a:t>instrumen</a:t>
            </a:r>
            <a:r>
              <a:rPr lang="en-US" dirty="0"/>
              <a:t> </a:t>
            </a:r>
            <a:r>
              <a:rPr lang="en-US" dirty="0" err="1"/>
              <a:t>pendukung</a:t>
            </a:r>
            <a:r>
              <a:rPr lang="en-US" dirty="0"/>
              <a:t> di </a:t>
            </a:r>
            <a:r>
              <a:rPr lang="en-US" dirty="0" err="1"/>
              <a:t>tingkat</a:t>
            </a:r>
            <a:r>
              <a:rPr lang="en-US" dirty="0"/>
              <a:t> </a:t>
            </a:r>
            <a:r>
              <a:rPr lang="en-US" dirty="0" err="1"/>
              <a:t>pusat</a:t>
            </a:r>
            <a:r>
              <a:rPr lang="en-US" dirty="0"/>
              <a:t>. </a:t>
            </a:r>
            <a:r>
              <a:rPr lang="en-US" dirty="0" err="1"/>
              <a:t>Majelis</a:t>
            </a:r>
            <a:r>
              <a:rPr lang="en-US" dirty="0"/>
              <a:t> </a:t>
            </a:r>
            <a:r>
              <a:rPr lang="en-US" dirty="0" err="1"/>
              <a:t>ekonomi</a:t>
            </a:r>
            <a:r>
              <a:rPr lang="en-US" dirty="0"/>
              <a:t> di </a:t>
            </a:r>
            <a:r>
              <a:rPr lang="en-US" dirty="0" err="1"/>
              <a:t>tingkat</a:t>
            </a:r>
            <a:r>
              <a:rPr lang="en-US" dirty="0"/>
              <a:t> </a:t>
            </a:r>
            <a:r>
              <a:rPr lang="en-US" dirty="0" err="1"/>
              <a:t>pusat</a:t>
            </a:r>
            <a:r>
              <a:rPr lang="en-US" dirty="0"/>
              <a:t> </a:t>
            </a:r>
            <a:r>
              <a:rPr lang="en-US" dirty="0" err="1"/>
              <a:t>bertugas</a:t>
            </a:r>
            <a:r>
              <a:rPr lang="en-US" dirty="0"/>
              <a:t> </a:t>
            </a:r>
            <a:r>
              <a:rPr lang="en-US" dirty="0" err="1"/>
              <a:t>menumbuhkan</a:t>
            </a:r>
            <a:r>
              <a:rPr lang="en-US" dirty="0"/>
              <a:t> </a:t>
            </a:r>
            <a:r>
              <a:rPr lang="en-US" dirty="0" err="1"/>
              <a:t>infrastruktur</a:t>
            </a:r>
            <a:r>
              <a:rPr lang="en-US" dirty="0"/>
              <a:t> </a:t>
            </a:r>
            <a:r>
              <a:rPr lang="en-US" dirty="0" err="1"/>
              <a:t>ekonomi</a:t>
            </a:r>
            <a:r>
              <a:rPr lang="en-US" dirty="0"/>
              <a:t> </a:t>
            </a:r>
            <a:r>
              <a:rPr lang="en-US" dirty="0" err="1"/>
              <a:t>muhammadiyah</a:t>
            </a:r>
            <a:r>
              <a:rPr lang="en-US" dirty="0"/>
              <a:t> </a:t>
            </a:r>
            <a:r>
              <a:rPr lang="en-US" dirty="0" err="1"/>
              <a:t>dalam</a:t>
            </a:r>
            <a:r>
              <a:rPr lang="en-US" dirty="0"/>
              <a:t> </a:t>
            </a:r>
            <a:r>
              <a:rPr lang="en-US" dirty="0" err="1"/>
              <a:t>rangka</a:t>
            </a:r>
            <a:r>
              <a:rPr lang="en-US" dirty="0"/>
              <a:t> </a:t>
            </a:r>
            <a:r>
              <a:rPr lang="en-US" dirty="0" err="1"/>
              <a:t>mendukung</a:t>
            </a:r>
            <a:r>
              <a:rPr lang="en-US" dirty="0"/>
              <a:t> </a:t>
            </a:r>
            <a:r>
              <a:rPr lang="en-US" dirty="0" err="1"/>
              <a:t>berbagai</a:t>
            </a:r>
            <a:r>
              <a:rPr lang="en-US" dirty="0"/>
              <a:t> </a:t>
            </a:r>
            <a:r>
              <a:rPr lang="en-US" dirty="0" err="1"/>
              <a:t>kegiatan</a:t>
            </a:r>
            <a:r>
              <a:rPr lang="en-US" dirty="0"/>
              <a:t> </a:t>
            </a:r>
            <a:r>
              <a:rPr lang="en-US" dirty="0" err="1"/>
              <a:t>usaha</a:t>
            </a:r>
            <a:r>
              <a:rPr lang="en-US" dirty="0"/>
              <a:t> </a:t>
            </a:r>
            <a:r>
              <a:rPr lang="en-US" dirty="0" err="1"/>
              <a:t>ekonomi</a:t>
            </a:r>
            <a:r>
              <a:rPr lang="en-US" dirty="0"/>
              <a:t> yang </a:t>
            </a:r>
            <a:r>
              <a:rPr lang="en-US" dirty="0" err="1"/>
              <a:t>dilancarkan</a:t>
            </a:r>
            <a:r>
              <a:rPr lang="en-US" dirty="0"/>
              <a:t> </a:t>
            </a:r>
            <a:r>
              <a:rPr lang="en-US" dirty="0" err="1"/>
              <a:t>sejak</a:t>
            </a:r>
            <a:r>
              <a:rPr lang="en-US" dirty="0"/>
              <a:t> </a:t>
            </a:r>
            <a:r>
              <a:rPr lang="en-US" dirty="0" err="1"/>
              <a:t>dari</a:t>
            </a:r>
            <a:r>
              <a:rPr lang="en-US" dirty="0"/>
              <a:t> </a:t>
            </a:r>
            <a:r>
              <a:rPr lang="en-US" dirty="0" err="1"/>
              <a:t>tingkat</a:t>
            </a:r>
            <a:r>
              <a:rPr lang="en-US" dirty="0"/>
              <a:t> ranting </a:t>
            </a:r>
            <a:r>
              <a:rPr lang="en-US" dirty="0" err="1"/>
              <a:t>sampau</a:t>
            </a:r>
            <a:r>
              <a:rPr lang="en-US" dirty="0"/>
              <a:t> </a:t>
            </a:r>
            <a:r>
              <a:rPr lang="en-US" dirty="0" err="1"/>
              <a:t>tingkat</a:t>
            </a:r>
            <a:r>
              <a:rPr lang="en-US" dirty="0"/>
              <a:t> </a:t>
            </a:r>
            <a:r>
              <a:rPr lang="en-US" dirty="0" err="1"/>
              <a:t>wilayah</a:t>
            </a:r>
            <a:r>
              <a:rPr lang="en-US"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80"/>
          <p:cNvSpPr txBox="1">
            <a:spLocks noGrp="1"/>
          </p:cNvSpPr>
          <p:nvPr>
            <p:ph type="ctrTitle"/>
          </p:nvPr>
        </p:nvSpPr>
        <p:spPr>
          <a:xfrm>
            <a:off x="713225" y="1639586"/>
            <a:ext cx="5414400" cy="70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dirty="0"/>
              <a:t>Thanks!</a:t>
            </a:r>
            <a:endParaRPr dirty="0"/>
          </a:p>
        </p:txBody>
      </p:sp>
      <p:sp>
        <p:nvSpPr>
          <p:cNvPr id="1445" name="Google Shape;1445;p80"/>
          <p:cNvSpPr txBox="1">
            <a:spLocks noGrp="1"/>
          </p:cNvSpPr>
          <p:nvPr>
            <p:ph type="subTitle" idx="1"/>
          </p:nvPr>
        </p:nvSpPr>
        <p:spPr>
          <a:xfrm>
            <a:off x="719750" y="2053877"/>
            <a:ext cx="3309300" cy="127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dirty="0">
                <a:solidFill>
                  <a:schemeClr val="dk1"/>
                </a:solidFill>
              </a:rPr>
              <a:t>Any questions?</a:t>
            </a:r>
            <a:endParaRPr sz="2800" dirty="0">
              <a:solidFill>
                <a:schemeClr val="dk1"/>
              </a:solidFill>
            </a:endParaRPr>
          </a:p>
          <a:p>
            <a:pPr marL="0" lvl="0" indent="0" algn="l" rtl="0">
              <a:spcBef>
                <a:spcPts val="0"/>
              </a:spcBef>
              <a:spcAft>
                <a:spcPts val="0"/>
              </a:spcAft>
              <a:buClr>
                <a:schemeClr val="dk1"/>
              </a:buClr>
              <a:buSzPts val="1100"/>
              <a:buFont typeface="Arial"/>
              <a:buNone/>
            </a:pPr>
            <a:endParaRPr sz="2800" dirty="0">
              <a:solidFill>
                <a:schemeClr val="dk1"/>
              </a:solidFill>
            </a:endParaRPr>
          </a:p>
        </p:txBody>
      </p:sp>
      <p:sp>
        <p:nvSpPr>
          <p:cNvPr id="1458" name="Google Shape;1458;p80"/>
          <p:cNvSpPr/>
          <p:nvPr/>
        </p:nvSpPr>
        <p:spPr>
          <a:xfrm>
            <a:off x="5368050" y="-486625"/>
            <a:ext cx="3599400" cy="3986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sp>
        <p:nvSpPr>
          <p:cNvPr id="2" name="Rectangle 1">
            <a:extLst>
              <a:ext uri="{FF2B5EF4-FFF2-40B4-BE49-F238E27FC236}">
                <a16:creationId xmlns="" xmlns:a16="http://schemas.microsoft.com/office/drawing/2014/main" id="{D14E0C0D-8429-446B-B373-5722CF30D04F}"/>
              </a:ext>
            </a:extLst>
          </p:cNvPr>
          <p:cNvSpPr/>
          <p:nvPr/>
        </p:nvSpPr>
        <p:spPr>
          <a:xfrm>
            <a:off x="520700" y="3810000"/>
            <a:ext cx="3606800" cy="1003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487" y="177687"/>
            <a:ext cx="3066526" cy="302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cxnSp>
        <p:nvCxnSpPr>
          <p:cNvPr id="372" name="Google Shape;372;p46">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373" name="Google Shape;373;p46">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
        <p:nvSpPr>
          <p:cNvPr id="376" name="Google Shape;376;p46"/>
          <p:cNvSpPr txBox="1">
            <a:spLocks noGrp="1"/>
          </p:cNvSpPr>
          <p:nvPr>
            <p:ph type="title" idx="2"/>
          </p:nvPr>
        </p:nvSpPr>
        <p:spPr>
          <a:xfrm>
            <a:off x="925751" y="2182397"/>
            <a:ext cx="1724100" cy="841800"/>
          </a:xfrm>
          <a:prstGeom prst="rect">
            <a:avLst/>
          </a:prstGeom>
        </p:spPr>
        <p:txBody>
          <a:bodyPr spcFirstLastPara="1" wrap="square" lIns="91425" tIns="0" rIns="91425" bIns="91425" anchor="b" anchorCtr="0">
            <a:noAutofit/>
          </a:bodyPr>
          <a:lstStyle/>
          <a:p>
            <a:pPr marL="0" lvl="0" indent="0" algn="l" rtl="0">
              <a:spcBef>
                <a:spcPts val="0"/>
              </a:spcBef>
              <a:spcAft>
                <a:spcPts val="0"/>
              </a:spcAft>
              <a:buNone/>
            </a:pPr>
            <a:r>
              <a:rPr lang="en"/>
              <a:t>01</a:t>
            </a:r>
            <a:endParaRPr/>
          </a:p>
        </p:txBody>
      </p:sp>
      <p:sp>
        <p:nvSpPr>
          <p:cNvPr id="377" name="Google Shape;377;p46"/>
          <p:cNvSpPr txBox="1">
            <a:spLocks noGrp="1"/>
          </p:cNvSpPr>
          <p:nvPr>
            <p:ph type="title"/>
          </p:nvPr>
        </p:nvSpPr>
        <p:spPr>
          <a:xfrm>
            <a:off x="925750" y="2672534"/>
            <a:ext cx="3173400" cy="110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Pendahuluan</a:t>
            </a:r>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012" y="624025"/>
            <a:ext cx="4189938" cy="38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48"/>
          <p:cNvSpPr txBox="1">
            <a:spLocks noGrp="1"/>
          </p:cNvSpPr>
          <p:nvPr>
            <p:ph type="title"/>
          </p:nvPr>
        </p:nvSpPr>
        <p:spPr>
          <a:xfrm>
            <a:off x="707412" y="58201"/>
            <a:ext cx="3796500" cy="4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Pedahuluan</a:t>
            </a:r>
            <a:endParaRPr dirty="0">
              <a:solidFill>
                <a:schemeClr val="accent2"/>
              </a:solidFill>
            </a:endParaRPr>
          </a:p>
        </p:txBody>
      </p:sp>
      <p:cxnSp>
        <p:nvCxnSpPr>
          <p:cNvPr id="397" name="Google Shape;397;p48">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398" name="Google Shape;398;p48">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
        <p:nvSpPr>
          <p:cNvPr id="399" name="Google Shape;399;p48"/>
          <p:cNvSpPr txBox="1">
            <a:spLocks noGrp="1"/>
          </p:cNvSpPr>
          <p:nvPr>
            <p:ph type="title" idx="2"/>
          </p:nvPr>
        </p:nvSpPr>
        <p:spPr>
          <a:xfrm>
            <a:off x="146725" y="4789139"/>
            <a:ext cx="3027300" cy="22920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
              <a:t>About our company</a:t>
            </a:r>
            <a:endParaRPr/>
          </a:p>
        </p:txBody>
      </p:sp>
      <p:sp>
        <p:nvSpPr>
          <p:cNvPr id="400" name="Google Shape;400;p48"/>
          <p:cNvSpPr txBox="1">
            <a:spLocks noGrp="1"/>
          </p:cNvSpPr>
          <p:nvPr>
            <p:ph type="title" idx="3"/>
          </p:nvPr>
        </p:nvSpPr>
        <p:spPr>
          <a:xfrm>
            <a:off x="146725" y="4719850"/>
            <a:ext cx="1689000" cy="160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a:t>01</a:t>
            </a:r>
            <a:endParaRPr/>
          </a:p>
        </p:txBody>
      </p:sp>
      <p:grpSp>
        <p:nvGrpSpPr>
          <p:cNvPr id="4" name="Group 3">
            <a:extLst>
              <a:ext uri="{FF2B5EF4-FFF2-40B4-BE49-F238E27FC236}">
                <a16:creationId xmlns="" xmlns:a16="http://schemas.microsoft.com/office/drawing/2014/main" id="{60754616-EB61-4595-8028-E007BDAA0694}"/>
              </a:ext>
            </a:extLst>
          </p:cNvPr>
          <p:cNvGrpSpPr/>
          <p:nvPr/>
        </p:nvGrpSpPr>
        <p:grpSpPr>
          <a:xfrm>
            <a:off x="232774" y="808076"/>
            <a:ext cx="8542276" cy="3572791"/>
            <a:chOff x="775500" y="1705248"/>
            <a:chExt cx="2238633" cy="1060530"/>
          </a:xfrm>
        </p:grpSpPr>
        <p:sp>
          <p:nvSpPr>
            <p:cNvPr id="394" name="Google Shape;394;p48"/>
            <p:cNvSpPr/>
            <p:nvPr/>
          </p:nvSpPr>
          <p:spPr>
            <a:xfrm>
              <a:off x="780617" y="1716031"/>
              <a:ext cx="2233516" cy="1049747"/>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sp>
          <p:nvSpPr>
            <p:cNvPr id="11" name="Google Shape;395;p48">
              <a:extLst>
                <a:ext uri="{FF2B5EF4-FFF2-40B4-BE49-F238E27FC236}">
                  <a16:creationId xmlns="" xmlns:a16="http://schemas.microsoft.com/office/drawing/2014/main" id="{53C7C5AD-530B-4921-ADDB-7247B071F3B9}"/>
                </a:ext>
              </a:extLst>
            </p:cNvPr>
            <p:cNvSpPr txBox="1">
              <a:spLocks/>
            </p:cNvSpPr>
            <p:nvPr/>
          </p:nvSpPr>
          <p:spPr>
            <a:xfrm>
              <a:off x="775500" y="1705248"/>
              <a:ext cx="2238633" cy="10153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Josefin Sans"/>
                <a:buNone/>
                <a:defRPr sz="36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gn="ctr"/>
              <a:endParaRPr lang="en-ID" sz="1200" b="0" dirty="0">
                <a:solidFill>
                  <a:schemeClr val="accent2"/>
                </a:solidFill>
              </a:endParaRPr>
            </a:p>
          </p:txBody>
        </p:sp>
      </p:grpSp>
      <p:sp>
        <p:nvSpPr>
          <p:cNvPr id="3" name="Rectangle 2"/>
          <p:cNvSpPr/>
          <p:nvPr/>
        </p:nvSpPr>
        <p:spPr>
          <a:xfrm>
            <a:off x="363874" y="909757"/>
            <a:ext cx="8411176" cy="1600438"/>
          </a:xfrm>
          <a:prstGeom prst="rect">
            <a:avLst/>
          </a:prstGeom>
        </p:spPr>
        <p:txBody>
          <a:bodyPr wrap="square">
            <a:spAutoFit/>
          </a:bodyPr>
          <a:lstStyle/>
          <a:p>
            <a:r>
              <a:rPr lang="en-US" dirty="0" err="1"/>
              <a:t>Masyarakat</a:t>
            </a:r>
            <a:r>
              <a:rPr lang="en-US" dirty="0"/>
              <a:t> </a:t>
            </a:r>
            <a:r>
              <a:rPr lang="en-US" dirty="0" err="1"/>
              <a:t>utama</a:t>
            </a:r>
            <a:r>
              <a:rPr lang="en-US" dirty="0"/>
              <a:t>, </a:t>
            </a:r>
            <a:r>
              <a:rPr lang="en-US" dirty="0" err="1"/>
              <a:t>dalam</a:t>
            </a:r>
            <a:r>
              <a:rPr lang="en-US" dirty="0"/>
              <a:t> </a:t>
            </a:r>
            <a:r>
              <a:rPr lang="en-US" dirty="0" err="1"/>
              <a:t>perspektif</a:t>
            </a:r>
            <a:r>
              <a:rPr lang="en-US" dirty="0"/>
              <a:t> </a:t>
            </a:r>
            <a:r>
              <a:rPr lang="en-US" dirty="0" err="1"/>
              <a:t>sekuler</a:t>
            </a:r>
            <a:r>
              <a:rPr lang="en-US" dirty="0"/>
              <a:t> </a:t>
            </a:r>
            <a:r>
              <a:rPr lang="en-US" dirty="0" err="1"/>
              <a:t>difahami</a:t>
            </a:r>
            <a:r>
              <a:rPr lang="en-US" dirty="0"/>
              <a:t> </a:t>
            </a:r>
            <a:r>
              <a:rPr lang="en-US" dirty="0" err="1"/>
              <a:t>sebagai</a:t>
            </a:r>
            <a:r>
              <a:rPr lang="en-US" dirty="0"/>
              <a:t> </a:t>
            </a:r>
            <a:r>
              <a:rPr lang="en-US" dirty="0" err="1"/>
              <a:t>sebutan</a:t>
            </a:r>
            <a:r>
              <a:rPr lang="en-US" dirty="0"/>
              <a:t> </a:t>
            </a:r>
            <a:r>
              <a:rPr lang="en-US" dirty="0" err="1"/>
              <a:t>tatanan</a:t>
            </a:r>
            <a:r>
              <a:rPr lang="en-US" dirty="0"/>
              <a:t> </a:t>
            </a:r>
            <a:r>
              <a:rPr lang="en-US" dirty="0" err="1"/>
              <a:t>kehidupan</a:t>
            </a:r>
            <a:r>
              <a:rPr lang="en-US" dirty="0"/>
              <a:t> </a:t>
            </a:r>
            <a:r>
              <a:rPr lang="en-US" dirty="0" err="1"/>
              <a:t>masyarakat</a:t>
            </a:r>
            <a:r>
              <a:rPr lang="en-US" dirty="0"/>
              <a:t> yang </a:t>
            </a:r>
            <a:r>
              <a:rPr lang="en-US" dirty="0" err="1"/>
              <a:t>mencapai</a:t>
            </a:r>
            <a:r>
              <a:rPr lang="en-US" dirty="0"/>
              <a:t> </a:t>
            </a:r>
            <a:r>
              <a:rPr lang="en-US" dirty="0" err="1"/>
              <a:t>kemakmura</a:t>
            </a:r>
            <a:r>
              <a:rPr lang="en-US" dirty="0"/>
              <a:t> </a:t>
            </a:r>
            <a:r>
              <a:rPr lang="en-US" dirty="0" err="1"/>
              <a:t>secara</a:t>
            </a:r>
            <a:r>
              <a:rPr lang="en-US" dirty="0"/>
              <a:t> </a:t>
            </a:r>
            <a:r>
              <a:rPr lang="en-US" dirty="0" err="1"/>
              <a:t>ekonmi</a:t>
            </a:r>
            <a:r>
              <a:rPr lang="en-US" dirty="0"/>
              <a:t>, </a:t>
            </a:r>
            <a:r>
              <a:rPr lang="en-US" dirty="0" err="1"/>
              <a:t>seperti</a:t>
            </a:r>
            <a:r>
              <a:rPr lang="en-US" dirty="0"/>
              <a:t> </a:t>
            </a:r>
            <a:r>
              <a:rPr lang="en-US" dirty="0" err="1"/>
              <a:t>tergambar</a:t>
            </a:r>
            <a:r>
              <a:rPr lang="en-US" dirty="0"/>
              <a:t> </a:t>
            </a:r>
            <a:r>
              <a:rPr lang="en-US" dirty="0" err="1"/>
              <a:t>dalam</a:t>
            </a:r>
            <a:r>
              <a:rPr lang="en-US" dirty="0"/>
              <a:t> </a:t>
            </a:r>
            <a:r>
              <a:rPr lang="en-US" dirty="0" err="1"/>
              <a:t>karyanya</a:t>
            </a:r>
            <a:r>
              <a:rPr lang="en-US" dirty="0"/>
              <a:t> </a:t>
            </a:r>
            <a:r>
              <a:rPr lang="en-US" dirty="0" err="1"/>
              <a:t>adams</a:t>
            </a:r>
            <a:r>
              <a:rPr lang="en-US" dirty="0"/>
              <a:t> smith “The Wealth of Nations”. </a:t>
            </a:r>
            <a:r>
              <a:rPr lang="en-US" dirty="0" err="1"/>
              <a:t>Ia</a:t>
            </a:r>
            <a:r>
              <a:rPr lang="en-US" dirty="0"/>
              <a:t> </a:t>
            </a:r>
            <a:r>
              <a:rPr lang="en-US" dirty="0" err="1"/>
              <a:t>membahas</a:t>
            </a:r>
            <a:r>
              <a:rPr lang="en-US" dirty="0"/>
              <a:t> </a:t>
            </a:r>
            <a:r>
              <a:rPr lang="en-US" dirty="0" err="1"/>
              <a:t>bagaimana</a:t>
            </a:r>
            <a:r>
              <a:rPr lang="en-US" dirty="0"/>
              <a:t> </a:t>
            </a:r>
            <a:r>
              <a:rPr lang="en-US" dirty="0" err="1"/>
              <a:t>suatu</a:t>
            </a:r>
            <a:r>
              <a:rPr lang="en-US" dirty="0"/>
              <a:t> </a:t>
            </a:r>
            <a:r>
              <a:rPr lang="en-US" dirty="0" err="1"/>
              <a:t>masyarakat</a:t>
            </a:r>
            <a:r>
              <a:rPr lang="en-US" dirty="0"/>
              <a:t> </a:t>
            </a:r>
            <a:r>
              <a:rPr lang="en-US" dirty="0" err="1"/>
              <a:t>bisa</a:t>
            </a:r>
            <a:r>
              <a:rPr lang="en-US" dirty="0"/>
              <a:t> </a:t>
            </a:r>
            <a:r>
              <a:rPr lang="en-US" dirty="0" err="1"/>
              <a:t>mencapai</a:t>
            </a:r>
            <a:r>
              <a:rPr lang="en-US" dirty="0"/>
              <a:t> </a:t>
            </a:r>
            <a:r>
              <a:rPr lang="en-US" dirty="0" err="1"/>
              <a:t>kemakmuran</a:t>
            </a:r>
            <a:r>
              <a:rPr lang="en-US" dirty="0"/>
              <a:t>, </a:t>
            </a:r>
            <a:r>
              <a:rPr lang="en-US" dirty="0" err="1"/>
              <a:t>yakni</a:t>
            </a:r>
            <a:r>
              <a:rPr lang="en-US" dirty="0"/>
              <a:t> </a:t>
            </a:r>
            <a:r>
              <a:rPr lang="en-US" dirty="0" err="1"/>
              <a:t>jika</a:t>
            </a:r>
            <a:r>
              <a:rPr lang="en-US" dirty="0"/>
              <a:t> </a:t>
            </a:r>
            <a:r>
              <a:rPr lang="en-US" dirty="0" err="1"/>
              <a:t>setiap</a:t>
            </a:r>
            <a:r>
              <a:rPr lang="en-US" dirty="0"/>
              <a:t> orang </a:t>
            </a:r>
            <a:r>
              <a:rPr lang="en-US" dirty="0" err="1"/>
              <a:t>diberi</a:t>
            </a:r>
            <a:r>
              <a:rPr lang="en-US" dirty="0"/>
              <a:t> </a:t>
            </a:r>
            <a:r>
              <a:rPr lang="en-US" dirty="0" err="1"/>
              <a:t>kebebasan</a:t>
            </a:r>
            <a:r>
              <a:rPr lang="en-US" dirty="0"/>
              <a:t> </a:t>
            </a:r>
            <a:r>
              <a:rPr lang="en-US" dirty="0" err="1"/>
              <a:t>untuk</a:t>
            </a:r>
            <a:r>
              <a:rPr lang="en-US" dirty="0"/>
              <a:t> </a:t>
            </a:r>
            <a:r>
              <a:rPr lang="en-US" dirty="0" err="1"/>
              <a:t>memenuhi</a:t>
            </a:r>
            <a:r>
              <a:rPr lang="en-US" dirty="0"/>
              <a:t> </a:t>
            </a:r>
            <a:r>
              <a:rPr lang="en-US" dirty="0" err="1"/>
              <a:t>kepentingannya</a:t>
            </a:r>
            <a:r>
              <a:rPr lang="en-US" dirty="0"/>
              <a:t> </a:t>
            </a:r>
            <a:r>
              <a:rPr lang="en-US" dirty="0" err="1"/>
              <a:t>sendiri</a:t>
            </a:r>
            <a:r>
              <a:rPr lang="en-US" dirty="0"/>
              <a:t> </a:t>
            </a:r>
            <a:r>
              <a:rPr lang="en-US" dirty="0" err="1"/>
              <a:t>sehingga</a:t>
            </a:r>
            <a:r>
              <a:rPr lang="en-US" dirty="0"/>
              <a:t> </a:t>
            </a:r>
            <a:r>
              <a:rPr lang="en-US" dirty="0" err="1"/>
              <a:t>seluruh</a:t>
            </a:r>
            <a:r>
              <a:rPr lang="en-US" dirty="0"/>
              <a:t> </a:t>
            </a:r>
            <a:r>
              <a:rPr lang="en-US" dirty="0" err="1"/>
              <a:t>kepentingan</a:t>
            </a:r>
            <a:r>
              <a:rPr lang="en-US" dirty="0"/>
              <a:t> </a:t>
            </a:r>
            <a:r>
              <a:rPr lang="en-US" dirty="0" err="1"/>
              <a:t>umum</a:t>
            </a:r>
            <a:r>
              <a:rPr lang="en-US" dirty="0"/>
              <a:t> </a:t>
            </a:r>
            <a:r>
              <a:rPr lang="en-US" dirty="0" err="1"/>
              <a:t>tercapai</a:t>
            </a:r>
            <a:r>
              <a:rPr lang="en-US" dirty="0"/>
              <a:t>. </a:t>
            </a:r>
            <a:r>
              <a:rPr lang="en-US" dirty="0" err="1"/>
              <a:t>Masyarakat</a:t>
            </a:r>
            <a:r>
              <a:rPr lang="en-US" dirty="0"/>
              <a:t> yang </a:t>
            </a:r>
            <a:r>
              <a:rPr lang="en-US" dirty="0" err="1"/>
              <a:t>makmur</a:t>
            </a:r>
            <a:r>
              <a:rPr lang="en-US" dirty="0"/>
              <a:t> </a:t>
            </a:r>
            <a:r>
              <a:rPr lang="en-US" dirty="0" err="1"/>
              <a:t>adalah</a:t>
            </a:r>
            <a:r>
              <a:rPr lang="en-US" dirty="0"/>
              <a:t> </a:t>
            </a:r>
            <a:r>
              <a:rPr lang="en-US" dirty="0" err="1"/>
              <a:t>masyarakat</a:t>
            </a:r>
            <a:r>
              <a:rPr lang="en-US" dirty="0"/>
              <a:t> yang </a:t>
            </a:r>
            <a:r>
              <a:rPr lang="en-US" dirty="0" err="1"/>
              <a:t>menerapkan</a:t>
            </a:r>
            <a:r>
              <a:rPr lang="en-US" dirty="0"/>
              <a:t> </a:t>
            </a:r>
            <a:r>
              <a:rPr lang="en-US" dirty="0" err="1"/>
              <a:t>aturan</a:t>
            </a:r>
            <a:r>
              <a:rPr lang="en-US" dirty="0"/>
              <a:t> </a:t>
            </a:r>
            <a:r>
              <a:rPr lang="en-US" dirty="0" err="1"/>
              <a:t>pasar</a:t>
            </a:r>
            <a:r>
              <a:rPr lang="en-US" dirty="0"/>
              <a:t> </a:t>
            </a:r>
            <a:r>
              <a:rPr lang="en-US" dirty="0" err="1"/>
              <a:t>bebas</a:t>
            </a:r>
            <a:r>
              <a:rPr lang="en-US" dirty="0"/>
              <a:t> </a:t>
            </a:r>
            <a:r>
              <a:rPr lang="en-US" dirty="0" err="1"/>
              <a:t>dan</a:t>
            </a:r>
            <a:r>
              <a:rPr lang="en-US" dirty="0"/>
              <a:t> </a:t>
            </a:r>
            <a:r>
              <a:rPr lang="en-US" dirty="0" err="1"/>
              <a:t>pengakuan</a:t>
            </a:r>
            <a:r>
              <a:rPr lang="en-US" dirty="0"/>
              <a:t> </a:t>
            </a:r>
            <a:r>
              <a:rPr lang="en-US" dirty="0" err="1"/>
              <a:t>atas</a:t>
            </a:r>
            <a:r>
              <a:rPr lang="en-US" dirty="0"/>
              <a:t> </a:t>
            </a:r>
            <a:r>
              <a:rPr lang="en-US" dirty="0" err="1"/>
              <a:t>hak</a:t>
            </a:r>
            <a:r>
              <a:rPr lang="en-US" dirty="0"/>
              <a:t> </a:t>
            </a:r>
            <a:r>
              <a:rPr lang="en-US" dirty="0" err="1"/>
              <a:t>pribadi</a:t>
            </a:r>
            <a:r>
              <a:rPr lang="en-US" dirty="0"/>
              <a:t>. </a:t>
            </a:r>
            <a:r>
              <a:rPr lang="en-US" dirty="0" err="1"/>
              <a:t>Itulah</a:t>
            </a:r>
            <a:r>
              <a:rPr lang="en-US" dirty="0"/>
              <a:t> </a:t>
            </a:r>
            <a:r>
              <a:rPr lang="en-US" dirty="0" err="1"/>
              <a:t>cita-cita</a:t>
            </a:r>
            <a:r>
              <a:rPr lang="en-US" dirty="0"/>
              <a:t> </a:t>
            </a:r>
            <a:r>
              <a:rPr lang="en-US" dirty="0" err="1"/>
              <a:t>masyarakat</a:t>
            </a:r>
            <a:r>
              <a:rPr lang="en-US" dirty="0"/>
              <a:t> </a:t>
            </a:r>
            <a:r>
              <a:rPr lang="en-US" dirty="0" err="1"/>
              <a:t>ekonomi</a:t>
            </a:r>
            <a:r>
              <a:rPr lang="en-US" dirty="0"/>
              <a:t> </a:t>
            </a:r>
            <a:r>
              <a:rPr lang="en-US" dirty="0" err="1"/>
              <a:t>dari</a:t>
            </a:r>
            <a:r>
              <a:rPr lang="en-US" dirty="0"/>
              <a:t> </a:t>
            </a:r>
            <a:r>
              <a:rPr lang="en-US" dirty="0" err="1"/>
              <a:t>perspektif</a:t>
            </a:r>
            <a:r>
              <a:rPr lang="en-US" dirty="0"/>
              <a:t> </a:t>
            </a:r>
            <a:r>
              <a:rPr lang="en-US" dirty="0" err="1"/>
              <a:t>liberalisme</a:t>
            </a:r>
            <a:r>
              <a:rPr lang="en-US" dirty="0"/>
              <a:t> </a:t>
            </a:r>
            <a:r>
              <a:rPr lang="en-US" dirty="0" err="1"/>
              <a:t>atau</a:t>
            </a:r>
            <a:r>
              <a:rPr lang="en-US" dirty="0"/>
              <a:t> </a:t>
            </a:r>
            <a:r>
              <a:rPr lang="en-US" dirty="0" err="1"/>
              <a:t>kapitalisme</a:t>
            </a:r>
            <a:r>
              <a:rPr 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0"/>
          <p:cNvSpPr txBox="1">
            <a:spLocks noGrp="1"/>
          </p:cNvSpPr>
          <p:nvPr>
            <p:ph type="title"/>
          </p:nvPr>
        </p:nvSpPr>
        <p:spPr>
          <a:xfrm>
            <a:off x="5266600" y="1024300"/>
            <a:ext cx="3173400" cy="558300"/>
          </a:xfrm>
          <a:prstGeom prst="rect">
            <a:avLst/>
          </a:prstGeom>
        </p:spPr>
        <p:txBody>
          <a:bodyPr spcFirstLastPara="1" wrap="square" lIns="91425" tIns="91425" rIns="91425" bIns="91425" anchor="t" anchorCtr="0">
            <a:noAutofit/>
          </a:bodyPr>
          <a:lstStyle/>
          <a:p>
            <a:pPr lvl="0"/>
            <a:r>
              <a:rPr lang="sv-SE" dirty="0" smtClean="0"/>
              <a:t>A. Sumber Kekuatan Ekonomi Muhamadiyah</a:t>
            </a:r>
            <a:endParaRPr dirty="0"/>
          </a:p>
        </p:txBody>
      </p:sp>
      <p:sp>
        <p:nvSpPr>
          <p:cNvPr id="777" name="Google Shape;777;p60"/>
          <p:cNvSpPr txBox="1">
            <a:spLocks noGrp="1"/>
          </p:cNvSpPr>
          <p:nvPr>
            <p:ph type="title" idx="2"/>
          </p:nvPr>
        </p:nvSpPr>
        <p:spPr>
          <a:xfrm>
            <a:off x="7050950" y="3632851"/>
            <a:ext cx="1724100" cy="841800"/>
          </a:xfrm>
          <a:prstGeom prst="rect">
            <a:avLst/>
          </a:prstGeom>
        </p:spPr>
        <p:txBody>
          <a:bodyPr spcFirstLastPara="1" wrap="square" lIns="91425" tIns="0" rIns="91425" bIns="91425" anchor="b" anchorCtr="0">
            <a:noAutofit/>
          </a:bodyPr>
          <a:lstStyle/>
          <a:p>
            <a:pPr marL="0" lvl="0" indent="0" rtl="0">
              <a:spcBef>
                <a:spcPts val="0"/>
              </a:spcBef>
              <a:spcAft>
                <a:spcPts val="0"/>
              </a:spcAft>
              <a:buNone/>
            </a:pPr>
            <a:r>
              <a:rPr lang="en" dirty="0"/>
              <a:t>02</a:t>
            </a:r>
            <a:endParaRPr dirty="0"/>
          </a:p>
        </p:txBody>
      </p:sp>
      <p:sp>
        <p:nvSpPr>
          <p:cNvPr id="778" name="Google Shape;778;p60"/>
          <p:cNvSpPr/>
          <p:nvPr/>
        </p:nvSpPr>
        <p:spPr>
          <a:xfrm>
            <a:off x="0" y="1625200"/>
            <a:ext cx="4051300" cy="2695956"/>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780" name="Google Shape;780;p60">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781" name="Google Shape;781;p60">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783" name="Google Shape;783;p60"/>
          <p:cNvCxnSpPr/>
          <p:nvPr/>
        </p:nvCxnSpPr>
        <p:spPr>
          <a:xfrm>
            <a:off x="5039175" y="1625200"/>
            <a:ext cx="0" cy="2961300"/>
          </a:xfrm>
          <a:prstGeom prst="straightConnector1">
            <a:avLst/>
          </a:prstGeom>
          <a:noFill/>
          <a:ln w="76200" cap="flat" cmpd="sng">
            <a:solidFill>
              <a:schemeClr val="accent1"/>
            </a:solidFill>
            <a:prstDash val="solid"/>
            <a:round/>
            <a:headEnd type="none" w="med" len="med"/>
            <a:tailEnd type="none" w="med" len="med"/>
          </a:ln>
        </p:spPr>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5200"/>
            <a:ext cx="4051300" cy="269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7"/>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p>
            <a:pPr marL="0" lvl="0" indent="0" algn="l" rtl="0">
              <a:spcBef>
                <a:spcPts val="0"/>
              </a:spcBef>
              <a:spcAft>
                <a:spcPts val="0"/>
              </a:spcAft>
              <a:buClr>
                <a:schemeClr val="dk1"/>
              </a:buClr>
              <a:buSzPts val="1100"/>
              <a:buFont typeface="Arial"/>
              <a:buNone/>
            </a:pPr>
            <a:r>
              <a:rPr lang="en"/>
              <a:t>About our company</a:t>
            </a:r>
            <a:endParaRPr/>
          </a:p>
        </p:txBody>
      </p:sp>
      <p:sp>
        <p:nvSpPr>
          <p:cNvPr id="384" name="Google Shape;384;p47"/>
          <p:cNvSpPr/>
          <p:nvPr/>
        </p:nvSpPr>
        <p:spPr>
          <a:xfrm>
            <a:off x="494975" y="2538650"/>
            <a:ext cx="7693386" cy="179205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sp>
        <p:nvSpPr>
          <p:cNvPr id="385" name="Google Shape;385;p47"/>
          <p:cNvSpPr txBox="1">
            <a:spLocks noGrp="1"/>
          </p:cNvSpPr>
          <p:nvPr>
            <p:ph type="title" idx="2"/>
          </p:nvPr>
        </p:nvSpPr>
        <p:spPr>
          <a:xfrm>
            <a:off x="146725" y="4719850"/>
            <a:ext cx="1689000" cy="160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a:t>01</a:t>
            </a:r>
            <a:endParaRPr/>
          </a:p>
        </p:txBody>
      </p:sp>
      <p:sp>
        <p:nvSpPr>
          <p:cNvPr id="386" name="Google Shape;386;p47"/>
          <p:cNvSpPr txBox="1">
            <a:spLocks noGrp="1"/>
          </p:cNvSpPr>
          <p:nvPr>
            <p:ph type="subTitle" idx="1"/>
          </p:nvPr>
        </p:nvSpPr>
        <p:spPr>
          <a:xfrm>
            <a:off x="494975" y="2729149"/>
            <a:ext cx="7819300" cy="1792051"/>
          </a:xfrm>
          <a:prstGeom prst="rect">
            <a:avLst/>
          </a:prstGeom>
          <a:noFill/>
        </p:spPr>
        <p:txBody>
          <a:bodyPr spcFirstLastPara="1" wrap="square" lIns="91425" tIns="0" rIns="91425" bIns="91425" anchor="ctr" anchorCtr="0">
            <a:noAutofit/>
          </a:bodyPr>
          <a:lstStyle/>
          <a:p>
            <a:pPr marL="450850" lvl="0" indent="0">
              <a:buNone/>
            </a:pPr>
            <a:r>
              <a:rPr lang="en-US" dirty="0" smtClean="0"/>
              <a:t>a. </a:t>
            </a:r>
            <a:r>
              <a:rPr lang="en-US" dirty="0" err="1" smtClean="0"/>
              <a:t>Ayat</a:t>
            </a:r>
            <a:r>
              <a:rPr lang="en-US" dirty="0" smtClean="0"/>
              <a:t> </a:t>
            </a:r>
            <a:r>
              <a:rPr lang="en-US" dirty="0"/>
              <a:t>1 </a:t>
            </a:r>
            <a:r>
              <a:rPr lang="en-US" dirty="0" err="1"/>
              <a:t>menyebutkan</a:t>
            </a:r>
            <a:r>
              <a:rPr lang="en-US" dirty="0"/>
              <a:t>: “</a:t>
            </a:r>
            <a:r>
              <a:rPr lang="en-US" dirty="0" err="1"/>
              <a:t>Untuk</a:t>
            </a:r>
            <a:r>
              <a:rPr lang="en-US" dirty="0"/>
              <a:t> </a:t>
            </a:r>
            <a:r>
              <a:rPr lang="en-US" dirty="0" err="1"/>
              <a:t>mencapai</a:t>
            </a:r>
            <a:r>
              <a:rPr lang="en-US" dirty="0"/>
              <a:t> </a:t>
            </a:r>
            <a:r>
              <a:rPr lang="en-US" dirty="0" err="1"/>
              <a:t>maksud</a:t>
            </a:r>
            <a:r>
              <a:rPr lang="en-US" dirty="0"/>
              <a:t> </a:t>
            </a:r>
            <a:r>
              <a:rPr lang="en-US" dirty="0" err="1"/>
              <a:t>dan</a:t>
            </a:r>
            <a:r>
              <a:rPr lang="en-US" dirty="0"/>
              <a:t> </a:t>
            </a:r>
            <a:r>
              <a:rPr lang="en-US" dirty="0" err="1"/>
              <a:t>tujuannya</a:t>
            </a:r>
            <a:r>
              <a:rPr lang="en-US" dirty="0"/>
              <a:t>, </a:t>
            </a:r>
            <a:r>
              <a:rPr lang="en-US" dirty="0" err="1"/>
              <a:t>Muhammadiyah</a:t>
            </a:r>
            <a:r>
              <a:rPr lang="en-US" dirty="0"/>
              <a:t> </a:t>
            </a:r>
            <a:r>
              <a:rPr lang="en-US" dirty="0" err="1"/>
              <a:t>melaksanakan</a:t>
            </a:r>
            <a:r>
              <a:rPr lang="en-US" dirty="0"/>
              <a:t> </a:t>
            </a:r>
            <a:r>
              <a:rPr lang="en-US" dirty="0" err="1"/>
              <a:t>Dakwah</a:t>
            </a:r>
            <a:r>
              <a:rPr lang="en-US" dirty="0"/>
              <a:t> Amar </a:t>
            </a:r>
            <a:r>
              <a:rPr lang="en-US" dirty="0" err="1"/>
              <a:t>Ma’ruf</a:t>
            </a:r>
            <a:r>
              <a:rPr lang="en-US" dirty="0"/>
              <a:t> </a:t>
            </a:r>
            <a:r>
              <a:rPr lang="en-US" dirty="0" err="1"/>
              <a:t>Nahi</a:t>
            </a:r>
            <a:r>
              <a:rPr lang="en-US" dirty="0"/>
              <a:t> </a:t>
            </a:r>
            <a:r>
              <a:rPr lang="en-US" dirty="0" err="1"/>
              <a:t>Mungkar</a:t>
            </a:r>
            <a:r>
              <a:rPr lang="en-US" dirty="0"/>
              <a:t> </a:t>
            </a:r>
            <a:r>
              <a:rPr lang="en-US" dirty="0" err="1"/>
              <a:t>dan</a:t>
            </a:r>
            <a:r>
              <a:rPr lang="en-US" dirty="0"/>
              <a:t> </a:t>
            </a:r>
            <a:r>
              <a:rPr lang="en-US" dirty="0" err="1"/>
              <a:t>Tajdid</a:t>
            </a:r>
            <a:r>
              <a:rPr lang="en-US" dirty="0"/>
              <a:t> </a:t>
            </a:r>
            <a:r>
              <a:rPr lang="en-US" dirty="0" err="1"/>
              <a:t>yangdiwujudkan</a:t>
            </a:r>
            <a:r>
              <a:rPr lang="en-US" dirty="0"/>
              <a:t> </a:t>
            </a:r>
            <a:r>
              <a:rPr lang="en-US" dirty="0" err="1"/>
              <a:t>dalam</a:t>
            </a:r>
            <a:r>
              <a:rPr lang="en-US" dirty="0"/>
              <a:t> </a:t>
            </a:r>
            <a:r>
              <a:rPr lang="en-US" dirty="0" err="1"/>
              <a:t>usaha</a:t>
            </a:r>
            <a:r>
              <a:rPr lang="en-US" dirty="0"/>
              <a:t> di </a:t>
            </a:r>
            <a:r>
              <a:rPr lang="en-US" dirty="0" err="1"/>
              <a:t>segala</a:t>
            </a:r>
            <a:r>
              <a:rPr lang="en-US" dirty="0"/>
              <a:t> </a:t>
            </a:r>
            <a:r>
              <a:rPr lang="en-US" dirty="0" err="1"/>
              <a:t>bidang</a:t>
            </a:r>
            <a:r>
              <a:rPr lang="en-US" dirty="0"/>
              <a:t> </a:t>
            </a:r>
            <a:r>
              <a:rPr lang="en-US" dirty="0" err="1"/>
              <a:t>kehidupan</a:t>
            </a:r>
            <a:r>
              <a:rPr lang="en-US" dirty="0"/>
              <a:t>.”</a:t>
            </a:r>
          </a:p>
          <a:p>
            <a:pPr marL="450850" lvl="0" indent="0">
              <a:buNone/>
            </a:pPr>
            <a:r>
              <a:rPr lang="en-US" dirty="0" smtClean="0"/>
              <a:t>b. </a:t>
            </a:r>
            <a:r>
              <a:rPr lang="en-US" dirty="0" err="1" smtClean="0"/>
              <a:t>Ayat</a:t>
            </a:r>
            <a:r>
              <a:rPr lang="en-US" dirty="0" smtClean="0"/>
              <a:t> </a:t>
            </a:r>
            <a:r>
              <a:rPr lang="en-US" dirty="0"/>
              <a:t>2 </a:t>
            </a:r>
            <a:r>
              <a:rPr lang="en-US" dirty="0" err="1"/>
              <a:t>meyebutkan</a:t>
            </a:r>
            <a:r>
              <a:rPr lang="en-US" dirty="0"/>
              <a:t>: “Usaha </a:t>
            </a:r>
            <a:r>
              <a:rPr lang="en-US" dirty="0" err="1"/>
              <a:t>Muhammadiyah</a:t>
            </a:r>
            <a:r>
              <a:rPr lang="en-US" dirty="0"/>
              <a:t> </a:t>
            </a:r>
            <a:r>
              <a:rPr lang="en-US" dirty="0" err="1"/>
              <a:t>diwujudkan</a:t>
            </a:r>
            <a:r>
              <a:rPr lang="en-US" dirty="0"/>
              <a:t> </a:t>
            </a:r>
            <a:r>
              <a:rPr lang="en-US" dirty="0" err="1"/>
              <a:t>dalam</a:t>
            </a:r>
            <a:r>
              <a:rPr lang="en-US" dirty="0"/>
              <a:t> </a:t>
            </a:r>
            <a:r>
              <a:rPr lang="en-US" dirty="0" err="1"/>
              <a:t>bentuk</a:t>
            </a:r>
            <a:r>
              <a:rPr lang="en-US" dirty="0"/>
              <a:t> </a:t>
            </a:r>
            <a:r>
              <a:rPr lang="en-US" dirty="0" err="1"/>
              <a:t>amal</a:t>
            </a:r>
            <a:r>
              <a:rPr lang="en-US" dirty="0"/>
              <a:t> </a:t>
            </a:r>
            <a:r>
              <a:rPr lang="en-US" dirty="0" err="1"/>
              <a:t>usaha</a:t>
            </a:r>
            <a:r>
              <a:rPr lang="en-US" dirty="0"/>
              <a:t>, program, </a:t>
            </a:r>
            <a:r>
              <a:rPr lang="en-US" dirty="0" err="1"/>
              <a:t>dan</a:t>
            </a:r>
            <a:r>
              <a:rPr lang="en-US" dirty="0"/>
              <a:t> </a:t>
            </a:r>
            <a:r>
              <a:rPr lang="en-US" dirty="0" err="1"/>
              <a:t>kegiatan</a:t>
            </a:r>
            <a:r>
              <a:rPr lang="en-US" dirty="0"/>
              <a:t> yang </a:t>
            </a:r>
            <a:r>
              <a:rPr lang="en-US" dirty="0" err="1"/>
              <a:t>macam</a:t>
            </a:r>
            <a:r>
              <a:rPr lang="en-US" dirty="0"/>
              <a:t> </a:t>
            </a:r>
            <a:r>
              <a:rPr lang="en-US" dirty="0" err="1"/>
              <a:t>dan</a:t>
            </a:r>
            <a:r>
              <a:rPr lang="en-US" dirty="0"/>
              <a:t> </a:t>
            </a:r>
            <a:r>
              <a:rPr lang="en-US" dirty="0" err="1"/>
              <a:t>penyelenggaraannya</a:t>
            </a:r>
            <a:r>
              <a:rPr lang="en-US" dirty="0"/>
              <a:t> </a:t>
            </a:r>
            <a:r>
              <a:rPr lang="en-US" dirty="0" err="1"/>
              <a:t>diataur</a:t>
            </a:r>
            <a:r>
              <a:rPr lang="en-US" dirty="0"/>
              <a:t> </a:t>
            </a:r>
            <a:r>
              <a:rPr lang="en-US" dirty="0" err="1"/>
              <a:t>dalam</a:t>
            </a:r>
            <a:r>
              <a:rPr lang="en-US" dirty="0"/>
              <a:t> </a:t>
            </a:r>
            <a:r>
              <a:rPr lang="en-US" dirty="0" err="1"/>
              <a:t>Anggaran</a:t>
            </a:r>
            <a:r>
              <a:rPr lang="en-US" dirty="0"/>
              <a:t> </a:t>
            </a:r>
            <a:r>
              <a:rPr lang="en-US" dirty="0" err="1"/>
              <a:t>Rumah</a:t>
            </a:r>
            <a:r>
              <a:rPr lang="en-US" dirty="0"/>
              <a:t> </a:t>
            </a:r>
            <a:r>
              <a:rPr lang="en-US" dirty="0" err="1"/>
              <a:t>Tangga</a:t>
            </a:r>
            <a:r>
              <a:rPr lang="en-US" dirty="0"/>
              <a:t>.”</a:t>
            </a:r>
          </a:p>
          <a:p>
            <a:pPr marL="450850" lvl="0" indent="0" algn="l" rtl="0">
              <a:spcBef>
                <a:spcPts val="0"/>
              </a:spcBef>
              <a:spcAft>
                <a:spcPts val="0"/>
              </a:spcAft>
              <a:buSzPts val="1600"/>
              <a:buNone/>
            </a:pPr>
            <a:endParaRPr dirty="0"/>
          </a:p>
        </p:txBody>
      </p:sp>
      <p:cxnSp>
        <p:nvCxnSpPr>
          <p:cNvPr id="388" name="Google Shape;388;p47">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389" name="Google Shape;389;p47">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
        <p:nvSpPr>
          <p:cNvPr id="2" name="Rectangle 1"/>
          <p:cNvSpPr/>
          <p:nvPr/>
        </p:nvSpPr>
        <p:spPr>
          <a:xfrm>
            <a:off x="494973" y="557798"/>
            <a:ext cx="8148975" cy="1815882"/>
          </a:xfrm>
          <a:prstGeom prst="rect">
            <a:avLst/>
          </a:prstGeom>
        </p:spPr>
        <p:txBody>
          <a:bodyPr wrap="square">
            <a:spAutoFit/>
          </a:bodyPr>
          <a:lstStyle/>
          <a:p>
            <a:r>
              <a:rPr lang="en-US" dirty="0" smtClean="0"/>
              <a:t>A. </a:t>
            </a:r>
            <a:r>
              <a:rPr lang="en-US" dirty="0" err="1" smtClean="0"/>
              <a:t>Sumber</a:t>
            </a:r>
            <a:r>
              <a:rPr lang="en-US" dirty="0" smtClean="0"/>
              <a:t> </a:t>
            </a:r>
            <a:r>
              <a:rPr lang="en-US" dirty="0" err="1"/>
              <a:t>Kekuatan</a:t>
            </a:r>
            <a:r>
              <a:rPr lang="en-US" dirty="0"/>
              <a:t> </a:t>
            </a:r>
            <a:r>
              <a:rPr lang="en-US" dirty="0" err="1"/>
              <a:t>Ekonomi</a:t>
            </a:r>
            <a:r>
              <a:rPr lang="en-US" dirty="0"/>
              <a:t> </a:t>
            </a:r>
            <a:r>
              <a:rPr lang="en-US" dirty="0" err="1"/>
              <a:t>Muhamadiyah</a:t>
            </a:r>
            <a:endParaRPr lang="en-US" dirty="0"/>
          </a:p>
          <a:p>
            <a:r>
              <a:rPr lang="en-US" dirty="0" err="1"/>
              <a:t>Muhammadiyah</a:t>
            </a:r>
            <a:r>
              <a:rPr lang="en-US" dirty="0"/>
              <a:t> </a:t>
            </a:r>
            <a:r>
              <a:rPr lang="en-US" dirty="0" err="1"/>
              <a:t>dalam</a:t>
            </a:r>
            <a:r>
              <a:rPr lang="en-US" dirty="0"/>
              <a:t> </a:t>
            </a:r>
            <a:r>
              <a:rPr lang="en-US" dirty="0" err="1"/>
              <a:t>menjalankan</a:t>
            </a:r>
            <a:r>
              <a:rPr lang="en-US" dirty="0"/>
              <a:t> </a:t>
            </a:r>
            <a:r>
              <a:rPr lang="en-US" dirty="0" err="1"/>
              <a:t>gerakan</a:t>
            </a:r>
            <a:r>
              <a:rPr lang="en-US" dirty="0"/>
              <a:t> </a:t>
            </a:r>
            <a:r>
              <a:rPr lang="en-US" dirty="0" err="1"/>
              <a:t>dakwah</a:t>
            </a:r>
            <a:r>
              <a:rPr lang="en-US" dirty="0"/>
              <a:t> </a:t>
            </a:r>
            <a:r>
              <a:rPr lang="en-US" dirty="0" err="1"/>
              <a:t>amar</a:t>
            </a:r>
            <a:r>
              <a:rPr lang="en-US" dirty="0"/>
              <a:t> </a:t>
            </a:r>
            <a:r>
              <a:rPr lang="en-US" dirty="0" err="1"/>
              <a:t>ma’ruf</a:t>
            </a:r>
            <a:r>
              <a:rPr lang="en-US" dirty="0"/>
              <a:t> </a:t>
            </a:r>
            <a:r>
              <a:rPr lang="en-US" dirty="0" err="1"/>
              <a:t>nahi</a:t>
            </a:r>
            <a:r>
              <a:rPr lang="en-US" dirty="0"/>
              <a:t> </a:t>
            </a:r>
            <a:r>
              <a:rPr lang="en-US" dirty="0" err="1"/>
              <a:t>mungkarnya</a:t>
            </a:r>
            <a:r>
              <a:rPr lang="en-US" dirty="0"/>
              <a:t> </a:t>
            </a:r>
            <a:r>
              <a:rPr lang="en-US" dirty="0" err="1"/>
              <a:t>selalu</a:t>
            </a:r>
            <a:r>
              <a:rPr lang="en-US" dirty="0"/>
              <a:t> </a:t>
            </a:r>
            <a:r>
              <a:rPr lang="en-US" dirty="0" err="1"/>
              <a:t>berdasarkan</a:t>
            </a:r>
            <a:r>
              <a:rPr lang="en-US" dirty="0"/>
              <a:t> </a:t>
            </a:r>
            <a:r>
              <a:rPr lang="en-US" dirty="0" err="1"/>
              <a:t>kepada</a:t>
            </a:r>
            <a:r>
              <a:rPr lang="en-US" dirty="0"/>
              <a:t> </a:t>
            </a:r>
            <a:r>
              <a:rPr lang="en-US" dirty="0" err="1"/>
              <a:t>ajaran</a:t>
            </a:r>
            <a:r>
              <a:rPr lang="en-US" dirty="0"/>
              <a:t> </a:t>
            </a:r>
            <a:r>
              <a:rPr lang="en-US" dirty="0" err="1"/>
              <a:t>tauhid</a:t>
            </a:r>
            <a:r>
              <a:rPr lang="en-US" dirty="0"/>
              <a:t> </a:t>
            </a:r>
            <a:r>
              <a:rPr lang="en-US" dirty="0" err="1"/>
              <a:t>dan</a:t>
            </a:r>
            <a:r>
              <a:rPr lang="en-US" dirty="0"/>
              <a:t> </a:t>
            </a:r>
            <a:r>
              <a:rPr lang="en-US" dirty="0" err="1"/>
              <a:t>tawakkal</a:t>
            </a:r>
            <a:r>
              <a:rPr lang="en-US" dirty="0"/>
              <a:t> </a:t>
            </a:r>
            <a:r>
              <a:rPr lang="en-US" dirty="0" err="1"/>
              <a:t>kepada</a:t>
            </a:r>
            <a:r>
              <a:rPr lang="en-US" dirty="0"/>
              <a:t> Allah. </a:t>
            </a:r>
            <a:r>
              <a:rPr lang="en-US" dirty="0" err="1"/>
              <a:t>Sehingga</a:t>
            </a:r>
            <a:r>
              <a:rPr lang="en-US" dirty="0"/>
              <a:t> </a:t>
            </a:r>
            <a:r>
              <a:rPr lang="en-US" dirty="0" err="1"/>
              <a:t>setiap</a:t>
            </a:r>
            <a:r>
              <a:rPr lang="en-US" dirty="0"/>
              <a:t> orang </a:t>
            </a:r>
            <a:r>
              <a:rPr lang="en-US" dirty="0" err="1"/>
              <a:t>muhammadiyah</a:t>
            </a:r>
            <a:r>
              <a:rPr lang="en-US" dirty="0"/>
              <a:t> </a:t>
            </a:r>
            <a:r>
              <a:rPr lang="en-US" dirty="0" err="1"/>
              <a:t>dapat</a:t>
            </a:r>
            <a:r>
              <a:rPr lang="en-US" dirty="0"/>
              <a:t> </a:t>
            </a:r>
            <a:r>
              <a:rPr lang="en-US" dirty="0" err="1"/>
              <a:t>menjadi</a:t>
            </a:r>
            <a:r>
              <a:rPr lang="en-US" dirty="0"/>
              <a:t> </a:t>
            </a:r>
            <a:r>
              <a:rPr lang="en-US" dirty="0" err="1"/>
              <a:t>contoh</a:t>
            </a:r>
            <a:r>
              <a:rPr lang="en-US" dirty="0"/>
              <a:t> </a:t>
            </a:r>
            <a:r>
              <a:rPr lang="en-US" dirty="0" err="1"/>
              <a:t>dalam</a:t>
            </a:r>
            <a:r>
              <a:rPr lang="en-US" dirty="0"/>
              <a:t> </a:t>
            </a:r>
            <a:r>
              <a:rPr lang="en-US" dirty="0" err="1"/>
              <a:t>kancah</a:t>
            </a:r>
            <a:r>
              <a:rPr lang="en-US" dirty="0"/>
              <a:t> </a:t>
            </a:r>
            <a:r>
              <a:rPr lang="en-US" dirty="0" err="1"/>
              <a:t>pembangunan</a:t>
            </a:r>
            <a:r>
              <a:rPr lang="en-US" dirty="0"/>
              <a:t> </a:t>
            </a:r>
            <a:r>
              <a:rPr lang="en-US" dirty="0" err="1"/>
              <a:t>dan</a:t>
            </a:r>
            <a:r>
              <a:rPr lang="en-US" dirty="0"/>
              <a:t> </a:t>
            </a:r>
            <a:r>
              <a:rPr lang="en-US" dirty="0" err="1"/>
              <a:t>pengembangan</a:t>
            </a:r>
            <a:r>
              <a:rPr lang="en-US" dirty="0"/>
              <a:t> </a:t>
            </a:r>
            <a:r>
              <a:rPr lang="en-US" dirty="0" err="1"/>
              <a:t>masyarakat</a:t>
            </a:r>
            <a:r>
              <a:rPr lang="en-US" dirty="0"/>
              <a:t>. </a:t>
            </a:r>
            <a:r>
              <a:rPr lang="en-US" dirty="0" err="1"/>
              <a:t>Dalam</a:t>
            </a:r>
            <a:r>
              <a:rPr lang="en-US" dirty="0"/>
              <a:t> </a:t>
            </a:r>
            <a:r>
              <a:rPr lang="en-US" dirty="0" err="1"/>
              <a:t>menjalankan</a:t>
            </a:r>
            <a:r>
              <a:rPr lang="en-US" dirty="0"/>
              <a:t> </a:t>
            </a:r>
            <a:r>
              <a:rPr lang="en-US" dirty="0" err="1"/>
              <a:t>gerakan</a:t>
            </a:r>
            <a:r>
              <a:rPr lang="en-US" dirty="0"/>
              <a:t> </a:t>
            </a:r>
            <a:r>
              <a:rPr lang="en-US" dirty="0" err="1"/>
              <a:t>tersebut</a:t>
            </a:r>
            <a:r>
              <a:rPr lang="en-US" dirty="0"/>
              <a:t> </a:t>
            </a:r>
            <a:r>
              <a:rPr lang="en-US" dirty="0" err="1"/>
              <a:t>muhammadiyah</a:t>
            </a:r>
            <a:r>
              <a:rPr lang="en-US" dirty="0"/>
              <a:t> </a:t>
            </a:r>
            <a:r>
              <a:rPr lang="en-US" dirty="0" err="1"/>
              <a:t>memiliki</a:t>
            </a:r>
            <a:r>
              <a:rPr lang="en-US" dirty="0"/>
              <a:t> </a:t>
            </a:r>
            <a:r>
              <a:rPr lang="en-US" dirty="0" err="1"/>
              <a:t>beberapa</a:t>
            </a:r>
            <a:r>
              <a:rPr lang="en-US" dirty="0"/>
              <a:t> </a:t>
            </a:r>
            <a:r>
              <a:rPr lang="en-US" dirty="0" err="1"/>
              <a:t>amal</a:t>
            </a:r>
            <a:r>
              <a:rPr lang="en-US" dirty="0"/>
              <a:t> </a:t>
            </a:r>
            <a:r>
              <a:rPr lang="en-US" dirty="0" err="1"/>
              <a:t>usaha</a:t>
            </a:r>
            <a:r>
              <a:rPr lang="en-US" dirty="0"/>
              <a:t>. Di </a:t>
            </a:r>
            <a:r>
              <a:rPr lang="en-US" dirty="0" err="1"/>
              <a:t>antara</a:t>
            </a:r>
            <a:r>
              <a:rPr lang="en-US" dirty="0"/>
              <a:t> </a:t>
            </a:r>
            <a:r>
              <a:rPr lang="en-US" dirty="0" err="1"/>
              <a:t>amal</a:t>
            </a:r>
            <a:r>
              <a:rPr lang="en-US" dirty="0"/>
              <a:t> </a:t>
            </a:r>
            <a:r>
              <a:rPr lang="en-US" dirty="0" err="1"/>
              <a:t>usaha</a:t>
            </a:r>
            <a:r>
              <a:rPr lang="en-US" dirty="0"/>
              <a:t> </a:t>
            </a:r>
            <a:r>
              <a:rPr lang="en-US" dirty="0" err="1"/>
              <a:t>muhammadiyah</a:t>
            </a:r>
            <a:r>
              <a:rPr lang="en-US" dirty="0"/>
              <a:t> </a:t>
            </a:r>
            <a:r>
              <a:rPr lang="en-US" dirty="0" err="1"/>
              <a:t>meliputi</a:t>
            </a:r>
            <a:r>
              <a:rPr lang="en-US" dirty="0"/>
              <a:t> </a:t>
            </a:r>
            <a:r>
              <a:rPr lang="en-US" dirty="0" err="1"/>
              <a:t>bidang</a:t>
            </a:r>
            <a:r>
              <a:rPr lang="en-US" dirty="0"/>
              <a:t> </a:t>
            </a:r>
            <a:r>
              <a:rPr lang="en-US" dirty="0" err="1"/>
              <a:t>kemasyarakatan</a:t>
            </a:r>
            <a:r>
              <a:rPr lang="en-US" dirty="0"/>
              <a:t> yang </a:t>
            </a:r>
            <a:r>
              <a:rPr lang="en-US" dirty="0" err="1"/>
              <a:t>salah</a:t>
            </a:r>
            <a:r>
              <a:rPr lang="en-US" dirty="0"/>
              <a:t> </a:t>
            </a:r>
            <a:r>
              <a:rPr lang="en-US" dirty="0" err="1"/>
              <a:t>satunya</a:t>
            </a:r>
            <a:r>
              <a:rPr lang="en-US" dirty="0"/>
              <a:t> </a:t>
            </a:r>
            <a:r>
              <a:rPr lang="en-US" dirty="0" err="1"/>
              <a:t>adalah</a:t>
            </a:r>
            <a:r>
              <a:rPr lang="en-US" dirty="0"/>
              <a:t> </a:t>
            </a:r>
            <a:r>
              <a:rPr lang="en-US" dirty="0" err="1"/>
              <a:t>menciptakan</a:t>
            </a:r>
            <a:r>
              <a:rPr lang="en-US" dirty="0"/>
              <a:t> </a:t>
            </a:r>
            <a:r>
              <a:rPr lang="en-US" dirty="0" err="1"/>
              <a:t>masyarakat</a:t>
            </a:r>
            <a:r>
              <a:rPr lang="en-US" dirty="0"/>
              <a:t> yang </a:t>
            </a:r>
            <a:r>
              <a:rPr lang="en-US" dirty="0" err="1"/>
              <a:t>sejahtera</a:t>
            </a:r>
            <a:r>
              <a:rPr lang="en-US" dirty="0"/>
              <a:t> </a:t>
            </a:r>
            <a:r>
              <a:rPr lang="en-US" dirty="0" err="1"/>
              <a:t>lahir</a:t>
            </a:r>
            <a:r>
              <a:rPr lang="en-US" dirty="0"/>
              <a:t> </a:t>
            </a:r>
            <a:r>
              <a:rPr lang="en-US" dirty="0" err="1"/>
              <a:t>dan</a:t>
            </a:r>
            <a:r>
              <a:rPr lang="en-US" dirty="0"/>
              <a:t> </a:t>
            </a:r>
            <a:r>
              <a:rPr lang="en-US" dirty="0" err="1"/>
              <a:t>batin</a:t>
            </a:r>
            <a:r>
              <a:rPr lang="en-US" dirty="0"/>
              <a:t> </a:t>
            </a:r>
            <a:r>
              <a:rPr lang="en-US" dirty="0" err="1"/>
              <a:t>sebagaimana</a:t>
            </a:r>
            <a:r>
              <a:rPr lang="en-US" dirty="0"/>
              <a:t> yang </a:t>
            </a:r>
            <a:r>
              <a:rPr lang="en-US" dirty="0" err="1"/>
              <a:t>telah</a:t>
            </a:r>
            <a:r>
              <a:rPr lang="en-US" dirty="0"/>
              <a:t> </a:t>
            </a:r>
            <a:r>
              <a:rPr lang="en-US" dirty="0" err="1"/>
              <a:t>menjadi</a:t>
            </a:r>
            <a:r>
              <a:rPr lang="en-US" dirty="0"/>
              <a:t> </a:t>
            </a:r>
            <a:r>
              <a:rPr lang="en-US" dirty="0" err="1"/>
              <a:t>rumusan</a:t>
            </a:r>
            <a:r>
              <a:rPr lang="en-US" dirty="0"/>
              <a:t> </a:t>
            </a:r>
            <a:r>
              <a:rPr lang="en-US" dirty="0" err="1"/>
              <a:t>cita-cita</a:t>
            </a:r>
            <a:r>
              <a:rPr lang="en-US" dirty="0"/>
              <a:t> </a:t>
            </a:r>
            <a:r>
              <a:rPr lang="en-US" dirty="0" err="1"/>
              <a:t>perjuangan</a:t>
            </a:r>
            <a:r>
              <a:rPr lang="en-US" dirty="0"/>
              <a:t> </a:t>
            </a:r>
            <a:r>
              <a:rPr lang="en-US" dirty="0" err="1"/>
              <a:t>muhammadiyah</a:t>
            </a:r>
            <a:r>
              <a:rPr lang="en-US" dirty="0"/>
              <a:t> </a:t>
            </a:r>
            <a:r>
              <a:rPr lang="en-US" dirty="0" err="1"/>
              <a:t>mengenai</a:t>
            </a:r>
            <a:r>
              <a:rPr lang="en-US" dirty="0"/>
              <a:t> “</a:t>
            </a:r>
            <a:r>
              <a:rPr lang="en-US" dirty="0" err="1"/>
              <a:t>masyarakt</a:t>
            </a:r>
            <a:r>
              <a:rPr lang="en-US" dirty="0"/>
              <a:t> </a:t>
            </a:r>
            <a:r>
              <a:rPr lang="en-US" dirty="0" err="1"/>
              <a:t>utama</a:t>
            </a:r>
            <a:r>
              <a:rPr lang="en-US"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subTitle" idx="1"/>
          </p:nvPr>
        </p:nvSpPr>
        <p:spPr>
          <a:xfrm>
            <a:off x="-1100475" y="605024"/>
            <a:ext cx="9414750" cy="3949700"/>
          </a:xfrm>
          <a:prstGeom prst="rect">
            <a:avLst/>
          </a:prstGeom>
        </p:spPr>
        <p:txBody>
          <a:bodyPr spcFirstLastPara="1" wrap="square" lIns="91425" tIns="0" rIns="91425" bIns="274300" anchor="t" anchorCtr="0">
            <a:noAutofit/>
          </a:bodyPr>
          <a:lstStyle/>
          <a:p>
            <a:pPr marL="1828800" lvl="4" indent="0">
              <a:buNone/>
            </a:pPr>
            <a:endParaRPr lang="en-US" sz="900" b="1" dirty="0"/>
          </a:p>
          <a:p>
            <a:pPr marL="1828800" lvl="4" indent="0">
              <a:buNone/>
            </a:pPr>
            <a:r>
              <a:rPr lang="en-US" sz="1400" b="1" dirty="0" err="1" smtClean="0">
                <a:latin typeface="Times New Roman" pitchFamily="18" charset="0"/>
                <a:cs typeface="Times New Roman" pitchFamily="18" charset="0"/>
              </a:rPr>
              <a:t>Pada</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dasarnya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Majlis</a:t>
            </a:r>
            <a:r>
              <a:rPr lang="en-US" sz="1400" b="1" dirty="0">
                <a:latin typeface="Times New Roman" pitchFamily="18" charset="0"/>
                <a:cs typeface="Times New Roman" pitchFamily="18" charset="0"/>
              </a:rPr>
              <a:t> Pembina </a:t>
            </a:r>
            <a:r>
              <a:rPr lang="en-US" sz="1400" b="1" dirty="0" err="1">
                <a:latin typeface="Times New Roman" pitchFamily="18" charset="0"/>
                <a:cs typeface="Times New Roman" pitchFamily="18" charset="0"/>
              </a:rPr>
              <a:t>Ekonomi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membina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ekonomi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umat</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melalui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tiga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jalur</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yaitu</a:t>
            </a:r>
            <a:r>
              <a:rPr lang="en-US" sz="1400" b="1" dirty="0">
                <a:latin typeface="Times New Roman" pitchFamily="18" charset="0"/>
                <a:cs typeface="Times New Roman" pitchFamily="18" charset="0"/>
              </a:rPr>
              <a:t>:</a:t>
            </a:r>
          </a:p>
          <a:p>
            <a:pPr marL="1828800" lvl="4" indent="0">
              <a:buNone/>
            </a:pPr>
            <a:r>
              <a:rPr lang="en-US" sz="1400" b="1" dirty="0" smtClean="0">
                <a:latin typeface="Times New Roman" pitchFamily="18" charset="0"/>
                <a:cs typeface="Times New Roman" pitchFamily="18" charset="0"/>
              </a:rPr>
              <a:t>a. </a:t>
            </a:r>
            <a:r>
              <a:rPr lang="en-US" sz="1400" b="1" dirty="0" err="1" smtClean="0">
                <a:latin typeface="Times New Roman" pitchFamily="18" charset="0"/>
                <a:cs typeface="Times New Roman" pitchFamily="18" charset="0"/>
              </a:rPr>
              <a:t>Mengembangkan</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Badan</a:t>
            </a:r>
            <a:r>
              <a:rPr lang="en-US" sz="1400" b="1" dirty="0">
                <a:latin typeface="Times New Roman" pitchFamily="18" charset="0"/>
                <a:cs typeface="Times New Roman" pitchFamily="18" charset="0"/>
              </a:rPr>
              <a:t> Usaha </a:t>
            </a:r>
            <a:r>
              <a:rPr lang="en-US" sz="1400" b="1" dirty="0" err="1">
                <a:latin typeface="Times New Roman" pitchFamily="18" charset="0"/>
                <a:cs typeface="Times New Roman" pitchFamily="18" charset="0"/>
              </a:rPr>
              <a:t>Milik</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Muhammadiyah</a:t>
            </a:r>
            <a:r>
              <a:rPr lang="en-US" sz="1400" b="1" dirty="0">
                <a:latin typeface="Times New Roman" pitchFamily="18" charset="0"/>
                <a:cs typeface="Times New Roman" pitchFamily="18" charset="0"/>
              </a:rPr>
              <a:t> yang </a:t>
            </a:r>
            <a:r>
              <a:rPr lang="en-US" sz="1400" b="1" dirty="0" err="1">
                <a:latin typeface="Times New Roman" pitchFamily="18" charset="0"/>
                <a:cs typeface="Times New Roman" pitchFamily="18" charset="0"/>
              </a:rPr>
              <a:t>mempresentasikan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kekuatan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ekonomi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organisasi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Muhammadiyah</a:t>
            </a:r>
            <a:r>
              <a:rPr lang="en-US" sz="1400" b="1" dirty="0">
                <a:latin typeface="Times New Roman" pitchFamily="18" charset="0"/>
                <a:cs typeface="Times New Roman" pitchFamily="18" charset="0"/>
              </a:rPr>
              <a:t>.</a:t>
            </a:r>
          </a:p>
          <a:p>
            <a:pPr marL="1828800" lvl="4" indent="0">
              <a:buNone/>
            </a:pPr>
            <a:r>
              <a:rPr lang="en-US" sz="1400" b="1" dirty="0" smtClean="0">
                <a:latin typeface="Times New Roman" pitchFamily="18" charset="0"/>
                <a:cs typeface="Times New Roman" pitchFamily="18" charset="0"/>
              </a:rPr>
              <a:t>b. </a:t>
            </a:r>
            <a:r>
              <a:rPr lang="en-US" sz="1400" b="1" dirty="0" err="1" smtClean="0">
                <a:latin typeface="Times New Roman" pitchFamily="18" charset="0"/>
                <a:cs typeface="Times New Roman" pitchFamily="18" charset="0"/>
              </a:rPr>
              <a:t>Mengembangkan</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wadah</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koperasi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bagi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anggota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Muhammadiyah</a:t>
            </a:r>
            <a:endParaRPr lang="en-US" sz="1400" b="1" dirty="0">
              <a:latin typeface="Times New Roman" pitchFamily="18" charset="0"/>
              <a:cs typeface="Times New Roman" pitchFamily="18" charset="0"/>
            </a:endParaRPr>
          </a:p>
          <a:p>
            <a:pPr marL="1828800" lvl="4" indent="0">
              <a:buNone/>
            </a:pPr>
            <a:r>
              <a:rPr lang="en-US" sz="1400" b="1" dirty="0" smtClean="0">
                <a:latin typeface="Times New Roman" pitchFamily="18" charset="0"/>
                <a:cs typeface="Times New Roman" pitchFamily="18" charset="0"/>
              </a:rPr>
              <a:t>c. </a:t>
            </a:r>
            <a:r>
              <a:rPr lang="en-US" sz="1400" b="1" dirty="0" err="1" smtClean="0">
                <a:latin typeface="Times New Roman" pitchFamily="18" charset="0"/>
                <a:cs typeface="Times New Roman" pitchFamily="18" charset="0"/>
              </a:rPr>
              <a:t>Memberdayakan</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anggota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Muhammadiyah</a:t>
            </a:r>
            <a:r>
              <a:rPr lang="en-US" sz="1400" b="1" dirty="0">
                <a:latin typeface="Times New Roman" pitchFamily="18" charset="0"/>
                <a:cs typeface="Times New Roman" pitchFamily="18" charset="0"/>
              </a:rPr>
              <a:t> di </a:t>
            </a:r>
            <a:r>
              <a:rPr lang="en-US" sz="1400" b="1" dirty="0" err="1">
                <a:latin typeface="Times New Roman" pitchFamily="18" charset="0"/>
                <a:cs typeface="Times New Roman" pitchFamily="18" charset="0"/>
              </a:rPr>
              <a:t>bidang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ekonomi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dengan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mengembangkan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usaha-usaha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milik</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anggota</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Muhammadiyah</a:t>
            </a:r>
            <a:endParaRPr lang="en-US" sz="1400" b="1" dirty="0">
              <a:latin typeface="Times New Roman" pitchFamily="18" charset="0"/>
              <a:cs typeface="Times New Roman" pitchFamily="18" charset="0"/>
            </a:endParaRPr>
          </a:p>
          <a:p>
            <a:pPr marL="1828800" lvl="4" indent="0">
              <a:buNone/>
            </a:pPr>
            <a:endParaRPr lang="en-US" sz="1200" b="1" dirty="0"/>
          </a:p>
        </p:txBody>
      </p:sp>
      <p:cxnSp>
        <p:nvCxnSpPr>
          <p:cNvPr id="334" name="Google Shape;334;p43">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335" name="Google Shape;335;p43">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sp>
        <p:nvSpPr>
          <p:cNvPr id="8" name="Google Shape;384;p47">
            <a:extLst>
              <a:ext uri="{FF2B5EF4-FFF2-40B4-BE49-F238E27FC236}">
                <a16:creationId xmlns="" xmlns:a16="http://schemas.microsoft.com/office/drawing/2014/main" id="{559C6BCD-021D-477C-8D2F-CD17B597C97A}"/>
              </a:ext>
            </a:extLst>
          </p:cNvPr>
          <p:cNvSpPr/>
          <p:nvPr/>
        </p:nvSpPr>
        <p:spPr>
          <a:xfrm>
            <a:off x="620889" y="711200"/>
            <a:ext cx="7693386" cy="350874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5"/>
          <p:cNvSpPr txBox="1">
            <a:spLocks noGrp="1"/>
          </p:cNvSpPr>
          <p:nvPr>
            <p:ph type="title"/>
          </p:nvPr>
        </p:nvSpPr>
        <p:spPr>
          <a:xfrm>
            <a:off x="722550" y="2446050"/>
            <a:ext cx="3173400" cy="1104600"/>
          </a:xfrm>
          <a:prstGeom prst="rect">
            <a:avLst/>
          </a:prstGeom>
        </p:spPr>
        <p:txBody>
          <a:bodyPr spcFirstLastPara="1" wrap="square" lIns="91425" tIns="91425" rIns="91425" bIns="91425" anchor="t" anchorCtr="0">
            <a:noAutofit/>
          </a:bodyPr>
          <a:lstStyle/>
          <a:p>
            <a:pPr lvl="0">
              <a:buSzPts val="1100"/>
            </a:pPr>
            <a:r>
              <a:rPr lang="fi-FI" sz="2000" dirty="0" smtClean="0"/>
              <a:t>B. Muhammadiyah Dan     Kelas </a:t>
            </a:r>
            <a:r>
              <a:rPr lang="fi-FI" sz="2000" dirty="0"/>
              <a:t>Menengah</a:t>
            </a:r>
            <a:endParaRPr sz="2000" dirty="0"/>
          </a:p>
        </p:txBody>
      </p:sp>
      <p:sp>
        <p:nvSpPr>
          <p:cNvPr id="859" name="Google Shape;859;p65"/>
          <p:cNvSpPr txBox="1">
            <a:spLocks noGrp="1"/>
          </p:cNvSpPr>
          <p:nvPr>
            <p:ph type="title" idx="2"/>
          </p:nvPr>
        </p:nvSpPr>
        <p:spPr>
          <a:xfrm>
            <a:off x="824151" y="1641000"/>
            <a:ext cx="1724100" cy="841800"/>
          </a:xfrm>
          <a:prstGeom prst="rect">
            <a:avLst/>
          </a:prstGeom>
        </p:spPr>
        <p:txBody>
          <a:bodyPr spcFirstLastPara="1" wrap="square" lIns="91425" tIns="0" rIns="91425" bIns="91425" anchor="b" anchorCtr="0">
            <a:noAutofit/>
          </a:bodyPr>
          <a:lstStyle/>
          <a:p>
            <a:pPr marL="0" lvl="0" indent="0" algn="l" rtl="0">
              <a:spcBef>
                <a:spcPts val="0"/>
              </a:spcBef>
              <a:spcAft>
                <a:spcPts val="0"/>
              </a:spcAft>
              <a:buNone/>
            </a:pPr>
            <a:r>
              <a:rPr lang="en" dirty="0"/>
              <a:t>03</a:t>
            </a:r>
            <a:endParaRPr dirty="0"/>
          </a:p>
        </p:txBody>
      </p:sp>
      <p:sp>
        <p:nvSpPr>
          <p:cNvPr id="861" name="Google Shape;861;p65"/>
          <p:cNvSpPr/>
          <p:nvPr/>
        </p:nvSpPr>
        <p:spPr>
          <a:xfrm>
            <a:off x="5628350" y="676950"/>
            <a:ext cx="3599400" cy="35382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D0000"/>
              </a:solidFill>
            </a:endParaRPr>
          </a:p>
        </p:txBody>
      </p:sp>
      <p:cxnSp>
        <p:nvCxnSpPr>
          <p:cNvPr id="863" name="Google Shape;863;p65">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864" name="Google Shape;864;p65">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400" y="922517"/>
            <a:ext cx="4211650" cy="304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350" y="1063862"/>
            <a:ext cx="8243650" cy="3330338"/>
          </a:xfrm>
        </p:spPr>
        <p:txBody>
          <a:bodyPr/>
          <a:lstStyle/>
          <a:p>
            <a:r>
              <a:rPr lang="en-US" sz="1800" b="0" dirty="0" err="1"/>
              <a:t>Kegiatan</a:t>
            </a:r>
            <a:r>
              <a:rPr lang="en-US" sz="1800" b="0" dirty="0"/>
              <a:t> </a:t>
            </a:r>
            <a:r>
              <a:rPr lang="en-US" sz="1800" b="0" dirty="0" err="1"/>
              <a:t>bisnis</a:t>
            </a:r>
            <a:r>
              <a:rPr lang="en-US" sz="1800" b="0" dirty="0"/>
              <a:t> </a:t>
            </a:r>
            <a:r>
              <a:rPr lang="en-US" sz="1800" b="0" dirty="0" err="1"/>
              <a:t>bagi</a:t>
            </a:r>
            <a:r>
              <a:rPr lang="en-US" sz="1800" b="0" dirty="0"/>
              <a:t> </a:t>
            </a:r>
            <a:r>
              <a:rPr lang="en-US" sz="1800" b="0" dirty="0" err="1"/>
              <a:t>muhammadiyah</a:t>
            </a:r>
            <a:r>
              <a:rPr lang="en-US" sz="1800" b="0" dirty="0"/>
              <a:t> </a:t>
            </a:r>
            <a:r>
              <a:rPr lang="en-US" sz="1800" b="0" dirty="0" err="1"/>
              <a:t>merupakan</a:t>
            </a:r>
            <a:r>
              <a:rPr lang="en-US" sz="1800" b="0" dirty="0"/>
              <a:t> </a:t>
            </a:r>
            <a:r>
              <a:rPr lang="en-US" sz="1800" b="0" dirty="0" err="1"/>
              <a:t>bagian</a:t>
            </a:r>
            <a:r>
              <a:rPr lang="en-US" sz="1800" b="0" dirty="0"/>
              <a:t> yang </a:t>
            </a:r>
            <a:r>
              <a:rPr lang="en-US" sz="1800" b="0" dirty="0" err="1"/>
              <a:t>amat</a:t>
            </a:r>
            <a:r>
              <a:rPr lang="en-US" sz="1800" b="0" dirty="0"/>
              <a:t> </a:t>
            </a:r>
            <a:r>
              <a:rPr lang="en-US" sz="1800" b="0" dirty="0" err="1"/>
              <a:t>penting</a:t>
            </a:r>
            <a:r>
              <a:rPr lang="en-US" sz="1800" b="0" dirty="0"/>
              <a:t> </a:t>
            </a:r>
            <a:r>
              <a:rPr lang="en-US" sz="1800" b="0" dirty="0" err="1"/>
              <a:t>untuk</a:t>
            </a:r>
            <a:r>
              <a:rPr lang="en-US" sz="1800" b="0" dirty="0"/>
              <a:t> </a:t>
            </a:r>
            <a:r>
              <a:rPr lang="en-US" sz="1800" b="0" dirty="0" err="1"/>
              <a:t>memperlancar</a:t>
            </a:r>
            <a:r>
              <a:rPr lang="en-US" sz="1800" b="0" dirty="0"/>
              <a:t> </a:t>
            </a:r>
            <a:r>
              <a:rPr lang="en-US" sz="1800" b="0" dirty="0" err="1"/>
              <a:t>gerakan</a:t>
            </a:r>
            <a:r>
              <a:rPr lang="en-US" sz="1800" b="0" dirty="0"/>
              <a:t> </a:t>
            </a:r>
            <a:r>
              <a:rPr lang="en-US" sz="1800" b="0" dirty="0" err="1"/>
              <a:t>muhammadiyah</a:t>
            </a:r>
            <a:r>
              <a:rPr lang="en-US" sz="1800" b="0" dirty="0"/>
              <a:t> </a:t>
            </a:r>
            <a:r>
              <a:rPr lang="en-US" sz="1800" b="0" dirty="0" err="1"/>
              <a:t>mencapai</a:t>
            </a:r>
            <a:r>
              <a:rPr lang="en-US" sz="1800" b="0" dirty="0"/>
              <a:t> </a:t>
            </a:r>
            <a:r>
              <a:rPr lang="en-US" sz="1800" b="0" dirty="0" err="1"/>
              <a:t>tujuannya</a:t>
            </a:r>
            <a:r>
              <a:rPr lang="en-US" sz="1800" b="0" dirty="0"/>
              <a:t>. Di </a:t>
            </a:r>
            <a:r>
              <a:rPr lang="en-US" sz="1800" b="0" dirty="0" err="1"/>
              <a:t>samping</a:t>
            </a:r>
            <a:r>
              <a:rPr lang="en-US" sz="1800" b="0" dirty="0"/>
              <a:t> </a:t>
            </a:r>
            <a:r>
              <a:rPr lang="en-US" sz="1800" b="0" dirty="0" err="1"/>
              <a:t>itu</a:t>
            </a:r>
            <a:r>
              <a:rPr lang="en-US" sz="1800" b="0" dirty="0"/>
              <a:t>, </a:t>
            </a:r>
            <a:r>
              <a:rPr lang="en-US" sz="1800" b="0" dirty="0" err="1"/>
              <a:t>gerakan</a:t>
            </a:r>
            <a:r>
              <a:rPr lang="en-US" sz="1800" b="0" dirty="0"/>
              <a:t> </a:t>
            </a:r>
            <a:r>
              <a:rPr lang="en-US" sz="1800" b="0" dirty="0" err="1"/>
              <a:t>ekonomi</a:t>
            </a:r>
            <a:r>
              <a:rPr lang="en-US" sz="1800" b="0" dirty="0"/>
              <a:t> </a:t>
            </a:r>
            <a:r>
              <a:rPr lang="en-US" sz="1800" b="0" dirty="0" err="1"/>
              <a:t>muhammadiyah</a:t>
            </a:r>
            <a:r>
              <a:rPr lang="en-US" sz="1800" b="0" dirty="0"/>
              <a:t>  </a:t>
            </a:r>
            <a:r>
              <a:rPr lang="en-US" sz="1800" b="0" dirty="0" err="1"/>
              <a:t>akan</a:t>
            </a:r>
            <a:r>
              <a:rPr lang="en-US" sz="1800" b="0" dirty="0"/>
              <a:t> </a:t>
            </a:r>
            <a:r>
              <a:rPr lang="en-US" sz="1800" b="0" dirty="0" err="1"/>
              <a:t>berdampak</a:t>
            </a:r>
            <a:r>
              <a:rPr lang="en-US" sz="1800" b="0" dirty="0"/>
              <a:t> </a:t>
            </a:r>
            <a:r>
              <a:rPr lang="en-US" sz="1800" b="0" dirty="0" err="1"/>
              <a:t>pada</a:t>
            </a:r>
            <a:r>
              <a:rPr lang="en-US" sz="1800" b="0" dirty="0"/>
              <a:t> </a:t>
            </a:r>
            <a:r>
              <a:rPr lang="en-US" sz="1800" b="0" dirty="0" err="1"/>
              <a:t>pemberdayaan</a:t>
            </a:r>
            <a:r>
              <a:rPr lang="en-US" sz="1800" b="0" dirty="0"/>
              <a:t> </a:t>
            </a:r>
            <a:r>
              <a:rPr lang="en-US" sz="1800" b="0" dirty="0" err="1"/>
              <a:t>ekonomi</a:t>
            </a:r>
            <a:r>
              <a:rPr lang="en-US" sz="1800" b="0" dirty="0"/>
              <a:t> </a:t>
            </a:r>
            <a:r>
              <a:rPr lang="en-US" sz="1800" b="0" dirty="0" err="1"/>
              <a:t>warganya</a:t>
            </a:r>
            <a:r>
              <a:rPr lang="en-US" sz="1800" b="0" dirty="0"/>
              <a:t>, </a:t>
            </a:r>
            <a:r>
              <a:rPr lang="en-US" sz="1800" b="0" dirty="0" err="1"/>
              <a:t>dengan</a:t>
            </a:r>
            <a:r>
              <a:rPr lang="en-US" sz="1800" b="0" dirty="0"/>
              <a:t> </a:t>
            </a:r>
            <a:r>
              <a:rPr lang="en-US" sz="1800" b="0" dirty="0" err="1"/>
              <a:t>menciptakan</a:t>
            </a:r>
            <a:r>
              <a:rPr lang="en-US" sz="1800" b="0" dirty="0"/>
              <a:t> </a:t>
            </a:r>
            <a:r>
              <a:rPr lang="en-US" sz="1800" b="0" dirty="0" err="1"/>
              <a:t>lapangan</a:t>
            </a:r>
            <a:r>
              <a:rPr lang="en-US" sz="1800" b="0" dirty="0"/>
              <a:t> </a:t>
            </a:r>
            <a:r>
              <a:rPr lang="en-US" sz="1800" b="0" dirty="0" err="1"/>
              <a:t>kerja</a:t>
            </a:r>
            <a:r>
              <a:rPr lang="en-US" sz="1800" b="0" dirty="0"/>
              <a:t> </a:t>
            </a:r>
            <a:r>
              <a:rPr lang="en-US" sz="1800" b="0" dirty="0" err="1"/>
              <a:t>dan</a:t>
            </a:r>
            <a:r>
              <a:rPr lang="en-US" sz="1800" b="0" dirty="0"/>
              <a:t> </a:t>
            </a:r>
            <a:r>
              <a:rPr lang="en-US" sz="1800" b="0" dirty="0" err="1"/>
              <a:t>mengatasi</a:t>
            </a:r>
            <a:r>
              <a:rPr lang="en-US" sz="1800" b="0" dirty="0"/>
              <a:t> problem </a:t>
            </a:r>
            <a:r>
              <a:rPr lang="en-US" sz="1800" b="0" dirty="0" err="1"/>
              <a:t>pengangguran</a:t>
            </a:r>
            <a:r>
              <a:rPr lang="en-US" sz="1800" b="0" dirty="0"/>
              <a:t> yang </a:t>
            </a:r>
            <a:r>
              <a:rPr lang="en-US" sz="1800" b="0" dirty="0" err="1"/>
              <a:t>semakin</a:t>
            </a:r>
            <a:r>
              <a:rPr lang="en-US" sz="1800" b="0" dirty="0"/>
              <a:t> </a:t>
            </a:r>
            <a:r>
              <a:rPr lang="en-US" sz="1800" b="0" dirty="0" err="1"/>
              <a:t>besar</a:t>
            </a:r>
            <a:r>
              <a:rPr lang="en-US" sz="1800" b="0" dirty="0"/>
              <a:t>. </a:t>
            </a:r>
          </a:p>
        </p:txBody>
      </p:sp>
    </p:spTree>
    <p:extLst>
      <p:ext uri="{BB962C8B-B14F-4D97-AF65-F5344CB8AC3E}">
        <p14:creationId xmlns:p14="http://schemas.microsoft.com/office/powerpoint/2010/main" val="417762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1"/>
          <p:cNvSpPr txBox="1">
            <a:spLocks noGrp="1"/>
          </p:cNvSpPr>
          <p:nvPr>
            <p:ph type="subTitle" idx="1"/>
          </p:nvPr>
        </p:nvSpPr>
        <p:spPr>
          <a:xfrm>
            <a:off x="1001609" y="2358464"/>
            <a:ext cx="2082103" cy="1232100"/>
          </a:xfrm>
          <a:prstGeom prst="rect">
            <a:avLst/>
          </a:prstGeom>
        </p:spPr>
        <p:txBody>
          <a:bodyPr spcFirstLastPara="1" wrap="square" lIns="91425" tIns="91425" rIns="91425" bIns="91425" anchor="t" anchorCtr="0">
            <a:noAutofit/>
          </a:bodyPr>
          <a:lstStyle/>
          <a:p>
            <a:pPr marL="0" lvl="0" indent="0"/>
            <a:r>
              <a:rPr lang="en-US" dirty="0" err="1"/>
              <a:t>pendekatan</a:t>
            </a:r>
            <a:r>
              <a:rPr lang="en-US" dirty="0"/>
              <a:t> </a:t>
            </a:r>
            <a:r>
              <a:rPr lang="en-US" dirty="0" err="1"/>
              <a:t>struktural</a:t>
            </a:r>
            <a:r>
              <a:rPr lang="en-US" dirty="0"/>
              <a:t> yang </a:t>
            </a:r>
            <a:r>
              <a:rPr lang="en-US" dirty="0" err="1"/>
              <a:t>bertujuan</a:t>
            </a:r>
            <a:r>
              <a:rPr lang="en-US" dirty="0"/>
              <a:t> </a:t>
            </a:r>
            <a:r>
              <a:rPr lang="en-US" dirty="0" err="1"/>
              <a:t>mempengaruhi</a:t>
            </a:r>
            <a:r>
              <a:rPr lang="en-US" dirty="0"/>
              <a:t> </a:t>
            </a:r>
            <a:r>
              <a:rPr lang="en-US" dirty="0" err="1"/>
              <a:t>kebijaksanaan</a:t>
            </a:r>
            <a:r>
              <a:rPr lang="en-US" dirty="0"/>
              <a:t> </a:t>
            </a:r>
            <a:r>
              <a:rPr lang="en-US" dirty="0" err="1"/>
              <a:t>publik</a:t>
            </a:r>
            <a:r>
              <a:rPr lang="en-US" dirty="0"/>
              <a:t> </a:t>
            </a:r>
            <a:r>
              <a:rPr lang="en-US" dirty="0" smtClean="0"/>
              <a:t>agar </a:t>
            </a:r>
            <a:r>
              <a:rPr lang="en-US" dirty="0" err="1" smtClean="0"/>
              <a:t>terbuka</a:t>
            </a:r>
            <a:r>
              <a:rPr lang="en-US" dirty="0" smtClean="0"/>
              <a:t> </a:t>
            </a:r>
            <a:r>
              <a:rPr lang="en-US" dirty="0" err="1"/>
              <a:t>akses</a:t>
            </a:r>
            <a:r>
              <a:rPr lang="en-US" dirty="0"/>
              <a:t> </a:t>
            </a:r>
            <a:r>
              <a:rPr lang="en-US" dirty="0" err="1"/>
              <a:t>rakyat</a:t>
            </a:r>
            <a:r>
              <a:rPr lang="en-US" dirty="0"/>
              <a:t> </a:t>
            </a:r>
            <a:r>
              <a:rPr lang="en-US" dirty="0" err="1"/>
              <a:t>terhadap</a:t>
            </a:r>
            <a:r>
              <a:rPr lang="en-US" dirty="0"/>
              <a:t> </a:t>
            </a:r>
            <a:r>
              <a:rPr lang="en-US" dirty="0" err="1"/>
              <a:t>sumber-sumber</a:t>
            </a:r>
            <a:r>
              <a:rPr lang="en-US" dirty="0"/>
              <a:t> </a:t>
            </a:r>
            <a:r>
              <a:rPr lang="en-US" dirty="0" err="1"/>
              <a:t>ekonomi</a:t>
            </a:r>
            <a:r>
              <a:rPr lang="en-US" dirty="0"/>
              <a:t>. </a:t>
            </a:r>
            <a:endParaRPr dirty="0"/>
          </a:p>
        </p:txBody>
      </p:sp>
      <p:sp>
        <p:nvSpPr>
          <p:cNvPr id="454" name="Google Shape;454;p51"/>
          <p:cNvSpPr txBox="1">
            <a:spLocks noGrp="1"/>
          </p:cNvSpPr>
          <p:nvPr>
            <p:ph type="subTitle" idx="2"/>
          </p:nvPr>
        </p:nvSpPr>
        <p:spPr>
          <a:xfrm>
            <a:off x="3420879" y="2307664"/>
            <a:ext cx="2652542" cy="1232100"/>
          </a:xfrm>
          <a:prstGeom prst="rect">
            <a:avLst/>
          </a:prstGeom>
        </p:spPr>
        <p:txBody>
          <a:bodyPr spcFirstLastPara="1" wrap="square" lIns="91425" tIns="91425" rIns="91425" bIns="91425" anchor="t" anchorCtr="0">
            <a:noAutofit/>
          </a:bodyPr>
          <a:lstStyle/>
          <a:p>
            <a:pPr marL="0" lvl="0" indent="0">
              <a:buSzPts val="1100"/>
            </a:pPr>
            <a:r>
              <a:rPr lang="en-US" dirty="0" err="1"/>
              <a:t>pendekatan</a:t>
            </a:r>
            <a:r>
              <a:rPr lang="en-US" dirty="0"/>
              <a:t> </a:t>
            </a:r>
            <a:r>
              <a:rPr lang="en-US" dirty="0" err="1"/>
              <a:t>fungsional</a:t>
            </a:r>
            <a:r>
              <a:rPr lang="en-US" dirty="0"/>
              <a:t> </a:t>
            </a:r>
            <a:r>
              <a:rPr lang="en-US" dirty="0" err="1"/>
              <a:t>dengan</a:t>
            </a:r>
            <a:r>
              <a:rPr lang="en-US" dirty="0"/>
              <a:t> </a:t>
            </a:r>
            <a:r>
              <a:rPr lang="en-US" dirty="0" err="1"/>
              <a:t>meningkatkan</a:t>
            </a:r>
            <a:r>
              <a:rPr lang="en-US" dirty="0"/>
              <a:t> </a:t>
            </a:r>
            <a:r>
              <a:rPr lang="en-US" dirty="0" err="1"/>
              <a:t>kemampuan</a:t>
            </a:r>
            <a:r>
              <a:rPr lang="en-US" dirty="0"/>
              <a:t> </a:t>
            </a:r>
            <a:r>
              <a:rPr lang="en-US" dirty="0" err="1"/>
              <a:t>masyarakat</a:t>
            </a:r>
            <a:r>
              <a:rPr lang="en-US" dirty="0"/>
              <a:t> </a:t>
            </a:r>
            <a:r>
              <a:rPr lang="en-US" dirty="0" err="1"/>
              <a:t>untuk</a:t>
            </a:r>
            <a:r>
              <a:rPr lang="en-US" dirty="0"/>
              <a:t> </a:t>
            </a:r>
            <a:r>
              <a:rPr lang="en-US" dirty="0" err="1"/>
              <a:t>mengelola</a:t>
            </a:r>
            <a:r>
              <a:rPr lang="en-US" dirty="0"/>
              <a:t> </a:t>
            </a:r>
            <a:r>
              <a:rPr lang="en-US" dirty="0" err="1"/>
              <a:t>dan</a:t>
            </a:r>
            <a:r>
              <a:rPr lang="en-US" dirty="0"/>
              <a:t> </a:t>
            </a:r>
            <a:r>
              <a:rPr lang="en-US" dirty="0" err="1"/>
              <a:t>mengalokasikan</a:t>
            </a:r>
            <a:r>
              <a:rPr lang="en-US" dirty="0"/>
              <a:t> </a:t>
            </a:r>
            <a:r>
              <a:rPr lang="en-US" dirty="0" err="1"/>
              <a:t>secara</a:t>
            </a:r>
            <a:r>
              <a:rPr lang="en-US" dirty="0"/>
              <a:t> </a:t>
            </a:r>
            <a:r>
              <a:rPr lang="en-US" dirty="0" err="1"/>
              <a:t>efisien</a:t>
            </a:r>
            <a:r>
              <a:rPr lang="en-US" dirty="0"/>
              <a:t> </a:t>
            </a:r>
            <a:r>
              <a:rPr lang="en-US" dirty="0" err="1"/>
              <a:t>dan</a:t>
            </a:r>
            <a:r>
              <a:rPr lang="en-US" dirty="0"/>
              <a:t> </a:t>
            </a:r>
            <a:r>
              <a:rPr lang="en-US" dirty="0" err="1"/>
              <a:t>produktif</a:t>
            </a:r>
            <a:r>
              <a:rPr lang="en-US" dirty="0"/>
              <a:t> </a:t>
            </a:r>
            <a:r>
              <a:rPr lang="en-US" dirty="0" err="1"/>
              <a:t>sumber</a:t>
            </a:r>
            <a:r>
              <a:rPr lang="en-US" dirty="0"/>
              <a:t> </a:t>
            </a:r>
            <a:r>
              <a:rPr lang="en-US" dirty="0" err="1"/>
              <a:t>daya</a:t>
            </a:r>
            <a:r>
              <a:rPr lang="en-US" dirty="0"/>
              <a:t> yang </a:t>
            </a:r>
            <a:r>
              <a:rPr lang="en-US" dirty="0" err="1"/>
              <a:t>dapat</a:t>
            </a:r>
            <a:r>
              <a:rPr lang="en-US" dirty="0"/>
              <a:t> </a:t>
            </a:r>
            <a:r>
              <a:rPr lang="en-US" dirty="0" err="1"/>
              <a:t>dihimpun</a:t>
            </a:r>
            <a:r>
              <a:rPr lang="en-US" dirty="0"/>
              <a:t>. </a:t>
            </a:r>
            <a:endParaRPr dirty="0"/>
          </a:p>
        </p:txBody>
      </p:sp>
      <p:sp>
        <p:nvSpPr>
          <p:cNvPr id="455" name="Google Shape;455;p51"/>
          <p:cNvSpPr txBox="1">
            <a:spLocks noGrp="1"/>
          </p:cNvSpPr>
          <p:nvPr>
            <p:ph type="subTitle" idx="4"/>
          </p:nvPr>
        </p:nvSpPr>
        <p:spPr>
          <a:xfrm>
            <a:off x="982133" y="1971294"/>
            <a:ext cx="2082102"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Pertama </a:t>
            </a:r>
            <a:endParaRPr dirty="0"/>
          </a:p>
        </p:txBody>
      </p:sp>
      <p:sp>
        <p:nvSpPr>
          <p:cNvPr id="456" name="Google Shape;456;p51"/>
          <p:cNvSpPr txBox="1">
            <a:spLocks noGrp="1"/>
          </p:cNvSpPr>
          <p:nvPr>
            <p:ph type="subTitle" idx="5"/>
          </p:nvPr>
        </p:nvSpPr>
        <p:spPr>
          <a:xfrm>
            <a:off x="3456996" y="1925480"/>
            <a:ext cx="14172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Kedua</a:t>
            </a:r>
            <a:endParaRPr dirty="0"/>
          </a:p>
        </p:txBody>
      </p:sp>
      <p:sp>
        <p:nvSpPr>
          <p:cNvPr id="457" name="Google Shape;457;p51"/>
          <p:cNvSpPr txBox="1">
            <a:spLocks noGrp="1"/>
          </p:cNvSpPr>
          <p:nvPr>
            <p:ph type="title"/>
          </p:nvPr>
        </p:nvSpPr>
        <p:spPr>
          <a:xfrm>
            <a:off x="146725" y="4789139"/>
            <a:ext cx="3027300" cy="22920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
              <a:t>About our company</a:t>
            </a:r>
            <a:endParaRPr/>
          </a:p>
        </p:txBody>
      </p:sp>
      <p:sp>
        <p:nvSpPr>
          <p:cNvPr id="458" name="Google Shape;458;p51"/>
          <p:cNvSpPr txBox="1">
            <a:spLocks noGrp="1"/>
          </p:cNvSpPr>
          <p:nvPr>
            <p:ph type="title" idx="7"/>
          </p:nvPr>
        </p:nvSpPr>
        <p:spPr>
          <a:xfrm>
            <a:off x="146725" y="4719850"/>
            <a:ext cx="1689000" cy="160500"/>
          </a:xfrm>
          <a:prstGeom prst="rect">
            <a:avLst/>
          </a:prstGeom>
        </p:spPr>
        <p:txBody>
          <a:bodyPr spcFirstLastPara="1" wrap="square" lIns="91425" tIns="0" rIns="91425" bIns="0" anchor="b" anchorCtr="0">
            <a:noAutofit/>
          </a:bodyPr>
          <a:lstStyle/>
          <a:p>
            <a:pPr marL="0" lvl="0" indent="0" algn="l" rtl="0">
              <a:spcBef>
                <a:spcPts val="0"/>
              </a:spcBef>
              <a:spcAft>
                <a:spcPts val="0"/>
              </a:spcAft>
              <a:buNone/>
            </a:pPr>
            <a:r>
              <a:rPr lang="en"/>
              <a:t>01</a:t>
            </a:r>
            <a:endParaRPr/>
          </a:p>
        </p:txBody>
      </p:sp>
      <p:sp>
        <p:nvSpPr>
          <p:cNvPr id="459" name="Google Shape;459;p51"/>
          <p:cNvSpPr txBox="1">
            <a:spLocks noGrp="1"/>
          </p:cNvSpPr>
          <p:nvPr>
            <p:ph type="subTitle" idx="3"/>
          </p:nvPr>
        </p:nvSpPr>
        <p:spPr>
          <a:xfrm>
            <a:off x="6239762" y="2460064"/>
            <a:ext cx="2313875" cy="1232100"/>
          </a:xfrm>
          <a:prstGeom prst="rect">
            <a:avLst/>
          </a:prstGeom>
        </p:spPr>
        <p:txBody>
          <a:bodyPr spcFirstLastPara="1" wrap="square" lIns="91425" tIns="91425" rIns="91425" bIns="91425" anchor="t" anchorCtr="0">
            <a:noAutofit/>
          </a:bodyPr>
          <a:lstStyle/>
          <a:p>
            <a:pPr marL="0" lvl="0" indent="0"/>
            <a:r>
              <a:rPr lang="en-ID" dirty="0" err="1"/>
              <a:t>pendekatan</a:t>
            </a:r>
            <a:r>
              <a:rPr lang="en-ID" dirty="0"/>
              <a:t> </a:t>
            </a:r>
            <a:r>
              <a:rPr lang="en-ID" dirty="0" err="1"/>
              <a:t>kultural</a:t>
            </a:r>
            <a:r>
              <a:rPr lang="en-ID" dirty="0"/>
              <a:t> </a:t>
            </a:r>
            <a:r>
              <a:rPr lang="en-ID" dirty="0" err="1"/>
              <a:t>dengan</a:t>
            </a:r>
            <a:r>
              <a:rPr lang="en-ID" dirty="0"/>
              <a:t> </a:t>
            </a:r>
            <a:r>
              <a:rPr lang="en-ID" dirty="0" err="1"/>
              <a:t>mengembangkan</a:t>
            </a:r>
            <a:r>
              <a:rPr lang="en-ID" dirty="0"/>
              <a:t> </a:t>
            </a:r>
            <a:r>
              <a:rPr lang="en-ID" dirty="0" err="1"/>
              <a:t>nilai</a:t>
            </a:r>
            <a:r>
              <a:rPr lang="en-ID" dirty="0"/>
              <a:t> yang </a:t>
            </a:r>
            <a:r>
              <a:rPr lang="en-ID" dirty="0" err="1"/>
              <a:t>memperkuat</a:t>
            </a:r>
            <a:r>
              <a:rPr lang="en-ID" dirty="0"/>
              <a:t> </a:t>
            </a:r>
            <a:r>
              <a:rPr lang="en-ID" dirty="0" err="1"/>
              <a:t>etos</a:t>
            </a:r>
            <a:r>
              <a:rPr lang="en-ID" dirty="0"/>
              <a:t> </a:t>
            </a:r>
            <a:r>
              <a:rPr lang="en-ID" dirty="0" err="1"/>
              <a:t>kerja</a:t>
            </a:r>
            <a:r>
              <a:rPr lang="en-ID" dirty="0"/>
              <a:t> </a:t>
            </a:r>
            <a:r>
              <a:rPr lang="en-ID" dirty="0" err="1"/>
              <a:t>dan</a:t>
            </a:r>
            <a:r>
              <a:rPr lang="en-ID" dirty="0"/>
              <a:t> </a:t>
            </a:r>
            <a:r>
              <a:rPr lang="en-ID" dirty="0" err="1"/>
              <a:t>etika</a:t>
            </a:r>
            <a:r>
              <a:rPr lang="en-ID" dirty="0"/>
              <a:t> </a:t>
            </a:r>
            <a:r>
              <a:rPr lang="en-ID" dirty="0" err="1"/>
              <a:t>bisnis</a:t>
            </a:r>
            <a:r>
              <a:rPr lang="en-ID" dirty="0"/>
              <a:t>.</a:t>
            </a:r>
          </a:p>
          <a:p>
            <a:pPr marL="0" lvl="0" indent="0"/>
            <a:endParaRPr lang="en-ID" dirty="0"/>
          </a:p>
        </p:txBody>
      </p:sp>
      <p:sp>
        <p:nvSpPr>
          <p:cNvPr id="460" name="Google Shape;460;p51"/>
          <p:cNvSpPr txBox="1">
            <a:spLocks noGrp="1"/>
          </p:cNvSpPr>
          <p:nvPr>
            <p:ph type="subTitle" idx="6"/>
          </p:nvPr>
        </p:nvSpPr>
        <p:spPr>
          <a:xfrm>
            <a:off x="6239762" y="1925480"/>
            <a:ext cx="2576076"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Ketiga</a:t>
            </a:r>
            <a:endParaRPr dirty="0"/>
          </a:p>
        </p:txBody>
      </p:sp>
      <p:cxnSp>
        <p:nvCxnSpPr>
          <p:cNvPr id="461" name="Google Shape;461;p51">
            <a:hlinkClick r:id="" action="ppaction://hlinkshowjump?jump=nextslide"/>
          </p:cNvPr>
          <p:cNvCxnSpPr/>
          <p:nvPr/>
        </p:nvCxnSpPr>
        <p:spPr>
          <a:xfrm>
            <a:off x="8643950"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462" name="Google Shape;462;p51">
            <a:hlinkClick r:id="" action="ppaction://hlinkshowjump?jump=previousslide"/>
          </p:cNvPr>
          <p:cNvCxnSpPr/>
          <p:nvPr/>
        </p:nvCxnSpPr>
        <p:spPr>
          <a:xfrm rot="10800000">
            <a:off x="232775" y="303450"/>
            <a:ext cx="262200" cy="0"/>
          </a:xfrm>
          <a:prstGeom prst="straightConnector1">
            <a:avLst/>
          </a:prstGeom>
          <a:noFill/>
          <a:ln w="9525" cap="flat" cmpd="sng">
            <a:solidFill>
              <a:schemeClr val="accent1"/>
            </a:solidFill>
            <a:prstDash val="solid"/>
            <a:round/>
            <a:headEnd type="none" w="med" len="med"/>
            <a:tailEnd type="triangle" w="med" len="med"/>
          </a:ln>
        </p:spPr>
      </p:cxnSp>
      <p:cxnSp>
        <p:nvCxnSpPr>
          <p:cNvPr id="463" name="Google Shape;463;p51"/>
          <p:cNvCxnSpPr>
            <a:cxnSpLocks/>
          </p:cNvCxnSpPr>
          <p:nvPr/>
        </p:nvCxnSpPr>
        <p:spPr>
          <a:xfrm rot="10800000">
            <a:off x="1130738" y="1896723"/>
            <a:ext cx="312900" cy="0"/>
          </a:xfrm>
          <a:prstGeom prst="straightConnector1">
            <a:avLst/>
          </a:prstGeom>
          <a:noFill/>
          <a:ln w="76200" cap="flat" cmpd="sng">
            <a:solidFill>
              <a:schemeClr val="accent1"/>
            </a:solidFill>
            <a:prstDash val="solid"/>
            <a:round/>
            <a:headEnd type="none" w="med" len="med"/>
            <a:tailEnd type="none" w="med" len="med"/>
          </a:ln>
        </p:spPr>
      </p:cxnSp>
      <p:cxnSp>
        <p:nvCxnSpPr>
          <p:cNvPr id="464" name="Google Shape;464;p51"/>
          <p:cNvCxnSpPr/>
          <p:nvPr/>
        </p:nvCxnSpPr>
        <p:spPr>
          <a:xfrm rot="10800000">
            <a:off x="3563546" y="1828989"/>
            <a:ext cx="312900" cy="0"/>
          </a:xfrm>
          <a:prstGeom prst="straightConnector1">
            <a:avLst/>
          </a:prstGeom>
          <a:noFill/>
          <a:ln w="76200" cap="flat" cmpd="sng">
            <a:solidFill>
              <a:schemeClr val="accent1"/>
            </a:solidFill>
            <a:prstDash val="solid"/>
            <a:round/>
            <a:headEnd type="none" w="med" len="med"/>
            <a:tailEnd type="none" w="med" len="med"/>
          </a:ln>
        </p:spPr>
      </p:cxnSp>
      <p:cxnSp>
        <p:nvCxnSpPr>
          <p:cNvPr id="465" name="Google Shape;465;p51"/>
          <p:cNvCxnSpPr/>
          <p:nvPr/>
        </p:nvCxnSpPr>
        <p:spPr>
          <a:xfrm rot="10800000">
            <a:off x="6346313" y="1828989"/>
            <a:ext cx="312900" cy="0"/>
          </a:xfrm>
          <a:prstGeom prst="straightConnector1">
            <a:avLst/>
          </a:prstGeom>
          <a:noFill/>
          <a:ln w="76200" cap="flat" cmpd="sng">
            <a:solidFill>
              <a:schemeClr val="accent1"/>
            </a:solidFill>
            <a:prstDash val="solid"/>
            <a:round/>
            <a:headEnd type="none" w="med" len="med"/>
            <a:tailEnd type="none" w="med" len="med"/>
          </a:ln>
        </p:spPr>
      </p:cxnSp>
      <p:grpSp>
        <p:nvGrpSpPr>
          <p:cNvPr id="466" name="Google Shape;466;p51"/>
          <p:cNvGrpSpPr/>
          <p:nvPr/>
        </p:nvGrpSpPr>
        <p:grpSpPr>
          <a:xfrm>
            <a:off x="6325741" y="1437822"/>
            <a:ext cx="354025" cy="268797"/>
            <a:chOff x="3963652" y="1999759"/>
            <a:chExt cx="374154" cy="284050"/>
          </a:xfrm>
        </p:grpSpPr>
        <p:sp>
          <p:nvSpPr>
            <p:cNvPr id="467" name="Google Shape;467;p51"/>
            <p:cNvSpPr/>
            <p:nvPr/>
          </p:nvSpPr>
          <p:spPr>
            <a:xfrm>
              <a:off x="4123441" y="2104652"/>
              <a:ext cx="214366" cy="179158"/>
            </a:xfrm>
            <a:custGeom>
              <a:avLst/>
              <a:gdLst/>
              <a:ahLst/>
              <a:cxnLst/>
              <a:rect l="l" t="t" r="r" b="b"/>
              <a:pathLst>
                <a:path w="6740" h="5633" extrusionOk="0">
                  <a:moveTo>
                    <a:pt x="6573" y="1"/>
                  </a:moveTo>
                  <a:cubicBezTo>
                    <a:pt x="6490" y="1"/>
                    <a:pt x="6395" y="84"/>
                    <a:pt x="6395" y="179"/>
                  </a:cubicBezTo>
                  <a:lnTo>
                    <a:pt x="6395" y="5275"/>
                  </a:lnTo>
                  <a:lnTo>
                    <a:pt x="180" y="5275"/>
                  </a:lnTo>
                  <a:cubicBezTo>
                    <a:pt x="84" y="5275"/>
                    <a:pt x="1" y="5346"/>
                    <a:pt x="1" y="5454"/>
                  </a:cubicBezTo>
                  <a:cubicBezTo>
                    <a:pt x="1" y="5549"/>
                    <a:pt x="72" y="5632"/>
                    <a:pt x="180" y="5632"/>
                  </a:cubicBezTo>
                  <a:lnTo>
                    <a:pt x="6561" y="5632"/>
                  </a:lnTo>
                  <a:cubicBezTo>
                    <a:pt x="6645" y="5632"/>
                    <a:pt x="6740" y="5549"/>
                    <a:pt x="6740" y="5454"/>
                  </a:cubicBezTo>
                  <a:lnTo>
                    <a:pt x="6740" y="179"/>
                  </a:lnTo>
                  <a:cubicBezTo>
                    <a:pt x="6740" y="84"/>
                    <a:pt x="6668" y="1"/>
                    <a:pt x="6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1"/>
            <p:cNvSpPr/>
            <p:nvPr/>
          </p:nvSpPr>
          <p:spPr>
            <a:xfrm>
              <a:off x="3963652" y="1999759"/>
              <a:ext cx="374154" cy="283669"/>
            </a:xfrm>
            <a:custGeom>
              <a:avLst/>
              <a:gdLst/>
              <a:ahLst/>
              <a:cxnLst/>
              <a:rect l="l" t="t" r="r" b="b"/>
              <a:pathLst>
                <a:path w="11764" h="8919" extrusionOk="0">
                  <a:moveTo>
                    <a:pt x="1036" y="1"/>
                  </a:moveTo>
                  <a:cubicBezTo>
                    <a:pt x="465" y="1"/>
                    <a:pt x="0" y="465"/>
                    <a:pt x="0" y="1024"/>
                  </a:cubicBezTo>
                  <a:lnTo>
                    <a:pt x="0" y="7847"/>
                  </a:lnTo>
                  <a:cubicBezTo>
                    <a:pt x="0" y="8418"/>
                    <a:pt x="477" y="8918"/>
                    <a:pt x="1072" y="8918"/>
                  </a:cubicBezTo>
                  <a:lnTo>
                    <a:pt x="4513" y="8918"/>
                  </a:lnTo>
                  <a:cubicBezTo>
                    <a:pt x="4608" y="8918"/>
                    <a:pt x="4692" y="8835"/>
                    <a:pt x="4692" y="8740"/>
                  </a:cubicBezTo>
                  <a:cubicBezTo>
                    <a:pt x="4692" y="8644"/>
                    <a:pt x="4620" y="8561"/>
                    <a:pt x="4513" y="8561"/>
                  </a:cubicBezTo>
                  <a:lnTo>
                    <a:pt x="1072" y="8561"/>
                  </a:lnTo>
                  <a:cubicBezTo>
                    <a:pt x="679" y="8561"/>
                    <a:pt x="358" y="8228"/>
                    <a:pt x="358" y="7847"/>
                  </a:cubicBezTo>
                  <a:lnTo>
                    <a:pt x="358" y="7799"/>
                  </a:lnTo>
                  <a:lnTo>
                    <a:pt x="358" y="7763"/>
                  </a:lnTo>
                  <a:cubicBezTo>
                    <a:pt x="405" y="7430"/>
                    <a:pt x="691" y="7168"/>
                    <a:pt x="1036" y="7168"/>
                  </a:cubicBezTo>
                  <a:lnTo>
                    <a:pt x="1358" y="7168"/>
                  </a:lnTo>
                  <a:cubicBezTo>
                    <a:pt x="1453" y="7168"/>
                    <a:pt x="1536" y="7097"/>
                    <a:pt x="1536" y="6990"/>
                  </a:cubicBezTo>
                  <a:cubicBezTo>
                    <a:pt x="1536" y="6906"/>
                    <a:pt x="1465" y="6811"/>
                    <a:pt x="1358" y="6811"/>
                  </a:cubicBezTo>
                  <a:cubicBezTo>
                    <a:pt x="1335" y="6814"/>
                    <a:pt x="1309" y="6815"/>
                    <a:pt x="1278" y="6815"/>
                  </a:cubicBezTo>
                  <a:cubicBezTo>
                    <a:pt x="1232" y="6815"/>
                    <a:pt x="1177" y="6813"/>
                    <a:pt x="1116" y="6813"/>
                  </a:cubicBezTo>
                  <a:cubicBezTo>
                    <a:pt x="905" y="6813"/>
                    <a:pt x="620" y="6839"/>
                    <a:pt x="346" y="7073"/>
                  </a:cubicBezTo>
                  <a:lnTo>
                    <a:pt x="346" y="1013"/>
                  </a:lnTo>
                  <a:cubicBezTo>
                    <a:pt x="346" y="643"/>
                    <a:pt x="655" y="322"/>
                    <a:pt x="1036" y="322"/>
                  </a:cubicBezTo>
                  <a:lnTo>
                    <a:pt x="2465" y="322"/>
                  </a:lnTo>
                  <a:lnTo>
                    <a:pt x="2465" y="6811"/>
                  </a:lnTo>
                  <a:lnTo>
                    <a:pt x="2048" y="6811"/>
                  </a:lnTo>
                  <a:cubicBezTo>
                    <a:pt x="1953" y="6811"/>
                    <a:pt x="1870" y="6894"/>
                    <a:pt x="1870" y="6990"/>
                  </a:cubicBezTo>
                  <a:cubicBezTo>
                    <a:pt x="1870" y="7085"/>
                    <a:pt x="1941" y="7168"/>
                    <a:pt x="2048" y="7168"/>
                  </a:cubicBezTo>
                  <a:lnTo>
                    <a:pt x="2620" y="7168"/>
                  </a:lnTo>
                  <a:cubicBezTo>
                    <a:pt x="2715" y="7168"/>
                    <a:pt x="2798" y="7097"/>
                    <a:pt x="2798" y="6990"/>
                  </a:cubicBezTo>
                  <a:lnTo>
                    <a:pt x="2798" y="1191"/>
                  </a:lnTo>
                  <a:lnTo>
                    <a:pt x="11407" y="1191"/>
                  </a:lnTo>
                  <a:lnTo>
                    <a:pt x="11407" y="2763"/>
                  </a:lnTo>
                  <a:cubicBezTo>
                    <a:pt x="11407" y="2858"/>
                    <a:pt x="11478" y="2941"/>
                    <a:pt x="11585" y="2941"/>
                  </a:cubicBezTo>
                  <a:cubicBezTo>
                    <a:pt x="11669" y="2941"/>
                    <a:pt x="11764" y="2870"/>
                    <a:pt x="11764" y="2763"/>
                  </a:cubicBezTo>
                  <a:lnTo>
                    <a:pt x="11764" y="1024"/>
                  </a:lnTo>
                  <a:cubicBezTo>
                    <a:pt x="11764" y="941"/>
                    <a:pt x="11692" y="858"/>
                    <a:pt x="11597" y="858"/>
                  </a:cubicBezTo>
                  <a:lnTo>
                    <a:pt x="2822" y="858"/>
                  </a:lnTo>
                  <a:lnTo>
                    <a:pt x="2822" y="179"/>
                  </a:lnTo>
                  <a:cubicBezTo>
                    <a:pt x="2822" y="84"/>
                    <a:pt x="2739" y="1"/>
                    <a:pt x="2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1"/>
            <p:cNvSpPr/>
            <p:nvPr/>
          </p:nvSpPr>
          <p:spPr>
            <a:xfrm>
              <a:off x="4069309" y="2061874"/>
              <a:ext cx="234435" cy="182911"/>
            </a:xfrm>
            <a:custGeom>
              <a:avLst/>
              <a:gdLst/>
              <a:ahLst/>
              <a:cxnLst/>
              <a:rect l="l" t="t" r="r" b="b"/>
              <a:pathLst>
                <a:path w="7371" h="5751" extrusionOk="0">
                  <a:moveTo>
                    <a:pt x="5477" y="357"/>
                  </a:moveTo>
                  <a:lnTo>
                    <a:pt x="5477" y="1631"/>
                  </a:lnTo>
                  <a:lnTo>
                    <a:pt x="3013" y="1631"/>
                  </a:lnTo>
                  <a:lnTo>
                    <a:pt x="3013" y="357"/>
                  </a:lnTo>
                  <a:close/>
                  <a:moveTo>
                    <a:pt x="2667" y="3036"/>
                  </a:moveTo>
                  <a:lnTo>
                    <a:pt x="2667" y="5394"/>
                  </a:lnTo>
                  <a:lnTo>
                    <a:pt x="1643" y="5394"/>
                  </a:lnTo>
                  <a:cubicBezTo>
                    <a:pt x="929" y="5394"/>
                    <a:pt x="358" y="4822"/>
                    <a:pt x="358" y="4120"/>
                  </a:cubicBezTo>
                  <a:lnTo>
                    <a:pt x="358" y="3036"/>
                  </a:lnTo>
                  <a:close/>
                  <a:moveTo>
                    <a:pt x="7013" y="334"/>
                  </a:moveTo>
                  <a:lnTo>
                    <a:pt x="7013" y="5394"/>
                  </a:lnTo>
                  <a:lnTo>
                    <a:pt x="3013" y="5394"/>
                  </a:lnTo>
                  <a:lnTo>
                    <a:pt x="3013" y="1977"/>
                  </a:lnTo>
                  <a:lnTo>
                    <a:pt x="5656" y="1977"/>
                  </a:lnTo>
                  <a:cubicBezTo>
                    <a:pt x="5751" y="1977"/>
                    <a:pt x="5834" y="1905"/>
                    <a:pt x="5834" y="1798"/>
                  </a:cubicBezTo>
                  <a:lnTo>
                    <a:pt x="5834" y="334"/>
                  </a:lnTo>
                  <a:close/>
                  <a:moveTo>
                    <a:pt x="179" y="0"/>
                  </a:moveTo>
                  <a:cubicBezTo>
                    <a:pt x="96" y="0"/>
                    <a:pt x="0" y="72"/>
                    <a:pt x="0" y="179"/>
                  </a:cubicBezTo>
                  <a:lnTo>
                    <a:pt x="0" y="4120"/>
                  </a:lnTo>
                  <a:cubicBezTo>
                    <a:pt x="0" y="5025"/>
                    <a:pt x="727" y="5751"/>
                    <a:pt x="1643" y="5751"/>
                  </a:cubicBezTo>
                  <a:lnTo>
                    <a:pt x="7192" y="5751"/>
                  </a:lnTo>
                  <a:cubicBezTo>
                    <a:pt x="7275" y="5751"/>
                    <a:pt x="7370" y="5679"/>
                    <a:pt x="7370" y="5572"/>
                  </a:cubicBezTo>
                  <a:lnTo>
                    <a:pt x="7370" y="179"/>
                  </a:lnTo>
                  <a:cubicBezTo>
                    <a:pt x="7358" y="72"/>
                    <a:pt x="7275" y="0"/>
                    <a:pt x="7192" y="0"/>
                  </a:cubicBezTo>
                  <a:lnTo>
                    <a:pt x="2024" y="0"/>
                  </a:lnTo>
                  <a:cubicBezTo>
                    <a:pt x="1941" y="0"/>
                    <a:pt x="1846" y="72"/>
                    <a:pt x="1846" y="179"/>
                  </a:cubicBezTo>
                  <a:cubicBezTo>
                    <a:pt x="1846" y="262"/>
                    <a:pt x="1917" y="357"/>
                    <a:pt x="2024" y="357"/>
                  </a:cubicBezTo>
                  <a:lnTo>
                    <a:pt x="2667" y="357"/>
                  </a:lnTo>
                  <a:lnTo>
                    <a:pt x="2667" y="2691"/>
                  </a:lnTo>
                  <a:lnTo>
                    <a:pt x="358" y="2691"/>
                  </a:lnTo>
                  <a:lnTo>
                    <a:pt x="358" y="357"/>
                  </a:lnTo>
                  <a:lnTo>
                    <a:pt x="1322" y="357"/>
                  </a:lnTo>
                  <a:cubicBezTo>
                    <a:pt x="1417" y="357"/>
                    <a:pt x="1501" y="274"/>
                    <a:pt x="1501" y="179"/>
                  </a:cubicBezTo>
                  <a:cubicBezTo>
                    <a:pt x="1501" y="84"/>
                    <a:pt x="1429" y="0"/>
                    <a:pt x="1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51"/>
          <p:cNvGrpSpPr/>
          <p:nvPr/>
        </p:nvGrpSpPr>
        <p:grpSpPr>
          <a:xfrm>
            <a:off x="3560530" y="1429048"/>
            <a:ext cx="318935" cy="286344"/>
            <a:chOff x="3441065" y="4302505"/>
            <a:chExt cx="337069" cy="302593"/>
          </a:xfrm>
        </p:grpSpPr>
        <p:sp>
          <p:nvSpPr>
            <p:cNvPr id="471" name="Google Shape;471;p51"/>
            <p:cNvSpPr/>
            <p:nvPr/>
          </p:nvSpPr>
          <p:spPr>
            <a:xfrm>
              <a:off x="3441065" y="4366941"/>
              <a:ext cx="337069" cy="173655"/>
            </a:xfrm>
            <a:custGeom>
              <a:avLst/>
              <a:gdLst/>
              <a:ahLst/>
              <a:cxnLst/>
              <a:rect l="l" t="t" r="r" b="b"/>
              <a:pathLst>
                <a:path w="10598" h="5460" extrusionOk="0">
                  <a:moveTo>
                    <a:pt x="5062" y="1"/>
                  </a:moveTo>
                  <a:cubicBezTo>
                    <a:pt x="3977" y="1"/>
                    <a:pt x="2891" y="303"/>
                    <a:pt x="1834" y="951"/>
                  </a:cubicBezTo>
                  <a:cubicBezTo>
                    <a:pt x="1001" y="1463"/>
                    <a:pt x="418" y="2058"/>
                    <a:pt x="156" y="2368"/>
                  </a:cubicBezTo>
                  <a:cubicBezTo>
                    <a:pt x="1" y="2546"/>
                    <a:pt x="1" y="2808"/>
                    <a:pt x="168" y="2987"/>
                  </a:cubicBezTo>
                  <a:cubicBezTo>
                    <a:pt x="1001" y="3844"/>
                    <a:pt x="1870" y="4475"/>
                    <a:pt x="2739" y="4892"/>
                  </a:cubicBezTo>
                  <a:cubicBezTo>
                    <a:pt x="2763" y="4916"/>
                    <a:pt x="2787" y="4916"/>
                    <a:pt x="2823" y="4916"/>
                  </a:cubicBezTo>
                  <a:cubicBezTo>
                    <a:pt x="2977" y="4916"/>
                    <a:pt x="3037" y="4689"/>
                    <a:pt x="2894" y="4618"/>
                  </a:cubicBezTo>
                  <a:cubicBezTo>
                    <a:pt x="2049" y="4213"/>
                    <a:pt x="1215" y="3582"/>
                    <a:pt x="406" y="2773"/>
                  </a:cubicBezTo>
                  <a:cubicBezTo>
                    <a:pt x="346" y="2713"/>
                    <a:pt x="346" y="2630"/>
                    <a:pt x="406" y="2570"/>
                  </a:cubicBezTo>
                  <a:cubicBezTo>
                    <a:pt x="799" y="2130"/>
                    <a:pt x="2061" y="868"/>
                    <a:pt x="3918" y="451"/>
                  </a:cubicBezTo>
                  <a:lnTo>
                    <a:pt x="3918" y="451"/>
                  </a:lnTo>
                  <a:cubicBezTo>
                    <a:pt x="3561" y="665"/>
                    <a:pt x="3263" y="963"/>
                    <a:pt x="3025" y="1320"/>
                  </a:cubicBezTo>
                  <a:cubicBezTo>
                    <a:pt x="2977" y="1403"/>
                    <a:pt x="3001" y="1487"/>
                    <a:pt x="3073" y="1534"/>
                  </a:cubicBezTo>
                  <a:cubicBezTo>
                    <a:pt x="3098" y="1551"/>
                    <a:pt x="3126" y="1559"/>
                    <a:pt x="3154" y="1559"/>
                  </a:cubicBezTo>
                  <a:cubicBezTo>
                    <a:pt x="3204" y="1559"/>
                    <a:pt x="3252" y="1533"/>
                    <a:pt x="3275" y="1487"/>
                  </a:cubicBezTo>
                  <a:cubicBezTo>
                    <a:pt x="3728" y="772"/>
                    <a:pt x="4490" y="367"/>
                    <a:pt x="5299" y="367"/>
                  </a:cubicBezTo>
                  <a:cubicBezTo>
                    <a:pt x="6609" y="367"/>
                    <a:pt x="7680" y="1439"/>
                    <a:pt x="7680" y="2749"/>
                  </a:cubicBezTo>
                  <a:cubicBezTo>
                    <a:pt x="7680" y="3820"/>
                    <a:pt x="6954" y="4773"/>
                    <a:pt x="5930" y="5047"/>
                  </a:cubicBezTo>
                  <a:cubicBezTo>
                    <a:pt x="5720" y="5103"/>
                    <a:pt x="5510" y="5130"/>
                    <a:pt x="5305" y="5130"/>
                  </a:cubicBezTo>
                  <a:cubicBezTo>
                    <a:pt x="4250" y="5130"/>
                    <a:pt x="3302" y="4424"/>
                    <a:pt x="3013" y="3368"/>
                  </a:cubicBezTo>
                  <a:cubicBezTo>
                    <a:pt x="2954" y="3154"/>
                    <a:pt x="2918" y="2951"/>
                    <a:pt x="2918" y="2737"/>
                  </a:cubicBezTo>
                  <a:cubicBezTo>
                    <a:pt x="2918" y="2487"/>
                    <a:pt x="2966" y="2249"/>
                    <a:pt x="3037" y="2011"/>
                  </a:cubicBezTo>
                  <a:cubicBezTo>
                    <a:pt x="3073" y="1915"/>
                    <a:pt x="3025" y="1844"/>
                    <a:pt x="2942" y="1820"/>
                  </a:cubicBezTo>
                  <a:cubicBezTo>
                    <a:pt x="2920" y="1812"/>
                    <a:pt x="2899" y="1808"/>
                    <a:pt x="2880" y="1808"/>
                  </a:cubicBezTo>
                  <a:cubicBezTo>
                    <a:pt x="2816" y="1808"/>
                    <a:pt x="2767" y="1851"/>
                    <a:pt x="2739" y="1915"/>
                  </a:cubicBezTo>
                  <a:cubicBezTo>
                    <a:pt x="2656" y="2189"/>
                    <a:pt x="2608" y="2475"/>
                    <a:pt x="2608" y="2737"/>
                  </a:cubicBezTo>
                  <a:cubicBezTo>
                    <a:pt x="2608" y="2975"/>
                    <a:pt x="2644" y="3213"/>
                    <a:pt x="2704" y="3439"/>
                  </a:cubicBezTo>
                  <a:cubicBezTo>
                    <a:pt x="2858" y="4058"/>
                    <a:pt x="3251" y="4582"/>
                    <a:pt x="3739" y="4928"/>
                  </a:cubicBezTo>
                  <a:cubicBezTo>
                    <a:pt x="3632" y="4892"/>
                    <a:pt x="3549" y="4868"/>
                    <a:pt x="3442" y="4820"/>
                  </a:cubicBezTo>
                  <a:cubicBezTo>
                    <a:pt x="3427" y="4816"/>
                    <a:pt x="3412" y="4813"/>
                    <a:pt x="3396" y="4813"/>
                  </a:cubicBezTo>
                  <a:cubicBezTo>
                    <a:pt x="3334" y="4813"/>
                    <a:pt x="3270" y="4849"/>
                    <a:pt x="3251" y="4916"/>
                  </a:cubicBezTo>
                  <a:cubicBezTo>
                    <a:pt x="3216" y="4987"/>
                    <a:pt x="3263" y="5070"/>
                    <a:pt x="3335" y="5106"/>
                  </a:cubicBezTo>
                  <a:cubicBezTo>
                    <a:pt x="3996" y="5346"/>
                    <a:pt x="4652" y="5460"/>
                    <a:pt x="5299" y="5460"/>
                  </a:cubicBezTo>
                  <a:cubicBezTo>
                    <a:pt x="6446" y="5460"/>
                    <a:pt x="7563" y="5103"/>
                    <a:pt x="8621" y="4463"/>
                  </a:cubicBezTo>
                  <a:cubicBezTo>
                    <a:pt x="9502" y="3927"/>
                    <a:pt x="10145" y="3308"/>
                    <a:pt x="10443" y="2975"/>
                  </a:cubicBezTo>
                  <a:cubicBezTo>
                    <a:pt x="10597" y="2808"/>
                    <a:pt x="10586" y="2511"/>
                    <a:pt x="10395" y="2356"/>
                  </a:cubicBezTo>
                  <a:cubicBezTo>
                    <a:pt x="10062" y="2058"/>
                    <a:pt x="9728" y="1784"/>
                    <a:pt x="9383" y="1546"/>
                  </a:cubicBezTo>
                  <a:cubicBezTo>
                    <a:pt x="9357" y="1529"/>
                    <a:pt x="9327" y="1521"/>
                    <a:pt x="9298" y="1521"/>
                  </a:cubicBezTo>
                  <a:cubicBezTo>
                    <a:pt x="9246" y="1521"/>
                    <a:pt x="9194" y="1544"/>
                    <a:pt x="9157" y="1582"/>
                  </a:cubicBezTo>
                  <a:cubicBezTo>
                    <a:pt x="9109" y="1653"/>
                    <a:pt x="9133" y="1737"/>
                    <a:pt x="9192" y="1796"/>
                  </a:cubicBezTo>
                  <a:cubicBezTo>
                    <a:pt x="9514" y="2034"/>
                    <a:pt x="9847" y="2296"/>
                    <a:pt x="10169" y="2594"/>
                  </a:cubicBezTo>
                  <a:cubicBezTo>
                    <a:pt x="10228" y="2653"/>
                    <a:pt x="10228" y="2737"/>
                    <a:pt x="10181" y="2796"/>
                  </a:cubicBezTo>
                  <a:cubicBezTo>
                    <a:pt x="9788" y="3225"/>
                    <a:pt x="8550" y="4439"/>
                    <a:pt x="6835" y="4939"/>
                  </a:cubicBezTo>
                  <a:cubicBezTo>
                    <a:pt x="8311" y="3904"/>
                    <a:pt x="8359" y="1737"/>
                    <a:pt x="6954" y="629"/>
                  </a:cubicBezTo>
                  <a:lnTo>
                    <a:pt x="6954" y="629"/>
                  </a:lnTo>
                  <a:cubicBezTo>
                    <a:pt x="7538" y="820"/>
                    <a:pt x="8121" y="1106"/>
                    <a:pt x="8692" y="1463"/>
                  </a:cubicBezTo>
                  <a:cubicBezTo>
                    <a:pt x="8722" y="1476"/>
                    <a:pt x="8752" y="1482"/>
                    <a:pt x="8780" y="1482"/>
                  </a:cubicBezTo>
                  <a:cubicBezTo>
                    <a:pt x="8831" y="1482"/>
                    <a:pt x="8876" y="1461"/>
                    <a:pt x="8907" y="1415"/>
                  </a:cubicBezTo>
                  <a:cubicBezTo>
                    <a:pt x="8954" y="1344"/>
                    <a:pt x="8931" y="1249"/>
                    <a:pt x="8859" y="1201"/>
                  </a:cubicBezTo>
                  <a:cubicBezTo>
                    <a:pt x="7632" y="426"/>
                    <a:pt x="6348" y="1"/>
                    <a:pt x="50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1"/>
            <p:cNvSpPr/>
            <p:nvPr/>
          </p:nvSpPr>
          <p:spPr>
            <a:xfrm>
              <a:off x="3572864" y="4423300"/>
              <a:ext cx="76141" cy="61479"/>
            </a:xfrm>
            <a:custGeom>
              <a:avLst/>
              <a:gdLst/>
              <a:ahLst/>
              <a:cxnLst/>
              <a:rect l="l" t="t" r="r" b="b"/>
              <a:pathLst>
                <a:path w="2394" h="1933" extrusionOk="0">
                  <a:moveTo>
                    <a:pt x="1143" y="0"/>
                  </a:moveTo>
                  <a:cubicBezTo>
                    <a:pt x="465" y="0"/>
                    <a:pt x="0" y="679"/>
                    <a:pt x="238" y="1322"/>
                  </a:cubicBezTo>
                  <a:cubicBezTo>
                    <a:pt x="258" y="1381"/>
                    <a:pt x="326" y="1423"/>
                    <a:pt x="396" y="1423"/>
                  </a:cubicBezTo>
                  <a:cubicBezTo>
                    <a:pt x="411" y="1423"/>
                    <a:pt x="426" y="1421"/>
                    <a:pt x="441" y="1417"/>
                  </a:cubicBezTo>
                  <a:cubicBezTo>
                    <a:pt x="524" y="1382"/>
                    <a:pt x="560" y="1298"/>
                    <a:pt x="536" y="1203"/>
                  </a:cubicBezTo>
                  <a:cubicBezTo>
                    <a:pt x="354" y="738"/>
                    <a:pt x="729" y="308"/>
                    <a:pt x="1156" y="308"/>
                  </a:cubicBezTo>
                  <a:cubicBezTo>
                    <a:pt x="1287" y="308"/>
                    <a:pt x="1422" y="349"/>
                    <a:pt x="1548" y="441"/>
                  </a:cubicBezTo>
                  <a:cubicBezTo>
                    <a:pt x="2036" y="822"/>
                    <a:pt x="1774" y="1620"/>
                    <a:pt x="1143" y="1620"/>
                  </a:cubicBezTo>
                  <a:cubicBezTo>
                    <a:pt x="1048" y="1620"/>
                    <a:pt x="953" y="1608"/>
                    <a:pt x="881" y="1560"/>
                  </a:cubicBezTo>
                  <a:cubicBezTo>
                    <a:pt x="860" y="1554"/>
                    <a:pt x="840" y="1551"/>
                    <a:pt x="819" y="1551"/>
                  </a:cubicBezTo>
                  <a:cubicBezTo>
                    <a:pt x="759" y="1551"/>
                    <a:pt x="703" y="1578"/>
                    <a:pt x="667" y="1632"/>
                  </a:cubicBezTo>
                  <a:cubicBezTo>
                    <a:pt x="643" y="1715"/>
                    <a:pt x="667" y="1798"/>
                    <a:pt x="738" y="1846"/>
                  </a:cubicBezTo>
                  <a:cubicBezTo>
                    <a:pt x="869" y="1904"/>
                    <a:pt x="1009" y="1933"/>
                    <a:pt x="1148" y="1933"/>
                  </a:cubicBezTo>
                  <a:cubicBezTo>
                    <a:pt x="1438" y="1933"/>
                    <a:pt x="1724" y="1806"/>
                    <a:pt x="1917" y="1548"/>
                  </a:cubicBezTo>
                  <a:cubicBezTo>
                    <a:pt x="2393" y="917"/>
                    <a:pt x="1965" y="0"/>
                    <a:pt x="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1"/>
            <p:cNvSpPr/>
            <p:nvPr/>
          </p:nvSpPr>
          <p:spPr>
            <a:xfrm>
              <a:off x="3619045" y="4394485"/>
              <a:ext cx="46626" cy="39088"/>
            </a:xfrm>
            <a:custGeom>
              <a:avLst/>
              <a:gdLst/>
              <a:ahLst/>
              <a:cxnLst/>
              <a:rect l="l" t="t" r="r" b="b"/>
              <a:pathLst>
                <a:path w="1466" h="1229" extrusionOk="0">
                  <a:moveTo>
                    <a:pt x="782" y="310"/>
                  </a:moveTo>
                  <a:cubicBezTo>
                    <a:pt x="917" y="310"/>
                    <a:pt x="1054" y="400"/>
                    <a:pt x="1096" y="549"/>
                  </a:cubicBezTo>
                  <a:cubicBezTo>
                    <a:pt x="1120" y="716"/>
                    <a:pt x="1013" y="871"/>
                    <a:pt x="858" y="906"/>
                  </a:cubicBezTo>
                  <a:cubicBezTo>
                    <a:pt x="834" y="912"/>
                    <a:pt x="810" y="914"/>
                    <a:pt x="788" y="914"/>
                  </a:cubicBezTo>
                  <a:cubicBezTo>
                    <a:pt x="553" y="914"/>
                    <a:pt x="406" y="648"/>
                    <a:pt x="537" y="442"/>
                  </a:cubicBezTo>
                  <a:cubicBezTo>
                    <a:pt x="599" y="351"/>
                    <a:pt x="690" y="310"/>
                    <a:pt x="782" y="310"/>
                  </a:cubicBezTo>
                  <a:close/>
                  <a:moveTo>
                    <a:pt x="791" y="1"/>
                  </a:moveTo>
                  <a:cubicBezTo>
                    <a:pt x="598" y="1"/>
                    <a:pt x="403" y="88"/>
                    <a:pt x="275" y="275"/>
                  </a:cubicBezTo>
                  <a:cubicBezTo>
                    <a:pt x="1" y="692"/>
                    <a:pt x="321" y="1229"/>
                    <a:pt x="792" y="1229"/>
                  </a:cubicBezTo>
                  <a:cubicBezTo>
                    <a:pt x="833" y="1229"/>
                    <a:pt x="875" y="1225"/>
                    <a:pt x="918" y="1216"/>
                  </a:cubicBezTo>
                  <a:cubicBezTo>
                    <a:pt x="1251" y="1145"/>
                    <a:pt x="1465" y="811"/>
                    <a:pt x="1394" y="490"/>
                  </a:cubicBezTo>
                  <a:cubicBezTo>
                    <a:pt x="1331" y="176"/>
                    <a:pt x="1064" y="1"/>
                    <a:pt x="7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1"/>
            <p:cNvSpPr/>
            <p:nvPr/>
          </p:nvSpPr>
          <p:spPr>
            <a:xfrm>
              <a:off x="3604669" y="4302505"/>
              <a:ext cx="9860" cy="42046"/>
            </a:xfrm>
            <a:custGeom>
              <a:avLst/>
              <a:gdLst/>
              <a:ahLst/>
              <a:cxnLst/>
              <a:rect l="l" t="t" r="r" b="b"/>
              <a:pathLst>
                <a:path w="310" h="1322" extrusionOk="0">
                  <a:moveTo>
                    <a:pt x="143" y="0"/>
                  </a:moveTo>
                  <a:cubicBezTo>
                    <a:pt x="60" y="0"/>
                    <a:pt x="0" y="72"/>
                    <a:pt x="0" y="155"/>
                  </a:cubicBezTo>
                  <a:lnTo>
                    <a:pt x="0" y="1179"/>
                  </a:lnTo>
                  <a:cubicBezTo>
                    <a:pt x="0" y="1262"/>
                    <a:pt x="72" y="1322"/>
                    <a:pt x="143" y="1322"/>
                  </a:cubicBezTo>
                  <a:cubicBezTo>
                    <a:pt x="238" y="1322"/>
                    <a:pt x="298" y="1250"/>
                    <a:pt x="298" y="1179"/>
                  </a:cubicBezTo>
                  <a:lnTo>
                    <a:pt x="298" y="155"/>
                  </a:lnTo>
                  <a:cubicBezTo>
                    <a:pt x="310" y="72"/>
                    <a:pt x="238"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1"/>
            <p:cNvSpPr/>
            <p:nvPr/>
          </p:nvSpPr>
          <p:spPr>
            <a:xfrm>
              <a:off x="3528178" y="4315926"/>
              <a:ext cx="22359" cy="40742"/>
            </a:xfrm>
            <a:custGeom>
              <a:avLst/>
              <a:gdLst/>
              <a:ahLst/>
              <a:cxnLst/>
              <a:rect l="l" t="t" r="r" b="b"/>
              <a:pathLst>
                <a:path w="703" h="1281" extrusionOk="0">
                  <a:moveTo>
                    <a:pt x="163" y="1"/>
                  </a:moveTo>
                  <a:cubicBezTo>
                    <a:pt x="149" y="1"/>
                    <a:pt x="134" y="3"/>
                    <a:pt x="119" y="7"/>
                  </a:cubicBezTo>
                  <a:cubicBezTo>
                    <a:pt x="48" y="43"/>
                    <a:pt x="0" y="126"/>
                    <a:pt x="36" y="209"/>
                  </a:cubicBezTo>
                  <a:lnTo>
                    <a:pt x="393" y="1174"/>
                  </a:lnTo>
                  <a:cubicBezTo>
                    <a:pt x="417" y="1233"/>
                    <a:pt x="477" y="1281"/>
                    <a:pt x="536" y="1281"/>
                  </a:cubicBezTo>
                  <a:cubicBezTo>
                    <a:pt x="631" y="1281"/>
                    <a:pt x="703" y="1174"/>
                    <a:pt x="679" y="1067"/>
                  </a:cubicBezTo>
                  <a:lnTo>
                    <a:pt x="322" y="102"/>
                  </a:lnTo>
                  <a:cubicBezTo>
                    <a:pt x="292" y="43"/>
                    <a:pt x="231"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1"/>
            <p:cNvSpPr/>
            <p:nvPr/>
          </p:nvSpPr>
          <p:spPr>
            <a:xfrm>
              <a:off x="3457730" y="4348590"/>
              <a:ext cx="32600" cy="35367"/>
            </a:xfrm>
            <a:custGeom>
              <a:avLst/>
              <a:gdLst/>
              <a:ahLst/>
              <a:cxnLst/>
              <a:rect l="l" t="t" r="r" b="b"/>
              <a:pathLst>
                <a:path w="1025" h="1112" extrusionOk="0">
                  <a:moveTo>
                    <a:pt x="183" y="0"/>
                  </a:moveTo>
                  <a:cubicBezTo>
                    <a:pt x="147" y="0"/>
                    <a:pt x="110" y="13"/>
                    <a:pt x="72" y="40"/>
                  </a:cubicBezTo>
                  <a:cubicBezTo>
                    <a:pt x="13" y="99"/>
                    <a:pt x="1" y="194"/>
                    <a:pt x="60" y="266"/>
                  </a:cubicBezTo>
                  <a:lnTo>
                    <a:pt x="715" y="1052"/>
                  </a:lnTo>
                  <a:cubicBezTo>
                    <a:pt x="751" y="1087"/>
                    <a:pt x="787" y="1111"/>
                    <a:pt x="834" y="1111"/>
                  </a:cubicBezTo>
                  <a:cubicBezTo>
                    <a:pt x="953" y="1099"/>
                    <a:pt x="1025" y="944"/>
                    <a:pt x="953" y="849"/>
                  </a:cubicBezTo>
                  <a:lnTo>
                    <a:pt x="298" y="51"/>
                  </a:lnTo>
                  <a:cubicBezTo>
                    <a:pt x="266" y="19"/>
                    <a:pt x="226"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1"/>
            <p:cNvSpPr/>
            <p:nvPr/>
          </p:nvSpPr>
          <p:spPr>
            <a:xfrm>
              <a:off x="3727723" y="4351611"/>
              <a:ext cx="32218" cy="34954"/>
            </a:xfrm>
            <a:custGeom>
              <a:avLst/>
              <a:gdLst/>
              <a:ahLst/>
              <a:cxnLst/>
              <a:rect l="l" t="t" r="r" b="b"/>
              <a:pathLst>
                <a:path w="1013" h="1099" extrusionOk="0">
                  <a:moveTo>
                    <a:pt x="834" y="1"/>
                  </a:moveTo>
                  <a:cubicBezTo>
                    <a:pt x="791" y="1"/>
                    <a:pt x="748" y="19"/>
                    <a:pt x="715" y="52"/>
                  </a:cubicBezTo>
                  <a:lnTo>
                    <a:pt x="60" y="838"/>
                  </a:lnTo>
                  <a:cubicBezTo>
                    <a:pt x="1" y="897"/>
                    <a:pt x="13" y="1004"/>
                    <a:pt x="72" y="1064"/>
                  </a:cubicBezTo>
                  <a:cubicBezTo>
                    <a:pt x="96" y="1088"/>
                    <a:pt x="128" y="1098"/>
                    <a:pt x="161" y="1098"/>
                  </a:cubicBezTo>
                  <a:cubicBezTo>
                    <a:pt x="211" y="1098"/>
                    <a:pt x="263" y="1075"/>
                    <a:pt x="299" y="1040"/>
                  </a:cubicBezTo>
                  <a:lnTo>
                    <a:pt x="953" y="254"/>
                  </a:lnTo>
                  <a:cubicBezTo>
                    <a:pt x="1013" y="183"/>
                    <a:pt x="1013" y="76"/>
                    <a:pt x="930" y="40"/>
                  </a:cubicBezTo>
                  <a:cubicBezTo>
                    <a:pt x="903" y="13"/>
                    <a:pt x="869"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1"/>
            <p:cNvSpPr/>
            <p:nvPr/>
          </p:nvSpPr>
          <p:spPr>
            <a:xfrm>
              <a:off x="3668279" y="4315926"/>
              <a:ext cx="22391" cy="40742"/>
            </a:xfrm>
            <a:custGeom>
              <a:avLst/>
              <a:gdLst/>
              <a:ahLst/>
              <a:cxnLst/>
              <a:rect l="l" t="t" r="r" b="b"/>
              <a:pathLst>
                <a:path w="704" h="1281" extrusionOk="0">
                  <a:moveTo>
                    <a:pt x="544" y="1"/>
                  </a:moveTo>
                  <a:cubicBezTo>
                    <a:pt x="481" y="1"/>
                    <a:pt x="413" y="43"/>
                    <a:pt x="394" y="102"/>
                  </a:cubicBezTo>
                  <a:lnTo>
                    <a:pt x="36" y="1067"/>
                  </a:lnTo>
                  <a:cubicBezTo>
                    <a:pt x="1" y="1174"/>
                    <a:pt x="84" y="1281"/>
                    <a:pt x="179" y="1281"/>
                  </a:cubicBezTo>
                  <a:cubicBezTo>
                    <a:pt x="239" y="1281"/>
                    <a:pt x="298" y="1233"/>
                    <a:pt x="334" y="1174"/>
                  </a:cubicBezTo>
                  <a:lnTo>
                    <a:pt x="691" y="209"/>
                  </a:lnTo>
                  <a:cubicBezTo>
                    <a:pt x="703" y="126"/>
                    <a:pt x="655" y="43"/>
                    <a:pt x="584" y="7"/>
                  </a:cubicBezTo>
                  <a:cubicBezTo>
                    <a:pt x="571" y="3"/>
                    <a:pt x="558" y="1"/>
                    <a:pt x="5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1"/>
            <p:cNvSpPr/>
            <p:nvPr/>
          </p:nvSpPr>
          <p:spPr>
            <a:xfrm>
              <a:off x="3603143" y="4563019"/>
              <a:ext cx="9891" cy="42078"/>
            </a:xfrm>
            <a:custGeom>
              <a:avLst/>
              <a:gdLst/>
              <a:ahLst/>
              <a:cxnLst/>
              <a:rect l="l" t="t" r="r" b="b"/>
              <a:pathLst>
                <a:path w="311" h="1323" extrusionOk="0">
                  <a:moveTo>
                    <a:pt x="144" y="1"/>
                  </a:moveTo>
                  <a:cubicBezTo>
                    <a:pt x="60" y="1"/>
                    <a:pt x="1" y="72"/>
                    <a:pt x="1" y="144"/>
                  </a:cubicBezTo>
                  <a:lnTo>
                    <a:pt x="1" y="1168"/>
                  </a:lnTo>
                  <a:cubicBezTo>
                    <a:pt x="1" y="1263"/>
                    <a:pt x="72" y="1322"/>
                    <a:pt x="144" y="1322"/>
                  </a:cubicBezTo>
                  <a:cubicBezTo>
                    <a:pt x="239" y="1322"/>
                    <a:pt x="298" y="1251"/>
                    <a:pt x="298" y="1168"/>
                  </a:cubicBezTo>
                  <a:lnTo>
                    <a:pt x="298" y="144"/>
                  </a:lnTo>
                  <a:cubicBezTo>
                    <a:pt x="310" y="72"/>
                    <a:pt x="239"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1"/>
            <p:cNvSpPr/>
            <p:nvPr/>
          </p:nvSpPr>
          <p:spPr>
            <a:xfrm>
              <a:off x="3667134" y="4552206"/>
              <a:ext cx="22009" cy="40233"/>
            </a:xfrm>
            <a:custGeom>
              <a:avLst/>
              <a:gdLst/>
              <a:ahLst/>
              <a:cxnLst/>
              <a:rect l="l" t="t" r="r" b="b"/>
              <a:pathLst>
                <a:path w="692" h="1265" extrusionOk="0">
                  <a:moveTo>
                    <a:pt x="165" y="0"/>
                  </a:moveTo>
                  <a:cubicBezTo>
                    <a:pt x="150" y="0"/>
                    <a:pt x="135" y="3"/>
                    <a:pt x="120" y="7"/>
                  </a:cubicBezTo>
                  <a:cubicBezTo>
                    <a:pt x="37" y="43"/>
                    <a:pt x="1" y="126"/>
                    <a:pt x="25" y="198"/>
                  </a:cubicBezTo>
                  <a:lnTo>
                    <a:pt x="382" y="1174"/>
                  </a:lnTo>
                  <a:cubicBezTo>
                    <a:pt x="410" y="1231"/>
                    <a:pt x="468" y="1265"/>
                    <a:pt x="527" y="1265"/>
                  </a:cubicBezTo>
                  <a:cubicBezTo>
                    <a:pt x="542" y="1265"/>
                    <a:pt x="557" y="1263"/>
                    <a:pt x="572" y="1258"/>
                  </a:cubicBezTo>
                  <a:cubicBezTo>
                    <a:pt x="656" y="1234"/>
                    <a:pt x="691" y="1139"/>
                    <a:pt x="668" y="1067"/>
                  </a:cubicBezTo>
                  <a:lnTo>
                    <a:pt x="310" y="103"/>
                  </a:lnTo>
                  <a:cubicBezTo>
                    <a:pt x="282" y="36"/>
                    <a:pt x="223"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1"/>
            <p:cNvSpPr/>
            <p:nvPr/>
          </p:nvSpPr>
          <p:spPr>
            <a:xfrm>
              <a:off x="3727723" y="4524662"/>
              <a:ext cx="32982" cy="35367"/>
            </a:xfrm>
            <a:custGeom>
              <a:avLst/>
              <a:gdLst/>
              <a:ahLst/>
              <a:cxnLst/>
              <a:rect l="l" t="t" r="r" b="b"/>
              <a:pathLst>
                <a:path w="1037" h="1112" extrusionOk="0">
                  <a:moveTo>
                    <a:pt x="178" y="1"/>
                  </a:moveTo>
                  <a:cubicBezTo>
                    <a:pt x="142" y="1"/>
                    <a:pt x="104" y="13"/>
                    <a:pt x="72" y="40"/>
                  </a:cubicBezTo>
                  <a:cubicBezTo>
                    <a:pt x="13" y="100"/>
                    <a:pt x="1" y="195"/>
                    <a:pt x="60" y="266"/>
                  </a:cubicBezTo>
                  <a:lnTo>
                    <a:pt x="715" y="1052"/>
                  </a:lnTo>
                  <a:cubicBezTo>
                    <a:pt x="739" y="1088"/>
                    <a:pt x="787" y="1112"/>
                    <a:pt x="834" y="1112"/>
                  </a:cubicBezTo>
                  <a:cubicBezTo>
                    <a:pt x="965" y="1100"/>
                    <a:pt x="1037" y="945"/>
                    <a:pt x="953" y="850"/>
                  </a:cubicBezTo>
                  <a:lnTo>
                    <a:pt x="299" y="52"/>
                  </a:lnTo>
                  <a:cubicBezTo>
                    <a:pt x="266" y="19"/>
                    <a:pt x="222" y="1"/>
                    <a:pt x="1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1"/>
            <p:cNvSpPr/>
            <p:nvPr/>
          </p:nvSpPr>
          <p:spPr>
            <a:xfrm>
              <a:off x="3457349" y="4522023"/>
              <a:ext cx="32218" cy="34954"/>
            </a:xfrm>
            <a:custGeom>
              <a:avLst/>
              <a:gdLst/>
              <a:ahLst/>
              <a:cxnLst/>
              <a:rect l="l" t="t" r="r" b="b"/>
              <a:pathLst>
                <a:path w="1013" h="1099" extrusionOk="0">
                  <a:moveTo>
                    <a:pt x="841" y="0"/>
                  </a:moveTo>
                  <a:cubicBezTo>
                    <a:pt x="795" y="0"/>
                    <a:pt x="748" y="19"/>
                    <a:pt x="715" y="52"/>
                  </a:cubicBezTo>
                  <a:lnTo>
                    <a:pt x="60" y="837"/>
                  </a:lnTo>
                  <a:cubicBezTo>
                    <a:pt x="1" y="897"/>
                    <a:pt x="13" y="1004"/>
                    <a:pt x="72" y="1064"/>
                  </a:cubicBezTo>
                  <a:cubicBezTo>
                    <a:pt x="96" y="1088"/>
                    <a:pt x="128" y="1098"/>
                    <a:pt x="161" y="1098"/>
                  </a:cubicBezTo>
                  <a:cubicBezTo>
                    <a:pt x="211" y="1098"/>
                    <a:pt x="263" y="1075"/>
                    <a:pt x="298" y="1040"/>
                  </a:cubicBezTo>
                  <a:lnTo>
                    <a:pt x="953" y="254"/>
                  </a:lnTo>
                  <a:cubicBezTo>
                    <a:pt x="1013" y="183"/>
                    <a:pt x="1013" y="99"/>
                    <a:pt x="941" y="40"/>
                  </a:cubicBezTo>
                  <a:cubicBezTo>
                    <a:pt x="915" y="13"/>
                    <a:pt x="878" y="0"/>
                    <a:pt x="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1"/>
            <p:cNvSpPr/>
            <p:nvPr/>
          </p:nvSpPr>
          <p:spPr>
            <a:xfrm>
              <a:off x="3526270" y="4551665"/>
              <a:ext cx="22772" cy="40392"/>
            </a:xfrm>
            <a:custGeom>
              <a:avLst/>
              <a:gdLst/>
              <a:ahLst/>
              <a:cxnLst/>
              <a:rect l="l" t="t" r="r" b="b"/>
              <a:pathLst>
                <a:path w="716" h="1270" extrusionOk="0">
                  <a:moveTo>
                    <a:pt x="531" y="0"/>
                  </a:moveTo>
                  <a:cubicBezTo>
                    <a:pt x="472" y="0"/>
                    <a:pt x="412" y="41"/>
                    <a:pt x="394" y="96"/>
                  </a:cubicBezTo>
                  <a:lnTo>
                    <a:pt x="36" y="1072"/>
                  </a:lnTo>
                  <a:cubicBezTo>
                    <a:pt x="1" y="1144"/>
                    <a:pt x="48" y="1227"/>
                    <a:pt x="120" y="1263"/>
                  </a:cubicBezTo>
                  <a:cubicBezTo>
                    <a:pt x="137" y="1268"/>
                    <a:pt x="154" y="1270"/>
                    <a:pt x="170" y="1270"/>
                  </a:cubicBezTo>
                  <a:cubicBezTo>
                    <a:pt x="235" y="1270"/>
                    <a:pt x="294" y="1234"/>
                    <a:pt x="322" y="1167"/>
                  </a:cubicBezTo>
                  <a:lnTo>
                    <a:pt x="679" y="203"/>
                  </a:lnTo>
                  <a:cubicBezTo>
                    <a:pt x="715" y="132"/>
                    <a:pt x="679" y="36"/>
                    <a:pt x="584" y="13"/>
                  </a:cubicBezTo>
                  <a:cubicBezTo>
                    <a:pt x="567" y="4"/>
                    <a:pt x="549" y="0"/>
                    <a:pt x="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1"/>
          <p:cNvGrpSpPr/>
          <p:nvPr/>
        </p:nvGrpSpPr>
        <p:grpSpPr>
          <a:xfrm>
            <a:off x="1155316" y="1479522"/>
            <a:ext cx="263743" cy="320865"/>
            <a:chOff x="1768821" y="3361108"/>
            <a:chExt cx="278739" cy="339073"/>
          </a:xfrm>
        </p:grpSpPr>
        <p:sp>
          <p:nvSpPr>
            <p:cNvPr id="485" name="Google Shape;485;p51"/>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1"/>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1"/>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1"/>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1"/>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51"/>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51"/>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51"/>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51"/>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51"/>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51"/>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Macari Company Profile by Slidesgo">
  <a:themeElements>
    <a:clrScheme name="Simple Light">
      <a:dk1>
        <a:srgbClr val="000000"/>
      </a:dk1>
      <a:lt1>
        <a:srgbClr val="FFFFFF"/>
      </a:lt1>
      <a:dk2>
        <a:srgbClr val="595959"/>
      </a:dk2>
      <a:lt2>
        <a:srgbClr val="D9D9D9"/>
      </a:lt2>
      <a:accent1>
        <a:srgbClr val="FD0000"/>
      </a:accent1>
      <a:accent2>
        <a:srgbClr val="F5F5F5"/>
      </a:accent2>
      <a:accent3>
        <a:srgbClr val="BBBBBB"/>
      </a:accent3>
      <a:accent4>
        <a:srgbClr val="000000"/>
      </a:accent4>
      <a:accent5>
        <a:srgbClr val="FD0000"/>
      </a:accent5>
      <a:accent6>
        <a:srgbClr val="FF8D8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862</Words>
  <Application>Microsoft Office PowerPoint</Application>
  <PresentationFormat>On-screen Show (16:9)</PresentationFormat>
  <Paragraphs>59</Paragraphs>
  <Slides>13</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Times New Roman</vt:lpstr>
      <vt:lpstr>Josefin Sans Medium</vt:lpstr>
      <vt:lpstr>Josefin Sans</vt:lpstr>
      <vt:lpstr>Wingdings</vt:lpstr>
      <vt:lpstr>Josefin Sans Light</vt:lpstr>
      <vt:lpstr>Open Sans</vt:lpstr>
      <vt:lpstr>Josefin Sans ExtraLight</vt:lpstr>
      <vt:lpstr>Josefin Sans SemiBold</vt:lpstr>
      <vt:lpstr>Roboto Condensed Light</vt:lpstr>
      <vt:lpstr>Macari Company Profile by Slidesgo</vt:lpstr>
      <vt:lpstr>MUHAMMADIYAH SEBAGAI GERAKAN EKONOMI</vt:lpstr>
      <vt:lpstr>01</vt:lpstr>
      <vt:lpstr>Pedahuluan</vt:lpstr>
      <vt:lpstr>A. Sumber Kekuatan Ekonomi Muhamadiyah</vt:lpstr>
      <vt:lpstr>About our company</vt:lpstr>
      <vt:lpstr>PowerPoint Presentation</vt:lpstr>
      <vt:lpstr>B. Muhammadiyah Dan     Kelas Menengah</vt:lpstr>
      <vt:lpstr>Kegiatan bisnis bagi muhammadiyah merupakan bagian yang amat penting untuk memperlancar gerakan muhammadiyah mencapai tujuannya. Di samping itu, gerakan ekonomi muhammadiyah  akan berdampak pada pemberdayaan ekonomi warganya, dengan menciptakan lapangan kerja dan mengatasi problem pengangguran yang semakin besar. </vt:lpstr>
      <vt:lpstr>About our company</vt:lpstr>
      <vt:lpstr>Our projects</vt:lpstr>
      <vt:lpstr>D. Model atau Contoh Gerakan Ekonomi Muhammadiyah</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Faktor Penyebab Kerusakan Jalan</dc:title>
  <dc:creator>AMD-X454Y</dc:creator>
  <cp:lastModifiedBy>Windows User</cp:lastModifiedBy>
  <cp:revision>12</cp:revision>
  <dcterms:modified xsi:type="dcterms:W3CDTF">2021-12-28T03:45:30Z</dcterms:modified>
</cp:coreProperties>
</file>