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BCBE-3A93-4317-9D6C-A9571669135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185E-949D-46B7-9F88-F295D029A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9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BCBE-3A93-4317-9D6C-A9571669135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185E-949D-46B7-9F88-F295D029A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8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BCBE-3A93-4317-9D6C-A9571669135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185E-949D-46B7-9F88-F295D029A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69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BCBE-3A93-4317-9D6C-A9571669135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185E-949D-46B7-9F88-F295D029A2D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3658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BCBE-3A93-4317-9D6C-A9571669135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185E-949D-46B7-9F88-F295D029A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15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BCBE-3A93-4317-9D6C-A9571669135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185E-949D-46B7-9F88-F295D029A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56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BCBE-3A93-4317-9D6C-A9571669135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185E-949D-46B7-9F88-F295D029A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59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BCBE-3A93-4317-9D6C-A9571669135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185E-949D-46B7-9F88-F295D029A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5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BCBE-3A93-4317-9D6C-A9571669135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185E-949D-46B7-9F88-F295D029A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09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BCBE-3A93-4317-9D6C-A9571669135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185E-949D-46B7-9F88-F295D029A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8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BCBE-3A93-4317-9D6C-A9571669135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185E-949D-46B7-9F88-F295D029A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3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BCBE-3A93-4317-9D6C-A9571669135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185E-949D-46B7-9F88-F295D029A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1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BCBE-3A93-4317-9D6C-A9571669135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185E-949D-46B7-9F88-F295D029A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7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BCBE-3A93-4317-9D6C-A9571669135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185E-949D-46B7-9F88-F295D029A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0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BCBE-3A93-4317-9D6C-A9571669135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185E-949D-46B7-9F88-F295D029A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7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BCBE-3A93-4317-9D6C-A9571669135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185E-949D-46B7-9F88-F295D029A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BCBE-3A93-4317-9D6C-A9571669135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185E-949D-46B7-9F88-F295D029A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3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BCBE-3A93-4317-9D6C-A9571669135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185E-949D-46B7-9F88-F295D029A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5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E07BCBE-3A93-4317-9D6C-A9571669135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145185E-949D-46B7-9F88-F295D029A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7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  <p:sldLayoutId id="2147483810" r:id="rId17"/>
    <p:sldLayoutId id="2147483811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8B07996-46F7-4E6B-BB80-17A9F7AA7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endParaRPr lang="id-ID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d-ID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ISLAM DAN EKONOMI</a:t>
            </a:r>
            <a:endParaRPr lang="en-US" sz="3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d-ID" dirty="0"/>
          </a:p>
          <a:p>
            <a:endParaRPr lang="id-ID" dirty="0"/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DISUSUN OLEH  :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Wahyu Joko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Triyono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Subroto (202010370311247)</a:t>
            </a:r>
            <a:endParaRPr lang="id-ID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Muhammad Aulia Putra (202010370311253)</a:t>
            </a:r>
            <a:endParaRPr lang="id-ID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Briliando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Gymnastiar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Efendy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)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9766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747D9-663A-4688-919E-5C63A9149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0954139" cy="6858000"/>
          </a:xfrm>
        </p:spPr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Prinsip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Ekonomi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Islam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Prinsip-prinsip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islam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bangunan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islam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didasarkan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atas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lima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nilai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universal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yakni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tauhid (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keimanan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‘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adl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keadilan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nubuwwah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kenabian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khilafah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pemerintah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dan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ma’ad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hasil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Kelima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nilai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dasar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inspirasi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menyusun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teori-teori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islam.1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namun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kuat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tanpa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diterapkan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menjadikan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islam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hanya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kajian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ilmu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saja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tanpa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member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dampak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Karena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itu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kelima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nilai-nilai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universal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dibangunlah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tiga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prinsip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derivatif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ciri-ciri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cikal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bakal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islami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Ketiga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prinsip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derivatif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itu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multitype ownership, freedom to act, dan social justice.</a:t>
            </a:r>
            <a:endParaRPr lang="en-US" sz="18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49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8C4263B-8DD8-446E-AC7D-5F478839E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82556" y="0"/>
            <a:ext cx="11196735" cy="6540759"/>
          </a:xfrm>
        </p:spPr>
        <p:txBody>
          <a:bodyPr>
            <a:normAutofit fontScale="92500" lnSpcReduction="20000"/>
          </a:bodyPr>
          <a:lstStyle/>
          <a:p>
            <a:pPr marL="8001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d-ID" sz="1800" b="1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800" b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rinsip</a:t>
            </a:r>
            <a:r>
              <a:rPr lang="en-US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tauhid</a:t>
            </a:r>
            <a:endParaRPr lang="en-US" sz="18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Tauhid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pondasi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ajaran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islam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tauhid,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manusia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menyaksikan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bahwa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tiada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sesuatupun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layak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disembah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selain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“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pemilik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langit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isinya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selain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daripada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pencipta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alam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isinya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sekaligus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pemiliknya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termasuk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pemilik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manusia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seluruh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sumber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daya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itu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pemilik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hakiki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manusia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hanya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diberi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amanah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memiliki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sementara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waktu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ujian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mereka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18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id-ID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id-ID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Allah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pencipta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segala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sesuatu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dan salah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satu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sifat-nya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adil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membeda-bedakan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perlakuan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makhluk-nya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dzalim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Manusia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khalifah di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muka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memelihara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hukum</a:t>
            </a:r>
            <a:r>
              <a:rPr lang="id-ID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Allah di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bumi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menjamin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bahwa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pemakaian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segala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sumber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daya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diarahkan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untuk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kesejahteraan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manusia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supaya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semua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mendapat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manfaat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daripadanya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secara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adail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baik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id-ID" sz="1800" kern="0" cap="none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indent="-342900" algn="just">
              <a:lnSpc>
                <a:spcPct val="150000"/>
              </a:lnSpc>
              <a:buAutoNum type="arabicPeriod" startAt="3"/>
            </a:pPr>
            <a:r>
              <a:rPr lang="en-US" sz="1800" b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Nubuwwah</a:t>
            </a:r>
            <a:endParaRPr lang="id-ID" sz="1800" b="1" cap="non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50000"/>
              </a:lnSpc>
              <a:buNone/>
            </a:pP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Karena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rahim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kebijaksanaan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manusia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dibiarkan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begitu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saja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dunia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tanpa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mendapat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bimbingan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Karena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itu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diutuslah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para</a:t>
            </a:r>
            <a:r>
              <a:rPr lang="id-ID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Nabi dan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rasul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menyampaikan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petunjuk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manusia</a:t>
            </a:r>
            <a:r>
              <a:rPr lang="id-ID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Tentang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bagaimana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hidup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baik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benar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 dunia, dan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mengajarkan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jalan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untuk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kembali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taubat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keasal-muasal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segala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sesuatu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yaitu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allah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18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6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97C8C-C25E-4511-8BBB-233647941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299371" cy="6857999"/>
          </a:xfrm>
        </p:spPr>
        <p:txBody>
          <a:bodyPr>
            <a:normAutofit fontScale="92500"/>
          </a:bodyPr>
          <a:lstStyle/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id-ID" sz="1800" b="1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1800" b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Beberapa</a:t>
            </a:r>
            <a:r>
              <a:rPr lang="en-US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persoalan</a:t>
            </a:r>
            <a:r>
              <a:rPr lang="en-US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</a:t>
            </a:r>
            <a:r>
              <a:rPr lang="en-US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pandangan</a:t>
            </a:r>
            <a:r>
              <a:rPr lang="en-US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islam</a:t>
            </a:r>
            <a:endParaRPr lang="en-US" sz="18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Inti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dari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masalah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ekonomi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kita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pahami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selama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ini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adalah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kebutuhan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manusia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tidak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terbatas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sedangkan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alat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pemuas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kebutuhan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terbatas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Para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ahli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ekonomi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konvensional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menyebutnya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sebagai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masalah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kelangkaan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Kelangkaan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atau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kekurangan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berlaku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sebagai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akibat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dari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ketidakseimbangan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antara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kebutuhan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masyarakat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faktor-faktor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tersedia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masyarakat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id-ID" sz="1800" kern="0" cap="none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Kebutuhan</a:t>
            </a:r>
            <a:r>
              <a:rPr lang="en-US" sz="1800" cap="none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masyarakat</a:t>
            </a:r>
            <a:r>
              <a:rPr lang="id-ID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Yang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dimaksudkan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kebutuhan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masyarakat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keinginan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masyarakat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memperoleh</a:t>
            </a:r>
            <a:r>
              <a:rPr lang="id-ID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barang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jasa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keinginan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memperoleh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barang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jasa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dibedakan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dua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bentuk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endParaRPr lang="id-ID" sz="18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 algn="just">
              <a:lnSpc>
                <a:spcPct val="150000"/>
              </a:lnSpc>
              <a:buNone/>
            </a:pP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</a:t>
            </a:r>
            <a:r>
              <a:rPr lang="id-ID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keinginan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disertai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kemampuan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membeli</a:t>
            </a:r>
            <a:endParaRPr lang="en-US" sz="1800" cap="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</a:t>
            </a:r>
            <a:r>
              <a:rPr lang="id-ID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keinginan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disertai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kemampuan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membeli</a:t>
            </a:r>
            <a:r>
              <a:rPr lang="en-US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18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kern="0" cap="none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Barang</a:t>
            </a:r>
            <a:r>
              <a:rPr lang="en-US" sz="1800" kern="0" cap="none" dirty="0"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1800" kern="0" cap="none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dibutuhkan</a:t>
            </a:r>
            <a:r>
              <a:rPr lang="en-US" sz="1800" kern="0" cap="none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manusia</a:t>
            </a:r>
            <a:r>
              <a:rPr lang="en-US" sz="1800" kern="0" cap="none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terdiri</a:t>
            </a:r>
            <a:r>
              <a:rPr lang="en-US" sz="1800" kern="0" cap="none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latin typeface="Times New Roman" panose="02020603050405020304" pitchFamily="18" charset="0"/>
                <a:ea typeface="Calibri" panose="020F0502020204030204" pitchFamily="34" charset="0"/>
              </a:rPr>
              <a:t>dari</a:t>
            </a:r>
            <a:r>
              <a:rPr lang="en-US" sz="1800" kern="0" cap="none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latin typeface="Times New Roman" panose="02020603050405020304" pitchFamily="18" charset="0"/>
                <a:ea typeface="Calibri" panose="020F0502020204030204" pitchFamily="34" charset="0"/>
              </a:rPr>
              <a:t>benda</a:t>
            </a:r>
            <a:r>
              <a:rPr lang="en-US" sz="1800" kern="0" cap="none" dirty="0"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1800" kern="0" cap="none" dirty="0" err="1">
                <a:latin typeface="Times New Roman" panose="02020603050405020304" pitchFamily="18" charset="0"/>
                <a:ea typeface="Calibri" panose="020F0502020204030204" pitchFamily="34" charset="0"/>
              </a:rPr>
              <a:t>dapat</a:t>
            </a:r>
            <a:r>
              <a:rPr lang="en-US" sz="1800" kern="0" cap="none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dilihat</a:t>
            </a:r>
            <a:r>
              <a:rPr lang="en-US" sz="1800" kern="0" cap="none" dirty="0"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1800" kern="0" cap="none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diraba</a:t>
            </a:r>
            <a:r>
              <a:rPr lang="en-US" sz="1800" kern="0" cap="none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secara</a:t>
            </a:r>
            <a:r>
              <a:rPr lang="en-US" sz="1800" kern="0" cap="none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latin typeface="Times New Roman" panose="02020603050405020304" pitchFamily="18" charset="0"/>
                <a:ea typeface="Calibri" panose="020F0502020204030204" pitchFamily="34" charset="0"/>
              </a:rPr>
              <a:t>fisik</a:t>
            </a:r>
            <a:r>
              <a:rPr lang="en-US" sz="1800" kern="0" cap="none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seperti</a:t>
            </a:r>
            <a:r>
              <a:rPr lang="en-US" sz="1800" kern="0" cap="none" dirty="0">
                <a:latin typeface="Times New Roman" panose="02020603050405020304" pitchFamily="18" charset="0"/>
                <a:ea typeface="Calibri" panose="020F0502020204030204" pitchFamily="34" charset="0"/>
              </a:rPr>
              <a:t> baju, </a:t>
            </a:r>
            <a:r>
              <a:rPr lang="en-US" sz="1800" kern="0" cap="none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sepatu</a:t>
            </a:r>
            <a:r>
              <a:rPr lang="en-US" sz="1800" kern="0" cap="none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kern="0" cap="none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makanan</a:t>
            </a:r>
            <a:r>
              <a:rPr lang="en-US" sz="1800" kern="0" cap="none" dirty="0"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1800" kern="0" cap="none" dirty="0" err="1">
                <a:latin typeface="Times New Roman" panose="02020603050405020304" pitchFamily="18" charset="0"/>
                <a:ea typeface="Calibri" panose="020F0502020204030204" pitchFamily="34" charset="0"/>
              </a:rPr>
              <a:t>minuman</a:t>
            </a:r>
            <a:r>
              <a:rPr lang="en-US" sz="1800" kern="0" cap="none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id-ID" sz="1800" kern="0" cap="none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AutoNum type="arabicPeriod" startAt="3"/>
            </a:pP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Pemikiran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baqr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as-sad</a:t>
            </a:r>
            <a:r>
              <a:rPr lang="id-ID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Imam al-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sayid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al-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stahid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muhamad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baqir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bin al-sayyid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hairar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ibnismail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al-sadr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lahir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kazhimiyyah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Menurut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al-sadr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sitribusi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sumber-sumber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produksiyang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menjadi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dasar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mendahulu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proses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produksi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itu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sendiri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Jadi,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perspektif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nya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pertam</a:t>
            </a:r>
            <a:r>
              <a:rPr lang="id-ID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adalah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sumber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produksi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kemudian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produksi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Dari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sini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dapat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dipahami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bahawa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menjadi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titik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awal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atau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tingkatan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pertama</a:t>
            </a:r>
            <a:r>
              <a:rPr lang="id-ID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sistem</a:t>
            </a:r>
            <a:r>
              <a:rPr lang="id-ID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ekonomi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bukan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produksi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sebagaimana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ekonomi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politik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tradisional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id-ID" sz="1800" cap="non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18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25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18904-9ADD-46B4-9FBF-80F9B29CA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4894"/>
            <a:ext cx="10748865" cy="6293270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id-ID" sz="1800" b="1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1800" b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Bekerja</a:t>
            </a:r>
            <a:r>
              <a:rPr lang="en-US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kewajiban</a:t>
            </a:r>
            <a:r>
              <a:rPr lang="en-US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b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beribadah</a:t>
            </a:r>
            <a:r>
              <a:rPr lang="en-US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b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akhlaq</a:t>
            </a:r>
            <a:r>
              <a:rPr lang="en-US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bekerja</a:t>
            </a:r>
            <a:r>
              <a:rPr lang="en-US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islam</a:t>
            </a:r>
            <a:endParaRPr lang="id-ID" sz="1800" b="1" cap="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Bekerja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islam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ibadah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pekerjaan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itu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senantiasa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dibingkai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akhlak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adab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serta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etika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itu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perlu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diketahui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diantara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akhlak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adabnya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id-ID" sz="18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id-ID" sz="1800" b="1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id-ID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1. </a:t>
            </a:r>
            <a:r>
              <a:rPr lang="en-US" sz="1800" b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Ikhlas</a:t>
            </a:r>
            <a:r>
              <a:rPr lang="en-US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allah</a:t>
            </a:r>
            <a:r>
              <a:rPr lang="en-US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swt</a:t>
            </a:r>
            <a:r>
              <a:rPr lang="en-US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Rasulullah saw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bersabda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“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menerima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cuali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dikerjakan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ikhlas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semata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dimaksudkan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mencari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keridhaan-nya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(hr.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Ibnu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d-ID" sz="1800" cap="non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id-ID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1800" b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Jujur</a:t>
            </a:r>
            <a:r>
              <a:rPr lang="en-US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50000"/>
              </a:lnSpc>
              <a:buNone/>
            </a:pP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Jujur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pangkal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baikan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membawa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pelakunya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menuju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kebahagiaan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dunia</a:t>
            </a:r>
            <a:r>
              <a:rPr lang="id-ID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akhirat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id-ID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Rasulullah saw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bersabda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;”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hendaklah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kalian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bersifat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jujur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kare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kejujuran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membawa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kebaikan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kebaikan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membawa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surga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.” (Hr. Bukhari).</a:t>
            </a:r>
            <a:endParaRPr lang="id-ID" sz="1800" cap="non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50000"/>
              </a:lnSpc>
              <a:buNone/>
            </a:pPr>
            <a:r>
              <a:rPr lang="en-US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id-ID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Amanah</a:t>
            </a:r>
            <a:endParaRPr lang="id-ID" sz="1800" b="1" cap="non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50000"/>
              </a:lnSpc>
              <a:buNone/>
            </a:pP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Makna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menyampaikan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melaksanakan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gas yang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ditugaskan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kepadanya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Sebuah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pekerjaan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dikerjakan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pekerja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itu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hakekatnya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amanah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duniawi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maupun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ukhrowi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dimintai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pertanggung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jawabannya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Diantara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amanah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kita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lakukan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merawat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menjaga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tugas-tugas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50000"/>
              </a:lnSpc>
              <a:buNone/>
            </a:pPr>
            <a:endParaRPr lang="en-US" sz="18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just">
              <a:lnSpc>
                <a:spcPct val="150000"/>
              </a:lnSpc>
              <a:spcAft>
                <a:spcPts val="800"/>
              </a:spcAft>
            </a:pPr>
            <a:endParaRPr lang="en-US" sz="18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en-US" sz="18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970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EC046-F9B5-422A-B7B9-808F61E7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0842171" cy="6858000"/>
          </a:xfrm>
        </p:spPr>
        <p:txBody>
          <a:bodyPr>
            <a:normAutofit/>
          </a:bodyPr>
          <a:lstStyle/>
          <a:p>
            <a:pPr marL="457200" indent="0" algn="just">
              <a:lnSpc>
                <a:spcPct val="150000"/>
              </a:lnSpc>
              <a:buNone/>
            </a:pPr>
            <a:r>
              <a:rPr lang="en-US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id-ID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Sabar</a:t>
            </a:r>
            <a:endParaRPr lang="en-US" sz="18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Sabar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kunci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keberhasi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mengikuti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hawa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nafsu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merusak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pekerjaan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tergesa-gesa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tergesa-gesa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perbuatan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syetan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Berdo’a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sebe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lum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bekerja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berdo’a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akhlak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bekerja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agar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pekerjaannya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mendapat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bimbingan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SWT pal-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membaca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BASMALLAH agar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pekerjaannya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sia-sia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1800" cap="non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50000"/>
              </a:lnSpc>
              <a:buNone/>
            </a:pPr>
            <a:r>
              <a:rPr lang="en-US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id-ID" sz="1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Tawakal</a:t>
            </a:r>
            <a:endParaRPr lang="en-US" sz="18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50000"/>
              </a:lnSpc>
              <a:buNone/>
            </a:pP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buku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berjudul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“be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exellent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yang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ditulis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drs.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Ahmad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yani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tawakal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menyerahka</a:t>
            </a:r>
            <a:r>
              <a:rPr lang="id-ID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segala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perkara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usaha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swt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id-ID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Namun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sebelum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pekerjaan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kita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serakan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kepada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allah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swt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terlebih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dahulu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kita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harus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menyesuaikan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memperhatikan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prosedur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serta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tata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tertibnya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atau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petunjuk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teknisnya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agar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segala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kekurangan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pekerjaan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nya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dicukupkan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oleh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allah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swt</a:t>
            </a:r>
            <a:r>
              <a:rPr lang="en-US" sz="1800" kern="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Sebagaimana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berfirman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id-ID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Barang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siapa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bertawakal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niscaya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allah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mencukupkan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keper</a:t>
            </a:r>
            <a:r>
              <a:rPr lang="id-ID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uannya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18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(Qs.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Ath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thalaq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3)</a:t>
            </a:r>
            <a:endParaRPr lang="en-US" sz="18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id-ID" sz="1800" kern="0" cap="none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en-US" sz="18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023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12BA2-76E8-4E5E-BAA5-054C61D48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 algn="ctr">
              <a:buNone/>
            </a:pPr>
            <a:endParaRPr lang="id-ID" dirty="0"/>
          </a:p>
          <a:p>
            <a:pPr marL="0" indent="0" algn="ctr">
              <a:buNone/>
            </a:pPr>
            <a:endParaRPr lang="id-ID" dirty="0"/>
          </a:p>
          <a:p>
            <a:pPr marL="0" indent="0" algn="ctr">
              <a:buNone/>
            </a:pPr>
            <a:endParaRPr lang="id-ID" dirty="0"/>
          </a:p>
          <a:p>
            <a:pPr marL="0" indent="0" algn="ctr">
              <a:buNone/>
            </a:pPr>
            <a:endParaRPr lang="id-ID" dirty="0"/>
          </a:p>
          <a:p>
            <a:pPr marL="0" indent="0" algn="ctr">
              <a:buNone/>
            </a:pPr>
            <a:endParaRPr lang="id-ID" dirty="0"/>
          </a:p>
          <a:p>
            <a:pPr marL="0" indent="0" algn="ctr">
              <a:buNone/>
            </a:pPr>
            <a:r>
              <a:rPr lang="id-ID" sz="3600" b="1" dirty="0"/>
              <a:t>SEKIAN DARI KAMI </a:t>
            </a:r>
          </a:p>
          <a:p>
            <a:pPr marL="0" indent="0" algn="ctr">
              <a:buNone/>
            </a:pPr>
            <a:r>
              <a:rPr lang="id-ID" sz="3600" b="1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64986121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35</TotalTime>
  <Words>869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aulia putra</dc:creator>
  <cp:lastModifiedBy>aulia putra</cp:lastModifiedBy>
  <cp:revision>1</cp:revision>
  <dcterms:created xsi:type="dcterms:W3CDTF">2022-04-27T21:24:52Z</dcterms:created>
  <dcterms:modified xsi:type="dcterms:W3CDTF">2022-04-27T22:02:09Z</dcterms:modified>
</cp:coreProperties>
</file>