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4" r:id="rId3"/>
    <p:sldId id="265" r:id="rId4"/>
    <p:sldId id="257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58" r:id="rId13"/>
    <p:sldId id="270" r:id="rId14"/>
    <p:sldId id="262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ADF-A716-411F-B0CA-1AD26FCB69B6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FC46-BB47-43BF-92C4-5990EEF7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ADF-A716-411F-B0CA-1AD26FCB69B6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FC46-BB47-43BF-92C4-5990EEF7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1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ADF-A716-411F-B0CA-1AD26FCB69B6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FC46-BB47-43BF-92C4-5990EEF7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ADF-A716-411F-B0CA-1AD26FCB69B6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FC46-BB47-43BF-92C4-5990EEF7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0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ADF-A716-411F-B0CA-1AD26FCB69B6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FC46-BB47-43BF-92C4-5990EEF7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2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ADF-A716-411F-B0CA-1AD26FCB69B6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FC46-BB47-43BF-92C4-5990EEF7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ADF-A716-411F-B0CA-1AD26FCB69B6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FC46-BB47-43BF-92C4-5990EEF7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ADF-A716-411F-B0CA-1AD26FCB69B6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FC46-BB47-43BF-92C4-5990EEF7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ADF-A716-411F-B0CA-1AD26FCB69B6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FC46-BB47-43BF-92C4-5990EEF7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ADF-A716-411F-B0CA-1AD26FCB69B6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FC46-BB47-43BF-92C4-5990EEF7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5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EADF-A716-411F-B0CA-1AD26FCB69B6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FC46-BB47-43BF-92C4-5990EEF7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7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FEADF-A716-411F-B0CA-1AD26FCB69B6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FC46-BB47-43BF-92C4-5990EEF7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68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6" name="TextBox 5"/>
          <p:cNvSpPr txBox="1"/>
          <p:nvPr/>
        </p:nvSpPr>
        <p:spPr>
          <a:xfrm>
            <a:off x="399245" y="2305319"/>
            <a:ext cx="109545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Jihad yang </a:t>
            </a:r>
            <a:r>
              <a:rPr lang="en-US" sz="3200" dirty="0" err="1"/>
              <a:t>dilaksanakan</a:t>
            </a:r>
            <a:r>
              <a:rPr lang="en-US" sz="3200" dirty="0"/>
              <a:t> </a:t>
            </a:r>
            <a:r>
              <a:rPr lang="en-US" sz="3200" dirty="0" err="1"/>
              <a:t>Rasul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berdakwah</a:t>
            </a:r>
            <a:r>
              <a:rPr lang="en-US" sz="3200" dirty="0"/>
              <a:t> agar </a:t>
            </a:r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meninggalkan</a:t>
            </a:r>
            <a:r>
              <a:rPr lang="en-US" sz="3200" dirty="0"/>
              <a:t> </a:t>
            </a:r>
            <a:r>
              <a:rPr lang="en-US" sz="3200" dirty="0" err="1"/>
              <a:t>kemusyrikan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kembali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aturan</a:t>
            </a:r>
            <a:r>
              <a:rPr lang="en-US" sz="3200" dirty="0"/>
              <a:t> Allah, </a:t>
            </a:r>
            <a:r>
              <a:rPr lang="en-US" sz="3200" dirty="0" err="1"/>
              <a:t>menyucikan</a:t>
            </a:r>
            <a:r>
              <a:rPr lang="en-US" sz="3200" dirty="0"/>
              <a:t> </a:t>
            </a:r>
            <a:r>
              <a:rPr lang="en-US" sz="3200" dirty="0" err="1"/>
              <a:t>qalbu</a:t>
            </a:r>
            <a:r>
              <a:rPr lang="en-US" sz="3200" dirty="0"/>
              <a:t>,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pengajaran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ummat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mendidik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 agar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penciptaan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khalifah</a:t>
            </a:r>
            <a:r>
              <a:rPr lang="en-US" sz="3200" dirty="0"/>
              <a:t> Allah di </a:t>
            </a:r>
            <a:r>
              <a:rPr lang="en-US" sz="3200" dirty="0" err="1"/>
              <a:t>bumi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jalan</a:t>
            </a:r>
            <a:r>
              <a:rPr lang="en-US" sz="3200" dirty="0"/>
              <a:t> </a:t>
            </a:r>
            <a:r>
              <a:rPr lang="en-US" sz="3200" dirty="0" err="1"/>
              <a:t>perdamaian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saling</a:t>
            </a:r>
            <a:r>
              <a:rPr lang="en-US" sz="3200" dirty="0"/>
              <a:t> </a:t>
            </a:r>
            <a:r>
              <a:rPr lang="en-US" sz="3200" dirty="0" err="1"/>
              <a:t>mengasihi</a:t>
            </a:r>
            <a:r>
              <a:rPr lang="en-US" sz="3200" dirty="0"/>
              <a:t>. </a:t>
            </a:r>
            <a:r>
              <a:rPr lang="en-US" sz="3200" dirty="0" err="1"/>
              <a:t>Namun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berjihad</a:t>
            </a:r>
            <a:r>
              <a:rPr lang="en-US" sz="3200" dirty="0"/>
              <a:t>, </a:t>
            </a:r>
            <a:r>
              <a:rPr lang="en-US" sz="3200" b="1" dirty="0"/>
              <a:t>Islam </a:t>
            </a:r>
            <a:r>
              <a:rPr lang="en-US" sz="3200" b="1" dirty="0" err="1"/>
              <a:t>melarang</a:t>
            </a:r>
            <a:r>
              <a:rPr lang="en-US" sz="3200" b="1" dirty="0"/>
              <a:t> </a:t>
            </a:r>
            <a:r>
              <a:rPr lang="en-US" sz="3200" b="1" dirty="0" err="1"/>
              <a:t>pemaksaan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kekerasan</a:t>
            </a:r>
            <a:r>
              <a:rPr lang="en-US" sz="3200" b="1" dirty="0"/>
              <a:t>, </a:t>
            </a:r>
            <a:r>
              <a:rPr lang="en-US" sz="3200" b="1" dirty="0" err="1"/>
              <a:t>termasuk</a:t>
            </a:r>
            <a:r>
              <a:rPr lang="en-US" sz="3200" b="1" dirty="0"/>
              <a:t> </a:t>
            </a:r>
            <a:r>
              <a:rPr lang="en-US" sz="3200" b="1" dirty="0" err="1"/>
              <a:t>membunuh</a:t>
            </a:r>
            <a:r>
              <a:rPr lang="en-US" sz="3200" dirty="0"/>
              <a:t> </a:t>
            </a:r>
            <a:r>
              <a:rPr lang="en-US" sz="3200" dirty="0" err="1"/>
              <a:t>warga</a:t>
            </a:r>
            <a:r>
              <a:rPr lang="en-US" sz="3200" dirty="0"/>
              <a:t> </a:t>
            </a:r>
            <a:r>
              <a:rPr lang="en-US" sz="3200" dirty="0" err="1"/>
              <a:t>sipil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ikut</a:t>
            </a:r>
            <a:r>
              <a:rPr lang="en-US" sz="3200" dirty="0"/>
              <a:t> </a:t>
            </a:r>
            <a:r>
              <a:rPr lang="en-US" sz="3200" dirty="0" err="1"/>
              <a:t>berperang</a:t>
            </a:r>
            <a:r>
              <a:rPr lang="en-US" sz="3200" dirty="0"/>
              <a:t>,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wanita</a:t>
            </a:r>
            <a:r>
              <a:rPr lang="en-US" sz="3200" dirty="0"/>
              <a:t>, </a:t>
            </a:r>
            <a:r>
              <a:rPr lang="en-US" sz="3200" dirty="0" err="1"/>
              <a:t>anak-anak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manula</a:t>
            </a:r>
            <a:r>
              <a:rPr lang="en-US" sz="32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312" y="1027907"/>
            <a:ext cx="1644713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جهاد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31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8" y="0"/>
            <a:ext cx="12201998" cy="6858000"/>
          </a:xfrm>
        </p:spPr>
      </p:pic>
      <p:sp>
        <p:nvSpPr>
          <p:cNvPr id="5" name="Rectangle 4"/>
          <p:cNvSpPr/>
          <p:nvPr/>
        </p:nvSpPr>
        <p:spPr>
          <a:xfrm>
            <a:off x="1817491" y="1594148"/>
            <a:ext cx="85470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Antara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JIHAD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TERORISME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567448" y="797509"/>
            <a:ext cx="83970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Tidak</a:t>
            </a:r>
            <a:r>
              <a:rPr lang="en-US" sz="3200" b="1" dirty="0"/>
              <a:t> </a:t>
            </a:r>
            <a:r>
              <a:rPr lang="en-US" sz="3200" b="1" dirty="0" err="1"/>
              <a:t>ada</a:t>
            </a:r>
            <a:r>
              <a:rPr lang="en-US" sz="3200" b="1" dirty="0"/>
              <a:t> </a:t>
            </a:r>
            <a:r>
              <a:rPr lang="en-US" sz="3200" b="1" dirty="0" err="1"/>
              <a:t>kaitan</a:t>
            </a:r>
            <a:r>
              <a:rPr lang="en-US" sz="3200" b="1" dirty="0"/>
              <a:t> </a:t>
            </a:r>
            <a:r>
              <a:rPr lang="en-US" sz="3200" b="1" dirty="0" err="1"/>
              <a:t>antara</a:t>
            </a:r>
            <a:r>
              <a:rPr lang="en-US" sz="3200" b="1" dirty="0"/>
              <a:t> jihad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terorisme</a:t>
            </a:r>
            <a:r>
              <a:rPr lang="en-US" sz="3200" b="1" dirty="0"/>
              <a:t>. Jihad </a:t>
            </a:r>
            <a:r>
              <a:rPr lang="en-US" sz="3200" b="1" dirty="0" err="1"/>
              <a:t>jelas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mewujudkan</a:t>
            </a:r>
            <a:r>
              <a:rPr lang="en-US" sz="3200" b="1" dirty="0"/>
              <a:t> </a:t>
            </a:r>
            <a:r>
              <a:rPr lang="en-US" sz="3200" b="1" dirty="0" err="1"/>
              <a:t>kebaikan</a:t>
            </a:r>
            <a:r>
              <a:rPr lang="en-US" sz="3200" b="1" dirty="0"/>
              <a:t>, </a:t>
            </a:r>
            <a:r>
              <a:rPr lang="en-US" sz="3200" b="1" dirty="0" err="1"/>
              <a:t>sedangkan</a:t>
            </a:r>
            <a:r>
              <a:rPr lang="en-US" sz="3200" b="1" dirty="0"/>
              <a:t> </a:t>
            </a:r>
            <a:r>
              <a:rPr lang="en-US" sz="3200" b="1" dirty="0" err="1"/>
              <a:t>terorisme</a:t>
            </a:r>
            <a:r>
              <a:rPr lang="en-US" sz="3200" b="1" dirty="0"/>
              <a:t> </a:t>
            </a:r>
            <a:r>
              <a:rPr lang="en-US" sz="3200" b="1" dirty="0" err="1"/>
              <a:t>tindakan</a:t>
            </a:r>
            <a:r>
              <a:rPr lang="en-US" sz="3200" b="1" dirty="0"/>
              <a:t> </a:t>
            </a:r>
            <a:r>
              <a:rPr lang="en-US" sz="3200" b="1" dirty="0" err="1"/>
              <a:t>merusak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tidak</a:t>
            </a:r>
            <a:r>
              <a:rPr lang="en-US" sz="3200" b="1" dirty="0"/>
              <a:t> </a:t>
            </a:r>
            <a:r>
              <a:rPr lang="en-US" sz="3200" b="1" dirty="0" err="1"/>
              <a:t>berprikemanusiaan</a:t>
            </a:r>
            <a:r>
              <a:rPr lang="en-US" sz="3200" b="1" dirty="0"/>
              <a:t>.</a:t>
            </a:r>
          </a:p>
          <a:p>
            <a:endParaRPr lang="en-US" sz="2800" dirty="0" smtClean="0"/>
          </a:p>
          <a:p>
            <a:r>
              <a:rPr lang="en-US" sz="2800" dirty="0"/>
              <a:t>Allah SWT </a:t>
            </a:r>
            <a:r>
              <a:rPr lang="en-US" sz="2800" dirty="0" err="1" smtClean="0"/>
              <a:t>berfirman</a:t>
            </a:r>
            <a:r>
              <a:rPr lang="en-US" dirty="0" smtClean="0"/>
              <a:t> </a:t>
            </a:r>
            <a:r>
              <a:rPr lang="en-US" sz="2800" dirty="0" smtClean="0"/>
              <a:t>“..</a:t>
            </a:r>
            <a:r>
              <a:rPr lang="en-US" sz="2800" dirty="0" err="1" smtClean="0"/>
              <a:t>barangsiapa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membunuh</a:t>
            </a:r>
            <a:r>
              <a:rPr lang="en-US" sz="2800" dirty="0" smtClean="0"/>
              <a:t> </a:t>
            </a:r>
            <a:r>
              <a:rPr lang="en-US" sz="2800" dirty="0" err="1" smtClean="0"/>
              <a:t>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,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orang </a:t>
            </a:r>
            <a:r>
              <a:rPr lang="en-US" sz="2800" dirty="0" err="1" smtClean="0"/>
              <a:t>itu</a:t>
            </a:r>
            <a:r>
              <a:rPr lang="en-US" sz="2800" dirty="0" smtClean="0"/>
              <a:t> (</a:t>
            </a:r>
            <a:r>
              <a:rPr lang="en-US" sz="2800" dirty="0" err="1" smtClean="0"/>
              <a:t>membunuh</a:t>
            </a:r>
            <a:r>
              <a:rPr lang="en-US" sz="2800" dirty="0" smtClean="0"/>
              <a:t>) orang lain,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kerusakan</a:t>
            </a:r>
            <a:r>
              <a:rPr lang="en-US" sz="2800" dirty="0" smtClean="0"/>
              <a:t> </a:t>
            </a:r>
            <a:r>
              <a:rPr lang="en-US" sz="2800" dirty="0" err="1" smtClean="0"/>
              <a:t>dimuka</a:t>
            </a:r>
            <a:r>
              <a:rPr lang="en-US" sz="2800" dirty="0" smtClean="0"/>
              <a:t> </a:t>
            </a:r>
            <a:r>
              <a:rPr lang="en-US" sz="2800" dirty="0" err="1" smtClean="0"/>
              <a:t>bumi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seakan-akan</a:t>
            </a:r>
            <a:r>
              <a:rPr lang="en-US" sz="2800" dirty="0" smtClean="0"/>
              <a:t> </a:t>
            </a:r>
            <a:r>
              <a:rPr lang="en-US" sz="2800" dirty="0" err="1" smtClean="0"/>
              <a:t>dia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membunuh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seluruhnya</a:t>
            </a:r>
            <a:r>
              <a:rPr lang="en-US" sz="2800" dirty="0" smtClean="0"/>
              <a:t>. Dan </a:t>
            </a:r>
            <a:r>
              <a:rPr lang="en-US" sz="2800" dirty="0" err="1" smtClean="0"/>
              <a:t>barangsiapa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memelihara</a:t>
            </a:r>
            <a:r>
              <a:rPr lang="en-US" sz="2800" dirty="0" smtClean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seolah-olah</a:t>
            </a:r>
            <a:r>
              <a:rPr lang="en-US" sz="2800" dirty="0" smtClean="0"/>
              <a:t> </a:t>
            </a:r>
            <a:r>
              <a:rPr lang="en-US" sz="2800" dirty="0" err="1" smtClean="0"/>
              <a:t>dia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memelihara</a:t>
            </a:r>
            <a:r>
              <a:rPr lang="en-US" sz="2800" dirty="0" smtClean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semuanya</a:t>
            </a:r>
            <a:r>
              <a:rPr lang="en-US" sz="2800" dirty="0" smtClean="0"/>
              <a:t>…”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322" y="1920305"/>
            <a:ext cx="234106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858998" y="2967335"/>
            <a:ext cx="1047402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Pandangan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Orientalis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terhadap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Jihad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9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586767" y="900540"/>
            <a:ext cx="8525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Jihad </a:t>
            </a:r>
            <a:r>
              <a:rPr lang="en-US" sz="3200" dirty="0" err="1"/>
              <a:t>kerapkali</a:t>
            </a:r>
            <a:r>
              <a:rPr lang="en-US" sz="3200" dirty="0"/>
              <a:t> </a:t>
            </a:r>
            <a:r>
              <a:rPr lang="en-US" sz="3200" dirty="0" err="1"/>
              <a:t>disalahpahami</a:t>
            </a:r>
            <a:r>
              <a:rPr lang="en-US" sz="3200" dirty="0"/>
              <a:t>, di </a:t>
            </a:r>
            <a:r>
              <a:rPr lang="en-US" sz="3200" dirty="0" err="1"/>
              <a:t>kalangan</a:t>
            </a:r>
            <a:r>
              <a:rPr lang="en-US" sz="3200" dirty="0"/>
              <a:t> </a:t>
            </a:r>
            <a:r>
              <a:rPr lang="en-US" sz="3200" dirty="0" err="1"/>
              <a:t>orientalis</a:t>
            </a:r>
            <a:r>
              <a:rPr lang="en-US" sz="3200" dirty="0"/>
              <a:t>. Jihad </a:t>
            </a:r>
            <a:r>
              <a:rPr lang="en-US" sz="3200" dirty="0" err="1"/>
              <a:t>dianggap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“</a:t>
            </a:r>
            <a:r>
              <a:rPr lang="en-US" sz="3200" dirty="0" err="1"/>
              <a:t>perang</a:t>
            </a:r>
            <a:r>
              <a:rPr lang="en-US" sz="3200" dirty="0"/>
              <a:t> </a:t>
            </a:r>
            <a:r>
              <a:rPr lang="en-US" sz="3200" dirty="0" err="1"/>
              <a:t>suci</a:t>
            </a:r>
            <a:r>
              <a:rPr lang="en-US" sz="3200" dirty="0"/>
              <a:t>” </a:t>
            </a:r>
            <a:r>
              <a:rPr lang="en-US" sz="3200" dirty="0" err="1"/>
              <a:t>atau“perang</a:t>
            </a:r>
            <a:r>
              <a:rPr lang="en-US" sz="3200" dirty="0"/>
              <a:t> </a:t>
            </a:r>
            <a:r>
              <a:rPr lang="en-US" sz="3200" dirty="0" err="1"/>
              <a:t>senjata</a:t>
            </a:r>
            <a:r>
              <a:rPr lang="en-US" sz="3200" dirty="0"/>
              <a:t>” (jihad </a:t>
            </a:r>
            <a:r>
              <a:rPr lang="en-US" sz="3200" dirty="0" err="1"/>
              <a:t>fisik</a:t>
            </a:r>
            <a:r>
              <a:rPr lang="en-US" sz="3200" dirty="0"/>
              <a:t> -</a:t>
            </a:r>
            <a:r>
              <a:rPr lang="en-US" sz="3200" dirty="0" err="1"/>
              <a:t>militer</a:t>
            </a:r>
            <a:r>
              <a:rPr lang="en-US" sz="3200" dirty="0"/>
              <a:t>). </a:t>
            </a:r>
            <a:r>
              <a:rPr lang="en-US" sz="3200" dirty="0" err="1"/>
              <a:t>Makna</a:t>
            </a:r>
            <a:r>
              <a:rPr lang="en-US" sz="3200" dirty="0"/>
              <a:t> jihad </a:t>
            </a:r>
            <a:r>
              <a:rPr lang="en-US" sz="3200" dirty="0" err="1"/>
              <a:t>semakin</a:t>
            </a:r>
            <a:r>
              <a:rPr lang="en-US" sz="3200" dirty="0"/>
              <a:t> </a:t>
            </a:r>
            <a:r>
              <a:rPr lang="en-US" sz="3200" dirty="0" err="1"/>
              <a:t>menyempit</a:t>
            </a:r>
            <a:r>
              <a:rPr lang="en-US" sz="3200" dirty="0"/>
              <a:t> </a:t>
            </a:r>
            <a:r>
              <a:rPr lang="en-US" sz="3200" dirty="0" err="1"/>
              <a:t>ketika</a:t>
            </a:r>
            <a:r>
              <a:rPr lang="en-US" sz="3200" dirty="0"/>
              <a:t> </a:t>
            </a:r>
            <a:r>
              <a:rPr lang="en-US" sz="3200" dirty="0" err="1"/>
              <a:t>direduksi</a:t>
            </a:r>
            <a:r>
              <a:rPr lang="en-US" sz="3200" dirty="0"/>
              <a:t> </a:t>
            </a:r>
            <a:r>
              <a:rPr lang="en-US" sz="3200" dirty="0" err="1"/>
              <a:t>sebagaisuatu</a:t>
            </a:r>
            <a:r>
              <a:rPr lang="en-US" sz="3200" dirty="0"/>
              <a:t> </a:t>
            </a:r>
            <a:r>
              <a:rPr lang="en-US" sz="3200" dirty="0" err="1"/>
              <a:t>sikap</a:t>
            </a:r>
            <a:r>
              <a:rPr lang="en-US" sz="3200" dirty="0"/>
              <a:t> </a:t>
            </a:r>
            <a:r>
              <a:rPr lang="en-US" sz="3200" dirty="0" err="1"/>
              <a:t>mengangkat</a:t>
            </a:r>
            <a:r>
              <a:rPr lang="en-US" sz="3200" dirty="0"/>
              <a:t> </a:t>
            </a:r>
            <a:r>
              <a:rPr lang="en-US" sz="3200" dirty="0" err="1"/>
              <a:t>senjata</a:t>
            </a:r>
            <a:r>
              <a:rPr lang="en-US" sz="3200" dirty="0"/>
              <a:t> </a:t>
            </a:r>
            <a:r>
              <a:rPr lang="en-US" sz="3200" dirty="0" err="1"/>
              <a:t>lalu</a:t>
            </a:r>
            <a:r>
              <a:rPr lang="en-US" sz="3200" dirty="0"/>
              <a:t> </a:t>
            </a:r>
            <a:r>
              <a:rPr lang="en-US" sz="3200" dirty="0" err="1"/>
              <a:t>diarahkan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orang yang </a:t>
            </a:r>
            <a:r>
              <a:rPr lang="en-US" sz="3200" dirty="0" err="1"/>
              <a:t>dianggap</a:t>
            </a:r>
            <a:r>
              <a:rPr lang="en-US" sz="3200" dirty="0"/>
              <a:t> “</a:t>
            </a:r>
            <a:r>
              <a:rPr lang="en-US" sz="3200" dirty="0" err="1"/>
              <a:t>kafir</a:t>
            </a:r>
            <a:r>
              <a:rPr lang="en-US" sz="3200" dirty="0"/>
              <a:t>”. </a:t>
            </a:r>
            <a:r>
              <a:rPr lang="en-US" sz="3200" dirty="0" err="1"/>
              <a:t>Bahkan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sedikit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Barat yang </a:t>
            </a:r>
            <a:r>
              <a:rPr lang="en-US" sz="3200" dirty="0" err="1"/>
              <a:t>kerap</a:t>
            </a:r>
            <a:r>
              <a:rPr lang="en-US" sz="3200" dirty="0"/>
              <a:t> </a:t>
            </a:r>
            <a:r>
              <a:rPr lang="en-US" sz="3200" dirty="0" err="1"/>
              <a:t>mengasosiasikan</a:t>
            </a:r>
            <a:r>
              <a:rPr lang="en-US" sz="3200" dirty="0"/>
              <a:t> jihad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ekstremisme,radikalisme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terorisme</a:t>
            </a:r>
            <a:r>
              <a:rPr lang="en-US" sz="3200" dirty="0"/>
              <a:t> </a:t>
            </a:r>
            <a:r>
              <a:rPr lang="en-US" sz="3200" dirty="0" err="1"/>
              <a:t>belaka</a:t>
            </a:r>
            <a:r>
              <a:rPr lang="en-US" sz="3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2635" y="1893373"/>
            <a:ext cx="1644713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جهاد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7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854" y="792669"/>
            <a:ext cx="8285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chemeClr val="bg1"/>
                </a:solidFill>
              </a:rPr>
              <a:t>Sekian</a:t>
            </a:r>
            <a:endParaRPr lang="en-US" sz="4400" b="1" u="sng" dirty="0" smtClean="0">
              <a:solidFill>
                <a:schemeClr val="bg1"/>
              </a:solidFill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  <a:p>
            <a:endParaRPr lang="en-US" sz="4400" b="1" dirty="0" smtClean="0">
              <a:solidFill>
                <a:schemeClr val="bg1"/>
              </a:solidFill>
            </a:endParaRPr>
          </a:p>
          <a:p>
            <a:pPr lvl="4"/>
            <a:r>
              <a:rPr lang="en-US" sz="4400" b="1" dirty="0" smtClean="0"/>
              <a:t>	   </a:t>
            </a:r>
            <a:r>
              <a:rPr lang="en-US" sz="4400" b="1" dirty="0" err="1" smtClean="0">
                <a:latin typeface="Constantia" panose="02030602050306030303" pitchFamily="18" charset="0"/>
              </a:rPr>
              <a:t>Terima</a:t>
            </a:r>
            <a:r>
              <a:rPr lang="en-US" sz="4400" b="1" dirty="0" smtClean="0">
                <a:latin typeface="Constantia" panose="02030602050306030303" pitchFamily="18" charset="0"/>
              </a:rPr>
              <a:t> </a:t>
            </a:r>
            <a:r>
              <a:rPr lang="en-US" sz="4400" b="1" dirty="0" err="1" smtClean="0">
                <a:latin typeface="Constantia" panose="02030602050306030303" pitchFamily="18" charset="0"/>
              </a:rPr>
              <a:t>Kasih</a:t>
            </a:r>
            <a:endParaRPr lang="en-US" sz="4400" b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812" y="4814197"/>
            <a:ext cx="3522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JIHAD</a:t>
            </a: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fisabilillah</a:t>
            </a:r>
            <a:endParaRPr lang="en-US" sz="4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13" y="0"/>
            <a:ext cx="6469487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8395" y="870206"/>
            <a:ext cx="4134118" cy="36471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700" dirty="0"/>
              <a:t>ٱلسَّلَامُ عَلَيْكُمْ وَرَحْمَةُ ٱللَّٰهِ وَبَرَكَاتُهُ</a:t>
            </a:r>
            <a:endParaRPr lang="en-US" sz="7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3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825" y="643944"/>
            <a:ext cx="75212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chemeClr val="bg1"/>
                </a:solidFill>
              </a:rPr>
              <a:t>Haikal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Wachfiyulloh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202010370311255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chemeClr val="bg1"/>
                </a:solidFill>
              </a:rPr>
              <a:t>Brantito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Inggil</a:t>
            </a:r>
            <a:r>
              <a:rPr lang="en-US" sz="3200" b="1" dirty="0" smtClean="0">
                <a:solidFill>
                  <a:schemeClr val="bg1"/>
                </a:solidFill>
              </a:rPr>
              <a:t> P.S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202010370311258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chemeClr val="bg1"/>
                </a:solidFill>
              </a:rPr>
              <a:t>Alfian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Permana</a:t>
            </a:r>
            <a:r>
              <a:rPr lang="en-US" sz="3200" b="1" dirty="0" smtClean="0">
                <a:solidFill>
                  <a:schemeClr val="bg1"/>
                </a:solidFill>
              </a:rPr>
              <a:t> Putra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202010370311270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812" y="4814197"/>
            <a:ext cx="3522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JIHAD</a:t>
            </a: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fisabilillah</a:t>
            </a:r>
            <a:endParaRPr lang="en-US" sz="4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16814" y="2482187"/>
            <a:ext cx="519018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APAKAH JIHAD ITU ?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5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6" name="TextBox 5"/>
          <p:cNvSpPr txBox="1"/>
          <p:nvPr/>
        </p:nvSpPr>
        <p:spPr>
          <a:xfrm>
            <a:off x="429295" y="2514978"/>
            <a:ext cx="113334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Jihad </a:t>
            </a:r>
            <a:r>
              <a:rPr lang="en-US" sz="3200" dirty="0" err="1" smtClean="0"/>
              <a:t>menurut</a:t>
            </a:r>
            <a:r>
              <a:rPr lang="en-US" sz="3200" dirty="0" smtClean="0"/>
              <a:t> </a:t>
            </a:r>
            <a:r>
              <a:rPr lang="en-US" sz="3200" dirty="0" err="1"/>
              <a:t>syariat</a:t>
            </a:r>
            <a:r>
              <a:rPr lang="en-US" sz="3200" dirty="0"/>
              <a:t> Islam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berjuang</a:t>
            </a:r>
            <a:r>
              <a:rPr lang="en-US" sz="3200" dirty="0"/>
              <a:t>/</a:t>
            </a:r>
            <a:r>
              <a:rPr lang="en-US" sz="3200" dirty="0" err="1"/>
              <a:t>usaha</a:t>
            </a:r>
            <a:r>
              <a:rPr lang="en-US" sz="3200" dirty="0"/>
              <a:t>/</a:t>
            </a:r>
            <a:r>
              <a:rPr lang="en-US" sz="3200" dirty="0" err="1"/>
              <a:t>ikhtiyar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sungguh-sungguh</a:t>
            </a:r>
            <a:r>
              <a:rPr lang="en-US" sz="3200" dirty="0" smtClean="0"/>
              <a:t>. Jihad </a:t>
            </a:r>
            <a:r>
              <a:rPr lang="en-US" sz="3200" dirty="0" err="1"/>
              <a:t>dilaksanakan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menjalankan</a:t>
            </a:r>
            <a:r>
              <a:rPr lang="en-US" sz="3200" dirty="0"/>
              <a:t> </a:t>
            </a:r>
            <a:r>
              <a:rPr lang="en-US" sz="3200" dirty="0" err="1"/>
              <a:t>misi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menegakkan</a:t>
            </a:r>
            <a:r>
              <a:rPr lang="en-US" sz="3200" dirty="0"/>
              <a:t> agama Allah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/>
              <a:t>cara-cara</a:t>
            </a:r>
            <a:r>
              <a:rPr lang="en-US" sz="3200" dirty="0"/>
              <a:t> </a:t>
            </a:r>
            <a:r>
              <a:rPr lang="en-US" sz="3200" dirty="0" smtClean="0"/>
              <a:t>yang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garis</a:t>
            </a:r>
            <a:r>
              <a:rPr lang="en-US" sz="3200" dirty="0"/>
              <a:t> </a:t>
            </a:r>
            <a:r>
              <a:rPr lang="en-US" sz="3200" dirty="0" err="1"/>
              <a:t>perjuangan</a:t>
            </a:r>
            <a:r>
              <a:rPr lang="en-US" sz="3200" dirty="0"/>
              <a:t> para </a:t>
            </a:r>
            <a:r>
              <a:rPr lang="en-US" sz="3200" dirty="0" err="1"/>
              <a:t>Rasul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Al-Qur'an. Kata "jihad"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etimologi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</a:t>
            </a:r>
            <a:r>
              <a:rPr lang="en-US" sz="3200" dirty="0" err="1"/>
              <a:t>masdar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"</a:t>
            </a:r>
            <a:r>
              <a:rPr lang="en-US" sz="3200" dirty="0" err="1"/>
              <a:t>jahada</a:t>
            </a:r>
            <a:r>
              <a:rPr lang="en-US" sz="3200" dirty="0"/>
              <a:t>” yang </a:t>
            </a:r>
            <a:r>
              <a:rPr lang="en-US" sz="3200" dirty="0" err="1"/>
              <a:t>bermakna</a:t>
            </a:r>
            <a:r>
              <a:rPr lang="en-US" sz="3200" dirty="0"/>
              <a:t> </a:t>
            </a:r>
            <a:r>
              <a:rPr lang="en-US" sz="3200" dirty="0" err="1" smtClean="0"/>
              <a:t>kekuatan</a:t>
            </a:r>
            <a:r>
              <a:rPr lang="en-US" sz="3200" dirty="0" smtClean="0"/>
              <a:t>. </a:t>
            </a:r>
            <a:r>
              <a:rPr lang="en-US" sz="3200" dirty="0" err="1" smtClean="0"/>
              <a:t>Makna</a:t>
            </a:r>
            <a:r>
              <a:rPr lang="en-US" sz="3200" dirty="0" smtClean="0"/>
              <a:t> </a:t>
            </a:r>
            <a:r>
              <a:rPr lang="en-US" sz="3200" dirty="0"/>
              <a:t>jihad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</a:t>
            </a:r>
            <a:r>
              <a:rPr lang="en-US" sz="3200" dirty="0" err="1"/>
              <a:t>penolakan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b="1" dirty="0" err="1"/>
              <a:t>penolakan</a:t>
            </a:r>
            <a:r>
              <a:rPr lang="en-US" sz="3200" b="1" dirty="0"/>
              <a:t> </a:t>
            </a:r>
            <a:r>
              <a:rPr lang="en-US" sz="3200" b="1" dirty="0" err="1"/>
              <a:t>terhadap</a:t>
            </a:r>
            <a:r>
              <a:rPr lang="en-US" sz="3200" b="1" dirty="0"/>
              <a:t> </a:t>
            </a:r>
            <a:r>
              <a:rPr lang="en-US" sz="3200" b="1" dirty="0" err="1"/>
              <a:t>musuh</a:t>
            </a:r>
            <a:r>
              <a:rPr lang="en-US" sz="3200" b="1" dirty="0"/>
              <a:t> yang </a:t>
            </a:r>
            <a:r>
              <a:rPr lang="en-US" sz="3200" b="1" dirty="0" err="1"/>
              <a:t>nyata</a:t>
            </a:r>
            <a:r>
              <a:rPr lang="en-US" sz="3200" b="1" dirty="0"/>
              <a:t>, </a:t>
            </a:r>
            <a:r>
              <a:rPr lang="en-US" sz="3200" b="1" dirty="0" err="1"/>
              <a:t>setan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hawa</a:t>
            </a:r>
            <a:r>
              <a:rPr lang="en-US" sz="3200" b="1" dirty="0"/>
              <a:t> </a:t>
            </a:r>
            <a:r>
              <a:rPr lang="en-US" sz="3200" b="1" dirty="0" err="1"/>
              <a:t>nafsu</a:t>
            </a:r>
            <a:r>
              <a:rPr lang="en-US" sz="3200" b="1" dirty="0"/>
              <a:t>. </a:t>
            </a:r>
          </a:p>
          <a:p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347737" y="1056068"/>
            <a:ext cx="1644713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جهاد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3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Rectangle 5"/>
          <p:cNvSpPr/>
          <p:nvPr/>
        </p:nvSpPr>
        <p:spPr>
          <a:xfrm>
            <a:off x="1149264" y="2967335"/>
            <a:ext cx="989347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Urgensi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Jihad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bagi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seorang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Muslim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0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6" name="TextBox 5"/>
          <p:cNvSpPr txBox="1"/>
          <p:nvPr/>
        </p:nvSpPr>
        <p:spPr>
          <a:xfrm>
            <a:off x="399245" y="2305319"/>
            <a:ext cx="113978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Berjihad</a:t>
            </a:r>
            <a:r>
              <a:rPr lang="en-US" sz="3200" dirty="0"/>
              <a:t> </a:t>
            </a:r>
            <a:r>
              <a:rPr lang="en-US" sz="3200" dirty="0" err="1"/>
              <a:t>tentu</a:t>
            </a:r>
            <a:r>
              <a:rPr lang="en-US" sz="3200" dirty="0"/>
              <a:t> </a:t>
            </a:r>
            <a:r>
              <a:rPr lang="en-US" sz="3200" dirty="0" err="1"/>
              <a:t>saja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urgensi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umat</a:t>
            </a:r>
            <a:r>
              <a:rPr lang="en-US" sz="3200" dirty="0"/>
              <a:t> </a:t>
            </a:r>
            <a:r>
              <a:rPr lang="en-US" sz="3200" dirty="0" err="1"/>
              <a:t>muslim</a:t>
            </a:r>
            <a:r>
              <a:rPr lang="en-US" sz="3200" dirty="0"/>
              <a:t>, </a:t>
            </a:r>
            <a:r>
              <a:rPr lang="en-US" sz="3200" dirty="0" err="1"/>
              <a:t>mengingat</a:t>
            </a:r>
            <a:r>
              <a:rPr lang="en-US" sz="3200" dirty="0"/>
              <a:t> jihad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seorang</a:t>
            </a:r>
            <a:r>
              <a:rPr lang="en-US" sz="3200" dirty="0"/>
              <a:t> </a:t>
            </a:r>
            <a:r>
              <a:rPr lang="en-US" sz="3200" dirty="0" err="1"/>
              <a:t>muslim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berjuang</a:t>
            </a:r>
            <a:r>
              <a:rPr lang="en-US" sz="3200" dirty="0"/>
              <a:t> di </a:t>
            </a:r>
            <a:r>
              <a:rPr lang="en-US" sz="3200" dirty="0" err="1"/>
              <a:t>jalan</a:t>
            </a:r>
            <a:r>
              <a:rPr lang="en-US" sz="3200" dirty="0"/>
              <a:t> Allah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ingin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mendekatkan</a:t>
            </a:r>
            <a:r>
              <a:rPr lang="en-US" sz="3200" dirty="0"/>
              <a:t> </a:t>
            </a:r>
            <a:r>
              <a:rPr lang="en-US" sz="3200" dirty="0" err="1"/>
              <a:t>diri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Allah SWT. Jihad </a:t>
            </a:r>
            <a:r>
              <a:rPr lang="en-US" sz="3200" dirty="0" err="1"/>
              <a:t>sendiri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dimulai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diri</a:t>
            </a:r>
            <a:r>
              <a:rPr lang="en-US" sz="3200" dirty="0"/>
              <a:t> </a:t>
            </a:r>
            <a:r>
              <a:rPr lang="en-US" sz="3200" dirty="0" err="1"/>
              <a:t>sendiri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mencoba</a:t>
            </a:r>
            <a:r>
              <a:rPr lang="en-US" sz="3200" dirty="0"/>
              <a:t> </a:t>
            </a:r>
            <a:r>
              <a:rPr lang="en-US" sz="3200" dirty="0" err="1"/>
              <a:t>memerangi</a:t>
            </a:r>
            <a:r>
              <a:rPr lang="en-US" sz="3200" dirty="0"/>
              <a:t> </a:t>
            </a:r>
            <a:r>
              <a:rPr lang="en-US" sz="3200" dirty="0" err="1"/>
              <a:t>hawa</a:t>
            </a:r>
            <a:r>
              <a:rPr lang="en-US" sz="3200" dirty="0"/>
              <a:t> </a:t>
            </a:r>
            <a:r>
              <a:rPr lang="en-US" sz="3200" dirty="0" err="1"/>
              <a:t>nafsu</a:t>
            </a:r>
            <a:r>
              <a:rPr lang="en-US" sz="3200" dirty="0"/>
              <a:t> yang </a:t>
            </a:r>
            <a:r>
              <a:rPr lang="en-US" sz="3200" dirty="0" err="1"/>
              <a:t>senantiasa</a:t>
            </a:r>
            <a:r>
              <a:rPr lang="en-US" sz="3200" dirty="0"/>
              <a:t> </a:t>
            </a:r>
            <a:r>
              <a:rPr lang="en-US" sz="3200" dirty="0" err="1"/>
              <a:t>mengelilingi</a:t>
            </a:r>
            <a:r>
              <a:rPr lang="en-US" sz="3200" dirty="0"/>
              <a:t> </a:t>
            </a:r>
            <a:r>
              <a:rPr lang="en-US" sz="3200" dirty="0" err="1"/>
              <a:t>kita</a:t>
            </a:r>
            <a:r>
              <a:rPr lang="en-US" sz="3200" dirty="0"/>
              <a:t>. </a:t>
            </a:r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sekiranya</a:t>
            </a:r>
            <a:r>
              <a:rPr lang="en-US" sz="3200" dirty="0"/>
              <a:t> </a:t>
            </a:r>
            <a:r>
              <a:rPr lang="en-US" sz="3200" dirty="0" err="1"/>
              <a:t>sudah</a:t>
            </a:r>
            <a:r>
              <a:rPr lang="en-US" sz="3200" dirty="0"/>
              <a:t> </a:t>
            </a:r>
            <a:r>
              <a:rPr lang="en-US" sz="3200" dirty="0" err="1"/>
              <a:t>mampu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berdakwah</a:t>
            </a:r>
            <a:r>
              <a:rPr lang="en-US" sz="3200" dirty="0"/>
              <a:t>,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dirty="0" err="1"/>
              <a:t>berjihad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metode</a:t>
            </a:r>
            <a:r>
              <a:rPr lang="en-US" sz="3200" dirty="0"/>
              <a:t> </a:t>
            </a:r>
            <a:r>
              <a:rPr lang="en-US" sz="3200" dirty="0" err="1"/>
              <a:t>dakwah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menyampaikan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umat</a:t>
            </a:r>
            <a:r>
              <a:rPr lang="en-US" sz="3200" dirty="0"/>
              <a:t> </a:t>
            </a:r>
            <a:r>
              <a:rPr lang="en-US" sz="3200" dirty="0" err="1"/>
              <a:t>muslim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langkah</a:t>
            </a:r>
            <a:r>
              <a:rPr lang="en-US" sz="3200" dirty="0"/>
              <a:t> yang </a:t>
            </a:r>
            <a:r>
              <a:rPr lang="en-US" sz="3200" dirty="0" err="1"/>
              <a:t>tepat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tingkatan</a:t>
            </a:r>
            <a:r>
              <a:rPr lang="en-US" sz="3200" dirty="0"/>
              <a:t> </a:t>
            </a:r>
            <a:r>
              <a:rPr lang="en-US" sz="3200" dirty="0" err="1"/>
              <a:t>jidah</a:t>
            </a:r>
            <a:r>
              <a:rPr lang="en-US" sz="3200" dirty="0"/>
              <a:t> yang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tinggi</a:t>
            </a:r>
            <a:r>
              <a:rPr lang="en-US" sz="3200" dirty="0"/>
              <a:t>. </a:t>
            </a:r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47737" y="1056068"/>
            <a:ext cx="1644713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جهاد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3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9" y="0"/>
            <a:ext cx="12196579" cy="6858000"/>
          </a:xfrm>
        </p:spPr>
      </p:pic>
      <p:sp>
        <p:nvSpPr>
          <p:cNvPr id="5" name="Rectangle 4"/>
          <p:cNvSpPr/>
          <p:nvPr/>
        </p:nvSpPr>
        <p:spPr>
          <a:xfrm>
            <a:off x="2778814" y="2967335"/>
            <a:ext cx="66343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Ruang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lingkup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berjihad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7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6" name="TextBox 5"/>
          <p:cNvSpPr txBox="1"/>
          <p:nvPr/>
        </p:nvSpPr>
        <p:spPr>
          <a:xfrm>
            <a:off x="399245" y="2305319"/>
            <a:ext cx="1139780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/>
              <a:t>Pelaksanaan</a:t>
            </a:r>
            <a:r>
              <a:rPr lang="en-US" sz="2800" b="1" u="sng" dirty="0"/>
              <a:t> jihad </a:t>
            </a:r>
            <a:r>
              <a:rPr lang="en-US" sz="2800" b="1" u="sng" dirty="0" err="1"/>
              <a:t>dapat</a:t>
            </a:r>
            <a:r>
              <a:rPr lang="en-US" sz="2800" b="1" u="sng" dirty="0"/>
              <a:t> </a:t>
            </a:r>
            <a:r>
              <a:rPr lang="en-US" sz="2800" b="1" u="sng" dirty="0" err="1"/>
              <a:t>dirumuskan</a:t>
            </a:r>
            <a:r>
              <a:rPr lang="en-US" sz="2800" b="1" u="sng" dirty="0"/>
              <a:t> </a:t>
            </a:r>
            <a:r>
              <a:rPr lang="en-US" sz="2800" b="1" u="sng" dirty="0" err="1"/>
              <a:t>sebagai</a:t>
            </a:r>
            <a:r>
              <a:rPr lang="en-US" sz="2800" b="1" u="sng" dirty="0"/>
              <a:t> </a:t>
            </a:r>
            <a:r>
              <a:rPr lang="en-US" sz="2800" b="1" u="sng" dirty="0" err="1"/>
              <a:t>berikut</a:t>
            </a:r>
            <a:r>
              <a:rPr lang="en-US" sz="2800" b="1" u="sng" dirty="0"/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, jihad </a:t>
            </a:r>
            <a:r>
              <a:rPr lang="en-US" sz="2400" dirty="0" err="1"/>
              <a:t>berusaha</a:t>
            </a:r>
            <a:r>
              <a:rPr lang="en-US" sz="2400" dirty="0"/>
              <a:t> </a:t>
            </a:r>
            <a:r>
              <a:rPr lang="en-US" sz="2400" dirty="0" err="1"/>
              <a:t>membersihkan</a:t>
            </a:r>
            <a:r>
              <a:rPr lang="en-US" sz="2400" dirty="0"/>
              <a:t> </a:t>
            </a:r>
            <a:r>
              <a:rPr lang="en-US" sz="2400" dirty="0" err="1"/>
              <a:t>pikiran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pengaruh-pengaruh</a:t>
            </a:r>
            <a:r>
              <a:rPr lang="en-US" sz="2400" dirty="0"/>
              <a:t> </a:t>
            </a:r>
            <a:r>
              <a:rPr lang="en-US" sz="2400" dirty="0" err="1"/>
              <a:t>ajaran</a:t>
            </a:r>
            <a:r>
              <a:rPr lang="en-US" sz="2400" dirty="0"/>
              <a:t> </a:t>
            </a:r>
            <a:r>
              <a:rPr lang="en-US" sz="2400" dirty="0" err="1"/>
              <a:t>selain</a:t>
            </a:r>
            <a:r>
              <a:rPr lang="en-US" sz="2400" dirty="0"/>
              <a:t> Allah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perjuangan</a:t>
            </a:r>
            <a:r>
              <a:rPr lang="en-US" sz="2400" dirty="0"/>
              <a:t> spiritual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, </a:t>
            </a:r>
            <a:r>
              <a:rPr lang="en-US" sz="2400" dirty="0" err="1"/>
              <a:t>mengerjakan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Allah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menjauhi</a:t>
            </a:r>
            <a:r>
              <a:rPr lang="en-US" sz="2400" dirty="0"/>
              <a:t> </a:t>
            </a:r>
            <a:r>
              <a:rPr lang="en-US" sz="2400" dirty="0" err="1"/>
              <a:t>larangan</a:t>
            </a:r>
            <a:r>
              <a:rPr lang="en-US" sz="2400" dirty="0"/>
              <a:t>-Nya.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Komunitas</a:t>
            </a:r>
            <a:r>
              <a:rPr lang="en-US" sz="2400" dirty="0"/>
              <a:t> jihad </a:t>
            </a:r>
            <a:r>
              <a:rPr lang="en-US" sz="2400" dirty="0" err="1"/>
              <a:t>berusaha</a:t>
            </a:r>
            <a:r>
              <a:rPr lang="en-US" sz="2400" dirty="0"/>
              <a:t> agar din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keluarga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tegak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dakwah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menghindarkan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kemusyrikan</a:t>
            </a:r>
            <a:r>
              <a:rPr lang="en-US" sz="2400" dirty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Kedaulatan</a:t>
            </a:r>
            <a:r>
              <a:rPr lang="en-US" sz="2400" dirty="0"/>
              <a:t> jihad </a:t>
            </a:r>
            <a:r>
              <a:rPr lang="en-US" sz="2400" dirty="0" err="1"/>
              <a:t>berusaha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eksistensi</a:t>
            </a:r>
            <a:r>
              <a:rPr lang="en-US" sz="2400" dirty="0"/>
              <a:t> </a:t>
            </a:r>
            <a:r>
              <a:rPr lang="en-US" sz="2400" dirty="0" err="1"/>
              <a:t>daulat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pengkhianatan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, agar </a:t>
            </a:r>
            <a:r>
              <a:rPr lang="en-US" sz="2400" dirty="0" err="1"/>
              <a:t>ketertiban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ketenangan</a:t>
            </a:r>
            <a:r>
              <a:rPr lang="en-US" sz="2400" dirty="0"/>
              <a:t> </a:t>
            </a:r>
            <a:r>
              <a:rPr lang="en-US" sz="2400" dirty="0" err="1"/>
              <a:t>beribadah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di </a:t>
            </a:r>
            <a:r>
              <a:rPr lang="en-US" sz="2400" dirty="0" err="1"/>
              <a:t>daulah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terjaga</a:t>
            </a:r>
            <a:r>
              <a:rPr lang="en-US" sz="2400" dirty="0"/>
              <a:t> </a:t>
            </a:r>
            <a:r>
              <a:rPr lang="en-US" sz="2400" dirty="0" err="1"/>
              <a:t>termasuk</a:t>
            </a:r>
            <a:r>
              <a:rPr lang="en-US" sz="2400" dirty="0"/>
              <a:t> di </a:t>
            </a:r>
            <a:r>
              <a:rPr lang="en-US" sz="2400" dirty="0" err="1"/>
              <a:t>dalamnya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amar</a:t>
            </a:r>
            <a:r>
              <a:rPr lang="en-US" sz="2400" dirty="0"/>
              <a:t> </a:t>
            </a:r>
            <a:r>
              <a:rPr lang="en-US" sz="2400" dirty="0" err="1"/>
              <a:t>ma'ruf</a:t>
            </a:r>
            <a:r>
              <a:rPr lang="en-US" sz="2400" dirty="0"/>
              <a:t> </a:t>
            </a:r>
            <a:r>
              <a:rPr lang="en-US" sz="2400" dirty="0" err="1"/>
              <a:t>nahi</a:t>
            </a:r>
            <a:r>
              <a:rPr lang="en-US" sz="2400" dirty="0"/>
              <a:t> </a:t>
            </a:r>
            <a:r>
              <a:rPr lang="en-US" sz="2400" dirty="0" err="1"/>
              <a:t>munkar</a:t>
            </a:r>
            <a:r>
              <a:rPr lang="en-US" sz="2400" dirty="0"/>
              <a:t>. Jihad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daulah</a:t>
            </a:r>
            <a:r>
              <a:rPr lang="en-US" sz="2400" dirty="0"/>
              <a:t> yang </a:t>
            </a:r>
            <a:r>
              <a:rPr lang="en-US" sz="2400" dirty="0" err="1"/>
              <a:t>menggunakan</a:t>
            </a:r>
            <a:r>
              <a:rPr lang="en-US" sz="2400" dirty="0"/>
              <a:t> agama Islam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menyeluruh</a:t>
            </a:r>
            <a:r>
              <a:rPr lang="en-US" sz="2400" dirty="0"/>
              <a:t> (</a:t>
            </a:r>
            <a:r>
              <a:rPr lang="en-US" sz="2400" dirty="0" err="1"/>
              <a:t>kaffah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180312" y="1027907"/>
            <a:ext cx="1644713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جهاد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6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785113" y="2967335"/>
            <a:ext cx="462177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Akhlaq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Berjihad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0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502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2022-06-17T08:56:53Z</dcterms:created>
  <dcterms:modified xsi:type="dcterms:W3CDTF">2022-06-18T14:17:42Z</dcterms:modified>
</cp:coreProperties>
</file>