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13"/>
  </p:notesMasterIdLst>
  <p:handoutMasterIdLst>
    <p:handoutMasterId r:id="rId14"/>
  </p:handoutMasterIdLst>
  <p:sldIdLst>
    <p:sldId id="256" r:id="rId3"/>
    <p:sldId id="257" r:id="rId4"/>
    <p:sldId id="262" r:id="rId5"/>
    <p:sldId id="259" r:id="rId6"/>
    <p:sldId id="263" r:id="rId7"/>
    <p:sldId id="261" r:id="rId8"/>
    <p:sldId id="264" r:id="rId9"/>
    <p:sldId id="265" r:id="rId10"/>
    <p:sldId id="260" r:id="rId11"/>
    <p:sldId id="266" r:id="rId12"/>
  </p:sldIdLst>
  <p:sldSz cx="9144000" cy="5145088"/>
  <p:notesSz cx="6858000" cy="9144000"/>
  <p:defaultTextStyle>
    <a:defPPr>
      <a:defRPr lang="ru-RU"/>
    </a:defPPr>
    <a:lvl1pPr algn="l" rtl="0" fontAlgn="base">
      <a:spcBef>
        <a:spcPct val="0"/>
      </a:spcBef>
      <a:spcAft>
        <a:spcPct val="0"/>
      </a:spcAft>
      <a:defRPr b="1"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b="1"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b="1"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b="1"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DA89"/>
    <a:srgbClr val="EBB644"/>
    <a:srgbClr val="65482B"/>
    <a:srgbClr val="C75806"/>
    <a:srgbClr val="000000"/>
    <a:srgbClr val="00499F"/>
    <a:srgbClr val="0CC1E0"/>
    <a:srgbClr val="1B00FE"/>
    <a:srgbClr val="0CA3D7"/>
    <a:srgbClr val="1C1C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48" autoAdjust="0"/>
  </p:normalViewPr>
  <p:slideViewPr>
    <p:cSldViewPr>
      <p:cViewPr varScale="1">
        <p:scale>
          <a:sx n="121" d="100"/>
          <a:sy n="121" d="100"/>
        </p:scale>
        <p:origin x="331" y="82"/>
      </p:cViewPr>
      <p:guideLst>
        <p:guide orient="horz" pos="162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1178C835-94BE-1159-7A23-54DCA4F097E2}"/>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vl1pPr>
          </a:lstStyle>
          <a:p>
            <a:endParaRPr lang="ru-RU" altLang="id-ID"/>
          </a:p>
        </p:txBody>
      </p:sp>
      <p:sp>
        <p:nvSpPr>
          <p:cNvPr id="69635" name="Rectangle 3">
            <a:extLst>
              <a:ext uri="{FF2B5EF4-FFF2-40B4-BE49-F238E27FC236}">
                <a16:creationId xmlns:a16="http://schemas.microsoft.com/office/drawing/2014/main" id="{330CB066-72EC-C093-C53E-322DC334F05F}"/>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vl1pPr>
          </a:lstStyle>
          <a:p>
            <a:endParaRPr lang="ru-RU" altLang="id-ID"/>
          </a:p>
        </p:txBody>
      </p:sp>
      <p:sp>
        <p:nvSpPr>
          <p:cNvPr id="69636" name="Rectangle 4">
            <a:extLst>
              <a:ext uri="{FF2B5EF4-FFF2-40B4-BE49-F238E27FC236}">
                <a16:creationId xmlns:a16="http://schemas.microsoft.com/office/drawing/2014/main" id="{4774EC7E-DDA5-F21B-9845-90B5B1C93278}"/>
              </a:ext>
            </a:extLst>
          </p:cNvPr>
          <p:cNvSpPr>
            <a:spLocks noGrp="1" noRot="1" noChangeAspect="1" noChangeArrowheads="1" noTextEdit="1"/>
          </p:cNvSpPr>
          <p:nvPr>
            <p:ph type="sldImg" idx="2"/>
          </p:nvPr>
        </p:nvSpPr>
        <p:spPr bwMode="auto">
          <a:xfrm>
            <a:off x="382588" y="685800"/>
            <a:ext cx="6092825"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9637" name="Rectangle 5">
            <a:extLst>
              <a:ext uri="{FF2B5EF4-FFF2-40B4-BE49-F238E27FC236}">
                <a16:creationId xmlns:a16="http://schemas.microsoft.com/office/drawing/2014/main" id="{3B7799A8-DA58-9985-9F84-3CECADEFC953}"/>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id-ID"/>
              <a:t>Click to edit Master text styles</a:t>
            </a:r>
          </a:p>
          <a:p>
            <a:pPr lvl="1"/>
            <a:r>
              <a:rPr lang="ru-RU" altLang="id-ID"/>
              <a:t>Second level</a:t>
            </a:r>
          </a:p>
          <a:p>
            <a:pPr lvl="2"/>
            <a:r>
              <a:rPr lang="ru-RU" altLang="id-ID"/>
              <a:t>Third level</a:t>
            </a:r>
          </a:p>
          <a:p>
            <a:pPr lvl="3"/>
            <a:r>
              <a:rPr lang="ru-RU" altLang="id-ID"/>
              <a:t>Fourth level</a:t>
            </a:r>
          </a:p>
          <a:p>
            <a:pPr lvl="4"/>
            <a:r>
              <a:rPr lang="ru-RU" altLang="id-ID"/>
              <a:t>Fifth level</a:t>
            </a:r>
          </a:p>
        </p:txBody>
      </p:sp>
      <p:sp>
        <p:nvSpPr>
          <p:cNvPr id="69638" name="Rectangle 6">
            <a:extLst>
              <a:ext uri="{FF2B5EF4-FFF2-40B4-BE49-F238E27FC236}">
                <a16:creationId xmlns:a16="http://schemas.microsoft.com/office/drawing/2014/main" id="{7FF87EF0-21E4-E142-94BF-5BFD0E43A160}"/>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vl1pPr>
          </a:lstStyle>
          <a:p>
            <a:endParaRPr lang="ru-RU" altLang="id-ID"/>
          </a:p>
        </p:txBody>
      </p:sp>
      <p:sp>
        <p:nvSpPr>
          <p:cNvPr id="69639" name="Rectangle 7">
            <a:extLst>
              <a:ext uri="{FF2B5EF4-FFF2-40B4-BE49-F238E27FC236}">
                <a16:creationId xmlns:a16="http://schemas.microsoft.com/office/drawing/2014/main" id="{43A7A1D5-7EE1-0004-2140-3B5C35BCF94E}"/>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lvl1pPr>
          </a:lstStyle>
          <a:p>
            <a:fld id="{651B7E42-2952-4F4B-BE5A-4AF7E165E3E5}" type="slidenum">
              <a:rPr lang="ru-RU" altLang="id-ID"/>
              <a:pPr/>
              <a:t>‹#›</a:t>
            </a:fld>
            <a:endParaRPr lang="ru-RU" altLang="id-ID"/>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EB76754C-3BF5-8551-1F31-8E19DDF75451}"/>
              </a:ext>
            </a:extLst>
          </p:cNvPr>
          <p:cNvSpPr>
            <a:spLocks noGrp="1" noChangeArrowheads="1"/>
          </p:cNvSpPr>
          <p:nvPr>
            <p:ph type="ctrTitle"/>
          </p:nvPr>
        </p:nvSpPr>
        <p:spPr>
          <a:xfrm>
            <a:off x="4356100" y="700088"/>
            <a:ext cx="4103688" cy="1135062"/>
          </a:xfrm>
          <a:effectLst>
            <a:outerShdw dist="17961" dir="2700000" algn="ctr" rotWithShape="0">
              <a:schemeClr val="bg2"/>
            </a:outerShdw>
          </a:effectLst>
        </p:spPr>
        <p:txBody>
          <a:bodyPr/>
          <a:lstStyle>
            <a:lvl1pPr>
              <a:defRPr/>
            </a:lvl1pPr>
          </a:lstStyle>
          <a:p>
            <a:pPr lvl="0"/>
            <a:r>
              <a:rPr lang="en-US" altLang="id-ID" noProof="0"/>
              <a:t>Click to edit Master title style</a:t>
            </a:r>
            <a:endParaRPr lang="ru-RU" altLang="id-ID" noProof="0"/>
          </a:p>
        </p:txBody>
      </p:sp>
      <p:sp>
        <p:nvSpPr>
          <p:cNvPr id="5123" name="Rectangle 3">
            <a:extLst>
              <a:ext uri="{FF2B5EF4-FFF2-40B4-BE49-F238E27FC236}">
                <a16:creationId xmlns:a16="http://schemas.microsoft.com/office/drawing/2014/main" id="{9887A6B2-1B9C-9FC6-9AE9-32D21B157BEB}"/>
              </a:ext>
            </a:extLst>
          </p:cNvPr>
          <p:cNvSpPr>
            <a:spLocks noGrp="1" noChangeArrowheads="1"/>
          </p:cNvSpPr>
          <p:nvPr>
            <p:ph type="subTitle" idx="1"/>
          </p:nvPr>
        </p:nvSpPr>
        <p:spPr>
          <a:xfrm>
            <a:off x="611188" y="1060450"/>
            <a:ext cx="3097212" cy="377825"/>
          </a:xfrm>
          <a:effectLst>
            <a:outerShdw dist="17961" dir="2700000" algn="ctr" rotWithShape="0">
              <a:schemeClr val="bg2"/>
            </a:outerShdw>
          </a:effectLst>
        </p:spPr>
        <p:txBody>
          <a:bodyPr/>
          <a:lstStyle>
            <a:lvl1pPr marL="0" indent="0">
              <a:buFontTx/>
              <a:buNone/>
              <a:defRPr/>
            </a:lvl1pPr>
          </a:lstStyle>
          <a:p>
            <a:pPr lvl="0"/>
            <a:r>
              <a:rPr lang="en-US" altLang="id-ID" noProof="0"/>
              <a:t>Click to edit Master subtitle style</a:t>
            </a:r>
            <a:endParaRPr lang="ru-RU" altLang="id-ID"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BBFFD-EE36-6A00-A410-189FC05BE91D}"/>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id="{416F4E79-E30A-DBDD-FDD8-4CD2803E32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2B274A8D-BCA0-F50A-155F-6A066288D090}"/>
              </a:ext>
            </a:extLst>
          </p:cNvPr>
          <p:cNvSpPr>
            <a:spLocks noGrp="1"/>
          </p:cNvSpPr>
          <p:nvPr>
            <p:ph type="dt" sz="half" idx="10"/>
          </p:nvPr>
        </p:nvSpPr>
        <p:spPr/>
        <p:txBody>
          <a:bodyPr/>
          <a:lstStyle>
            <a:lvl1pPr>
              <a:defRPr/>
            </a:lvl1pPr>
          </a:lstStyle>
          <a:p>
            <a:endParaRPr lang="en-GB" altLang="id-ID"/>
          </a:p>
        </p:txBody>
      </p:sp>
      <p:sp>
        <p:nvSpPr>
          <p:cNvPr id="5" name="Footer Placeholder 4">
            <a:extLst>
              <a:ext uri="{FF2B5EF4-FFF2-40B4-BE49-F238E27FC236}">
                <a16:creationId xmlns:a16="http://schemas.microsoft.com/office/drawing/2014/main" id="{A8F85F6E-4BC1-FB74-C8E0-D2146464725E}"/>
              </a:ext>
            </a:extLst>
          </p:cNvPr>
          <p:cNvSpPr>
            <a:spLocks noGrp="1"/>
          </p:cNvSpPr>
          <p:nvPr>
            <p:ph type="ftr" sz="quarter" idx="11"/>
          </p:nvPr>
        </p:nvSpPr>
        <p:spPr/>
        <p:txBody>
          <a:bodyPr/>
          <a:lstStyle>
            <a:lvl1pPr>
              <a:defRPr/>
            </a:lvl1pPr>
          </a:lstStyle>
          <a:p>
            <a:endParaRPr lang="en-GB" altLang="id-ID"/>
          </a:p>
        </p:txBody>
      </p:sp>
      <p:sp>
        <p:nvSpPr>
          <p:cNvPr id="6" name="Slide Number Placeholder 5">
            <a:extLst>
              <a:ext uri="{FF2B5EF4-FFF2-40B4-BE49-F238E27FC236}">
                <a16:creationId xmlns:a16="http://schemas.microsoft.com/office/drawing/2014/main" id="{ECCBA791-09F6-B6B8-7AE9-412EC22548E8}"/>
              </a:ext>
            </a:extLst>
          </p:cNvPr>
          <p:cNvSpPr>
            <a:spLocks noGrp="1"/>
          </p:cNvSpPr>
          <p:nvPr>
            <p:ph type="sldNum" sz="quarter" idx="12"/>
          </p:nvPr>
        </p:nvSpPr>
        <p:spPr/>
        <p:txBody>
          <a:bodyPr/>
          <a:lstStyle>
            <a:lvl1pPr>
              <a:defRPr/>
            </a:lvl1pPr>
          </a:lstStyle>
          <a:p>
            <a:fld id="{938C0B24-2B59-457B-A63C-C15B724ED67E}" type="slidenum">
              <a:rPr lang="en-GB" altLang="id-ID"/>
              <a:pPr/>
              <a:t>‹#›</a:t>
            </a:fld>
            <a:endParaRPr lang="en-GB" altLang="id-ID"/>
          </a:p>
        </p:txBody>
      </p:sp>
    </p:spTree>
    <p:extLst>
      <p:ext uri="{BB962C8B-B14F-4D97-AF65-F5344CB8AC3E}">
        <p14:creationId xmlns:p14="http://schemas.microsoft.com/office/powerpoint/2010/main" val="2548367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D91D85-9FB4-664A-4073-5CE074BEAF1E}"/>
              </a:ext>
            </a:extLst>
          </p:cNvPr>
          <p:cNvSpPr>
            <a:spLocks noGrp="1"/>
          </p:cNvSpPr>
          <p:nvPr>
            <p:ph type="title" orient="vert"/>
          </p:nvPr>
        </p:nvSpPr>
        <p:spPr>
          <a:xfrm>
            <a:off x="6624638" y="196850"/>
            <a:ext cx="2051050" cy="4464050"/>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id="{6B499893-FAD8-B991-D90D-3F2941682B55}"/>
              </a:ext>
            </a:extLst>
          </p:cNvPr>
          <p:cNvSpPr>
            <a:spLocks noGrp="1"/>
          </p:cNvSpPr>
          <p:nvPr>
            <p:ph type="body" orient="vert" idx="1"/>
          </p:nvPr>
        </p:nvSpPr>
        <p:spPr>
          <a:xfrm>
            <a:off x="468313" y="196850"/>
            <a:ext cx="6003925" cy="44640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4BBA4CF9-47C0-2B84-C8F7-F73D55042F3C}"/>
              </a:ext>
            </a:extLst>
          </p:cNvPr>
          <p:cNvSpPr>
            <a:spLocks noGrp="1"/>
          </p:cNvSpPr>
          <p:nvPr>
            <p:ph type="dt" sz="half" idx="10"/>
          </p:nvPr>
        </p:nvSpPr>
        <p:spPr/>
        <p:txBody>
          <a:bodyPr/>
          <a:lstStyle>
            <a:lvl1pPr>
              <a:defRPr/>
            </a:lvl1pPr>
          </a:lstStyle>
          <a:p>
            <a:endParaRPr lang="en-GB" altLang="id-ID"/>
          </a:p>
        </p:txBody>
      </p:sp>
      <p:sp>
        <p:nvSpPr>
          <p:cNvPr id="5" name="Footer Placeholder 4">
            <a:extLst>
              <a:ext uri="{FF2B5EF4-FFF2-40B4-BE49-F238E27FC236}">
                <a16:creationId xmlns:a16="http://schemas.microsoft.com/office/drawing/2014/main" id="{5CD2420C-60BE-652D-D72A-EAB7D145F3AE}"/>
              </a:ext>
            </a:extLst>
          </p:cNvPr>
          <p:cNvSpPr>
            <a:spLocks noGrp="1"/>
          </p:cNvSpPr>
          <p:nvPr>
            <p:ph type="ftr" sz="quarter" idx="11"/>
          </p:nvPr>
        </p:nvSpPr>
        <p:spPr/>
        <p:txBody>
          <a:bodyPr/>
          <a:lstStyle>
            <a:lvl1pPr>
              <a:defRPr/>
            </a:lvl1pPr>
          </a:lstStyle>
          <a:p>
            <a:endParaRPr lang="en-GB" altLang="id-ID"/>
          </a:p>
        </p:txBody>
      </p:sp>
      <p:sp>
        <p:nvSpPr>
          <p:cNvPr id="6" name="Slide Number Placeholder 5">
            <a:extLst>
              <a:ext uri="{FF2B5EF4-FFF2-40B4-BE49-F238E27FC236}">
                <a16:creationId xmlns:a16="http://schemas.microsoft.com/office/drawing/2014/main" id="{7CACF37E-DA55-50BD-2AAF-82A875FFA745}"/>
              </a:ext>
            </a:extLst>
          </p:cNvPr>
          <p:cNvSpPr>
            <a:spLocks noGrp="1"/>
          </p:cNvSpPr>
          <p:nvPr>
            <p:ph type="sldNum" sz="quarter" idx="12"/>
          </p:nvPr>
        </p:nvSpPr>
        <p:spPr/>
        <p:txBody>
          <a:bodyPr/>
          <a:lstStyle>
            <a:lvl1pPr>
              <a:defRPr/>
            </a:lvl1pPr>
          </a:lstStyle>
          <a:p>
            <a:fld id="{78636F61-9F7C-4555-ADDF-F34829F60357}" type="slidenum">
              <a:rPr lang="en-GB" altLang="id-ID"/>
              <a:pPr/>
              <a:t>‹#›</a:t>
            </a:fld>
            <a:endParaRPr lang="en-GB" altLang="id-ID"/>
          </a:p>
        </p:txBody>
      </p:sp>
    </p:spTree>
    <p:extLst>
      <p:ext uri="{BB962C8B-B14F-4D97-AF65-F5344CB8AC3E}">
        <p14:creationId xmlns:p14="http://schemas.microsoft.com/office/powerpoint/2010/main" val="878692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E13DA-E198-C620-29DA-2C3FBA31782F}"/>
              </a:ext>
            </a:extLst>
          </p:cNvPr>
          <p:cNvSpPr>
            <a:spLocks noGrp="1"/>
          </p:cNvSpPr>
          <p:nvPr>
            <p:ph type="ctrTitle"/>
          </p:nvPr>
        </p:nvSpPr>
        <p:spPr>
          <a:xfrm>
            <a:off x="1143000" y="841375"/>
            <a:ext cx="6858000" cy="1792288"/>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id="{B7AF15EB-E7A0-8CD7-C5E8-E8EAC0328BAF}"/>
              </a:ext>
            </a:extLst>
          </p:cNvPr>
          <p:cNvSpPr>
            <a:spLocks noGrp="1"/>
          </p:cNvSpPr>
          <p:nvPr>
            <p:ph type="subTitle" idx="1"/>
          </p:nvPr>
        </p:nvSpPr>
        <p:spPr>
          <a:xfrm>
            <a:off x="1143000" y="2701925"/>
            <a:ext cx="6858000" cy="124301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id="{B8C47165-DC3B-2FC6-7608-246781A1EF69}"/>
              </a:ext>
            </a:extLst>
          </p:cNvPr>
          <p:cNvSpPr>
            <a:spLocks noGrp="1"/>
          </p:cNvSpPr>
          <p:nvPr>
            <p:ph type="dt" sz="half" idx="10"/>
          </p:nvPr>
        </p:nvSpPr>
        <p:spPr/>
        <p:txBody>
          <a:bodyPr/>
          <a:lstStyle>
            <a:lvl1pPr>
              <a:defRPr/>
            </a:lvl1pPr>
          </a:lstStyle>
          <a:p>
            <a:endParaRPr lang="ru-RU" altLang="id-ID"/>
          </a:p>
        </p:txBody>
      </p:sp>
      <p:sp>
        <p:nvSpPr>
          <p:cNvPr id="5" name="Footer Placeholder 4">
            <a:extLst>
              <a:ext uri="{FF2B5EF4-FFF2-40B4-BE49-F238E27FC236}">
                <a16:creationId xmlns:a16="http://schemas.microsoft.com/office/drawing/2014/main" id="{638173CB-B2C8-B422-E770-0BE831BC42D6}"/>
              </a:ext>
            </a:extLst>
          </p:cNvPr>
          <p:cNvSpPr>
            <a:spLocks noGrp="1"/>
          </p:cNvSpPr>
          <p:nvPr>
            <p:ph type="ftr" sz="quarter" idx="11"/>
          </p:nvPr>
        </p:nvSpPr>
        <p:spPr/>
        <p:txBody>
          <a:bodyPr/>
          <a:lstStyle>
            <a:lvl1pPr>
              <a:defRPr/>
            </a:lvl1pPr>
          </a:lstStyle>
          <a:p>
            <a:endParaRPr lang="ru-RU" altLang="id-ID"/>
          </a:p>
        </p:txBody>
      </p:sp>
      <p:sp>
        <p:nvSpPr>
          <p:cNvPr id="6" name="Slide Number Placeholder 5">
            <a:extLst>
              <a:ext uri="{FF2B5EF4-FFF2-40B4-BE49-F238E27FC236}">
                <a16:creationId xmlns:a16="http://schemas.microsoft.com/office/drawing/2014/main" id="{7EE53FF3-B603-EFD6-E6AB-EC24595BB5B9}"/>
              </a:ext>
            </a:extLst>
          </p:cNvPr>
          <p:cNvSpPr>
            <a:spLocks noGrp="1"/>
          </p:cNvSpPr>
          <p:nvPr>
            <p:ph type="sldNum" sz="quarter" idx="12"/>
          </p:nvPr>
        </p:nvSpPr>
        <p:spPr/>
        <p:txBody>
          <a:bodyPr/>
          <a:lstStyle>
            <a:lvl1pPr>
              <a:defRPr/>
            </a:lvl1pPr>
          </a:lstStyle>
          <a:p>
            <a:fld id="{BCD9BEE7-2877-4385-BE71-A17BD94914E5}" type="slidenum">
              <a:rPr lang="ru-RU" altLang="id-ID"/>
              <a:pPr/>
              <a:t>‹#›</a:t>
            </a:fld>
            <a:endParaRPr lang="ru-RU" altLang="id-ID"/>
          </a:p>
        </p:txBody>
      </p:sp>
    </p:spTree>
    <p:extLst>
      <p:ext uri="{BB962C8B-B14F-4D97-AF65-F5344CB8AC3E}">
        <p14:creationId xmlns:p14="http://schemas.microsoft.com/office/powerpoint/2010/main" val="20756208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F83BB-4BAF-B384-07DC-C90C094EFCEA}"/>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id="{B92C8C74-5E29-5AF5-9F06-1E51B41B74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A8F9AA7D-BBE5-F4DB-52CB-4321C95CDA9A}"/>
              </a:ext>
            </a:extLst>
          </p:cNvPr>
          <p:cNvSpPr>
            <a:spLocks noGrp="1"/>
          </p:cNvSpPr>
          <p:nvPr>
            <p:ph type="dt" sz="half" idx="10"/>
          </p:nvPr>
        </p:nvSpPr>
        <p:spPr/>
        <p:txBody>
          <a:bodyPr/>
          <a:lstStyle>
            <a:lvl1pPr>
              <a:defRPr/>
            </a:lvl1pPr>
          </a:lstStyle>
          <a:p>
            <a:endParaRPr lang="ru-RU" altLang="id-ID"/>
          </a:p>
        </p:txBody>
      </p:sp>
      <p:sp>
        <p:nvSpPr>
          <p:cNvPr id="5" name="Footer Placeholder 4">
            <a:extLst>
              <a:ext uri="{FF2B5EF4-FFF2-40B4-BE49-F238E27FC236}">
                <a16:creationId xmlns:a16="http://schemas.microsoft.com/office/drawing/2014/main" id="{DDD189C9-492D-3B39-5387-D3AD651CD7DE}"/>
              </a:ext>
            </a:extLst>
          </p:cNvPr>
          <p:cNvSpPr>
            <a:spLocks noGrp="1"/>
          </p:cNvSpPr>
          <p:nvPr>
            <p:ph type="ftr" sz="quarter" idx="11"/>
          </p:nvPr>
        </p:nvSpPr>
        <p:spPr/>
        <p:txBody>
          <a:bodyPr/>
          <a:lstStyle>
            <a:lvl1pPr>
              <a:defRPr/>
            </a:lvl1pPr>
          </a:lstStyle>
          <a:p>
            <a:endParaRPr lang="ru-RU" altLang="id-ID"/>
          </a:p>
        </p:txBody>
      </p:sp>
      <p:sp>
        <p:nvSpPr>
          <p:cNvPr id="6" name="Slide Number Placeholder 5">
            <a:extLst>
              <a:ext uri="{FF2B5EF4-FFF2-40B4-BE49-F238E27FC236}">
                <a16:creationId xmlns:a16="http://schemas.microsoft.com/office/drawing/2014/main" id="{3814314B-CD7D-B099-E705-B0C98A77AB63}"/>
              </a:ext>
            </a:extLst>
          </p:cNvPr>
          <p:cNvSpPr>
            <a:spLocks noGrp="1"/>
          </p:cNvSpPr>
          <p:nvPr>
            <p:ph type="sldNum" sz="quarter" idx="12"/>
          </p:nvPr>
        </p:nvSpPr>
        <p:spPr/>
        <p:txBody>
          <a:bodyPr/>
          <a:lstStyle>
            <a:lvl1pPr>
              <a:defRPr/>
            </a:lvl1pPr>
          </a:lstStyle>
          <a:p>
            <a:fld id="{5872FA79-A8E8-450D-8838-CF78EBDC2C94}" type="slidenum">
              <a:rPr lang="ru-RU" altLang="id-ID"/>
              <a:pPr/>
              <a:t>‹#›</a:t>
            </a:fld>
            <a:endParaRPr lang="ru-RU" altLang="id-ID"/>
          </a:p>
        </p:txBody>
      </p:sp>
    </p:spTree>
    <p:extLst>
      <p:ext uri="{BB962C8B-B14F-4D97-AF65-F5344CB8AC3E}">
        <p14:creationId xmlns:p14="http://schemas.microsoft.com/office/powerpoint/2010/main" val="2444295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349A4-DE4F-448A-AD88-37FA99986957}"/>
              </a:ext>
            </a:extLst>
          </p:cNvPr>
          <p:cNvSpPr>
            <a:spLocks noGrp="1"/>
          </p:cNvSpPr>
          <p:nvPr>
            <p:ph type="title"/>
          </p:nvPr>
        </p:nvSpPr>
        <p:spPr>
          <a:xfrm>
            <a:off x="623888" y="1282700"/>
            <a:ext cx="7886700" cy="2139950"/>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id="{966FAFFC-A605-7224-77FA-EAFE00DA45FC}"/>
              </a:ext>
            </a:extLst>
          </p:cNvPr>
          <p:cNvSpPr>
            <a:spLocks noGrp="1"/>
          </p:cNvSpPr>
          <p:nvPr>
            <p:ph type="body" idx="1"/>
          </p:nvPr>
        </p:nvSpPr>
        <p:spPr>
          <a:xfrm>
            <a:off x="623888" y="3443288"/>
            <a:ext cx="7886700" cy="112553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BFD30764-0E95-183B-E9CF-8BDF3B1855BC}"/>
              </a:ext>
            </a:extLst>
          </p:cNvPr>
          <p:cNvSpPr>
            <a:spLocks noGrp="1"/>
          </p:cNvSpPr>
          <p:nvPr>
            <p:ph type="dt" sz="half" idx="10"/>
          </p:nvPr>
        </p:nvSpPr>
        <p:spPr/>
        <p:txBody>
          <a:bodyPr/>
          <a:lstStyle>
            <a:lvl1pPr>
              <a:defRPr/>
            </a:lvl1pPr>
          </a:lstStyle>
          <a:p>
            <a:endParaRPr lang="ru-RU" altLang="id-ID"/>
          </a:p>
        </p:txBody>
      </p:sp>
      <p:sp>
        <p:nvSpPr>
          <p:cNvPr id="5" name="Footer Placeholder 4">
            <a:extLst>
              <a:ext uri="{FF2B5EF4-FFF2-40B4-BE49-F238E27FC236}">
                <a16:creationId xmlns:a16="http://schemas.microsoft.com/office/drawing/2014/main" id="{3A4F872D-04E5-3604-CE8F-7149153DFCA8}"/>
              </a:ext>
            </a:extLst>
          </p:cNvPr>
          <p:cNvSpPr>
            <a:spLocks noGrp="1"/>
          </p:cNvSpPr>
          <p:nvPr>
            <p:ph type="ftr" sz="quarter" idx="11"/>
          </p:nvPr>
        </p:nvSpPr>
        <p:spPr/>
        <p:txBody>
          <a:bodyPr/>
          <a:lstStyle>
            <a:lvl1pPr>
              <a:defRPr/>
            </a:lvl1pPr>
          </a:lstStyle>
          <a:p>
            <a:endParaRPr lang="ru-RU" altLang="id-ID"/>
          </a:p>
        </p:txBody>
      </p:sp>
      <p:sp>
        <p:nvSpPr>
          <p:cNvPr id="6" name="Slide Number Placeholder 5">
            <a:extLst>
              <a:ext uri="{FF2B5EF4-FFF2-40B4-BE49-F238E27FC236}">
                <a16:creationId xmlns:a16="http://schemas.microsoft.com/office/drawing/2014/main" id="{122728FC-2394-6725-76EA-11114EC1BE85}"/>
              </a:ext>
            </a:extLst>
          </p:cNvPr>
          <p:cNvSpPr>
            <a:spLocks noGrp="1"/>
          </p:cNvSpPr>
          <p:nvPr>
            <p:ph type="sldNum" sz="quarter" idx="12"/>
          </p:nvPr>
        </p:nvSpPr>
        <p:spPr/>
        <p:txBody>
          <a:bodyPr/>
          <a:lstStyle>
            <a:lvl1pPr>
              <a:defRPr/>
            </a:lvl1pPr>
          </a:lstStyle>
          <a:p>
            <a:fld id="{04B53008-63F0-448D-823C-617AD48E35D4}" type="slidenum">
              <a:rPr lang="ru-RU" altLang="id-ID"/>
              <a:pPr/>
              <a:t>‹#›</a:t>
            </a:fld>
            <a:endParaRPr lang="ru-RU" altLang="id-ID"/>
          </a:p>
        </p:txBody>
      </p:sp>
    </p:spTree>
    <p:extLst>
      <p:ext uri="{BB962C8B-B14F-4D97-AF65-F5344CB8AC3E}">
        <p14:creationId xmlns:p14="http://schemas.microsoft.com/office/powerpoint/2010/main" val="15345155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EACFB-EB63-B80B-0221-DFF74C44F612}"/>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id="{1D0DD03E-9F29-92E1-F234-B630D711696C}"/>
              </a:ext>
            </a:extLst>
          </p:cNvPr>
          <p:cNvSpPr>
            <a:spLocks noGrp="1"/>
          </p:cNvSpPr>
          <p:nvPr>
            <p:ph sz="half" idx="1"/>
          </p:nvPr>
        </p:nvSpPr>
        <p:spPr>
          <a:xfrm>
            <a:off x="1331913" y="1204913"/>
            <a:ext cx="3600450" cy="3395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id="{BAD08D03-C19D-FAF1-BD95-73C87E543508}"/>
              </a:ext>
            </a:extLst>
          </p:cNvPr>
          <p:cNvSpPr>
            <a:spLocks noGrp="1"/>
          </p:cNvSpPr>
          <p:nvPr>
            <p:ph sz="half" idx="2"/>
          </p:nvPr>
        </p:nvSpPr>
        <p:spPr>
          <a:xfrm>
            <a:off x="5084763" y="1204913"/>
            <a:ext cx="3602037" cy="3395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id="{98C92AEB-8ACA-96F1-A999-0B0E564BC255}"/>
              </a:ext>
            </a:extLst>
          </p:cNvPr>
          <p:cNvSpPr>
            <a:spLocks noGrp="1"/>
          </p:cNvSpPr>
          <p:nvPr>
            <p:ph type="dt" sz="half" idx="10"/>
          </p:nvPr>
        </p:nvSpPr>
        <p:spPr/>
        <p:txBody>
          <a:bodyPr/>
          <a:lstStyle>
            <a:lvl1pPr>
              <a:defRPr/>
            </a:lvl1pPr>
          </a:lstStyle>
          <a:p>
            <a:endParaRPr lang="ru-RU" altLang="id-ID"/>
          </a:p>
        </p:txBody>
      </p:sp>
      <p:sp>
        <p:nvSpPr>
          <p:cNvPr id="6" name="Footer Placeholder 5">
            <a:extLst>
              <a:ext uri="{FF2B5EF4-FFF2-40B4-BE49-F238E27FC236}">
                <a16:creationId xmlns:a16="http://schemas.microsoft.com/office/drawing/2014/main" id="{0A34A971-F178-A663-E560-3A4DDCD65D2D}"/>
              </a:ext>
            </a:extLst>
          </p:cNvPr>
          <p:cNvSpPr>
            <a:spLocks noGrp="1"/>
          </p:cNvSpPr>
          <p:nvPr>
            <p:ph type="ftr" sz="quarter" idx="11"/>
          </p:nvPr>
        </p:nvSpPr>
        <p:spPr/>
        <p:txBody>
          <a:bodyPr/>
          <a:lstStyle>
            <a:lvl1pPr>
              <a:defRPr/>
            </a:lvl1pPr>
          </a:lstStyle>
          <a:p>
            <a:endParaRPr lang="ru-RU" altLang="id-ID"/>
          </a:p>
        </p:txBody>
      </p:sp>
      <p:sp>
        <p:nvSpPr>
          <p:cNvPr id="7" name="Slide Number Placeholder 6">
            <a:extLst>
              <a:ext uri="{FF2B5EF4-FFF2-40B4-BE49-F238E27FC236}">
                <a16:creationId xmlns:a16="http://schemas.microsoft.com/office/drawing/2014/main" id="{817DB0CB-FC13-F0CA-9329-56161C5484B8}"/>
              </a:ext>
            </a:extLst>
          </p:cNvPr>
          <p:cNvSpPr>
            <a:spLocks noGrp="1"/>
          </p:cNvSpPr>
          <p:nvPr>
            <p:ph type="sldNum" sz="quarter" idx="12"/>
          </p:nvPr>
        </p:nvSpPr>
        <p:spPr/>
        <p:txBody>
          <a:bodyPr/>
          <a:lstStyle>
            <a:lvl1pPr>
              <a:defRPr/>
            </a:lvl1pPr>
          </a:lstStyle>
          <a:p>
            <a:fld id="{17215D4A-0D3B-4EAA-B601-A6D9C423B8D2}" type="slidenum">
              <a:rPr lang="ru-RU" altLang="id-ID"/>
              <a:pPr/>
              <a:t>‹#›</a:t>
            </a:fld>
            <a:endParaRPr lang="ru-RU" altLang="id-ID"/>
          </a:p>
        </p:txBody>
      </p:sp>
    </p:spTree>
    <p:extLst>
      <p:ext uri="{BB962C8B-B14F-4D97-AF65-F5344CB8AC3E}">
        <p14:creationId xmlns:p14="http://schemas.microsoft.com/office/powerpoint/2010/main" val="14877966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62763-3F08-F8D0-D2CC-23229C35CEE3}"/>
              </a:ext>
            </a:extLst>
          </p:cNvPr>
          <p:cNvSpPr>
            <a:spLocks noGrp="1"/>
          </p:cNvSpPr>
          <p:nvPr>
            <p:ph type="title"/>
          </p:nvPr>
        </p:nvSpPr>
        <p:spPr>
          <a:xfrm>
            <a:off x="630238" y="274638"/>
            <a:ext cx="7886700" cy="993775"/>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id="{9D670163-70EE-E39F-CB57-4D262833417B}"/>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FF6520B-FAC3-C704-A6C0-9CB568E42A23}"/>
              </a:ext>
            </a:extLst>
          </p:cNvPr>
          <p:cNvSpPr>
            <a:spLocks noGrp="1"/>
          </p:cNvSpPr>
          <p:nvPr>
            <p:ph sz="half" idx="2"/>
          </p:nvPr>
        </p:nvSpPr>
        <p:spPr>
          <a:xfrm>
            <a:off x="630238" y="1879600"/>
            <a:ext cx="3868737" cy="2763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id="{6276F5C3-37BE-1504-23EE-4FE59E7696EE}"/>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99715A-F24A-6D89-AEE3-131007D06452}"/>
              </a:ext>
            </a:extLst>
          </p:cNvPr>
          <p:cNvSpPr>
            <a:spLocks noGrp="1"/>
          </p:cNvSpPr>
          <p:nvPr>
            <p:ph sz="quarter" idx="4"/>
          </p:nvPr>
        </p:nvSpPr>
        <p:spPr>
          <a:xfrm>
            <a:off x="4629150" y="1879600"/>
            <a:ext cx="3887788" cy="2763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id="{6A0C2DD1-EB0D-93DF-2AD8-532646BA7769}"/>
              </a:ext>
            </a:extLst>
          </p:cNvPr>
          <p:cNvSpPr>
            <a:spLocks noGrp="1"/>
          </p:cNvSpPr>
          <p:nvPr>
            <p:ph type="dt" sz="half" idx="10"/>
          </p:nvPr>
        </p:nvSpPr>
        <p:spPr/>
        <p:txBody>
          <a:bodyPr/>
          <a:lstStyle>
            <a:lvl1pPr>
              <a:defRPr/>
            </a:lvl1pPr>
          </a:lstStyle>
          <a:p>
            <a:endParaRPr lang="ru-RU" altLang="id-ID"/>
          </a:p>
        </p:txBody>
      </p:sp>
      <p:sp>
        <p:nvSpPr>
          <p:cNvPr id="8" name="Footer Placeholder 7">
            <a:extLst>
              <a:ext uri="{FF2B5EF4-FFF2-40B4-BE49-F238E27FC236}">
                <a16:creationId xmlns:a16="http://schemas.microsoft.com/office/drawing/2014/main" id="{F0D43765-2FCF-2644-4251-92A977D3CC80}"/>
              </a:ext>
            </a:extLst>
          </p:cNvPr>
          <p:cNvSpPr>
            <a:spLocks noGrp="1"/>
          </p:cNvSpPr>
          <p:nvPr>
            <p:ph type="ftr" sz="quarter" idx="11"/>
          </p:nvPr>
        </p:nvSpPr>
        <p:spPr/>
        <p:txBody>
          <a:bodyPr/>
          <a:lstStyle>
            <a:lvl1pPr>
              <a:defRPr/>
            </a:lvl1pPr>
          </a:lstStyle>
          <a:p>
            <a:endParaRPr lang="ru-RU" altLang="id-ID"/>
          </a:p>
        </p:txBody>
      </p:sp>
      <p:sp>
        <p:nvSpPr>
          <p:cNvPr id="9" name="Slide Number Placeholder 8">
            <a:extLst>
              <a:ext uri="{FF2B5EF4-FFF2-40B4-BE49-F238E27FC236}">
                <a16:creationId xmlns:a16="http://schemas.microsoft.com/office/drawing/2014/main" id="{659F9865-95CE-09A6-260E-9F29F83338C1}"/>
              </a:ext>
            </a:extLst>
          </p:cNvPr>
          <p:cNvSpPr>
            <a:spLocks noGrp="1"/>
          </p:cNvSpPr>
          <p:nvPr>
            <p:ph type="sldNum" sz="quarter" idx="12"/>
          </p:nvPr>
        </p:nvSpPr>
        <p:spPr/>
        <p:txBody>
          <a:bodyPr/>
          <a:lstStyle>
            <a:lvl1pPr>
              <a:defRPr/>
            </a:lvl1pPr>
          </a:lstStyle>
          <a:p>
            <a:fld id="{7C3C89FD-EAB0-4E6A-8489-BC14873FBC8F}" type="slidenum">
              <a:rPr lang="ru-RU" altLang="id-ID"/>
              <a:pPr/>
              <a:t>‹#›</a:t>
            </a:fld>
            <a:endParaRPr lang="ru-RU" altLang="id-ID"/>
          </a:p>
        </p:txBody>
      </p:sp>
    </p:spTree>
    <p:extLst>
      <p:ext uri="{BB962C8B-B14F-4D97-AF65-F5344CB8AC3E}">
        <p14:creationId xmlns:p14="http://schemas.microsoft.com/office/powerpoint/2010/main" val="29597510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F8336-6F56-9B57-347E-1CCC04BD7252}"/>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id="{95538917-582A-863F-866A-6F4030E95D51}"/>
              </a:ext>
            </a:extLst>
          </p:cNvPr>
          <p:cNvSpPr>
            <a:spLocks noGrp="1"/>
          </p:cNvSpPr>
          <p:nvPr>
            <p:ph type="dt" sz="half" idx="10"/>
          </p:nvPr>
        </p:nvSpPr>
        <p:spPr/>
        <p:txBody>
          <a:bodyPr/>
          <a:lstStyle>
            <a:lvl1pPr>
              <a:defRPr/>
            </a:lvl1pPr>
          </a:lstStyle>
          <a:p>
            <a:endParaRPr lang="ru-RU" altLang="id-ID"/>
          </a:p>
        </p:txBody>
      </p:sp>
      <p:sp>
        <p:nvSpPr>
          <p:cNvPr id="4" name="Footer Placeholder 3">
            <a:extLst>
              <a:ext uri="{FF2B5EF4-FFF2-40B4-BE49-F238E27FC236}">
                <a16:creationId xmlns:a16="http://schemas.microsoft.com/office/drawing/2014/main" id="{0C26ADCA-3E9D-4EFD-034D-7187E92C47EE}"/>
              </a:ext>
            </a:extLst>
          </p:cNvPr>
          <p:cNvSpPr>
            <a:spLocks noGrp="1"/>
          </p:cNvSpPr>
          <p:nvPr>
            <p:ph type="ftr" sz="quarter" idx="11"/>
          </p:nvPr>
        </p:nvSpPr>
        <p:spPr/>
        <p:txBody>
          <a:bodyPr/>
          <a:lstStyle>
            <a:lvl1pPr>
              <a:defRPr/>
            </a:lvl1pPr>
          </a:lstStyle>
          <a:p>
            <a:endParaRPr lang="ru-RU" altLang="id-ID"/>
          </a:p>
        </p:txBody>
      </p:sp>
      <p:sp>
        <p:nvSpPr>
          <p:cNvPr id="5" name="Slide Number Placeholder 4">
            <a:extLst>
              <a:ext uri="{FF2B5EF4-FFF2-40B4-BE49-F238E27FC236}">
                <a16:creationId xmlns:a16="http://schemas.microsoft.com/office/drawing/2014/main" id="{78EB595C-2A55-B9C1-2DE3-E19C4AB56A9D}"/>
              </a:ext>
            </a:extLst>
          </p:cNvPr>
          <p:cNvSpPr>
            <a:spLocks noGrp="1"/>
          </p:cNvSpPr>
          <p:nvPr>
            <p:ph type="sldNum" sz="quarter" idx="12"/>
          </p:nvPr>
        </p:nvSpPr>
        <p:spPr/>
        <p:txBody>
          <a:bodyPr/>
          <a:lstStyle>
            <a:lvl1pPr>
              <a:defRPr/>
            </a:lvl1pPr>
          </a:lstStyle>
          <a:p>
            <a:fld id="{0FFF8505-51DA-4350-A7CF-0BB9E79F7153}" type="slidenum">
              <a:rPr lang="ru-RU" altLang="id-ID"/>
              <a:pPr/>
              <a:t>‹#›</a:t>
            </a:fld>
            <a:endParaRPr lang="ru-RU" altLang="id-ID"/>
          </a:p>
        </p:txBody>
      </p:sp>
    </p:spTree>
    <p:extLst>
      <p:ext uri="{BB962C8B-B14F-4D97-AF65-F5344CB8AC3E}">
        <p14:creationId xmlns:p14="http://schemas.microsoft.com/office/powerpoint/2010/main" val="3050080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74A2ED-AB28-12EA-2D45-41BA151B7FD5}"/>
              </a:ext>
            </a:extLst>
          </p:cNvPr>
          <p:cNvSpPr>
            <a:spLocks noGrp="1"/>
          </p:cNvSpPr>
          <p:nvPr>
            <p:ph type="dt" sz="half" idx="10"/>
          </p:nvPr>
        </p:nvSpPr>
        <p:spPr/>
        <p:txBody>
          <a:bodyPr/>
          <a:lstStyle>
            <a:lvl1pPr>
              <a:defRPr/>
            </a:lvl1pPr>
          </a:lstStyle>
          <a:p>
            <a:endParaRPr lang="ru-RU" altLang="id-ID"/>
          </a:p>
        </p:txBody>
      </p:sp>
      <p:sp>
        <p:nvSpPr>
          <p:cNvPr id="3" name="Footer Placeholder 2">
            <a:extLst>
              <a:ext uri="{FF2B5EF4-FFF2-40B4-BE49-F238E27FC236}">
                <a16:creationId xmlns:a16="http://schemas.microsoft.com/office/drawing/2014/main" id="{5023CE3A-43F2-E1CE-07B1-57954CC8BBAB}"/>
              </a:ext>
            </a:extLst>
          </p:cNvPr>
          <p:cNvSpPr>
            <a:spLocks noGrp="1"/>
          </p:cNvSpPr>
          <p:nvPr>
            <p:ph type="ftr" sz="quarter" idx="11"/>
          </p:nvPr>
        </p:nvSpPr>
        <p:spPr/>
        <p:txBody>
          <a:bodyPr/>
          <a:lstStyle>
            <a:lvl1pPr>
              <a:defRPr/>
            </a:lvl1pPr>
          </a:lstStyle>
          <a:p>
            <a:endParaRPr lang="ru-RU" altLang="id-ID"/>
          </a:p>
        </p:txBody>
      </p:sp>
      <p:sp>
        <p:nvSpPr>
          <p:cNvPr id="4" name="Slide Number Placeholder 3">
            <a:extLst>
              <a:ext uri="{FF2B5EF4-FFF2-40B4-BE49-F238E27FC236}">
                <a16:creationId xmlns:a16="http://schemas.microsoft.com/office/drawing/2014/main" id="{B2DC2312-655F-F93C-FFA9-035E3D78DB01}"/>
              </a:ext>
            </a:extLst>
          </p:cNvPr>
          <p:cNvSpPr>
            <a:spLocks noGrp="1"/>
          </p:cNvSpPr>
          <p:nvPr>
            <p:ph type="sldNum" sz="quarter" idx="12"/>
          </p:nvPr>
        </p:nvSpPr>
        <p:spPr/>
        <p:txBody>
          <a:bodyPr/>
          <a:lstStyle>
            <a:lvl1pPr>
              <a:defRPr/>
            </a:lvl1pPr>
          </a:lstStyle>
          <a:p>
            <a:fld id="{F74B9F99-06A4-4DD2-A78D-C2148AA90157}" type="slidenum">
              <a:rPr lang="ru-RU" altLang="id-ID"/>
              <a:pPr/>
              <a:t>‹#›</a:t>
            </a:fld>
            <a:endParaRPr lang="ru-RU" altLang="id-ID"/>
          </a:p>
        </p:txBody>
      </p:sp>
    </p:spTree>
    <p:extLst>
      <p:ext uri="{BB962C8B-B14F-4D97-AF65-F5344CB8AC3E}">
        <p14:creationId xmlns:p14="http://schemas.microsoft.com/office/powerpoint/2010/main" val="21817292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70788-F0F5-1B3B-E06D-CF35DEF9AA3E}"/>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id="{02E5176B-9E9A-9F99-C5C4-8B3C5D2A5622}"/>
              </a:ext>
            </a:extLst>
          </p:cNvPr>
          <p:cNvSpPr>
            <a:spLocks noGrp="1"/>
          </p:cNvSpPr>
          <p:nvPr>
            <p:ph idx="1"/>
          </p:nvPr>
        </p:nvSpPr>
        <p:spPr>
          <a:xfrm>
            <a:off x="3887788" y="741363"/>
            <a:ext cx="4629150" cy="36560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id="{6F1A69DB-280E-D3B5-0988-EC1E2D541DC3}"/>
              </a:ext>
            </a:extLst>
          </p:cNvPr>
          <p:cNvSpPr>
            <a:spLocks noGrp="1"/>
          </p:cNvSpPr>
          <p:nvPr>
            <p:ph type="body" sz="half" idx="2"/>
          </p:nvPr>
        </p:nvSpPr>
        <p:spPr>
          <a:xfrm>
            <a:off x="630238" y="1543050"/>
            <a:ext cx="2949575" cy="28606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376894-4EE3-10B7-33D8-BC0DD7803905}"/>
              </a:ext>
            </a:extLst>
          </p:cNvPr>
          <p:cNvSpPr>
            <a:spLocks noGrp="1"/>
          </p:cNvSpPr>
          <p:nvPr>
            <p:ph type="dt" sz="half" idx="10"/>
          </p:nvPr>
        </p:nvSpPr>
        <p:spPr/>
        <p:txBody>
          <a:bodyPr/>
          <a:lstStyle>
            <a:lvl1pPr>
              <a:defRPr/>
            </a:lvl1pPr>
          </a:lstStyle>
          <a:p>
            <a:endParaRPr lang="ru-RU" altLang="id-ID"/>
          </a:p>
        </p:txBody>
      </p:sp>
      <p:sp>
        <p:nvSpPr>
          <p:cNvPr id="6" name="Footer Placeholder 5">
            <a:extLst>
              <a:ext uri="{FF2B5EF4-FFF2-40B4-BE49-F238E27FC236}">
                <a16:creationId xmlns:a16="http://schemas.microsoft.com/office/drawing/2014/main" id="{A8355BC6-35C6-2A8A-EC48-9CFB583C40D9}"/>
              </a:ext>
            </a:extLst>
          </p:cNvPr>
          <p:cNvSpPr>
            <a:spLocks noGrp="1"/>
          </p:cNvSpPr>
          <p:nvPr>
            <p:ph type="ftr" sz="quarter" idx="11"/>
          </p:nvPr>
        </p:nvSpPr>
        <p:spPr/>
        <p:txBody>
          <a:bodyPr/>
          <a:lstStyle>
            <a:lvl1pPr>
              <a:defRPr/>
            </a:lvl1pPr>
          </a:lstStyle>
          <a:p>
            <a:endParaRPr lang="ru-RU" altLang="id-ID"/>
          </a:p>
        </p:txBody>
      </p:sp>
      <p:sp>
        <p:nvSpPr>
          <p:cNvPr id="7" name="Slide Number Placeholder 6">
            <a:extLst>
              <a:ext uri="{FF2B5EF4-FFF2-40B4-BE49-F238E27FC236}">
                <a16:creationId xmlns:a16="http://schemas.microsoft.com/office/drawing/2014/main" id="{E27EBD54-8656-6160-B4F4-C5DC3F55ADF5}"/>
              </a:ext>
            </a:extLst>
          </p:cNvPr>
          <p:cNvSpPr>
            <a:spLocks noGrp="1"/>
          </p:cNvSpPr>
          <p:nvPr>
            <p:ph type="sldNum" sz="quarter" idx="12"/>
          </p:nvPr>
        </p:nvSpPr>
        <p:spPr/>
        <p:txBody>
          <a:bodyPr/>
          <a:lstStyle>
            <a:lvl1pPr>
              <a:defRPr/>
            </a:lvl1pPr>
          </a:lstStyle>
          <a:p>
            <a:fld id="{78526555-B45F-4EC9-B8D1-3DF32E983861}" type="slidenum">
              <a:rPr lang="ru-RU" altLang="id-ID"/>
              <a:pPr/>
              <a:t>‹#›</a:t>
            </a:fld>
            <a:endParaRPr lang="ru-RU" altLang="id-ID"/>
          </a:p>
        </p:txBody>
      </p:sp>
    </p:spTree>
    <p:extLst>
      <p:ext uri="{BB962C8B-B14F-4D97-AF65-F5344CB8AC3E}">
        <p14:creationId xmlns:p14="http://schemas.microsoft.com/office/powerpoint/2010/main" val="1309513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346F4-D47C-43C0-5705-B8B1FB39838C}"/>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id="{3DC78C7A-D665-373A-DBB2-94AF5280F5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9B13D58E-95B6-F8B8-E6BE-6D9BA05E3A71}"/>
              </a:ext>
            </a:extLst>
          </p:cNvPr>
          <p:cNvSpPr>
            <a:spLocks noGrp="1"/>
          </p:cNvSpPr>
          <p:nvPr>
            <p:ph type="dt" sz="half" idx="10"/>
          </p:nvPr>
        </p:nvSpPr>
        <p:spPr/>
        <p:txBody>
          <a:bodyPr/>
          <a:lstStyle>
            <a:lvl1pPr>
              <a:defRPr/>
            </a:lvl1pPr>
          </a:lstStyle>
          <a:p>
            <a:endParaRPr lang="en-GB" altLang="id-ID"/>
          </a:p>
        </p:txBody>
      </p:sp>
      <p:sp>
        <p:nvSpPr>
          <p:cNvPr id="5" name="Footer Placeholder 4">
            <a:extLst>
              <a:ext uri="{FF2B5EF4-FFF2-40B4-BE49-F238E27FC236}">
                <a16:creationId xmlns:a16="http://schemas.microsoft.com/office/drawing/2014/main" id="{B478591A-CABB-AACE-FB73-066049DF8484}"/>
              </a:ext>
            </a:extLst>
          </p:cNvPr>
          <p:cNvSpPr>
            <a:spLocks noGrp="1"/>
          </p:cNvSpPr>
          <p:nvPr>
            <p:ph type="ftr" sz="quarter" idx="11"/>
          </p:nvPr>
        </p:nvSpPr>
        <p:spPr/>
        <p:txBody>
          <a:bodyPr/>
          <a:lstStyle>
            <a:lvl1pPr>
              <a:defRPr/>
            </a:lvl1pPr>
          </a:lstStyle>
          <a:p>
            <a:endParaRPr lang="en-GB" altLang="id-ID"/>
          </a:p>
        </p:txBody>
      </p:sp>
      <p:sp>
        <p:nvSpPr>
          <p:cNvPr id="6" name="Slide Number Placeholder 5">
            <a:extLst>
              <a:ext uri="{FF2B5EF4-FFF2-40B4-BE49-F238E27FC236}">
                <a16:creationId xmlns:a16="http://schemas.microsoft.com/office/drawing/2014/main" id="{0AA67C57-A8FC-E8E1-97BC-4BC62D079396}"/>
              </a:ext>
            </a:extLst>
          </p:cNvPr>
          <p:cNvSpPr>
            <a:spLocks noGrp="1"/>
          </p:cNvSpPr>
          <p:nvPr>
            <p:ph type="sldNum" sz="quarter" idx="12"/>
          </p:nvPr>
        </p:nvSpPr>
        <p:spPr/>
        <p:txBody>
          <a:bodyPr/>
          <a:lstStyle>
            <a:lvl1pPr>
              <a:defRPr/>
            </a:lvl1pPr>
          </a:lstStyle>
          <a:p>
            <a:fld id="{F9C7D8FC-5B70-40B3-8B3D-90B3FD10F0FA}" type="slidenum">
              <a:rPr lang="en-GB" altLang="id-ID"/>
              <a:pPr/>
              <a:t>‹#›</a:t>
            </a:fld>
            <a:endParaRPr lang="en-GB" altLang="id-ID"/>
          </a:p>
        </p:txBody>
      </p:sp>
    </p:spTree>
    <p:extLst>
      <p:ext uri="{BB962C8B-B14F-4D97-AF65-F5344CB8AC3E}">
        <p14:creationId xmlns:p14="http://schemas.microsoft.com/office/powerpoint/2010/main" val="19955068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3AE29-77A1-B5EC-BE4C-F21FE61D05BD}"/>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id="{BE4CD284-5F9C-68F1-304A-E11D2DD2C21A}"/>
              </a:ext>
            </a:extLst>
          </p:cNvPr>
          <p:cNvSpPr>
            <a:spLocks noGrp="1"/>
          </p:cNvSpPr>
          <p:nvPr>
            <p:ph type="pic" idx="1"/>
          </p:nvPr>
        </p:nvSpPr>
        <p:spPr>
          <a:xfrm>
            <a:off x="3887788" y="741363"/>
            <a:ext cx="4629150" cy="36560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id="{E45A5A1E-E08A-B627-4BD1-7F3DF3FAF0EE}"/>
              </a:ext>
            </a:extLst>
          </p:cNvPr>
          <p:cNvSpPr>
            <a:spLocks noGrp="1"/>
          </p:cNvSpPr>
          <p:nvPr>
            <p:ph type="body" sz="half" idx="2"/>
          </p:nvPr>
        </p:nvSpPr>
        <p:spPr>
          <a:xfrm>
            <a:off x="630238" y="1543050"/>
            <a:ext cx="2949575" cy="28606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2A69ED-2471-B204-F7F1-6DC3A4F9F82F}"/>
              </a:ext>
            </a:extLst>
          </p:cNvPr>
          <p:cNvSpPr>
            <a:spLocks noGrp="1"/>
          </p:cNvSpPr>
          <p:nvPr>
            <p:ph type="dt" sz="half" idx="10"/>
          </p:nvPr>
        </p:nvSpPr>
        <p:spPr/>
        <p:txBody>
          <a:bodyPr/>
          <a:lstStyle>
            <a:lvl1pPr>
              <a:defRPr/>
            </a:lvl1pPr>
          </a:lstStyle>
          <a:p>
            <a:endParaRPr lang="ru-RU" altLang="id-ID"/>
          </a:p>
        </p:txBody>
      </p:sp>
      <p:sp>
        <p:nvSpPr>
          <p:cNvPr id="6" name="Footer Placeholder 5">
            <a:extLst>
              <a:ext uri="{FF2B5EF4-FFF2-40B4-BE49-F238E27FC236}">
                <a16:creationId xmlns:a16="http://schemas.microsoft.com/office/drawing/2014/main" id="{E48FC709-8014-2792-F352-76D38EDDB382}"/>
              </a:ext>
            </a:extLst>
          </p:cNvPr>
          <p:cNvSpPr>
            <a:spLocks noGrp="1"/>
          </p:cNvSpPr>
          <p:nvPr>
            <p:ph type="ftr" sz="quarter" idx="11"/>
          </p:nvPr>
        </p:nvSpPr>
        <p:spPr/>
        <p:txBody>
          <a:bodyPr/>
          <a:lstStyle>
            <a:lvl1pPr>
              <a:defRPr/>
            </a:lvl1pPr>
          </a:lstStyle>
          <a:p>
            <a:endParaRPr lang="ru-RU" altLang="id-ID"/>
          </a:p>
        </p:txBody>
      </p:sp>
      <p:sp>
        <p:nvSpPr>
          <p:cNvPr id="7" name="Slide Number Placeholder 6">
            <a:extLst>
              <a:ext uri="{FF2B5EF4-FFF2-40B4-BE49-F238E27FC236}">
                <a16:creationId xmlns:a16="http://schemas.microsoft.com/office/drawing/2014/main" id="{0DCC8F71-0CE0-C849-05EE-B6B2135FB088}"/>
              </a:ext>
            </a:extLst>
          </p:cNvPr>
          <p:cNvSpPr>
            <a:spLocks noGrp="1"/>
          </p:cNvSpPr>
          <p:nvPr>
            <p:ph type="sldNum" sz="quarter" idx="12"/>
          </p:nvPr>
        </p:nvSpPr>
        <p:spPr/>
        <p:txBody>
          <a:bodyPr/>
          <a:lstStyle>
            <a:lvl1pPr>
              <a:defRPr/>
            </a:lvl1pPr>
          </a:lstStyle>
          <a:p>
            <a:fld id="{AE7F2B5B-BA20-467B-9820-359383F3AFD7}" type="slidenum">
              <a:rPr lang="ru-RU" altLang="id-ID"/>
              <a:pPr/>
              <a:t>‹#›</a:t>
            </a:fld>
            <a:endParaRPr lang="ru-RU" altLang="id-ID"/>
          </a:p>
        </p:txBody>
      </p:sp>
    </p:spTree>
    <p:extLst>
      <p:ext uri="{BB962C8B-B14F-4D97-AF65-F5344CB8AC3E}">
        <p14:creationId xmlns:p14="http://schemas.microsoft.com/office/powerpoint/2010/main" val="14729421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B2464-8A09-C72E-78B0-4BC47B8CA93F}"/>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id="{7FEF2FB8-9862-C4EE-4FAD-0D884294EF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36D874A4-8D22-184B-A2BE-D3BE9A37BF80}"/>
              </a:ext>
            </a:extLst>
          </p:cNvPr>
          <p:cNvSpPr>
            <a:spLocks noGrp="1"/>
          </p:cNvSpPr>
          <p:nvPr>
            <p:ph type="dt" sz="half" idx="10"/>
          </p:nvPr>
        </p:nvSpPr>
        <p:spPr/>
        <p:txBody>
          <a:bodyPr/>
          <a:lstStyle>
            <a:lvl1pPr>
              <a:defRPr/>
            </a:lvl1pPr>
          </a:lstStyle>
          <a:p>
            <a:endParaRPr lang="ru-RU" altLang="id-ID"/>
          </a:p>
        </p:txBody>
      </p:sp>
      <p:sp>
        <p:nvSpPr>
          <p:cNvPr id="5" name="Footer Placeholder 4">
            <a:extLst>
              <a:ext uri="{FF2B5EF4-FFF2-40B4-BE49-F238E27FC236}">
                <a16:creationId xmlns:a16="http://schemas.microsoft.com/office/drawing/2014/main" id="{32A66825-13E4-2305-D73F-FDDF4BE98D00}"/>
              </a:ext>
            </a:extLst>
          </p:cNvPr>
          <p:cNvSpPr>
            <a:spLocks noGrp="1"/>
          </p:cNvSpPr>
          <p:nvPr>
            <p:ph type="ftr" sz="quarter" idx="11"/>
          </p:nvPr>
        </p:nvSpPr>
        <p:spPr/>
        <p:txBody>
          <a:bodyPr/>
          <a:lstStyle>
            <a:lvl1pPr>
              <a:defRPr/>
            </a:lvl1pPr>
          </a:lstStyle>
          <a:p>
            <a:endParaRPr lang="ru-RU" altLang="id-ID"/>
          </a:p>
        </p:txBody>
      </p:sp>
      <p:sp>
        <p:nvSpPr>
          <p:cNvPr id="6" name="Slide Number Placeholder 5">
            <a:extLst>
              <a:ext uri="{FF2B5EF4-FFF2-40B4-BE49-F238E27FC236}">
                <a16:creationId xmlns:a16="http://schemas.microsoft.com/office/drawing/2014/main" id="{23830828-4ADF-7DDC-337E-CEDEBF30FBC6}"/>
              </a:ext>
            </a:extLst>
          </p:cNvPr>
          <p:cNvSpPr>
            <a:spLocks noGrp="1"/>
          </p:cNvSpPr>
          <p:nvPr>
            <p:ph type="sldNum" sz="quarter" idx="12"/>
          </p:nvPr>
        </p:nvSpPr>
        <p:spPr/>
        <p:txBody>
          <a:bodyPr/>
          <a:lstStyle>
            <a:lvl1pPr>
              <a:defRPr/>
            </a:lvl1pPr>
          </a:lstStyle>
          <a:p>
            <a:fld id="{BF847ACC-E2DE-4CD9-9FC9-461E65F506C4}" type="slidenum">
              <a:rPr lang="ru-RU" altLang="id-ID"/>
              <a:pPr/>
              <a:t>‹#›</a:t>
            </a:fld>
            <a:endParaRPr lang="ru-RU" altLang="id-ID"/>
          </a:p>
        </p:txBody>
      </p:sp>
    </p:spTree>
    <p:extLst>
      <p:ext uri="{BB962C8B-B14F-4D97-AF65-F5344CB8AC3E}">
        <p14:creationId xmlns:p14="http://schemas.microsoft.com/office/powerpoint/2010/main" val="38469974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CD1741-A4CD-4FC2-03D8-93F5157C6682}"/>
              </a:ext>
            </a:extLst>
          </p:cNvPr>
          <p:cNvSpPr>
            <a:spLocks noGrp="1"/>
          </p:cNvSpPr>
          <p:nvPr>
            <p:ph type="title" orient="vert"/>
          </p:nvPr>
        </p:nvSpPr>
        <p:spPr>
          <a:xfrm>
            <a:off x="6848475" y="201613"/>
            <a:ext cx="1838325" cy="4398962"/>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id="{C292C6F4-73B3-ACCE-E6AC-61BF3CC9ADDD}"/>
              </a:ext>
            </a:extLst>
          </p:cNvPr>
          <p:cNvSpPr>
            <a:spLocks noGrp="1"/>
          </p:cNvSpPr>
          <p:nvPr>
            <p:ph type="body" orient="vert" idx="1"/>
          </p:nvPr>
        </p:nvSpPr>
        <p:spPr>
          <a:xfrm>
            <a:off x="1331913" y="201613"/>
            <a:ext cx="5364162" cy="43989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35B92836-CEEC-08A1-F0EC-089FF0DD705D}"/>
              </a:ext>
            </a:extLst>
          </p:cNvPr>
          <p:cNvSpPr>
            <a:spLocks noGrp="1"/>
          </p:cNvSpPr>
          <p:nvPr>
            <p:ph type="dt" sz="half" idx="10"/>
          </p:nvPr>
        </p:nvSpPr>
        <p:spPr/>
        <p:txBody>
          <a:bodyPr/>
          <a:lstStyle>
            <a:lvl1pPr>
              <a:defRPr/>
            </a:lvl1pPr>
          </a:lstStyle>
          <a:p>
            <a:endParaRPr lang="ru-RU" altLang="id-ID"/>
          </a:p>
        </p:txBody>
      </p:sp>
      <p:sp>
        <p:nvSpPr>
          <p:cNvPr id="5" name="Footer Placeholder 4">
            <a:extLst>
              <a:ext uri="{FF2B5EF4-FFF2-40B4-BE49-F238E27FC236}">
                <a16:creationId xmlns:a16="http://schemas.microsoft.com/office/drawing/2014/main" id="{1964F2C7-D022-ED2E-E7A4-F5C0FB08FE64}"/>
              </a:ext>
            </a:extLst>
          </p:cNvPr>
          <p:cNvSpPr>
            <a:spLocks noGrp="1"/>
          </p:cNvSpPr>
          <p:nvPr>
            <p:ph type="ftr" sz="quarter" idx="11"/>
          </p:nvPr>
        </p:nvSpPr>
        <p:spPr/>
        <p:txBody>
          <a:bodyPr/>
          <a:lstStyle>
            <a:lvl1pPr>
              <a:defRPr/>
            </a:lvl1pPr>
          </a:lstStyle>
          <a:p>
            <a:endParaRPr lang="ru-RU" altLang="id-ID"/>
          </a:p>
        </p:txBody>
      </p:sp>
      <p:sp>
        <p:nvSpPr>
          <p:cNvPr id="6" name="Slide Number Placeholder 5">
            <a:extLst>
              <a:ext uri="{FF2B5EF4-FFF2-40B4-BE49-F238E27FC236}">
                <a16:creationId xmlns:a16="http://schemas.microsoft.com/office/drawing/2014/main" id="{8B99C708-BF94-9BD0-154F-737ECAC49A67}"/>
              </a:ext>
            </a:extLst>
          </p:cNvPr>
          <p:cNvSpPr>
            <a:spLocks noGrp="1"/>
          </p:cNvSpPr>
          <p:nvPr>
            <p:ph type="sldNum" sz="quarter" idx="12"/>
          </p:nvPr>
        </p:nvSpPr>
        <p:spPr/>
        <p:txBody>
          <a:bodyPr/>
          <a:lstStyle>
            <a:lvl1pPr>
              <a:defRPr/>
            </a:lvl1pPr>
          </a:lstStyle>
          <a:p>
            <a:fld id="{AD84AFBD-C537-4D3F-991C-F1738AEFF722}" type="slidenum">
              <a:rPr lang="ru-RU" altLang="id-ID"/>
              <a:pPr/>
              <a:t>‹#›</a:t>
            </a:fld>
            <a:endParaRPr lang="ru-RU" altLang="id-ID"/>
          </a:p>
        </p:txBody>
      </p:sp>
    </p:spTree>
    <p:extLst>
      <p:ext uri="{BB962C8B-B14F-4D97-AF65-F5344CB8AC3E}">
        <p14:creationId xmlns:p14="http://schemas.microsoft.com/office/powerpoint/2010/main" val="148290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8F03F-306A-F88F-3BEF-C6E6C8D4153E}"/>
              </a:ext>
            </a:extLst>
          </p:cNvPr>
          <p:cNvSpPr>
            <a:spLocks noGrp="1"/>
          </p:cNvSpPr>
          <p:nvPr>
            <p:ph type="title"/>
          </p:nvPr>
        </p:nvSpPr>
        <p:spPr>
          <a:xfrm>
            <a:off x="623888" y="1282700"/>
            <a:ext cx="7886700" cy="2139950"/>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id="{A74254F0-87F7-6089-F33F-CA09822FB4AB}"/>
              </a:ext>
            </a:extLst>
          </p:cNvPr>
          <p:cNvSpPr>
            <a:spLocks noGrp="1"/>
          </p:cNvSpPr>
          <p:nvPr>
            <p:ph type="body" idx="1"/>
          </p:nvPr>
        </p:nvSpPr>
        <p:spPr>
          <a:xfrm>
            <a:off x="623888" y="3443288"/>
            <a:ext cx="7886700" cy="112553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48C7D72E-A13B-646C-157A-1C2772FC747A}"/>
              </a:ext>
            </a:extLst>
          </p:cNvPr>
          <p:cNvSpPr>
            <a:spLocks noGrp="1"/>
          </p:cNvSpPr>
          <p:nvPr>
            <p:ph type="dt" sz="half" idx="10"/>
          </p:nvPr>
        </p:nvSpPr>
        <p:spPr/>
        <p:txBody>
          <a:bodyPr/>
          <a:lstStyle>
            <a:lvl1pPr>
              <a:defRPr/>
            </a:lvl1pPr>
          </a:lstStyle>
          <a:p>
            <a:endParaRPr lang="en-GB" altLang="id-ID"/>
          </a:p>
        </p:txBody>
      </p:sp>
      <p:sp>
        <p:nvSpPr>
          <p:cNvPr id="5" name="Footer Placeholder 4">
            <a:extLst>
              <a:ext uri="{FF2B5EF4-FFF2-40B4-BE49-F238E27FC236}">
                <a16:creationId xmlns:a16="http://schemas.microsoft.com/office/drawing/2014/main" id="{C64082E7-F808-EA7E-C4DB-30641D9A0914}"/>
              </a:ext>
            </a:extLst>
          </p:cNvPr>
          <p:cNvSpPr>
            <a:spLocks noGrp="1"/>
          </p:cNvSpPr>
          <p:nvPr>
            <p:ph type="ftr" sz="quarter" idx="11"/>
          </p:nvPr>
        </p:nvSpPr>
        <p:spPr/>
        <p:txBody>
          <a:bodyPr/>
          <a:lstStyle>
            <a:lvl1pPr>
              <a:defRPr/>
            </a:lvl1pPr>
          </a:lstStyle>
          <a:p>
            <a:endParaRPr lang="en-GB" altLang="id-ID"/>
          </a:p>
        </p:txBody>
      </p:sp>
      <p:sp>
        <p:nvSpPr>
          <p:cNvPr id="6" name="Slide Number Placeholder 5">
            <a:extLst>
              <a:ext uri="{FF2B5EF4-FFF2-40B4-BE49-F238E27FC236}">
                <a16:creationId xmlns:a16="http://schemas.microsoft.com/office/drawing/2014/main" id="{482DAB37-3895-8F0F-91FC-89837AC8CB7D}"/>
              </a:ext>
            </a:extLst>
          </p:cNvPr>
          <p:cNvSpPr>
            <a:spLocks noGrp="1"/>
          </p:cNvSpPr>
          <p:nvPr>
            <p:ph type="sldNum" sz="quarter" idx="12"/>
          </p:nvPr>
        </p:nvSpPr>
        <p:spPr/>
        <p:txBody>
          <a:bodyPr/>
          <a:lstStyle>
            <a:lvl1pPr>
              <a:defRPr/>
            </a:lvl1pPr>
          </a:lstStyle>
          <a:p>
            <a:fld id="{C059CCDB-67A1-49A9-AC42-585FAFBCCC9F}" type="slidenum">
              <a:rPr lang="en-GB" altLang="id-ID"/>
              <a:pPr/>
              <a:t>‹#›</a:t>
            </a:fld>
            <a:endParaRPr lang="en-GB" altLang="id-ID"/>
          </a:p>
        </p:txBody>
      </p:sp>
    </p:spTree>
    <p:extLst>
      <p:ext uri="{BB962C8B-B14F-4D97-AF65-F5344CB8AC3E}">
        <p14:creationId xmlns:p14="http://schemas.microsoft.com/office/powerpoint/2010/main" val="1958003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979DD-11AD-DDFD-325D-6B64BB011A60}"/>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id="{FBF3768E-1280-63BC-CF02-C7A6B4DA1D22}"/>
              </a:ext>
            </a:extLst>
          </p:cNvPr>
          <p:cNvSpPr>
            <a:spLocks noGrp="1"/>
          </p:cNvSpPr>
          <p:nvPr>
            <p:ph sz="half" idx="1"/>
          </p:nvPr>
        </p:nvSpPr>
        <p:spPr>
          <a:xfrm>
            <a:off x="468313" y="1743075"/>
            <a:ext cx="4027487" cy="2917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id="{C938B1AF-5BF4-42CB-E2E1-7E512D00621B}"/>
              </a:ext>
            </a:extLst>
          </p:cNvPr>
          <p:cNvSpPr>
            <a:spLocks noGrp="1"/>
          </p:cNvSpPr>
          <p:nvPr>
            <p:ph sz="half" idx="2"/>
          </p:nvPr>
        </p:nvSpPr>
        <p:spPr>
          <a:xfrm>
            <a:off x="4648200" y="1743075"/>
            <a:ext cx="4027488" cy="2917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id="{C930619E-2D8A-AA45-D1F5-A52FE6BF5855}"/>
              </a:ext>
            </a:extLst>
          </p:cNvPr>
          <p:cNvSpPr>
            <a:spLocks noGrp="1"/>
          </p:cNvSpPr>
          <p:nvPr>
            <p:ph type="dt" sz="half" idx="10"/>
          </p:nvPr>
        </p:nvSpPr>
        <p:spPr/>
        <p:txBody>
          <a:bodyPr/>
          <a:lstStyle>
            <a:lvl1pPr>
              <a:defRPr/>
            </a:lvl1pPr>
          </a:lstStyle>
          <a:p>
            <a:endParaRPr lang="en-GB" altLang="id-ID"/>
          </a:p>
        </p:txBody>
      </p:sp>
      <p:sp>
        <p:nvSpPr>
          <p:cNvPr id="6" name="Footer Placeholder 5">
            <a:extLst>
              <a:ext uri="{FF2B5EF4-FFF2-40B4-BE49-F238E27FC236}">
                <a16:creationId xmlns:a16="http://schemas.microsoft.com/office/drawing/2014/main" id="{BCD56BD0-6509-6806-102A-070B892869E4}"/>
              </a:ext>
            </a:extLst>
          </p:cNvPr>
          <p:cNvSpPr>
            <a:spLocks noGrp="1"/>
          </p:cNvSpPr>
          <p:nvPr>
            <p:ph type="ftr" sz="quarter" idx="11"/>
          </p:nvPr>
        </p:nvSpPr>
        <p:spPr/>
        <p:txBody>
          <a:bodyPr/>
          <a:lstStyle>
            <a:lvl1pPr>
              <a:defRPr/>
            </a:lvl1pPr>
          </a:lstStyle>
          <a:p>
            <a:endParaRPr lang="en-GB" altLang="id-ID"/>
          </a:p>
        </p:txBody>
      </p:sp>
      <p:sp>
        <p:nvSpPr>
          <p:cNvPr id="7" name="Slide Number Placeholder 6">
            <a:extLst>
              <a:ext uri="{FF2B5EF4-FFF2-40B4-BE49-F238E27FC236}">
                <a16:creationId xmlns:a16="http://schemas.microsoft.com/office/drawing/2014/main" id="{D35338CE-F401-B39D-F682-3543E214AF40}"/>
              </a:ext>
            </a:extLst>
          </p:cNvPr>
          <p:cNvSpPr>
            <a:spLocks noGrp="1"/>
          </p:cNvSpPr>
          <p:nvPr>
            <p:ph type="sldNum" sz="quarter" idx="12"/>
          </p:nvPr>
        </p:nvSpPr>
        <p:spPr/>
        <p:txBody>
          <a:bodyPr/>
          <a:lstStyle>
            <a:lvl1pPr>
              <a:defRPr/>
            </a:lvl1pPr>
          </a:lstStyle>
          <a:p>
            <a:fld id="{84A3A543-65B9-4A48-AB79-65C0ECD60428}" type="slidenum">
              <a:rPr lang="en-GB" altLang="id-ID"/>
              <a:pPr/>
              <a:t>‹#›</a:t>
            </a:fld>
            <a:endParaRPr lang="en-GB" altLang="id-ID"/>
          </a:p>
        </p:txBody>
      </p:sp>
    </p:spTree>
    <p:extLst>
      <p:ext uri="{BB962C8B-B14F-4D97-AF65-F5344CB8AC3E}">
        <p14:creationId xmlns:p14="http://schemas.microsoft.com/office/powerpoint/2010/main" val="2087773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CD3B8-E99A-0994-4DAA-5B03DF95CD6C}"/>
              </a:ext>
            </a:extLst>
          </p:cNvPr>
          <p:cNvSpPr>
            <a:spLocks noGrp="1"/>
          </p:cNvSpPr>
          <p:nvPr>
            <p:ph type="title"/>
          </p:nvPr>
        </p:nvSpPr>
        <p:spPr>
          <a:xfrm>
            <a:off x="630238" y="274638"/>
            <a:ext cx="7886700" cy="993775"/>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id="{25B7D6A4-8175-8790-83E8-D0FC07397B66}"/>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B2DF4C-6724-E27E-7AE1-C9D1E62FF8D9}"/>
              </a:ext>
            </a:extLst>
          </p:cNvPr>
          <p:cNvSpPr>
            <a:spLocks noGrp="1"/>
          </p:cNvSpPr>
          <p:nvPr>
            <p:ph sz="half" idx="2"/>
          </p:nvPr>
        </p:nvSpPr>
        <p:spPr>
          <a:xfrm>
            <a:off x="630238" y="1879600"/>
            <a:ext cx="3868737" cy="2763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id="{F268E470-1E95-C637-A95B-67BCDFA908F1}"/>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512F72-F8C6-237F-43CD-40C3655C6AFD}"/>
              </a:ext>
            </a:extLst>
          </p:cNvPr>
          <p:cNvSpPr>
            <a:spLocks noGrp="1"/>
          </p:cNvSpPr>
          <p:nvPr>
            <p:ph sz="quarter" idx="4"/>
          </p:nvPr>
        </p:nvSpPr>
        <p:spPr>
          <a:xfrm>
            <a:off x="4629150" y="1879600"/>
            <a:ext cx="3887788" cy="2763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id="{378D0A6B-F21D-C362-919B-6229C20DBA0D}"/>
              </a:ext>
            </a:extLst>
          </p:cNvPr>
          <p:cNvSpPr>
            <a:spLocks noGrp="1"/>
          </p:cNvSpPr>
          <p:nvPr>
            <p:ph type="dt" sz="half" idx="10"/>
          </p:nvPr>
        </p:nvSpPr>
        <p:spPr/>
        <p:txBody>
          <a:bodyPr/>
          <a:lstStyle>
            <a:lvl1pPr>
              <a:defRPr/>
            </a:lvl1pPr>
          </a:lstStyle>
          <a:p>
            <a:endParaRPr lang="en-GB" altLang="id-ID"/>
          </a:p>
        </p:txBody>
      </p:sp>
      <p:sp>
        <p:nvSpPr>
          <p:cNvPr id="8" name="Footer Placeholder 7">
            <a:extLst>
              <a:ext uri="{FF2B5EF4-FFF2-40B4-BE49-F238E27FC236}">
                <a16:creationId xmlns:a16="http://schemas.microsoft.com/office/drawing/2014/main" id="{14ACA27C-B021-67F5-A4F3-7C025C4785C9}"/>
              </a:ext>
            </a:extLst>
          </p:cNvPr>
          <p:cNvSpPr>
            <a:spLocks noGrp="1"/>
          </p:cNvSpPr>
          <p:nvPr>
            <p:ph type="ftr" sz="quarter" idx="11"/>
          </p:nvPr>
        </p:nvSpPr>
        <p:spPr/>
        <p:txBody>
          <a:bodyPr/>
          <a:lstStyle>
            <a:lvl1pPr>
              <a:defRPr/>
            </a:lvl1pPr>
          </a:lstStyle>
          <a:p>
            <a:endParaRPr lang="en-GB" altLang="id-ID"/>
          </a:p>
        </p:txBody>
      </p:sp>
      <p:sp>
        <p:nvSpPr>
          <p:cNvPr id="9" name="Slide Number Placeholder 8">
            <a:extLst>
              <a:ext uri="{FF2B5EF4-FFF2-40B4-BE49-F238E27FC236}">
                <a16:creationId xmlns:a16="http://schemas.microsoft.com/office/drawing/2014/main" id="{E2C4480E-3244-1C16-D9A8-D47CA6DCDB74}"/>
              </a:ext>
            </a:extLst>
          </p:cNvPr>
          <p:cNvSpPr>
            <a:spLocks noGrp="1"/>
          </p:cNvSpPr>
          <p:nvPr>
            <p:ph type="sldNum" sz="quarter" idx="12"/>
          </p:nvPr>
        </p:nvSpPr>
        <p:spPr/>
        <p:txBody>
          <a:bodyPr/>
          <a:lstStyle>
            <a:lvl1pPr>
              <a:defRPr/>
            </a:lvl1pPr>
          </a:lstStyle>
          <a:p>
            <a:fld id="{50799ECB-ED87-48DC-BC07-C66B4666371D}" type="slidenum">
              <a:rPr lang="en-GB" altLang="id-ID"/>
              <a:pPr/>
              <a:t>‹#›</a:t>
            </a:fld>
            <a:endParaRPr lang="en-GB" altLang="id-ID"/>
          </a:p>
        </p:txBody>
      </p:sp>
    </p:spTree>
    <p:extLst>
      <p:ext uri="{BB962C8B-B14F-4D97-AF65-F5344CB8AC3E}">
        <p14:creationId xmlns:p14="http://schemas.microsoft.com/office/powerpoint/2010/main" val="3483796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32DCB-4B97-3BD8-300F-E4B42C3A3A35}"/>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id="{DBE99490-EDFE-60AA-F9A5-A65233CF7847}"/>
              </a:ext>
            </a:extLst>
          </p:cNvPr>
          <p:cNvSpPr>
            <a:spLocks noGrp="1"/>
          </p:cNvSpPr>
          <p:nvPr>
            <p:ph type="dt" sz="half" idx="10"/>
          </p:nvPr>
        </p:nvSpPr>
        <p:spPr/>
        <p:txBody>
          <a:bodyPr/>
          <a:lstStyle>
            <a:lvl1pPr>
              <a:defRPr/>
            </a:lvl1pPr>
          </a:lstStyle>
          <a:p>
            <a:endParaRPr lang="en-GB" altLang="id-ID"/>
          </a:p>
        </p:txBody>
      </p:sp>
      <p:sp>
        <p:nvSpPr>
          <p:cNvPr id="4" name="Footer Placeholder 3">
            <a:extLst>
              <a:ext uri="{FF2B5EF4-FFF2-40B4-BE49-F238E27FC236}">
                <a16:creationId xmlns:a16="http://schemas.microsoft.com/office/drawing/2014/main" id="{A7DC5D4A-9126-0899-0D3E-3654B3B2C360}"/>
              </a:ext>
            </a:extLst>
          </p:cNvPr>
          <p:cNvSpPr>
            <a:spLocks noGrp="1"/>
          </p:cNvSpPr>
          <p:nvPr>
            <p:ph type="ftr" sz="quarter" idx="11"/>
          </p:nvPr>
        </p:nvSpPr>
        <p:spPr/>
        <p:txBody>
          <a:bodyPr/>
          <a:lstStyle>
            <a:lvl1pPr>
              <a:defRPr/>
            </a:lvl1pPr>
          </a:lstStyle>
          <a:p>
            <a:endParaRPr lang="en-GB" altLang="id-ID"/>
          </a:p>
        </p:txBody>
      </p:sp>
      <p:sp>
        <p:nvSpPr>
          <p:cNvPr id="5" name="Slide Number Placeholder 4">
            <a:extLst>
              <a:ext uri="{FF2B5EF4-FFF2-40B4-BE49-F238E27FC236}">
                <a16:creationId xmlns:a16="http://schemas.microsoft.com/office/drawing/2014/main" id="{FAD4B076-EA1D-8D2A-44C8-10249EB9A27F}"/>
              </a:ext>
            </a:extLst>
          </p:cNvPr>
          <p:cNvSpPr>
            <a:spLocks noGrp="1"/>
          </p:cNvSpPr>
          <p:nvPr>
            <p:ph type="sldNum" sz="quarter" idx="12"/>
          </p:nvPr>
        </p:nvSpPr>
        <p:spPr/>
        <p:txBody>
          <a:bodyPr/>
          <a:lstStyle>
            <a:lvl1pPr>
              <a:defRPr/>
            </a:lvl1pPr>
          </a:lstStyle>
          <a:p>
            <a:fld id="{22EF0E4B-C719-466D-ADA0-D814E8416B52}" type="slidenum">
              <a:rPr lang="en-GB" altLang="id-ID"/>
              <a:pPr/>
              <a:t>‹#›</a:t>
            </a:fld>
            <a:endParaRPr lang="en-GB" altLang="id-ID"/>
          </a:p>
        </p:txBody>
      </p:sp>
    </p:spTree>
    <p:extLst>
      <p:ext uri="{BB962C8B-B14F-4D97-AF65-F5344CB8AC3E}">
        <p14:creationId xmlns:p14="http://schemas.microsoft.com/office/powerpoint/2010/main" val="1203535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9726D-968B-8CBA-BD26-8700C458CAC3}"/>
              </a:ext>
            </a:extLst>
          </p:cNvPr>
          <p:cNvSpPr>
            <a:spLocks noGrp="1"/>
          </p:cNvSpPr>
          <p:nvPr>
            <p:ph type="dt" sz="half" idx="10"/>
          </p:nvPr>
        </p:nvSpPr>
        <p:spPr/>
        <p:txBody>
          <a:bodyPr/>
          <a:lstStyle>
            <a:lvl1pPr>
              <a:defRPr/>
            </a:lvl1pPr>
          </a:lstStyle>
          <a:p>
            <a:endParaRPr lang="en-GB" altLang="id-ID"/>
          </a:p>
        </p:txBody>
      </p:sp>
      <p:sp>
        <p:nvSpPr>
          <p:cNvPr id="3" name="Footer Placeholder 2">
            <a:extLst>
              <a:ext uri="{FF2B5EF4-FFF2-40B4-BE49-F238E27FC236}">
                <a16:creationId xmlns:a16="http://schemas.microsoft.com/office/drawing/2014/main" id="{E67E0EBE-1812-BF10-DD80-890F4149EB63}"/>
              </a:ext>
            </a:extLst>
          </p:cNvPr>
          <p:cNvSpPr>
            <a:spLocks noGrp="1"/>
          </p:cNvSpPr>
          <p:nvPr>
            <p:ph type="ftr" sz="quarter" idx="11"/>
          </p:nvPr>
        </p:nvSpPr>
        <p:spPr/>
        <p:txBody>
          <a:bodyPr/>
          <a:lstStyle>
            <a:lvl1pPr>
              <a:defRPr/>
            </a:lvl1pPr>
          </a:lstStyle>
          <a:p>
            <a:endParaRPr lang="en-GB" altLang="id-ID"/>
          </a:p>
        </p:txBody>
      </p:sp>
      <p:sp>
        <p:nvSpPr>
          <p:cNvPr id="4" name="Slide Number Placeholder 3">
            <a:extLst>
              <a:ext uri="{FF2B5EF4-FFF2-40B4-BE49-F238E27FC236}">
                <a16:creationId xmlns:a16="http://schemas.microsoft.com/office/drawing/2014/main" id="{23F1C9C9-0DB9-FA70-69CF-922195F6C4D1}"/>
              </a:ext>
            </a:extLst>
          </p:cNvPr>
          <p:cNvSpPr>
            <a:spLocks noGrp="1"/>
          </p:cNvSpPr>
          <p:nvPr>
            <p:ph type="sldNum" sz="quarter" idx="12"/>
          </p:nvPr>
        </p:nvSpPr>
        <p:spPr/>
        <p:txBody>
          <a:bodyPr/>
          <a:lstStyle>
            <a:lvl1pPr>
              <a:defRPr/>
            </a:lvl1pPr>
          </a:lstStyle>
          <a:p>
            <a:fld id="{D8C9E570-072B-4F74-AD9D-D4B4DAC403A9}" type="slidenum">
              <a:rPr lang="en-GB" altLang="id-ID"/>
              <a:pPr/>
              <a:t>‹#›</a:t>
            </a:fld>
            <a:endParaRPr lang="en-GB" altLang="id-ID"/>
          </a:p>
        </p:txBody>
      </p:sp>
    </p:spTree>
    <p:extLst>
      <p:ext uri="{BB962C8B-B14F-4D97-AF65-F5344CB8AC3E}">
        <p14:creationId xmlns:p14="http://schemas.microsoft.com/office/powerpoint/2010/main" val="2328292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9F101-8EAC-9294-4FF0-800EDFDE798E}"/>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id="{3B1559C3-4C00-A0F0-E0D7-A65A861916D7}"/>
              </a:ext>
            </a:extLst>
          </p:cNvPr>
          <p:cNvSpPr>
            <a:spLocks noGrp="1"/>
          </p:cNvSpPr>
          <p:nvPr>
            <p:ph idx="1"/>
          </p:nvPr>
        </p:nvSpPr>
        <p:spPr>
          <a:xfrm>
            <a:off x="3887788" y="741363"/>
            <a:ext cx="4629150" cy="36560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id="{5E77F604-981F-F89E-CC66-9B8F4DAFDA98}"/>
              </a:ext>
            </a:extLst>
          </p:cNvPr>
          <p:cNvSpPr>
            <a:spLocks noGrp="1"/>
          </p:cNvSpPr>
          <p:nvPr>
            <p:ph type="body" sz="half" idx="2"/>
          </p:nvPr>
        </p:nvSpPr>
        <p:spPr>
          <a:xfrm>
            <a:off x="630238" y="1543050"/>
            <a:ext cx="2949575" cy="28606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3833CF-A9D4-E6B2-F68C-7031A1DCAD2A}"/>
              </a:ext>
            </a:extLst>
          </p:cNvPr>
          <p:cNvSpPr>
            <a:spLocks noGrp="1"/>
          </p:cNvSpPr>
          <p:nvPr>
            <p:ph type="dt" sz="half" idx="10"/>
          </p:nvPr>
        </p:nvSpPr>
        <p:spPr/>
        <p:txBody>
          <a:bodyPr/>
          <a:lstStyle>
            <a:lvl1pPr>
              <a:defRPr/>
            </a:lvl1pPr>
          </a:lstStyle>
          <a:p>
            <a:endParaRPr lang="en-GB" altLang="id-ID"/>
          </a:p>
        </p:txBody>
      </p:sp>
      <p:sp>
        <p:nvSpPr>
          <p:cNvPr id="6" name="Footer Placeholder 5">
            <a:extLst>
              <a:ext uri="{FF2B5EF4-FFF2-40B4-BE49-F238E27FC236}">
                <a16:creationId xmlns:a16="http://schemas.microsoft.com/office/drawing/2014/main" id="{0AD11173-72EE-7ACC-3434-A66F721927C6}"/>
              </a:ext>
            </a:extLst>
          </p:cNvPr>
          <p:cNvSpPr>
            <a:spLocks noGrp="1"/>
          </p:cNvSpPr>
          <p:nvPr>
            <p:ph type="ftr" sz="quarter" idx="11"/>
          </p:nvPr>
        </p:nvSpPr>
        <p:spPr/>
        <p:txBody>
          <a:bodyPr/>
          <a:lstStyle>
            <a:lvl1pPr>
              <a:defRPr/>
            </a:lvl1pPr>
          </a:lstStyle>
          <a:p>
            <a:endParaRPr lang="en-GB" altLang="id-ID"/>
          </a:p>
        </p:txBody>
      </p:sp>
      <p:sp>
        <p:nvSpPr>
          <p:cNvPr id="7" name="Slide Number Placeholder 6">
            <a:extLst>
              <a:ext uri="{FF2B5EF4-FFF2-40B4-BE49-F238E27FC236}">
                <a16:creationId xmlns:a16="http://schemas.microsoft.com/office/drawing/2014/main" id="{552CF964-BB33-EDBC-115B-1A4315F715AA}"/>
              </a:ext>
            </a:extLst>
          </p:cNvPr>
          <p:cNvSpPr>
            <a:spLocks noGrp="1"/>
          </p:cNvSpPr>
          <p:nvPr>
            <p:ph type="sldNum" sz="quarter" idx="12"/>
          </p:nvPr>
        </p:nvSpPr>
        <p:spPr/>
        <p:txBody>
          <a:bodyPr/>
          <a:lstStyle>
            <a:lvl1pPr>
              <a:defRPr/>
            </a:lvl1pPr>
          </a:lstStyle>
          <a:p>
            <a:fld id="{010A5210-3D31-4E01-A122-50AA3E490544}" type="slidenum">
              <a:rPr lang="en-GB" altLang="id-ID"/>
              <a:pPr/>
              <a:t>‹#›</a:t>
            </a:fld>
            <a:endParaRPr lang="en-GB" altLang="id-ID"/>
          </a:p>
        </p:txBody>
      </p:sp>
    </p:spTree>
    <p:extLst>
      <p:ext uri="{BB962C8B-B14F-4D97-AF65-F5344CB8AC3E}">
        <p14:creationId xmlns:p14="http://schemas.microsoft.com/office/powerpoint/2010/main" val="4093323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83C6F-8346-1935-7ACC-605307768EBD}"/>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id="{D342DCDD-B880-2B22-39D4-0B44383304CD}"/>
              </a:ext>
            </a:extLst>
          </p:cNvPr>
          <p:cNvSpPr>
            <a:spLocks noGrp="1"/>
          </p:cNvSpPr>
          <p:nvPr>
            <p:ph type="pic" idx="1"/>
          </p:nvPr>
        </p:nvSpPr>
        <p:spPr>
          <a:xfrm>
            <a:off x="3887788" y="741363"/>
            <a:ext cx="4629150" cy="36560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id-ID"/>
          </a:p>
        </p:txBody>
      </p:sp>
      <p:sp>
        <p:nvSpPr>
          <p:cNvPr id="4" name="Text Placeholder 3">
            <a:extLst>
              <a:ext uri="{FF2B5EF4-FFF2-40B4-BE49-F238E27FC236}">
                <a16:creationId xmlns:a16="http://schemas.microsoft.com/office/drawing/2014/main" id="{988F375C-833E-DD29-1677-E5DC06758E58}"/>
              </a:ext>
            </a:extLst>
          </p:cNvPr>
          <p:cNvSpPr>
            <a:spLocks noGrp="1"/>
          </p:cNvSpPr>
          <p:nvPr>
            <p:ph type="body" sz="half" idx="2"/>
          </p:nvPr>
        </p:nvSpPr>
        <p:spPr>
          <a:xfrm>
            <a:off x="630238" y="1543050"/>
            <a:ext cx="2949575" cy="28606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7AB4EC-7F6E-4989-80CB-E929614E4125}"/>
              </a:ext>
            </a:extLst>
          </p:cNvPr>
          <p:cNvSpPr>
            <a:spLocks noGrp="1"/>
          </p:cNvSpPr>
          <p:nvPr>
            <p:ph type="dt" sz="half" idx="10"/>
          </p:nvPr>
        </p:nvSpPr>
        <p:spPr/>
        <p:txBody>
          <a:bodyPr/>
          <a:lstStyle>
            <a:lvl1pPr>
              <a:defRPr/>
            </a:lvl1pPr>
          </a:lstStyle>
          <a:p>
            <a:endParaRPr lang="en-GB" altLang="id-ID"/>
          </a:p>
        </p:txBody>
      </p:sp>
      <p:sp>
        <p:nvSpPr>
          <p:cNvPr id="6" name="Footer Placeholder 5">
            <a:extLst>
              <a:ext uri="{FF2B5EF4-FFF2-40B4-BE49-F238E27FC236}">
                <a16:creationId xmlns:a16="http://schemas.microsoft.com/office/drawing/2014/main" id="{30C24D14-825B-29DC-1FE2-A9DA095F1AFD}"/>
              </a:ext>
            </a:extLst>
          </p:cNvPr>
          <p:cNvSpPr>
            <a:spLocks noGrp="1"/>
          </p:cNvSpPr>
          <p:nvPr>
            <p:ph type="ftr" sz="quarter" idx="11"/>
          </p:nvPr>
        </p:nvSpPr>
        <p:spPr/>
        <p:txBody>
          <a:bodyPr/>
          <a:lstStyle>
            <a:lvl1pPr>
              <a:defRPr/>
            </a:lvl1pPr>
          </a:lstStyle>
          <a:p>
            <a:endParaRPr lang="en-GB" altLang="id-ID"/>
          </a:p>
        </p:txBody>
      </p:sp>
      <p:sp>
        <p:nvSpPr>
          <p:cNvPr id="7" name="Slide Number Placeholder 6">
            <a:extLst>
              <a:ext uri="{FF2B5EF4-FFF2-40B4-BE49-F238E27FC236}">
                <a16:creationId xmlns:a16="http://schemas.microsoft.com/office/drawing/2014/main" id="{186825D6-24AD-383D-364D-489F90C7A0CC}"/>
              </a:ext>
            </a:extLst>
          </p:cNvPr>
          <p:cNvSpPr>
            <a:spLocks noGrp="1"/>
          </p:cNvSpPr>
          <p:nvPr>
            <p:ph type="sldNum" sz="quarter" idx="12"/>
          </p:nvPr>
        </p:nvSpPr>
        <p:spPr/>
        <p:txBody>
          <a:bodyPr/>
          <a:lstStyle>
            <a:lvl1pPr>
              <a:defRPr/>
            </a:lvl1pPr>
          </a:lstStyle>
          <a:p>
            <a:fld id="{E205BA40-DA70-4E95-AFEB-C7292749DDE0}" type="slidenum">
              <a:rPr lang="en-GB" altLang="id-ID"/>
              <a:pPr/>
              <a:t>‹#›</a:t>
            </a:fld>
            <a:endParaRPr lang="en-GB" altLang="id-ID"/>
          </a:p>
        </p:txBody>
      </p:sp>
    </p:spTree>
    <p:extLst>
      <p:ext uri="{BB962C8B-B14F-4D97-AF65-F5344CB8AC3E}">
        <p14:creationId xmlns:p14="http://schemas.microsoft.com/office/powerpoint/2010/main" val="31912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64F931-1DE3-DEAD-2CF3-09DA229BBFA7}"/>
              </a:ext>
            </a:extLst>
          </p:cNvPr>
          <p:cNvSpPr>
            <a:spLocks noGrp="1" noChangeArrowheads="1"/>
          </p:cNvSpPr>
          <p:nvPr>
            <p:ph type="title"/>
          </p:nvPr>
        </p:nvSpPr>
        <p:spPr bwMode="auto">
          <a:xfrm>
            <a:off x="468313" y="196850"/>
            <a:ext cx="8207375" cy="86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id-ID"/>
              <a:t>Click to edit Master title style</a:t>
            </a:r>
            <a:endParaRPr lang="ru-RU" altLang="id-ID"/>
          </a:p>
        </p:txBody>
      </p:sp>
      <p:sp>
        <p:nvSpPr>
          <p:cNvPr id="1027" name="Rectangle 3">
            <a:extLst>
              <a:ext uri="{FF2B5EF4-FFF2-40B4-BE49-F238E27FC236}">
                <a16:creationId xmlns:a16="http://schemas.microsoft.com/office/drawing/2014/main" id="{C9B13D2D-BF55-31F7-A687-A41F4E24F914}"/>
              </a:ext>
            </a:extLst>
          </p:cNvPr>
          <p:cNvSpPr>
            <a:spLocks noGrp="1" noChangeArrowheads="1"/>
          </p:cNvSpPr>
          <p:nvPr>
            <p:ph type="body" idx="1"/>
          </p:nvPr>
        </p:nvSpPr>
        <p:spPr bwMode="auto">
          <a:xfrm>
            <a:off x="468313" y="1743075"/>
            <a:ext cx="8207375" cy="291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id-ID"/>
              <a:t>Click to edit Master text styles</a:t>
            </a:r>
          </a:p>
          <a:p>
            <a:pPr lvl="1"/>
            <a:r>
              <a:rPr lang="en-US" altLang="id-ID"/>
              <a:t>Second level</a:t>
            </a:r>
          </a:p>
          <a:p>
            <a:pPr lvl="2"/>
            <a:r>
              <a:rPr lang="en-US" altLang="id-ID"/>
              <a:t>Third level</a:t>
            </a:r>
          </a:p>
          <a:p>
            <a:pPr lvl="3"/>
            <a:r>
              <a:rPr lang="en-US" altLang="id-ID"/>
              <a:t>Fourth level</a:t>
            </a:r>
          </a:p>
          <a:p>
            <a:pPr lvl="4"/>
            <a:r>
              <a:rPr lang="en-US" altLang="id-ID"/>
              <a:t>Fifth level</a:t>
            </a:r>
            <a:endParaRPr lang="ru-RU" altLang="id-ID"/>
          </a:p>
        </p:txBody>
      </p:sp>
      <p:sp>
        <p:nvSpPr>
          <p:cNvPr id="1035" name="Rectangle 11">
            <a:extLst>
              <a:ext uri="{FF2B5EF4-FFF2-40B4-BE49-F238E27FC236}">
                <a16:creationId xmlns:a16="http://schemas.microsoft.com/office/drawing/2014/main" id="{C356A660-8130-8AB2-1454-A9EAC952CCFE}"/>
              </a:ext>
            </a:extLst>
          </p:cNvPr>
          <p:cNvSpPr>
            <a:spLocks noGrp="1" noChangeArrowheads="1"/>
          </p:cNvSpPr>
          <p:nvPr>
            <p:ph type="dt" sz="half" idx="2"/>
          </p:nvPr>
        </p:nvSpPr>
        <p:spPr bwMode="auto">
          <a:xfrm>
            <a:off x="457200" y="4838700"/>
            <a:ext cx="2133600"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900" b="0">
                <a:solidFill>
                  <a:schemeClr val="bg1"/>
                </a:solidFill>
                <a:latin typeface="+mn-lt"/>
              </a:defRPr>
            </a:lvl1pPr>
          </a:lstStyle>
          <a:p>
            <a:endParaRPr lang="en-GB" altLang="id-ID"/>
          </a:p>
        </p:txBody>
      </p:sp>
      <p:sp>
        <p:nvSpPr>
          <p:cNvPr id="1036" name="Rectangle 12">
            <a:extLst>
              <a:ext uri="{FF2B5EF4-FFF2-40B4-BE49-F238E27FC236}">
                <a16:creationId xmlns:a16="http://schemas.microsoft.com/office/drawing/2014/main" id="{FA46106E-1FF2-846E-E26B-5B747FDD6730}"/>
              </a:ext>
            </a:extLst>
          </p:cNvPr>
          <p:cNvSpPr>
            <a:spLocks noGrp="1" noChangeArrowheads="1"/>
          </p:cNvSpPr>
          <p:nvPr>
            <p:ph type="ftr" sz="quarter" idx="3"/>
          </p:nvPr>
        </p:nvSpPr>
        <p:spPr bwMode="auto">
          <a:xfrm>
            <a:off x="3124200" y="4838700"/>
            <a:ext cx="2895600"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900" b="0">
                <a:solidFill>
                  <a:schemeClr val="bg1"/>
                </a:solidFill>
                <a:latin typeface="+mn-lt"/>
              </a:defRPr>
            </a:lvl1pPr>
          </a:lstStyle>
          <a:p>
            <a:endParaRPr lang="en-GB" altLang="id-ID"/>
          </a:p>
        </p:txBody>
      </p:sp>
      <p:sp>
        <p:nvSpPr>
          <p:cNvPr id="1037" name="Rectangle 13">
            <a:extLst>
              <a:ext uri="{FF2B5EF4-FFF2-40B4-BE49-F238E27FC236}">
                <a16:creationId xmlns:a16="http://schemas.microsoft.com/office/drawing/2014/main" id="{F1222829-C362-EED0-D42B-4E7538516201}"/>
              </a:ext>
            </a:extLst>
          </p:cNvPr>
          <p:cNvSpPr>
            <a:spLocks noGrp="1" noChangeArrowheads="1"/>
          </p:cNvSpPr>
          <p:nvPr>
            <p:ph type="sldNum" sz="quarter" idx="4"/>
          </p:nvPr>
        </p:nvSpPr>
        <p:spPr bwMode="auto">
          <a:xfrm>
            <a:off x="6553200" y="4838700"/>
            <a:ext cx="2122488"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900" b="0">
                <a:solidFill>
                  <a:srgbClr val="000000"/>
                </a:solidFill>
                <a:latin typeface="+mn-lt"/>
              </a:defRPr>
            </a:lvl1pPr>
          </a:lstStyle>
          <a:p>
            <a:fld id="{1A2C0DB7-BA72-465A-AE42-C458A3C781CB}" type="slidenum">
              <a:rPr lang="en-GB" altLang="id-ID"/>
              <a:pPr/>
              <a:t>‹#›</a:t>
            </a:fld>
            <a:endParaRPr lang="en-GB" altLang="id-ID"/>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eaLnBrk="1" fontAlgn="base" hangingPunct="1">
        <a:spcBef>
          <a:spcPct val="0"/>
        </a:spcBef>
        <a:spcAft>
          <a:spcPct val="0"/>
        </a:spcAft>
        <a:defRPr sz="3200" kern="1200">
          <a:solidFill>
            <a:schemeClr val="bg1"/>
          </a:solidFill>
          <a:latin typeface="+mj-lt"/>
          <a:ea typeface="+mj-ea"/>
          <a:cs typeface="+mj-cs"/>
        </a:defRPr>
      </a:lvl1pPr>
      <a:lvl2pPr algn="l" rtl="0" eaLnBrk="1" fontAlgn="base" hangingPunct="1">
        <a:spcBef>
          <a:spcPct val="0"/>
        </a:spcBef>
        <a:spcAft>
          <a:spcPct val="0"/>
        </a:spcAft>
        <a:defRPr sz="3200">
          <a:solidFill>
            <a:schemeClr val="bg1"/>
          </a:solidFill>
          <a:latin typeface="Georgia" panose="02040502050405020303" pitchFamily="18" charset="0"/>
        </a:defRPr>
      </a:lvl2pPr>
      <a:lvl3pPr algn="l" rtl="0" eaLnBrk="1" fontAlgn="base" hangingPunct="1">
        <a:spcBef>
          <a:spcPct val="0"/>
        </a:spcBef>
        <a:spcAft>
          <a:spcPct val="0"/>
        </a:spcAft>
        <a:defRPr sz="3200">
          <a:solidFill>
            <a:schemeClr val="bg1"/>
          </a:solidFill>
          <a:latin typeface="Georgia" panose="02040502050405020303" pitchFamily="18" charset="0"/>
        </a:defRPr>
      </a:lvl3pPr>
      <a:lvl4pPr algn="l" rtl="0" eaLnBrk="1" fontAlgn="base" hangingPunct="1">
        <a:spcBef>
          <a:spcPct val="0"/>
        </a:spcBef>
        <a:spcAft>
          <a:spcPct val="0"/>
        </a:spcAft>
        <a:defRPr sz="3200">
          <a:solidFill>
            <a:schemeClr val="bg1"/>
          </a:solidFill>
          <a:latin typeface="Georgia" panose="02040502050405020303" pitchFamily="18" charset="0"/>
        </a:defRPr>
      </a:lvl4pPr>
      <a:lvl5pPr algn="l" rtl="0" eaLnBrk="1" fontAlgn="base" hangingPunct="1">
        <a:spcBef>
          <a:spcPct val="0"/>
        </a:spcBef>
        <a:spcAft>
          <a:spcPct val="0"/>
        </a:spcAft>
        <a:defRPr sz="3200">
          <a:solidFill>
            <a:schemeClr val="bg1"/>
          </a:solidFill>
          <a:latin typeface="Georgia" panose="02040502050405020303" pitchFamily="18" charset="0"/>
        </a:defRPr>
      </a:lvl5pPr>
      <a:lvl6pPr marL="457200" algn="l" rtl="0" eaLnBrk="1" fontAlgn="base" hangingPunct="1">
        <a:spcBef>
          <a:spcPct val="0"/>
        </a:spcBef>
        <a:spcAft>
          <a:spcPct val="0"/>
        </a:spcAft>
        <a:defRPr sz="3200">
          <a:solidFill>
            <a:schemeClr val="bg1"/>
          </a:solidFill>
          <a:latin typeface="Georgia" panose="02040502050405020303" pitchFamily="18" charset="0"/>
        </a:defRPr>
      </a:lvl6pPr>
      <a:lvl7pPr marL="914400" algn="l" rtl="0" eaLnBrk="1" fontAlgn="base" hangingPunct="1">
        <a:spcBef>
          <a:spcPct val="0"/>
        </a:spcBef>
        <a:spcAft>
          <a:spcPct val="0"/>
        </a:spcAft>
        <a:defRPr sz="3200">
          <a:solidFill>
            <a:schemeClr val="bg1"/>
          </a:solidFill>
          <a:latin typeface="Georgia" panose="02040502050405020303" pitchFamily="18" charset="0"/>
        </a:defRPr>
      </a:lvl7pPr>
      <a:lvl8pPr marL="1371600" algn="l" rtl="0" eaLnBrk="1" fontAlgn="base" hangingPunct="1">
        <a:spcBef>
          <a:spcPct val="0"/>
        </a:spcBef>
        <a:spcAft>
          <a:spcPct val="0"/>
        </a:spcAft>
        <a:defRPr sz="3200">
          <a:solidFill>
            <a:schemeClr val="bg1"/>
          </a:solidFill>
          <a:latin typeface="Georgia" panose="02040502050405020303" pitchFamily="18" charset="0"/>
        </a:defRPr>
      </a:lvl8pPr>
      <a:lvl9pPr marL="1828800" algn="l" rtl="0" eaLnBrk="1" fontAlgn="base" hangingPunct="1">
        <a:spcBef>
          <a:spcPct val="0"/>
        </a:spcBef>
        <a:spcAft>
          <a:spcPct val="0"/>
        </a:spcAft>
        <a:defRPr sz="3200">
          <a:solidFill>
            <a:schemeClr val="bg1"/>
          </a:solidFill>
          <a:latin typeface="Georgia" panose="02040502050405020303" pitchFamily="18" charset="0"/>
        </a:defRPr>
      </a:lvl9pPr>
    </p:titleStyle>
    <p:bodyStyle>
      <a:lvl1pPr marL="342900" indent="-342900" algn="l" rtl="0" eaLnBrk="1" fontAlgn="base" hangingPunct="1">
        <a:spcBef>
          <a:spcPct val="20000"/>
        </a:spcBef>
        <a:spcAft>
          <a:spcPct val="0"/>
        </a:spcAft>
        <a:buChar char="•"/>
        <a:defRPr sz="2000" kern="12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000" kern="1200">
          <a:solidFill>
            <a:schemeClr val="bg1"/>
          </a:solidFill>
          <a:latin typeface="+mn-lt"/>
          <a:ea typeface="+mn-ea"/>
          <a:cs typeface="+mn-cs"/>
        </a:defRPr>
      </a:lvl2pPr>
      <a:lvl3pPr marL="1143000" indent="-228600" algn="l" rtl="0" eaLnBrk="1" fontAlgn="base" hangingPunct="1">
        <a:spcBef>
          <a:spcPct val="20000"/>
        </a:spcBef>
        <a:spcAft>
          <a:spcPct val="0"/>
        </a:spcAft>
        <a:buChar char="•"/>
        <a:defRPr sz="2000" kern="1200">
          <a:solidFill>
            <a:schemeClr val="bg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bg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90466" name="Rectangle 2">
            <a:extLst>
              <a:ext uri="{FF2B5EF4-FFF2-40B4-BE49-F238E27FC236}">
                <a16:creationId xmlns:a16="http://schemas.microsoft.com/office/drawing/2014/main" id="{FB73A1EB-4ECB-7EE7-98B1-49C18E1339C9}"/>
              </a:ext>
            </a:extLst>
          </p:cNvPr>
          <p:cNvSpPr>
            <a:spLocks noGrp="1" noChangeArrowheads="1"/>
          </p:cNvSpPr>
          <p:nvPr>
            <p:ph type="title"/>
          </p:nvPr>
        </p:nvSpPr>
        <p:spPr bwMode="auto">
          <a:xfrm>
            <a:off x="1333500" y="201613"/>
            <a:ext cx="7342188"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id-ID"/>
              <a:t>Click to edit Master title style</a:t>
            </a:r>
          </a:p>
        </p:txBody>
      </p:sp>
      <p:sp>
        <p:nvSpPr>
          <p:cNvPr id="190467" name="Rectangle 3">
            <a:extLst>
              <a:ext uri="{FF2B5EF4-FFF2-40B4-BE49-F238E27FC236}">
                <a16:creationId xmlns:a16="http://schemas.microsoft.com/office/drawing/2014/main" id="{5D5F03FB-23E1-31E7-4C2D-2C2C1F355528}"/>
              </a:ext>
            </a:extLst>
          </p:cNvPr>
          <p:cNvSpPr>
            <a:spLocks noGrp="1" noChangeArrowheads="1"/>
          </p:cNvSpPr>
          <p:nvPr>
            <p:ph type="body" idx="1"/>
          </p:nvPr>
        </p:nvSpPr>
        <p:spPr bwMode="auto">
          <a:xfrm>
            <a:off x="1331913" y="1204913"/>
            <a:ext cx="7354887" cy="3395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id-ID"/>
              <a:t>Click to edit Master text styles</a:t>
            </a:r>
          </a:p>
          <a:p>
            <a:pPr lvl="1"/>
            <a:r>
              <a:rPr lang="ru-RU" altLang="id-ID"/>
              <a:t>Second level</a:t>
            </a:r>
          </a:p>
          <a:p>
            <a:pPr lvl="2"/>
            <a:r>
              <a:rPr lang="ru-RU" altLang="id-ID"/>
              <a:t>Third level</a:t>
            </a:r>
          </a:p>
          <a:p>
            <a:pPr lvl="3"/>
            <a:r>
              <a:rPr lang="ru-RU" altLang="id-ID"/>
              <a:t>Fourth level</a:t>
            </a:r>
          </a:p>
          <a:p>
            <a:pPr lvl="4"/>
            <a:r>
              <a:rPr lang="ru-RU" altLang="id-ID"/>
              <a:t>Fifth level</a:t>
            </a:r>
          </a:p>
        </p:txBody>
      </p:sp>
      <p:sp>
        <p:nvSpPr>
          <p:cNvPr id="190468" name="Rectangle 4">
            <a:extLst>
              <a:ext uri="{FF2B5EF4-FFF2-40B4-BE49-F238E27FC236}">
                <a16:creationId xmlns:a16="http://schemas.microsoft.com/office/drawing/2014/main" id="{F779A0B8-ECA6-772A-9EAC-E0BF819ADC6D}"/>
              </a:ext>
            </a:extLst>
          </p:cNvPr>
          <p:cNvSpPr>
            <a:spLocks noGrp="1" noChangeArrowheads="1"/>
          </p:cNvSpPr>
          <p:nvPr>
            <p:ph type="dt" sz="half" idx="2"/>
          </p:nvPr>
        </p:nvSpPr>
        <p:spPr bwMode="auto">
          <a:xfrm>
            <a:off x="457200" y="4841875"/>
            <a:ext cx="21336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900" b="0">
                <a:latin typeface="+mn-lt"/>
              </a:defRPr>
            </a:lvl1pPr>
          </a:lstStyle>
          <a:p>
            <a:endParaRPr lang="ru-RU" altLang="id-ID"/>
          </a:p>
        </p:txBody>
      </p:sp>
      <p:sp>
        <p:nvSpPr>
          <p:cNvPr id="190469" name="Rectangle 5">
            <a:extLst>
              <a:ext uri="{FF2B5EF4-FFF2-40B4-BE49-F238E27FC236}">
                <a16:creationId xmlns:a16="http://schemas.microsoft.com/office/drawing/2014/main" id="{4FC0A68C-3F98-AF78-2BF6-11271741B227}"/>
              </a:ext>
            </a:extLst>
          </p:cNvPr>
          <p:cNvSpPr>
            <a:spLocks noGrp="1" noChangeArrowheads="1"/>
          </p:cNvSpPr>
          <p:nvPr>
            <p:ph type="ftr" sz="quarter" idx="3"/>
          </p:nvPr>
        </p:nvSpPr>
        <p:spPr bwMode="auto">
          <a:xfrm>
            <a:off x="3124200" y="4841875"/>
            <a:ext cx="28956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900" b="0">
                <a:latin typeface="+mn-lt"/>
              </a:defRPr>
            </a:lvl1pPr>
          </a:lstStyle>
          <a:p>
            <a:endParaRPr lang="ru-RU" altLang="id-ID"/>
          </a:p>
        </p:txBody>
      </p:sp>
      <p:sp>
        <p:nvSpPr>
          <p:cNvPr id="190470" name="Rectangle 6">
            <a:extLst>
              <a:ext uri="{FF2B5EF4-FFF2-40B4-BE49-F238E27FC236}">
                <a16:creationId xmlns:a16="http://schemas.microsoft.com/office/drawing/2014/main" id="{59A7DF93-6F56-C4F4-B5C7-3BCAC038795E}"/>
              </a:ext>
            </a:extLst>
          </p:cNvPr>
          <p:cNvSpPr>
            <a:spLocks noGrp="1" noChangeArrowheads="1"/>
          </p:cNvSpPr>
          <p:nvPr>
            <p:ph type="sldNum" sz="quarter" idx="4"/>
          </p:nvPr>
        </p:nvSpPr>
        <p:spPr bwMode="auto">
          <a:xfrm>
            <a:off x="6553200" y="4841875"/>
            <a:ext cx="21336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900" b="0">
                <a:latin typeface="+mn-lt"/>
              </a:defRPr>
            </a:lvl1pPr>
          </a:lstStyle>
          <a:p>
            <a:fld id="{888FEC15-601B-45BE-A48C-757F1456CC24}" type="slidenum">
              <a:rPr lang="ru-RU" altLang="id-ID"/>
              <a:pPr/>
              <a:t>‹#›</a:t>
            </a:fld>
            <a:endParaRPr lang="ru-RU" alt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fontAlgn="base">
        <a:spcBef>
          <a:spcPct val="0"/>
        </a:spcBef>
        <a:spcAft>
          <a:spcPct val="0"/>
        </a:spcAft>
        <a:defRPr sz="3200" kern="1200">
          <a:solidFill>
            <a:srgbClr val="666666"/>
          </a:solidFill>
          <a:latin typeface="+mj-lt"/>
          <a:ea typeface="+mj-ea"/>
          <a:cs typeface="+mj-cs"/>
        </a:defRPr>
      </a:lvl1pPr>
      <a:lvl2pPr algn="l" rtl="0" fontAlgn="base">
        <a:spcBef>
          <a:spcPct val="0"/>
        </a:spcBef>
        <a:spcAft>
          <a:spcPct val="0"/>
        </a:spcAft>
        <a:defRPr sz="3200">
          <a:solidFill>
            <a:srgbClr val="666666"/>
          </a:solidFill>
          <a:latin typeface="Georgia" panose="02040502050405020303" pitchFamily="18" charset="0"/>
        </a:defRPr>
      </a:lvl2pPr>
      <a:lvl3pPr algn="l" rtl="0" fontAlgn="base">
        <a:spcBef>
          <a:spcPct val="0"/>
        </a:spcBef>
        <a:spcAft>
          <a:spcPct val="0"/>
        </a:spcAft>
        <a:defRPr sz="3200">
          <a:solidFill>
            <a:srgbClr val="666666"/>
          </a:solidFill>
          <a:latin typeface="Georgia" panose="02040502050405020303" pitchFamily="18" charset="0"/>
        </a:defRPr>
      </a:lvl3pPr>
      <a:lvl4pPr algn="l" rtl="0" fontAlgn="base">
        <a:spcBef>
          <a:spcPct val="0"/>
        </a:spcBef>
        <a:spcAft>
          <a:spcPct val="0"/>
        </a:spcAft>
        <a:defRPr sz="3200">
          <a:solidFill>
            <a:srgbClr val="666666"/>
          </a:solidFill>
          <a:latin typeface="Georgia" panose="02040502050405020303" pitchFamily="18" charset="0"/>
        </a:defRPr>
      </a:lvl4pPr>
      <a:lvl5pPr algn="l" rtl="0" fontAlgn="base">
        <a:spcBef>
          <a:spcPct val="0"/>
        </a:spcBef>
        <a:spcAft>
          <a:spcPct val="0"/>
        </a:spcAft>
        <a:defRPr sz="3200">
          <a:solidFill>
            <a:srgbClr val="666666"/>
          </a:solidFill>
          <a:latin typeface="Georgia" panose="02040502050405020303" pitchFamily="18" charset="0"/>
        </a:defRPr>
      </a:lvl5pPr>
      <a:lvl6pPr marL="457200" algn="l" rtl="0" fontAlgn="base">
        <a:spcBef>
          <a:spcPct val="0"/>
        </a:spcBef>
        <a:spcAft>
          <a:spcPct val="0"/>
        </a:spcAft>
        <a:defRPr sz="3200">
          <a:solidFill>
            <a:srgbClr val="666666"/>
          </a:solidFill>
          <a:latin typeface="Georgia" panose="02040502050405020303" pitchFamily="18" charset="0"/>
        </a:defRPr>
      </a:lvl6pPr>
      <a:lvl7pPr marL="914400" algn="l" rtl="0" fontAlgn="base">
        <a:spcBef>
          <a:spcPct val="0"/>
        </a:spcBef>
        <a:spcAft>
          <a:spcPct val="0"/>
        </a:spcAft>
        <a:defRPr sz="3200">
          <a:solidFill>
            <a:srgbClr val="666666"/>
          </a:solidFill>
          <a:latin typeface="Georgia" panose="02040502050405020303" pitchFamily="18" charset="0"/>
        </a:defRPr>
      </a:lvl7pPr>
      <a:lvl8pPr marL="1371600" algn="l" rtl="0" fontAlgn="base">
        <a:spcBef>
          <a:spcPct val="0"/>
        </a:spcBef>
        <a:spcAft>
          <a:spcPct val="0"/>
        </a:spcAft>
        <a:defRPr sz="3200">
          <a:solidFill>
            <a:srgbClr val="666666"/>
          </a:solidFill>
          <a:latin typeface="Georgia" panose="02040502050405020303" pitchFamily="18" charset="0"/>
        </a:defRPr>
      </a:lvl8pPr>
      <a:lvl9pPr marL="1828800" algn="l" rtl="0" fontAlgn="base">
        <a:spcBef>
          <a:spcPct val="0"/>
        </a:spcBef>
        <a:spcAft>
          <a:spcPct val="0"/>
        </a:spcAft>
        <a:defRPr sz="3200">
          <a:solidFill>
            <a:srgbClr val="666666"/>
          </a:solidFill>
          <a:latin typeface="Georgia" panose="02040502050405020303" pitchFamily="18" charset="0"/>
        </a:defRPr>
      </a:lvl9pPr>
    </p:titleStyle>
    <p:bodyStyle>
      <a:lvl1pPr marL="342900" indent="-342900" algn="l" rtl="0" fontAlgn="base">
        <a:spcBef>
          <a:spcPct val="20000"/>
        </a:spcBef>
        <a:spcAft>
          <a:spcPct val="0"/>
        </a:spcAft>
        <a:buChar char="•"/>
        <a:defRPr sz="2000" kern="1200">
          <a:solidFill>
            <a:srgbClr val="666666"/>
          </a:solidFill>
          <a:latin typeface="+mn-lt"/>
          <a:ea typeface="+mn-ea"/>
          <a:cs typeface="+mn-cs"/>
        </a:defRPr>
      </a:lvl1pPr>
      <a:lvl2pPr marL="742950" indent="-285750" algn="l" rtl="0" fontAlgn="base">
        <a:spcBef>
          <a:spcPct val="20000"/>
        </a:spcBef>
        <a:spcAft>
          <a:spcPct val="0"/>
        </a:spcAft>
        <a:buChar char="–"/>
        <a:defRPr sz="2000" kern="1200">
          <a:solidFill>
            <a:srgbClr val="666666"/>
          </a:solidFill>
          <a:latin typeface="+mn-lt"/>
          <a:ea typeface="+mn-ea"/>
          <a:cs typeface="+mn-cs"/>
        </a:defRPr>
      </a:lvl2pPr>
      <a:lvl3pPr marL="1143000" indent="-228600" algn="l" rtl="0" fontAlgn="base">
        <a:spcBef>
          <a:spcPct val="20000"/>
        </a:spcBef>
        <a:spcAft>
          <a:spcPct val="0"/>
        </a:spcAft>
        <a:buChar char="•"/>
        <a:defRPr sz="2000" kern="1200">
          <a:solidFill>
            <a:srgbClr val="666666"/>
          </a:solidFill>
          <a:latin typeface="+mn-lt"/>
          <a:ea typeface="+mn-ea"/>
          <a:cs typeface="+mn-cs"/>
        </a:defRPr>
      </a:lvl3pPr>
      <a:lvl4pPr marL="1600200" indent="-228600" algn="l" rtl="0" fontAlgn="base">
        <a:spcBef>
          <a:spcPct val="20000"/>
        </a:spcBef>
        <a:spcAft>
          <a:spcPct val="0"/>
        </a:spcAft>
        <a:buChar char="–"/>
        <a:defRPr sz="2000" kern="1200">
          <a:solidFill>
            <a:srgbClr val="666666"/>
          </a:solidFill>
          <a:latin typeface="+mn-lt"/>
          <a:ea typeface="+mn-ea"/>
          <a:cs typeface="+mn-cs"/>
        </a:defRPr>
      </a:lvl4pPr>
      <a:lvl5pPr marL="2057400" indent="-228600" algn="l" rtl="0" fontAlgn="base">
        <a:spcBef>
          <a:spcPct val="20000"/>
        </a:spcBef>
        <a:spcAft>
          <a:spcPct val="0"/>
        </a:spcAft>
        <a:buChar char="»"/>
        <a:defRPr sz="20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8" name="Rectangle 12">
            <a:extLst>
              <a:ext uri="{FF2B5EF4-FFF2-40B4-BE49-F238E27FC236}">
                <a16:creationId xmlns:a16="http://schemas.microsoft.com/office/drawing/2014/main" id="{25477DE1-E9C8-F113-AC6F-958B1B9C7EE7}"/>
              </a:ext>
            </a:extLst>
          </p:cNvPr>
          <p:cNvSpPr>
            <a:spLocks noGrp="1" noChangeArrowheads="1"/>
          </p:cNvSpPr>
          <p:nvPr>
            <p:ph type="ctrTitle"/>
          </p:nvPr>
        </p:nvSpPr>
        <p:spPr>
          <a:xfrm>
            <a:off x="5076056" y="1276400"/>
            <a:ext cx="4176464" cy="1079500"/>
          </a:xfrm>
          <a:noFill/>
        </p:spPr>
        <p:txBody>
          <a:bodyPr/>
          <a:lstStyle/>
          <a:p>
            <a:pPr>
              <a:lnSpc>
                <a:spcPct val="150000"/>
              </a:lnSpc>
              <a:spcAft>
                <a:spcPts val="600"/>
              </a:spcAft>
            </a:pPr>
            <a:r>
              <a:rPr lang="ru-RU" altLang="id-ID" sz="1400" dirty="0"/>
              <a:t>N</a:t>
            </a:r>
            <a:r>
              <a:rPr lang="id-ID" altLang="id-ID" sz="1400" dirty="0"/>
              <a:t>ama Kelompok:</a:t>
            </a:r>
            <a:br>
              <a:rPr lang="id-ID" altLang="id-ID" sz="1400" dirty="0"/>
            </a:br>
            <a:r>
              <a:rPr lang="id-ID" altLang="id-ID" sz="1400" dirty="0"/>
              <a:t>Nailul Faiz Hidayatullah  202010370311263</a:t>
            </a:r>
            <a:br>
              <a:rPr lang="id-ID" altLang="id-ID" sz="1400" dirty="0"/>
            </a:br>
            <a:r>
              <a:rPr lang="id-ID" altLang="id-ID" sz="1400" dirty="0"/>
              <a:t>Aditya Nashrullah	    202010370311269</a:t>
            </a:r>
            <a:br>
              <a:rPr lang="id-ID" altLang="id-ID" sz="1400" dirty="0"/>
            </a:br>
            <a:endParaRPr lang="en-US" altLang="id-ID" sz="1400" dirty="0"/>
          </a:p>
        </p:txBody>
      </p:sp>
      <p:sp>
        <p:nvSpPr>
          <p:cNvPr id="34830" name="Rectangle 14">
            <a:extLst>
              <a:ext uri="{FF2B5EF4-FFF2-40B4-BE49-F238E27FC236}">
                <a16:creationId xmlns:a16="http://schemas.microsoft.com/office/drawing/2014/main" id="{587D2BFD-0384-68BB-CBCF-6A46065EC221}"/>
              </a:ext>
            </a:extLst>
          </p:cNvPr>
          <p:cNvSpPr>
            <a:spLocks noChangeArrowheads="1"/>
          </p:cNvSpPr>
          <p:nvPr/>
        </p:nvSpPr>
        <p:spPr bwMode="auto">
          <a:xfrm>
            <a:off x="179512" y="412304"/>
            <a:ext cx="4824536" cy="675604"/>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defRPr sz="2000">
                <a:solidFill>
                  <a:schemeClr val="bg1"/>
                </a:solidFill>
                <a:latin typeface="Georgia" panose="02040502050405020303" pitchFamily="18" charset="0"/>
              </a:defRPr>
            </a:lvl1pPr>
            <a:lvl2pPr algn="ctr">
              <a:spcBef>
                <a:spcPct val="20000"/>
              </a:spcBef>
              <a:defRPr sz="2000">
                <a:solidFill>
                  <a:schemeClr val="bg1"/>
                </a:solidFill>
                <a:latin typeface="Georgia" panose="02040502050405020303" pitchFamily="18" charset="0"/>
              </a:defRPr>
            </a:lvl2pPr>
            <a:lvl3pPr algn="ctr">
              <a:spcBef>
                <a:spcPct val="20000"/>
              </a:spcBef>
              <a:defRPr sz="2000">
                <a:solidFill>
                  <a:schemeClr val="bg1"/>
                </a:solidFill>
                <a:latin typeface="Georgia" panose="02040502050405020303" pitchFamily="18" charset="0"/>
              </a:defRPr>
            </a:lvl3pPr>
            <a:lvl4pPr algn="ctr">
              <a:spcBef>
                <a:spcPct val="20000"/>
              </a:spcBef>
              <a:defRPr sz="2000">
                <a:solidFill>
                  <a:schemeClr val="bg1"/>
                </a:solidFill>
                <a:latin typeface="Georgia" panose="02040502050405020303" pitchFamily="18" charset="0"/>
              </a:defRPr>
            </a:lvl4pPr>
            <a:lvl5pPr algn="ctr">
              <a:spcBef>
                <a:spcPct val="20000"/>
              </a:spcBef>
              <a:defRPr sz="2000">
                <a:solidFill>
                  <a:schemeClr val="bg1"/>
                </a:solidFill>
                <a:latin typeface="Georgia" panose="02040502050405020303" pitchFamily="18" charset="0"/>
              </a:defRPr>
            </a:lvl5pPr>
            <a:lvl6pPr algn="ctr" fontAlgn="base">
              <a:spcBef>
                <a:spcPct val="20000"/>
              </a:spcBef>
              <a:spcAft>
                <a:spcPct val="0"/>
              </a:spcAft>
              <a:defRPr sz="2000">
                <a:solidFill>
                  <a:schemeClr val="bg1"/>
                </a:solidFill>
                <a:latin typeface="Georgia" panose="02040502050405020303" pitchFamily="18" charset="0"/>
              </a:defRPr>
            </a:lvl6pPr>
            <a:lvl7pPr algn="ctr" fontAlgn="base">
              <a:spcBef>
                <a:spcPct val="20000"/>
              </a:spcBef>
              <a:spcAft>
                <a:spcPct val="0"/>
              </a:spcAft>
              <a:defRPr sz="2000">
                <a:solidFill>
                  <a:schemeClr val="bg1"/>
                </a:solidFill>
                <a:latin typeface="Georgia" panose="02040502050405020303" pitchFamily="18" charset="0"/>
              </a:defRPr>
            </a:lvl7pPr>
            <a:lvl8pPr algn="ctr" fontAlgn="base">
              <a:spcBef>
                <a:spcPct val="20000"/>
              </a:spcBef>
              <a:spcAft>
                <a:spcPct val="0"/>
              </a:spcAft>
              <a:defRPr sz="2000">
                <a:solidFill>
                  <a:schemeClr val="bg1"/>
                </a:solidFill>
                <a:latin typeface="Georgia" panose="02040502050405020303" pitchFamily="18" charset="0"/>
              </a:defRPr>
            </a:lvl8pPr>
            <a:lvl9pPr algn="ctr" fontAlgn="base">
              <a:spcBef>
                <a:spcPct val="20000"/>
              </a:spcBef>
              <a:spcAft>
                <a:spcPct val="0"/>
              </a:spcAft>
              <a:defRPr sz="2000">
                <a:solidFill>
                  <a:schemeClr val="bg1"/>
                </a:solidFill>
                <a:latin typeface="Georgia" panose="02040502050405020303" pitchFamily="18" charset="0"/>
              </a:defRPr>
            </a:lvl9pPr>
          </a:lstStyle>
          <a:p>
            <a:r>
              <a:rPr lang="id-ID" altLang="id-ID" sz="2800" b="0" dirty="0"/>
              <a:t>ISLAM DAN KESEHATAN</a:t>
            </a:r>
            <a:endParaRPr lang="uk-UA" altLang="id-ID" sz="2800" b="0" dirty="0"/>
          </a:p>
        </p:txBody>
      </p:sp>
      <p:cxnSp>
        <p:nvCxnSpPr>
          <p:cNvPr id="3" name="Straight Connector 2">
            <a:extLst>
              <a:ext uri="{FF2B5EF4-FFF2-40B4-BE49-F238E27FC236}">
                <a16:creationId xmlns:a16="http://schemas.microsoft.com/office/drawing/2014/main" id="{C764AE50-FA08-E97A-A149-7A08FDBE75CB}"/>
              </a:ext>
            </a:extLst>
          </p:cNvPr>
          <p:cNvCxnSpPr/>
          <p:nvPr/>
        </p:nvCxnSpPr>
        <p:spPr bwMode="auto">
          <a:xfrm>
            <a:off x="251520" y="916360"/>
            <a:ext cx="4248472" cy="0"/>
          </a:xfrm>
          <a:prstGeom prst="line">
            <a:avLst/>
          </a:prstGeom>
          <a:solidFill>
            <a:schemeClr val="accent1"/>
          </a:solidFill>
          <a:ln w="952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D4D2382-74A0-E335-19D7-899722F2CC77}"/>
              </a:ext>
            </a:extLst>
          </p:cNvPr>
          <p:cNvSpPr>
            <a:spLocks noGrp="1"/>
          </p:cNvSpPr>
          <p:nvPr>
            <p:ph type="sldNum" sz="quarter" idx="12"/>
          </p:nvPr>
        </p:nvSpPr>
        <p:spPr/>
        <p:txBody>
          <a:bodyPr/>
          <a:lstStyle/>
          <a:p>
            <a:fld id="{8377BD83-53B2-43FF-B974-088F2FD01520}" type="slidenum">
              <a:rPr lang="en-GB" altLang="id-ID"/>
              <a:pPr/>
              <a:t>10</a:t>
            </a:fld>
            <a:endParaRPr lang="en-GB" altLang="id-ID"/>
          </a:p>
        </p:txBody>
      </p:sp>
      <p:sp>
        <p:nvSpPr>
          <p:cNvPr id="36866" name="Rectangle 2">
            <a:extLst>
              <a:ext uri="{FF2B5EF4-FFF2-40B4-BE49-F238E27FC236}">
                <a16:creationId xmlns:a16="http://schemas.microsoft.com/office/drawing/2014/main" id="{AB51F686-ADF0-95E0-199E-9D66A03C8B3C}"/>
              </a:ext>
            </a:extLst>
          </p:cNvPr>
          <p:cNvSpPr>
            <a:spLocks noGrp="1" noChangeArrowheads="1"/>
          </p:cNvSpPr>
          <p:nvPr>
            <p:ph type="title"/>
          </p:nvPr>
        </p:nvSpPr>
        <p:spPr>
          <a:xfrm>
            <a:off x="1547664" y="736054"/>
            <a:ext cx="5616873" cy="3672979"/>
          </a:xfrm>
        </p:spPr>
        <p:txBody>
          <a:bodyPr/>
          <a:lstStyle/>
          <a:p>
            <a:pPr algn="ctr">
              <a:spcBef>
                <a:spcPts val="600"/>
              </a:spcBef>
              <a:spcAft>
                <a:spcPts val="1800"/>
              </a:spcAft>
            </a:pPr>
            <a:r>
              <a:rPr lang="id-ID" altLang="id-ID" dirty="0">
                <a:solidFill>
                  <a:srgbClr val="EBB644"/>
                </a:solidFill>
              </a:rPr>
              <a:t>SEKIAN</a:t>
            </a:r>
            <a:br>
              <a:rPr lang="id-ID" altLang="id-ID" dirty="0">
                <a:solidFill>
                  <a:srgbClr val="EBB644"/>
                </a:solidFill>
              </a:rPr>
            </a:br>
            <a:r>
              <a:rPr lang="id-ID" altLang="id-ID" dirty="0">
                <a:solidFill>
                  <a:srgbClr val="EBB644"/>
                </a:solidFill>
              </a:rPr>
              <a:t>THANK YOU</a:t>
            </a:r>
            <a:endParaRPr lang="uk-UA" altLang="id-ID" dirty="0">
              <a:solidFill>
                <a:srgbClr val="EBB644"/>
              </a:solidFill>
            </a:endParaRPr>
          </a:p>
        </p:txBody>
      </p:sp>
      <p:cxnSp>
        <p:nvCxnSpPr>
          <p:cNvPr id="3" name="Straight Connector 2">
            <a:extLst>
              <a:ext uri="{FF2B5EF4-FFF2-40B4-BE49-F238E27FC236}">
                <a16:creationId xmlns:a16="http://schemas.microsoft.com/office/drawing/2014/main" id="{3F076C72-D2CC-7054-B120-FA632E5DD331}"/>
              </a:ext>
            </a:extLst>
          </p:cNvPr>
          <p:cNvCxnSpPr/>
          <p:nvPr/>
        </p:nvCxnSpPr>
        <p:spPr bwMode="auto">
          <a:xfrm>
            <a:off x="3131964" y="2572543"/>
            <a:ext cx="2448272" cy="0"/>
          </a:xfrm>
          <a:prstGeom prst="line">
            <a:avLst/>
          </a:prstGeom>
          <a:solidFill>
            <a:schemeClr val="accent1"/>
          </a:solidFill>
          <a:ln w="9525" cap="flat" cmpd="sng" algn="ctr">
            <a:solidFill>
              <a:srgbClr val="F5DA8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39747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D4D2382-74A0-E335-19D7-899722F2CC77}"/>
              </a:ext>
            </a:extLst>
          </p:cNvPr>
          <p:cNvSpPr>
            <a:spLocks noGrp="1"/>
          </p:cNvSpPr>
          <p:nvPr>
            <p:ph type="sldNum" sz="quarter" idx="12"/>
          </p:nvPr>
        </p:nvSpPr>
        <p:spPr/>
        <p:txBody>
          <a:bodyPr/>
          <a:lstStyle/>
          <a:p>
            <a:fld id="{8377BD83-53B2-43FF-B974-088F2FD01520}" type="slidenum">
              <a:rPr lang="en-GB" altLang="id-ID"/>
              <a:pPr/>
              <a:t>2</a:t>
            </a:fld>
            <a:endParaRPr lang="en-GB" altLang="id-ID"/>
          </a:p>
        </p:txBody>
      </p:sp>
      <p:sp>
        <p:nvSpPr>
          <p:cNvPr id="36866" name="Rectangle 2">
            <a:extLst>
              <a:ext uri="{FF2B5EF4-FFF2-40B4-BE49-F238E27FC236}">
                <a16:creationId xmlns:a16="http://schemas.microsoft.com/office/drawing/2014/main" id="{AB51F686-ADF0-95E0-199E-9D66A03C8B3C}"/>
              </a:ext>
            </a:extLst>
          </p:cNvPr>
          <p:cNvSpPr>
            <a:spLocks noGrp="1" noChangeArrowheads="1"/>
          </p:cNvSpPr>
          <p:nvPr>
            <p:ph type="title"/>
          </p:nvPr>
        </p:nvSpPr>
        <p:spPr>
          <a:xfrm>
            <a:off x="395288" y="484312"/>
            <a:ext cx="8353425" cy="700088"/>
          </a:xfrm>
        </p:spPr>
        <p:txBody>
          <a:bodyPr/>
          <a:lstStyle/>
          <a:p>
            <a:r>
              <a:rPr lang="id-ID" altLang="id-ID" dirty="0"/>
              <a:t>Makna Kesehatan</a:t>
            </a:r>
            <a:endParaRPr lang="uk-UA" altLang="id-ID" dirty="0"/>
          </a:p>
        </p:txBody>
      </p:sp>
      <p:sp>
        <p:nvSpPr>
          <p:cNvPr id="36867" name="Rectangle 3">
            <a:extLst>
              <a:ext uri="{FF2B5EF4-FFF2-40B4-BE49-F238E27FC236}">
                <a16:creationId xmlns:a16="http://schemas.microsoft.com/office/drawing/2014/main" id="{9C9096FB-D68D-4BB3-0BD5-832AF55FF282}"/>
              </a:ext>
            </a:extLst>
          </p:cNvPr>
          <p:cNvSpPr>
            <a:spLocks noGrp="1" noChangeArrowheads="1"/>
          </p:cNvSpPr>
          <p:nvPr>
            <p:ph type="body" idx="1"/>
          </p:nvPr>
        </p:nvSpPr>
        <p:spPr>
          <a:xfrm>
            <a:off x="395288" y="1347789"/>
            <a:ext cx="8208962" cy="2808932"/>
          </a:xfrm>
        </p:spPr>
        <p:txBody>
          <a:bodyPr/>
          <a:lstStyle/>
          <a:p>
            <a:pPr algn="just"/>
            <a:r>
              <a:rPr lang="id-ID" sz="1800" b="1" dirty="0">
                <a:solidFill>
                  <a:srgbClr val="000000"/>
                </a:solidFill>
                <a:effectLst/>
                <a:latin typeface="Times New Roman" panose="02020603050405020304" pitchFamily="18" charset="0"/>
                <a:ea typeface="Times New Roman" panose="02020603050405020304" pitchFamily="18" charset="0"/>
              </a:rPr>
              <a:t> </a:t>
            </a:r>
            <a:endParaRPr lang="id-ID" sz="1800" dirty="0">
              <a:effectLst/>
              <a:latin typeface="Times New Roman" panose="02020603050405020304" pitchFamily="18" charset="0"/>
              <a:ea typeface="Times New Roman" panose="02020603050405020304" pitchFamily="18" charset="0"/>
            </a:endParaRPr>
          </a:p>
          <a:p>
            <a:pPr algn="just"/>
            <a:r>
              <a:rPr lang="ms-MY" sz="1800" dirty="0">
                <a:effectLst/>
                <a:latin typeface="Times New Roman" panose="02020603050405020304" pitchFamily="18" charset="0"/>
                <a:ea typeface="Times New Roman" panose="02020603050405020304" pitchFamily="18" charset="0"/>
              </a:rPr>
              <a:t>Kesehatan berasal dari kata “sehat” yang ditransfer dari bahasa Arab suhhah yang artinya sehat, tidak sakit, selamat. Sedangkan menurut Kamus Besar Bahasa Indonesia (KBBI) sehat adalah keadaan baik seluruh badan serta bagian-bagiannya, bebas dari rasa sakit, waras. </a:t>
            </a:r>
            <a:endParaRPr lang="uk-UA" altLang="id-ID"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8E162B8-1F13-9739-A5D9-EE0A0C57F4F6}"/>
              </a:ext>
            </a:extLst>
          </p:cNvPr>
          <p:cNvSpPr>
            <a:spLocks noGrp="1"/>
          </p:cNvSpPr>
          <p:nvPr>
            <p:ph type="sldNum" sz="quarter" idx="12"/>
          </p:nvPr>
        </p:nvSpPr>
        <p:spPr/>
        <p:txBody>
          <a:bodyPr/>
          <a:lstStyle/>
          <a:p>
            <a:fld id="{907B289D-1215-4AE1-BEBD-EDA691B81648}" type="slidenum">
              <a:rPr lang="ru-RU" altLang="id-ID"/>
              <a:pPr/>
              <a:t>3</a:t>
            </a:fld>
            <a:endParaRPr lang="ru-RU" altLang="id-ID"/>
          </a:p>
        </p:txBody>
      </p:sp>
      <p:sp>
        <p:nvSpPr>
          <p:cNvPr id="195586" name="Rectangle 2">
            <a:extLst>
              <a:ext uri="{FF2B5EF4-FFF2-40B4-BE49-F238E27FC236}">
                <a16:creationId xmlns:a16="http://schemas.microsoft.com/office/drawing/2014/main" id="{BDDE305E-C7BB-1B9F-05B5-68A92338B9BD}"/>
              </a:ext>
            </a:extLst>
          </p:cNvPr>
          <p:cNvSpPr>
            <a:spLocks noGrp="1" noChangeArrowheads="1"/>
          </p:cNvSpPr>
          <p:nvPr>
            <p:ph type="title"/>
          </p:nvPr>
        </p:nvSpPr>
        <p:spPr>
          <a:xfrm>
            <a:off x="1258888" y="484312"/>
            <a:ext cx="7489825" cy="531813"/>
          </a:xfrm>
        </p:spPr>
        <p:txBody>
          <a:bodyPr/>
          <a:lstStyle/>
          <a:p>
            <a:r>
              <a:rPr lang="id-ID" altLang="id-ID" dirty="0"/>
              <a:t>Menurut para ahli</a:t>
            </a:r>
            <a:endParaRPr lang="en-US" altLang="id-ID" dirty="0"/>
          </a:p>
        </p:txBody>
      </p:sp>
      <p:sp>
        <p:nvSpPr>
          <p:cNvPr id="195587" name="Rectangle 3">
            <a:extLst>
              <a:ext uri="{FF2B5EF4-FFF2-40B4-BE49-F238E27FC236}">
                <a16:creationId xmlns:a16="http://schemas.microsoft.com/office/drawing/2014/main" id="{2F6A8910-0F21-722E-2318-F5F29F83AD67}"/>
              </a:ext>
            </a:extLst>
          </p:cNvPr>
          <p:cNvSpPr>
            <a:spLocks noGrp="1" noChangeArrowheads="1"/>
          </p:cNvSpPr>
          <p:nvPr>
            <p:ph type="body" idx="1"/>
          </p:nvPr>
        </p:nvSpPr>
        <p:spPr>
          <a:xfrm>
            <a:off x="1258888" y="1506538"/>
            <a:ext cx="7489825" cy="3638550"/>
          </a:xfrm>
        </p:spPr>
        <p:txBody>
          <a:bodyPr/>
          <a:lstStyle/>
          <a:p>
            <a:pPr marL="0" indent="0">
              <a:lnSpc>
                <a:spcPct val="90000"/>
              </a:lnSpc>
              <a:buNone/>
            </a:pPr>
            <a:r>
              <a:rPr lang="id-ID" altLang="ko-KR" sz="1800" dirty="0">
                <a:ea typeface="Gulim" panose="020B0600000101010101" pitchFamily="34" charset="-127"/>
              </a:rPr>
              <a:t>Ada beberapa ahli yang mendefinisikan makna kesehatan diantaranya menurut:</a:t>
            </a:r>
          </a:p>
          <a:p>
            <a:pPr marL="0" indent="0">
              <a:lnSpc>
                <a:spcPct val="90000"/>
              </a:lnSpc>
              <a:buNone/>
            </a:pPr>
            <a:endParaRPr lang="id-ID" altLang="ko-KR" sz="1800" dirty="0">
              <a:ea typeface="Gulim" panose="020B0600000101010101" pitchFamily="34" charset="-127"/>
            </a:endParaRPr>
          </a:p>
          <a:p>
            <a:pPr>
              <a:lnSpc>
                <a:spcPct val="90000"/>
              </a:lnSpc>
            </a:pPr>
            <a:r>
              <a:rPr lang="ms-MY" sz="1800" dirty="0">
                <a:effectLst/>
                <a:latin typeface="Times New Roman" panose="02020603050405020304" pitchFamily="18" charset="0"/>
                <a:ea typeface="Times New Roman" panose="02020603050405020304" pitchFamily="18" charset="0"/>
              </a:rPr>
              <a:t>WHO (Worid Health Oganization, 1947)</a:t>
            </a:r>
            <a:endParaRPr lang="id-ID" sz="1800" dirty="0">
              <a:effectLst/>
              <a:latin typeface="Times New Roman" panose="02020603050405020304" pitchFamily="18" charset="0"/>
              <a:ea typeface="Times New Roman" panose="02020603050405020304" pitchFamily="18" charset="0"/>
            </a:endParaRPr>
          </a:p>
          <a:p>
            <a:pPr marL="0" indent="0">
              <a:lnSpc>
                <a:spcPct val="90000"/>
              </a:lnSpc>
              <a:buNone/>
            </a:pPr>
            <a:r>
              <a:rPr lang="ms-MY" sz="1800" dirty="0">
                <a:effectLst/>
                <a:latin typeface="Times New Roman" panose="02020603050405020304" pitchFamily="18" charset="0"/>
                <a:ea typeface="Times New Roman" panose="02020603050405020304" pitchFamily="18" charset="0"/>
              </a:rPr>
              <a:t>Sehat adalah memperbaiki kondisi manusia, baik jasmani, rohani ataupun akal, sosial dan bukan semata-mata memberantas penyakit.  </a:t>
            </a:r>
            <a:endParaRPr lang="id-ID" sz="1800" dirty="0">
              <a:effectLst/>
              <a:latin typeface="Times New Roman" panose="02020603050405020304" pitchFamily="18" charset="0"/>
              <a:ea typeface="Times New Roman" panose="02020603050405020304" pitchFamily="18" charset="0"/>
            </a:endParaRPr>
          </a:p>
          <a:p>
            <a:pPr marL="0" indent="0">
              <a:lnSpc>
                <a:spcPct val="90000"/>
              </a:lnSpc>
              <a:buNone/>
            </a:pPr>
            <a:endParaRPr lang="id-ID" sz="1800" dirty="0">
              <a:effectLst/>
              <a:latin typeface="Times New Roman" panose="02020603050405020304" pitchFamily="18" charset="0"/>
              <a:ea typeface="Gulim" panose="020B0600000101010101" pitchFamily="34" charset="-127"/>
            </a:endParaRPr>
          </a:p>
          <a:p>
            <a:pPr>
              <a:lnSpc>
                <a:spcPct val="90000"/>
              </a:lnSpc>
            </a:pPr>
            <a:r>
              <a:rPr lang="ms-MY" sz="1800" dirty="0">
                <a:effectLst/>
                <a:latin typeface="Times New Roman" panose="02020603050405020304" pitchFamily="18" charset="0"/>
                <a:ea typeface="Times New Roman" panose="02020603050405020304" pitchFamily="18" charset="0"/>
              </a:rPr>
              <a:t>White (1977) </a:t>
            </a:r>
            <a:endParaRPr lang="id-ID" sz="1800" dirty="0">
              <a:effectLst/>
              <a:latin typeface="Times New Roman" panose="02020603050405020304" pitchFamily="18" charset="0"/>
              <a:ea typeface="Times New Roman" panose="02020603050405020304" pitchFamily="18" charset="0"/>
            </a:endParaRPr>
          </a:p>
          <a:p>
            <a:pPr marL="0" indent="0">
              <a:lnSpc>
                <a:spcPct val="90000"/>
              </a:lnSpc>
              <a:buNone/>
            </a:pPr>
            <a:r>
              <a:rPr lang="ms-MY" sz="1800" dirty="0">
                <a:effectLst/>
                <a:latin typeface="Times New Roman" panose="02020603050405020304" pitchFamily="18" charset="0"/>
                <a:ea typeface="Times New Roman" panose="02020603050405020304" pitchFamily="18" charset="0"/>
              </a:rPr>
              <a:t>Sehat adalah keadaan di mana seseorang pada waktu diperiksa tidak mempunyai keluhan apapun ataupun tidak terdapat tanda-tanda suatu penyakit dan kelainan.</a:t>
            </a:r>
            <a:endParaRPr lang="id-ID" sz="1800" dirty="0">
              <a:effectLst/>
              <a:latin typeface="Times New Roman" panose="02020603050405020304" pitchFamily="18" charset="0"/>
              <a:ea typeface="Times New Roman" panose="02020603050405020304" pitchFamily="18" charset="0"/>
            </a:endParaRPr>
          </a:p>
          <a:p>
            <a:pPr marL="0" indent="0">
              <a:lnSpc>
                <a:spcPct val="90000"/>
              </a:lnSpc>
              <a:buNone/>
            </a:pPr>
            <a:endParaRPr lang="id-ID" altLang="ko-KR" sz="1800" dirty="0">
              <a:ea typeface="Gulim" panose="020B0600000101010101" pitchFamily="34" charset="-127"/>
            </a:endParaRPr>
          </a:p>
        </p:txBody>
      </p:sp>
    </p:spTree>
    <p:extLst>
      <p:ext uri="{BB962C8B-B14F-4D97-AF65-F5344CB8AC3E}">
        <p14:creationId xmlns:p14="http://schemas.microsoft.com/office/powerpoint/2010/main" val="1836696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8E162B8-1F13-9739-A5D9-EE0A0C57F4F6}"/>
              </a:ext>
            </a:extLst>
          </p:cNvPr>
          <p:cNvSpPr>
            <a:spLocks noGrp="1"/>
          </p:cNvSpPr>
          <p:nvPr>
            <p:ph type="sldNum" sz="quarter" idx="12"/>
          </p:nvPr>
        </p:nvSpPr>
        <p:spPr/>
        <p:txBody>
          <a:bodyPr/>
          <a:lstStyle/>
          <a:p>
            <a:fld id="{907B289D-1215-4AE1-BEBD-EDA691B81648}" type="slidenum">
              <a:rPr lang="ru-RU" altLang="id-ID"/>
              <a:pPr/>
              <a:t>4</a:t>
            </a:fld>
            <a:endParaRPr lang="ru-RU" altLang="id-ID"/>
          </a:p>
        </p:txBody>
      </p:sp>
      <p:sp>
        <p:nvSpPr>
          <p:cNvPr id="195586" name="Rectangle 2">
            <a:extLst>
              <a:ext uri="{FF2B5EF4-FFF2-40B4-BE49-F238E27FC236}">
                <a16:creationId xmlns:a16="http://schemas.microsoft.com/office/drawing/2014/main" id="{BDDE305E-C7BB-1B9F-05B5-68A92338B9BD}"/>
              </a:ext>
            </a:extLst>
          </p:cNvPr>
          <p:cNvSpPr>
            <a:spLocks noGrp="1" noChangeArrowheads="1"/>
          </p:cNvSpPr>
          <p:nvPr>
            <p:ph type="title"/>
          </p:nvPr>
        </p:nvSpPr>
        <p:spPr>
          <a:xfrm>
            <a:off x="1258888" y="484312"/>
            <a:ext cx="7489825" cy="531813"/>
          </a:xfrm>
        </p:spPr>
        <p:txBody>
          <a:bodyPr/>
          <a:lstStyle/>
          <a:p>
            <a:r>
              <a:rPr lang="id-ID" altLang="id-ID" dirty="0"/>
              <a:t>Menurut para ahli</a:t>
            </a:r>
            <a:endParaRPr lang="en-US" altLang="id-ID" dirty="0"/>
          </a:p>
        </p:txBody>
      </p:sp>
      <p:sp>
        <p:nvSpPr>
          <p:cNvPr id="195587" name="Rectangle 3">
            <a:extLst>
              <a:ext uri="{FF2B5EF4-FFF2-40B4-BE49-F238E27FC236}">
                <a16:creationId xmlns:a16="http://schemas.microsoft.com/office/drawing/2014/main" id="{2F6A8910-0F21-722E-2318-F5F29F83AD67}"/>
              </a:ext>
            </a:extLst>
          </p:cNvPr>
          <p:cNvSpPr>
            <a:spLocks noGrp="1" noChangeArrowheads="1"/>
          </p:cNvSpPr>
          <p:nvPr>
            <p:ph type="body" idx="1"/>
          </p:nvPr>
        </p:nvSpPr>
        <p:spPr>
          <a:xfrm>
            <a:off x="1258888" y="1506538"/>
            <a:ext cx="7489825" cy="3638550"/>
          </a:xfrm>
        </p:spPr>
        <p:txBody>
          <a:bodyPr/>
          <a:lstStyle/>
          <a:p>
            <a:pPr marL="0" indent="0">
              <a:lnSpc>
                <a:spcPct val="90000"/>
              </a:lnSpc>
              <a:buNone/>
            </a:pPr>
            <a:r>
              <a:rPr lang="id-ID" altLang="ko-KR" sz="1800" dirty="0">
                <a:ea typeface="Gulim" panose="020B0600000101010101" pitchFamily="34" charset="-127"/>
              </a:rPr>
              <a:t>Ada beberapa ahli yang mendefinisikan makna kesehatan diantaranya menurut:</a:t>
            </a:r>
          </a:p>
          <a:p>
            <a:pPr marL="0" indent="0">
              <a:lnSpc>
                <a:spcPct val="90000"/>
              </a:lnSpc>
              <a:buNone/>
            </a:pPr>
            <a:endParaRPr lang="id-ID" altLang="ko-KR" sz="1800" dirty="0">
              <a:ea typeface="Gulim" panose="020B0600000101010101" pitchFamily="34" charset="-127"/>
            </a:endParaRPr>
          </a:p>
          <a:p>
            <a:pPr>
              <a:lnSpc>
                <a:spcPct val="90000"/>
              </a:lnSpc>
            </a:pPr>
            <a:r>
              <a:rPr lang="ms-MY" sz="1800" dirty="0">
                <a:effectLst/>
                <a:latin typeface="Times New Roman" panose="02020603050405020304" pitchFamily="18" charset="0"/>
                <a:ea typeface="Times New Roman" panose="02020603050405020304" pitchFamily="18" charset="0"/>
              </a:rPr>
              <a:t>Majelis Ulama Indonesia (MUI) </a:t>
            </a:r>
            <a:endParaRPr lang="id-ID" sz="1800" dirty="0">
              <a:effectLst/>
              <a:latin typeface="Times New Roman" panose="02020603050405020304" pitchFamily="18" charset="0"/>
              <a:ea typeface="Times New Roman" panose="02020603050405020304" pitchFamily="18" charset="0"/>
            </a:endParaRPr>
          </a:p>
          <a:p>
            <a:pPr marL="0" indent="0">
              <a:lnSpc>
                <a:spcPct val="90000"/>
              </a:lnSpc>
              <a:buNone/>
            </a:pPr>
            <a:r>
              <a:rPr lang="id-ID" sz="1800" dirty="0">
                <a:effectLst/>
                <a:latin typeface="Times New Roman" panose="02020603050405020304" pitchFamily="18" charset="0"/>
                <a:ea typeface="Times New Roman" panose="02020603050405020304" pitchFamily="18" charset="0"/>
              </a:rPr>
              <a:t>K</a:t>
            </a:r>
            <a:r>
              <a:rPr lang="ms-MY" sz="1800" dirty="0">
                <a:effectLst/>
                <a:latin typeface="Times New Roman" panose="02020603050405020304" pitchFamily="18" charset="0"/>
                <a:ea typeface="Times New Roman" panose="02020603050405020304" pitchFamily="18" charset="0"/>
              </a:rPr>
              <a:t>esehatan sebagai ketahanan “jasmaniah, rohaniyah, dan sosial‟ yang dimiliki manusia sebagai karunia Allah yang wajib disyukuri dengan mengamalkan tuntunan-Nya, dan memelihara serta mengembangkannya.</a:t>
            </a:r>
            <a:endParaRPr lang="id-ID" sz="1800" dirty="0">
              <a:effectLst/>
              <a:latin typeface="Times New Roman" panose="02020603050405020304" pitchFamily="18" charset="0"/>
              <a:ea typeface="Times New Roman" panose="02020603050405020304" pitchFamily="18" charset="0"/>
            </a:endParaRPr>
          </a:p>
          <a:p>
            <a:pPr marL="0" indent="0">
              <a:lnSpc>
                <a:spcPct val="90000"/>
              </a:lnSpc>
              <a:buNone/>
            </a:pPr>
            <a:endParaRPr lang="id-ID" sz="1800" dirty="0">
              <a:effectLst/>
              <a:latin typeface="Times New Roman" panose="02020603050405020304" pitchFamily="18" charset="0"/>
              <a:ea typeface="Times New Roman" panose="02020603050405020304" pitchFamily="18" charset="0"/>
            </a:endParaRPr>
          </a:p>
          <a:p>
            <a:pPr>
              <a:lnSpc>
                <a:spcPct val="90000"/>
              </a:lnSpc>
            </a:pPr>
            <a:r>
              <a:rPr lang="ms-MY" sz="1800" dirty="0">
                <a:effectLst/>
                <a:latin typeface="Times New Roman" panose="02020603050405020304" pitchFamily="18" charset="0"/>
                <a:ea typeface="Times New Roman" panose="02020603050405020304" pitchFamily="18" charset="0"/>
              </a:rPr>
              <a:t>Perkins (1983) </a:t>
            </a:r>
            <a:endParaRPr lang="en-US" altLang="id-ID" sz="1800" dirty="0"/>
          </a:p>
          <a:p>
            <a:pPr marL="0" indent="0">
              <a:lnSpc>
                <a:spcPct val="90000"/>
              </a:lnSpc>
              <a:buNone/>
            </a:pPr>
            <a:r>
              <a:rPr lang="ms-MY" sz="1800" dirty="0">
                <a:effectLst/>
                <a:latin typeface="Times New Roman" panose="02020603050405020304" pitchFamily="18" charset="0"/>
                <a:ea typeface="Times New Roman" panose="02020603050405020304" pitchFamily="18" charset="0"/>
              </a:rPr>
              <a:t>Sehat adalah keadaan seimbang dan dinamis antara bentuk dan fungsi tubuh dan memiliki berbagai faktor yang mempengaruhinya.</a:t>
            </a:r>
            <a:endParaRPr lang="id-ID" altLang="ko-KR" sz="1800" dirty="0">
              <a:ea typeface="Gulim" panose="020B0600000101010101" pitchFamily="34" charset="-127"/>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D4D2382-74A0-E335-19D7-899722F2CC77}"/>
              </a:ext>
            </a:extLst>
          </p:cNvPr>
          <p:cNvSpPr>
            <a:spLocks noGrp="1"/>
          </p:cNvSpPr>
          <p:nvPr>
            <p:ph type="sldNum" sz="quarter" idx="12"/>
          </p:nvPr>
        </p:nvSpPr>
        <p:spPr/>
        <p:txBody>
          <a:bodyPr/>
          <a:lstStyle/>
          <a:p>
            <a:fld id="{8377BD83-53B2-43FF-B974-088F2FD01520}" type="slidenum">
              <a:rPr lang="en-GB" altLang="id-ID"/>
              <a:pPr/>
              <a:t>5</a:t>
            </a:fld>
            <a:endParaRPr lang="en-GB" altLang="id-ID"/>
          </a:p>
        </p:txBody>
      </p:sp>
      <p:sp>
        <p:nvSpPr>
          <p:cNvPr id="36866" name="Rectangle 2">
            <a:extLst>
              <a:ext uri="{FF2B5EF4-FFF2-40B4-BE49-F238E27FC236}">
                <a16:creationId xmlns:a16="http://schemas.microsoft.com/office/drawing/2014/main" id="{AB51F686-ADF0-95E0-199E-9D66A03C8B3C}"/>
              </a:ext>
            </a:extLst>
          </p:cNvPr>
          <p:cNvSpPr>
            <a:spLocks noGrp="1" noChangeArrowheads="1"/>
          </p:cNvSpPr>
          <p:nvPr>
            <p:ph type="title"/>
          </p:nvPr>
        </p:nvSpPr>
        <p:spPr>
          <a:xfrm>
            <a:off x="395288" y="339725"/>
            <a:ext cx="8353425" cy="700088"/>
          </a:xfrm>
        </p:spPr>
        <p:txBody>
          <a:bodyPr/>
          <a:lstStyle/>
          <a:p>
            <a:r>
              <a:rPr lang="id-ID" altLang="id-ID" dirty="0"/>
              <a:t>Macam-macan Kesehatan</a:t>
            </a:r>
            <a:endParaRPr lang="uk-UA" altLang="id-ID" dirty="0"/>
          </a:p>
        </p:txBody>
      </p:sp>
      <p:sp>
        <p:nvSpPr>
          <p:cNvPr id="36867" name="Rectangle 3">
            <a:extLst>
              <a:ext uri="{FF2B5EF4-FFF2-40B4-BE49-F238E27FC236}">
                <a16:creationId xmlns:a16="http://schemas.microsoft.com/office/drawing/2014/main" id="{9C9096FB-D68D-4BB3-0BD5-832AF55FF282}"/>
              </a:ext>
            </a:extLst>
          </p:cNvPr>
          <p:cNvSpPr>
            <a:spLocks noGrp="1" noChangeArrowheads="1"/>
          </p:cNvSpPr>
          <p:nvPr>
            <p:ph type="body" idx="1"/>
          </p:nvPr>
        </p:nvSpPr>
        <p:spPr>
          <a:xfrm>
            <a:off x="395288" y="1347788"/>
            <a:ext cx="8208962" cy="3457575"/>
          </a:xfrm>
        </p:spPr>
        <p:txBody>
          <a:bodyPr/>
          <a:lstStyle/>
          <a:p>
            <a:pPr marL="0" indent="0">
              <a:buNone/>
            </a:pPr>
            <a:r>
              <a:rPr lang="ms-MY" sz="1800" dirty="0">
                <a:effectLst/>
                <a:latin typeface="Times New Roman" panose="02020603050405020304" pitchFamily="18" charset="0"/>
                <a:ea typeface="Times New Roman" panose="02020603050405020304" pitchFamily="18" charset="0"/>
              </a:rPr>
              <a:t>Dalam Kamus Besar Bahasa Indonesia, kesehatan terbagi menjadi tiga macam, di antaranya: </a:t>
            </a:r>
            <a:endParaRPr lang="id-ID" sz="1800" dirty="0">
              <a:effectLst/>
              <a:latin typeface="Times New Roman" panose="02020603050405020304" pitchFamily="18" charset="0"/>
              <a:ea typeface="Times New Roman" panose="02020603050405020304" pitchFamily="18" charset="0"/>
            </a:endParaRPr>
          </a:p>
          <a:p>
            <a:pPr marL="0" indent="0">
              <a:buNone/>
            </a:pPr>
            <a:endParaRPr lang="id-ID" sz="1800" dirty="0">
              <a:effectLst/>
              <a:latin typeface="Times New Roman" panose="02020603050405020304" pitchFamily="18" charset="0"/>
              <a:ea typeface="Times New Roman" panose="02020603050405020304" pitchFamily="18" charset="0"/>
            </a:endParaRPr>
          </a:p>
          <a:p>
            <a:pPr>
              <a:buFont typeface="+mj-lt"/>
              <a:buAutoNum type="arabicPeriod"/>
            </a:pPr>
            <a:r>
              <a:rPr lang="ms-MY" sz="1800" dirty="0">
                <a:effectLst/>
                <a:latin typeface="Times New Roman" panose="02020603050405020304" pitchFamily="18" charset="0"/>
                <a:ea typeface="Times New Roman" panose="02020603050405020304" pitchFamily="18" charset="0"/>
              </a:rPr>
              <a:t>Kesehatan Jasmani</a:t>
            </a:r>
            <a:endParaRPr lang="id-ID" sz="1800" dirty="0">
              <a:effectLst/>
              <a:latin typeface="Times New Roman" panose="02020603050405020304" pitchFamily="18" charset="0"/>
              <a:ea typeface="Times New Roman" panose="02020603050405020304" pitchFamily="18" charset="0"/>
            </a:endParaRPr>
          </a:p>
          <a:p>
            <a:pPr marL="0" indent="0">
              <a:buNone/>
            </a:pPr>
            <a:r>
              <a:rPr lang="ms-MY" sz="1800" dirty="0">
                <a:effectLst/>
                <a:latin typeface="Times New Roman" panose="02020603050405020304" pitchFamily="18" charset="0"/>
                <a:ea typeface="Times New Roman" panose="02020603050405020304" pitchFamily="18" charset="0"/>
              </a:rPr>
              <a:t>Kesehatan Jasmani Yang dimaksud dengan sehat jasmani adalah orang yang berdasarkan pemeriksaan fisik, laboratories dan radiologis, tidak terserang penyakit atau tidak adanya kelainan-kelainan.</a:t>
            </a:r>
            <a:endParaRPr lang="id-ID" sz="1800" dirty="0">
              <a:effectLst/>
              <a:latin typeface="Times New Roman" panose="02020603050405020304" pitchFamily="18" charset="0"/>
              <a:ea typeface="Times New Roman" panose="02020603050405020304" pitchFamily="18" charset="0"/>
            </a:endParaRPr>
          </a:p>
          <a:p>
            <a:pPr marL="0" indent="0">
              <a:buNone/>
            </a:pPr>
            <a:endParaRPr lang="id-ID" sz="1800" dirty="0">
              <a:effectLst/>
              <a:latin typeface="Times New Roman" panose="02020603050405020304" pitchFamily="18" charset="0"/>
              <a:ea typeface="Times New Roman" panose="02020603050405020304" pitchFamily="18" charset="0"/>
            </a:endParaRPr>
          </a:p>
          <a:p>
            <a:pPr marL="0" indent="0">
              <a:buNone/>
            </a:pPr>
            <a:endParaRPr lang="uk-UA" altLang="id-ID" sz="1800" dirty="0"/>
          </a:p>
        </p:txBody>
      </p:sp>
    </p:spTree>
    <p:extLst>
      <p:ext uri="{BB962C8B-B14F-4D97-AF65-F5344CB8AC3E}">
        <p14:creationId xmlns:p14="http://schemas.microsoft.com/office/powerpoint/2010/main" val="4113286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D4D2382-74A0-E335-19D7-899722F2CC77}"/>
              </a:ext>
            </a:extLst>
          </p:cNvPr>
          <p:cNvSpPr>
            <a:spLocks noGrp="1"/>
          </p:cNvSpPr>
          <p:nvPr>
            <p:ph type="sldNum" sz="quarter" idx="12"/>
          </p:nvPr>
        </p:nvSpPr>
        <p:spPr/>
        <p:txBody>
          <a:bodyPr/>
          <a:lstStyle/>
          <a:p>
            <a:fld id="{8377BD83-53B2-43FF-B974-088F2FD01520}" type="slidenum">
              <a:rPr lang="en-GB" altLang="id-ID"/>
              <a:pPr/>
              <a:t>6</a:t>
            </a:fld>
            <a:endParaRPr lang="en-GB" altLang="id-ID"/>
          </a:p>
        </p:txBody>
      </p:sp>
      <p:sp>
        <p:nvSpPr>
          <p:cNvPr id="36866" name="Rectangle 2">
            <a:extLst>
              <a:ext uri="{FF2B5EF4-FFF2-40B4-BE49-F238E27FC236}">
                <a16:creationId xmlns:a16="http://schemas.microsoft.com/office/drawing/2014/main" id="{AB51F686-ADF0-95E0-199E-9D66A03C8B3C}"/>
              </a:ext>
            </a:extLst>
          </p:cNvPr>
          <p:cNvSpPr>
            <a:spLocks noGrp="1" noChangeArrowheads="1"/>
          </p:cNvSpPr>
          <p:nvPr>
            <p:ph type="title"/>
          </p:nvPr>
        </p:nvSpPr>
        <p:spPr>
          <a:xfrm>
            <a:off x="395288" y="339725"/>
            <a:ext cx="8353425" cy="700088"/>
          </a:xfrm>
        </p:spPr>
        <p:txBody>
          <a:bodyPr/>
          <a:lstStyle/>
          <a:p>
            <a:r>
              <a:rPr lang="id-ID" altLang="id-ID" dirty="0"/>
              <a:t>Macam-macan Kesehatan</a:t>
            </a:r>
            <a:endParaRPr lang="uk-UA" altLang="id-ID" dirty="0"/>
          </a:p>
        </p:txBody>
      </p:sp>
      <p:sp>
        <p:nvSpPr>
          <p:cNvPr id="36867" name="Rectangle 3">
            <a:extLst>
              <a:ext uri="{FF2B5EF4-FFF2-40B4-BE49-F238E27FC236}">
                <a16:creationId xmlns:a16="http://schemas.microsoft.com/office/drawing/2014/main" id="{9C9096FB-D68D-4BB3-0BD5-832AF55FF282}"/>
              </a:ext>
            </a:extLst>
          </p:cNvPr>
          <p:cNvSpPr>
            <a:spLocks noGrp="1" noChangeArrowheads="1"/>
          </p:cNvSpPr>
          <p:nvPr>
            <p:ph type="body" idx="1"/>
          </p:nvPr>
        </p:nvSpPr>
        <p:spPr>
          <a:xfrm>
            <a:off x="395288" y="1347788"/>
            <a:ext cx="8208962" cy="3457575"/>
          </a:xfrm>
        </p:spPr>
        <p:txBody>
          <a:bodyPr/>
          <a:lstStyle/>
          <a:p>
            <a:pPr algn="just">
              <a:buFont typeface="+mj-lt"/>
              <a:buAutoNum type="arabicPeriod" startAt="2"/>
            </a:pPr>
            <a:r>
              <a:rPr lang="ms-MY" sz="1800" dirty="0">
                <a:effectLst/>
                <a:latin typeface="Times New Roman" panose="02020603050405020304" pitchFamily="18" charset="0"/>
                <a:ea typeface="Times New Roman" panose="02020603050405020304" pitchFamily="18" charset="0"/>
              </a:rPr>
              <a:t>Kesehatan Jiwa (psikis)</a:t>
            </a:r>
            <a:endParaRPr lang="id-ID" sz="1800" dirty="0">
              <a:effectLst/>
              <a:latin typeface="Times New Roman" panose="02020603050405020304" pitchFamily="18" charset="0"/>
              <a:ea typeface="Times New Roman" panose="02020603050405020304" pitchFamily="18" charset="0"/>
            </a:endParaRPr>
          </a:p>
          <a:p>
            <a:pPr marL="0" indent="0" algn="just">
              <a:buNone/>
            </a:pPr>
            <a:r>
              <a:rPr lang="ms-MY" sz="1800" dirty="0">
                <a:effectLst/>
                <a:latin typeface="Times New Roman" panose="02020603050405020304" pitchFamily="18" charset="0"/>
                <a:ea typeface="Times New Roman" panose="02020603050405020304" pitchFamily="18" charset="0"/>
              </a:rPr>
              <a:t>Kesehatan psikis menurut Zakiah Derajat sebagaimana dikutip oleh In‟amuzzahidin Masyhudi dan Nurul Wahyu Arvitasari adalah terhindarnya seseorang dari gangguan-gangguan jiwa dan gejala-gejala penyakit jiwa, yang mampu menyesuaikan diri, sanggup menghadapi kesesuaian fungsi-fungsi jiwa (tidak ada konflik) dan merasa bahwa dirinya berharga, berguna dan bahagia, serta dapat menggunakan potensi yang ada padanya seoptimal mungkin. </a:t>
            </a:r>
            <a:endParaRPr lang="id-ID" sz="1800" dirty="0">
              <a:effectLst/>
              <a:latin typeface="Times New Roman" panose="02020603050405020304" pitchFamily="18" charset="0"/>
              <a:ea typeface="Times New Roman" panose="02020603050405020304" pitchFamily="18" charset="0"/>
            </a:endParaRPr>
          </a:p>
          <a:p>
            <a:pPr marL="0" indent="0" algn="just">
              <a:buNone/>
            </a:pPr>
            <a:endParaRPr lang="id-ID" sz="1800" dirty="0">
              <a:effectLst/>
              <a:latin typeface="Times New Roman" panose="02020603050405020304" pitchFamily="18" charset="0"/>
              <a:ea typeface="Times New Roman" panose="02020603050405020304" pitchFamily="18" charset="0"/>
            </a:endParaRPr>
          </a:p>
          <a:p>
            <a:pPr algn="just">
              <a:buFont typeface="+mj-lt"/>
              <a:buAutoNum type="arabicPeriod" startAt="3"/>
            </a:pPr>
            <a:r>
              <a:rPr lang="ms-MY" sz="1800" dirty="0">
                <a:effectLst/>
                <a:latin typeface="Times New Roman" panose="02020603050405020304" pitchFamily="18" charset="0"/>
                <a:ea typeface="Times New Roman" panose="02020603050405020304" pitchFamily="18" charset="0"/>
              </a:rPr>
              <a:t>Kesehatan Masyarakat</a:t>
            </a:r>
            <a:endParaRPr lang="id-ID" sz="1800" dirty="0">
              <a:effectLst/>
              <a:latin typeface="Times New Roman" panose="02020603050405020304" pitchFamily="18" charset="0"/>
              <a:ea typeface="Times New Roman" panose="02020603050405020304" pitchFamily="18" charset="0"/>
            </a:endParaRPr>
          </a:p>
          <a:p>
            <a:pPr marL="0" indent="0" algn="just">
              <a:buNone/>
            </a:pPr>
            <a:r>
              <a:rPr lang="ms-MY" sz="1800" dirty="0">
                <a:effectLst/>
                <a:latin typeface="Times New Roman" panose="02020603050405020304" pitchFamily="18" charset="0"/>
                <a:ea typeface="Times New Roman" panose="02020603050405020304" pitchFamily="18" charset="0"/>
              </a:rPr>
              <a:t>Kesehatan masyarakat adalah upaya-upaya untuk mengatasi masalah sanitasi yang mengganggu kesehatan. </a:t>
            </a:r>
            <a:endParaRPr lang="uk-UA" altLang="id-ID" sz="1800" dirty="0"/>
          </a:p>
        </p:txBody>
      </p:sp>
    </p:spTree>
    <p:extLst>
      <p:ext uri="{BB962C8B-B14F-4D97-AF65-F5344CB8AC3E}">
        <p14:creationId xmlns:p14="http://schemas.microsoft.com/office/powerpoint/2010/main" val="1062214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D4D2382-74A0-E335-19D7-899722F2CC77}"/>
              </a:ext>
            </a:extLst>
          </p:cNvPr>
          <p:cNvSpPr>
            <a:spLocks noGrp="1"/>
          </p:cNvSpPr>
          <p:nvPr>
            <p:ph type="sldNum" sz="quarter" idx="12"/>
          </p:nvPr>
        </p:nvSpPr>
        <p:spPr/>
        <p:txBody>
          <a:bodyPr/>
          <a:lstStyle/>
          <a:p>
            <a:fld id="{8377BD83-53B2-43FF-B974-088F2FD01520}" type="slidenum">
              <a:rPr lang="en-GB" altLang="id-ID"/>
              <a:pPr/>
              <a:t>7</a:t>
            </a:fld>
            <a:endParaRPr lang="en-GB" altLang="id-ID"/>
          </a:p>
        </p:txBody>
      </p:sp>
      <p:sp>
        <p:nvSpPr>
          <p:cNvPr id="36866" name="Rectangle 2">
            <a:extLst>
              <a:ext uri="{FF2B5EF4-FFF2-40B4-BE49-F238E27FC236}">
                <a16:creationId xmlns:a16="http://schemas.microsoft.com/office/drawing/2014/main" id="{AB51F686-ADF0-95E0-199E-9D66A03C8B3C}"/>
              </a:ext>
            </a:extLst>
          </p:cNvPr>
          <p:cNvSpPr>
            <a:spLocks noGrp="1" noChangeArrowheads="1"/>
          </p:cNvSpPr>
          <p:nvPr>
            <p:ph type="title"/>
          </p:nvPr>
        </p:nvSpPr>
        <p:spPr>
          <a:xfrm>
            <a:off x="1259632" y="268288"/>
            <a:ext cx="8353425" cy="700088"/>
          </a:xfrm>
        </p:spPr>
        <p:txBody>
          <a:bodyPr/>
          <a:lstStyle/>
          <a:p>
            <a:r>
              <a:rPr lang="id-ID" altLang="id-ID" dirty="0"/>
              <a:t>Pandangan Islam tentang Kesehatan</a:t>
            </a:r>
            <a:endParaRPr lang="uk-UA" altLang="id-ID" dirty="0"/>
          </a:p>
        </p:txBody>
      </p:sp>
      <p:sp>
        <p:nvSpPr>
          <p:cNvPr id="36867" name="Rectangle 3">
            <a:extLst>
              <a:ext uri="{FF2B5EF4-FFF2-40B4-BE49-F238E27FC236}">
                <a16:creationId xmlns:a16="http://schemas.microsoft.com/office/drawing/2014/main" id="{9C9096FB-D68D-4BB3-0BD5-832AF55FF282}"/>
              </a:ext>
            </a:extLst>
          </p:cNvPr>
          <p:cNvSpPr>
            <a:spLocks noGrp="1" noChangeArrowheads="1"/>
          </p:cNvSpPr>
          <p:nvPr>
            <p:ph type="body" idx="1"/>
          </p:nvPr>
        </p:nvSpPr>
        <p:spPr>
          <a:xfrm>
            <a:off x="1187624" y="1502110"/>
            <a:ext cx="7272610" cy="3457575"/>
          </a:xfrm>
        </p:spPr>
        <p:txBody>
          <a:bodyPr/>
          <a:lstStyle/>
          <a:p>
            <a:pPr algn="just"/>
            <a:r>
              <a:rPr lang="ms-MY" sz="1800" dirty="0">
                <a:effectLst/>
                <a:latin typeface="Times New Roman" panose="02020603050405020304" pitchFamily="18" charset="0"/>
                <a:ea typeface="Times New Roman" panose="02020603050405020304" pitchFamily="18" charset="0"/>
              </a:rPr>
              <a:t>Islam sangat memperhatikan soal kesehatan dengan cara antara lain mengajak dan menganjurkan untuk menjaga dan mempertahankan kesehatan yang telah dimiliki setiap orang. Anjuran menjaga kesehatan itu bisa dilakukan dengan tindakan preventif (pencegahan) dan represif (pelenyapan penyakit atau pengobatan).</a:t>
            </a:r>
            <a:endParaRPr lang="id-ID" sz="1800" dirty="0">
              <a:effectLst/>
              <a:latin typeface="Times New Roman" panose="02020603050405020304" pitchFamily="18" charset="0"/>
              <a:ea typeface="Times New Roman" panose="02020603050405020304" pitchFamily="18" charset="0"/>
            </a:endParaRPr>
          </a:p>
          <a:p>
            <a:pPr algn="just"/>
            <a:endParaRPr lang="uk-UA" altLang="id-ID" sz="1800" dirty="0"/>
          </a:p>
        </p:txBody>
      </p:sp>
    </p:spTree>
    <p:extLst>
      <p:ext uri="{BB962C8B-B14F-4D97-AF65-F5344CB8AC3E}">
        <p14:creationId xmlns:p14="http://schemas.microsoft.com/office/powerpoint/2010/main" val="4119190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D4D2382-74A0-E335-19D7-899722F2CC77}"/>
              </a:ext>
            </a:extLst>
          </p:cNvPr>
          <p:cNvSpPr>
            <a:spLocks noGrp="1"/>
          </p:cNvSpPr>
          <p:nvPr>
            <p:ph type="sldNum" sz="quarter" idx="12"/>
          </p:nvPr>
        </p:nvSpPr>
        <p:spPr/>
        <p:txBody>
          <a:bodyPr/>
          <a:lstStyle/>
          <a:p>
            <a:fld id="{8377BD83-53B2-43FF-B974-088F2FD01520}" type="slidenum">
              <a:rPr lang="en-GB" altLang="id-ID"/>
              <a:pPr/>
              <a:t>8</a:t>
            </a:fld>
            <a:endParaRPr lang="en-GB" altLang="id-ID"/>
          </a:p>
        </p:txBody>
      </p:sp>
      <p:sp>
        <p:nvSpPr>
          <p:cNvPr id="36866" name="Rectangle 2">
            <a:extLst>
              <a:ext uri="{FF2B5EF4-FFF2-40B4-BE49-F238E27FC236}">
                <a16:creationId xmlns:a16="http://schemas.microsoft.com/office/drawing/2014/main" id="{AB51F686-ADF0-95E0-199E-9D66A03C8B3C}"/>
              </a:ext>
            </a:extLst>
          </p:cNvPr>
          <p:cNvSpPr>
            <a:spLocks noGrp="1" noChangeArrowheads="1"/>
          </p:cNvSpPr>
          <p:nvPr>
            <p:ph type="title"/>
          </p:nvPr>
        </p:nvSpPr>
        <p:spPr>
          <a:xfrm>
            <a:off x="1259632" y="268288"/>
            <a:ext cx="8353425" cy="700088"/>
          </a:xfrm>
        </p:spPr>
        <p:txBody>
          <a:bodyPr/>
          <a:lstStyle/>
          <a:p>
            <a:r>
              <a:rPr lang="id-ID" altLang="id-ID" dirty="0"/>
              <a:t>Pandangan Islam tentang Kesehatan</a:t>
            </a:r>
            <a:endParaRPr lang="uk-UA" altLang="id-ID" dirty="0"/>
          </a:p>
        </p:txBody>
      </p:sp>
      <p:sp>
        <p:nvSpPr>
          <p:cNvPr id="36867" name="Rectangle 3">
            <a:extLst>
              <a:ext uri="{FF2B5EF4-FFF2-40B4-BE49-F238E27FC236}">
                <a16:creationId xmlns:a16="http://schemas.microsoft.com/office/drawing/2014/main" id="{9C9096FB-D68D-4BB3-0BD5-832AF55FF282}"/>
              </a:ext>
            </a:extLst>
          </p:cNvPr>
          <p:cNvSpPr>
            <a:spLocks noGrp="1" noChangeArrowheads="1"/>
          </p:cNvSpPr>
          <p:nvPr>
            <p:ph type="body" idx="1"/>
          </p:nvPr>
        </p:nvSpPr>
        <p:spPr>
          <a:xfrm>
            <a:off x="1187624" y="1502110"/>
            <a:ext cx="7272610" cy="3457575"/>
          </a:xfrm>
        </p:spPr>
        <p:txBody>
          <a:bodyPr/>
          <a:lstStyle/>
          <a:p>
            <a:pPr algn="just"/>
            <a:r>
              <a:rPr lang="ms-MY" sz="1800" dirty="0">
                <a:effectLst/>
                <a:latin typeface="Times New Roman" panose="02020603050405020304" pitchFamily="18" charset="0"/>
                <a:ea typeface="Times New Roman" panose="02020603050405020304" pitchFamily="18" charset="0"/>
              </a:rPr>
              <a:t>Dalam keseharian, kita sering kali mengucapkan atau mendengar kata sehat wal`afiat yang mana Quraish Shihab dalam bukunya Wawasan al-Qur’an menjelaskan kata “afiat‟ dalam bahasa Arab, diartikan sebagai perlindungan Tuhan untuk hamba-Nya dari segala macam bencana dan tipu daya. Perlindungan itu tentunya hanya dapat diperoleh orang yang mengindahkan petunjuk-Nya. Kerena itu kata `afiat juga bisa bermakna sebagai berfungsinya anggota tubuh manusia sesuai dengan tujuan penciptaannya. Sementara sehat diartikan sebagai keadaan baik bagi segenap anggota badan.</a:t>
            </a:r>
            <a:endParaRPr lang="uk-UA" altLang="id-ID" sz="1800" dirty="0"/>
          </a:p>
        </p:txBody>
      </p:sp>
    </p:spTree>
    <p:extLst>
      <p:ext uri="{BB962C8B-B14F-4D97-AF65-F5344CB8AC3E}">
        <p14:creationId xmlns:p14="http://schemas.microsoft.com/office/powerpoint/2010/main" val="2545529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D4D2382-74A0-E335-19D7-899722F2CC77}"/>
              </a:ext>
            </a:extLst>
          </p:cNvPr>
          <p:cNvSpPr>
            <a:spLocks noGrp="1"/>
          </p:cNvSpPr>
          <p:nvPr>
            <p:ph type="sldNum" sz="quarter" idx="12"/>
          </p:nvPr>
        </p:nvSpPr>
        <p:spPr/>
        <p:txBody>
          <a:bodyPr/>
          <a:lstStyle/>
          <a:p>
            <a:fld id="{8377BD83-53B2-43FF-B974-088F2FD01520}" type="slidenum">
              <a:rPr lang="en-GB" altLang="id-ID"/>
              <a:pPr/>
              <a:t>9</a:t>
            </a:fld>
            <a:endParaRPr lang="en-GB" altLang="id-ID"/>
          </a:p>
        </p:txBody>
      </p:sp>
      <p:sp>
        <p:nvSpPr>
          <p:cNvPr id="36866" name="Rectangle 2">
            <a:extLst>
              <a:ext uri="{FF2B5EF4-FFF2-40B4-BE49-F238E27FC236}">
                <a16:creationId xmlns:a16="http://schemas.microsoft.com/office/drawing/2014/main" id="{AB51F686-ADF0-95E0-199E-9D66A03C8B3C}"/>
              </a:ext>
            </a:extLst>
          </p:cNvPr>
          <p:cNvSpPr>
            <a:spLocks noGrp="1" noChangeArrowheads="1"/>
          </p:cNvSpPr>
          <p:nvPr>
            <p:ph type="title"/>
          </p:nvPr>
        </p:nvSpPr>
        <p:spPr>
          <a:xfrm>
            <a:off x="1259632" y="268288"/>
            <a:ext cx="8353425" cy="700088"/>
          </a:xfrm>
        </p:spPr>
        <p:txBody>
          <a:bodyPr/>
          <a:lstStyle/>
          <a:p>
            <a:r>
              <a:rPr lang="id-ID" altLang="id-ID" dirty="0"/>
              <a:t>Kesimpulan</a:t>
            </a:r>
            <a:endParaRPr lang="uk-UA" altLang="id-ID" dirty="0"/>
          </a:p>
        </p:txBody>
      </p:sp>
      <p:sp>
        <p:nvSpPr>
          <p:cNvPr id="36867" name="Rectangle 3">
            <a:extLst>
              <a:ext uri="{FF2B5EF4-FFF2-40B4-BE49-F238E27FC236}">
                <a16:creationId xmlns:a16="http://schemas.microsoft.com/office/drawing/2014/main" id="{9C9096FB-D68D-4BB3-0BD5-832AF55FF282}"/>
              </a:ext>
            </a:extLst>
          </p:cNvPr>
          <p:cNvSpPr>
            <a:spLocks noGrp="1" noChangeArrowheads="1"/>
          </p:cNvSpPr>
          <p:nvPr>
            <p:ph type="body" idx="1"/>
          </p:nvPr>
        </p:nvSpPr>
        <p:spPr>
          <a:xfrm>
            <a:off x="1187624" y="1502110"/>
            <a:ext cx="7272610" cy="3457575"/>
          </a:xfrm>
        </p:spPr>
        <p:txBody>
          <a:bodyPr/>
          <a:lstStyle/>
          <a:p>
            <a:pPr indent="457200" algn="just"/>
            <a:r>
              <a:rPr lang="id-ID" sz="1800" dirty="0">
                <a:effectLst/>
                <a:latin typeface="Times New Roman" panose="02020603050405020304" pitchFamily="18" charset="0"/>
                <a:ea typeface="Times New Roman" panose="02020603050405020304" pitchFamily="18" charset="0"/>
              </a:rPr>
              <a:t>Islam memiliki perbedaan yang nyata dengan agama-agama lain di muka bumi ini. Islam sebagai agama yang sempurna tidak hanya mengatur hubungan manusia dengan Sang Khalik-nya (hablum minallah) atau hubungan manusia dengan manusia (hablum minannas), namun Islam memiliki aturan dan tuntunan yang bersifat komprehensif, harmonis, jelas, dan logis. Salah satu kelebihan Islam dalam mengatur kehidupan manusia adalah perihal perspektif Islam dalam mengajarkan kesehatan bagi individu maupun masyarakat. </a:t>
            </a:r>
          </a:p>
          <a:p>
            <a:pPr indent="457200" algn="just"/>
            <a:endParaRPr lang="id-ID"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11919972"/>
      </p:ext>
    </p:extLst>
  </p:cSld>
  <p:clrMapOvr>
    <a:masterClrMapping/>
  </p:clrMapOvr>
</p:sld>
</file>

<file path=ppt/theme/theme1.xml><?xml version="1.0" encoding="utf-8"?>
<a:theme xmlns:a="http://schemas.openxmlformats.org/drawingml/2006/main" name="template">
  <a:themeElements>
    <a:clrScheme name="template 4">
      <a:dk1>
        <a:srgbClr val="4D4D4D"/>
      </a:dk1>
      <a:lt1>
        <a:srgbClr val="FFFFFF"/>
      </a:lt1>
      <a:dk2>
        <a:srgbClr val="000000"/>
      </a:dk2>
      <a:lt2>
        <a:srgbClr val="9B6902"/>
      </a:lt2>
      <a:accent1>
        <a:srgbClr val="C75E00"/>
      </a:accent1>
      <a:accent2>
        <a:srgbClr val="FED416"/>
      </a:accent2>
      <a:accent3>
        <a:srgbClr val="FFFFFF"/>
      </a:accent3>
      <a:accent4>
        <a:srgbClr val="404040"/>
      </a:accent4>
      <a:accent5>
        <a:srgbClr val="E0B6AA"/>
      </a:accent5>
      <a:accent6>
        <a:srgbClr val="E6C013"/>
      </a:accent6>
      <a:hlink>
        <a:srgbClr val="EE6600"/>
      </a:hlink>
      <a:folHlink>
        <a:srgbClr val="EAEAEA"/>
      </a:folHlink>
    </a:clrScheme>
    <a:fontScheme name="template">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altLang="id-ID" sz="18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altLang="id-ID" sz="18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template 1">
        <a:dk1>
          <a:srgbClr val="4D4D4D"/>
        </a:dk1>
        <a:lt1>
          <a:srgbClr val="FFFFFF"/>
        </a:lt1>
        <a:dk2>
          <a:srgbClr val="000000"/>
        </a:dk2>
        <a:lt2>
          <a:srgbClr val="D5E1F3"/>
        </a:lt2>
        <a:accent1>
          <a:srgbClr val="BC4417"/>
        </a:accent1>
        <a:accent2>
          <a:srgbClr val="CF9C1C"/>
        </a:accent2>
        <a:accent3>
          <a:srgbClr val="FFFFFF"/>
        </a:accent3>
        <a:accent4>
          <a:srgbClr val="404040"/>
        </a:accent4>
        <a:accent5>
          <a:srgbClr val="DAB0AB"/>
        </a:accent5>
        <a:accent6>
          <a:srgbClr val="BB8D18"/>
        </a:accent6>
        <a:hlink>
          <a:srgbClr val="E8C97C"/>
        </a:hlink>
        <a:folHlink>
          <a:srgbClr val="EAEAEA"/>
        </a:folHlink>
      </a:clrScheme>
      <a:clrMap bg1="lt1" tx1="dk1" bg2="lt2" tx2="dk2" accent1="accent1" accent2="accent2" accent3="accent3" accent4="accent4" accent5="accent5" accent6="accent6" hlink="hlink" folHlink="folHlink"/>
    </a:extraClrScheme>
    <a:extraClrScheme>
      <a:clrScheme name="template 2">
        <a:dk1>
          <a:srgbClr val="4D4D4D"/>
        </a:dk1>
        <a:lt1>
          <a:srgbClr val="FFFFFF"/>
        </a:lt1>
        <a:dk2>
          <a:srgbClr val="000000"/>
        </a:dk2>
        <a:lt2>
          <a:srgbClr val="986615"/>
        </a:lt2>
        <a:accent1>
          <a:srgbClr val="BF4413"/>
        </a:accent1>
        <a:accent2>
          <a:srgbClr val="FFAB21"/>
        </a:accent2>
        <a:accent3>
          <a:srgbClr val="FFFFFF"/>
        </a:accent3>
        <a:accent4>
          <a:srgbClr val="404040"/>
        </a:accent4>
        <a:accent5>
          <a:srgbClr val="DCB0AA"/>
        </a:accent5>
        <a:accent6>
          <a:srgbClr val="E79B1D"/>
        </a:accent6>
        <a:hlink>
          <a:srgbClr val="C5A379"/>
        </a:hlink>
        <a:folHlink>
          <a:srgbClr val="EAEAEA"/>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000000"/>
        </a:dk2>
        <a:lt2>
          <a:srgbClr val="4A1B17"/>
        </a:lt2>
        <a:accent1>
          <a:srgbClr val="C66C00"/>
        </a:accent1>
        <a:accent2>
          <a:srgbClr val="FED416"/>
        </a:accent2>
        <a:accent3>
          <a:srgbClr val="FFFFFF"/>
        </a:accent3>
        <a:accent4>
          <a:srgbClr val="404040"/>
        </a:accent4>
        <a:accent5>
          <a:srgbClr val="DFBAAA"/>
        </a:accent5>
        <a:accent6>
          <a:srgbClr val="E6C013"/>
        </a:accent6>
        <a:hlink>
          <a:srgbClr val="FFDE93"/>
        </a:hlink>
        <a:folHlink>
          <a:srgbClr val="EAEAEA"/>
        </a:folHlink>
      </a:clrScheme>
      <a:clrMap bg1="lt1" tx1="dk1" bg2="lt2" tx2="dk2" accent1="accent1" accent2="accent2" accent3="accent3" accent4="accent4" accent5="accent5" accent6="accent6" hlink="hlink" folHlink="folHlink"/>
    </a:extraClrScheme>
    <a:extraClrScheme>
      <a:clrScheme name="template 4">
        <a:dk1>
          <a:srgbClr val="4D4D4D"/>
        </a:dk1>
        <a:lt1>
          <a:srgbClr val="FFFFFF"/>
        </a:lt1>
        <a:dk2>
          <a:srgbClr val="000000"/>
        </a:dk2>
        <a:lt2>
          <a:srgbClr val="9B6902"/>
        </a:lt2>
        <a:accent1>
          <a:srgbClr val="C75E00"/>
        </a:accent1>
        <a:accent2>
          <a:srgbClr val="FED416"/>
        </a:accent2>
        <a:accent3>
          <a:srgbClr val="FFFFFF"/>
        </a:accent3>
        <a:accent4>
          <a:srgbClr val="404040"/>
        </a:accent4>
        <a:accent5>
          <a:srgbClr val="E0B6AA"/>
        </a:accent5>
        <a:accent6>
          <a:srgbClr val="E6C013"/>
        </a:accent6>
        <a:hlink>
          <a:srgbClr val="EE6600"/>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000000"/>
        </a:dk2>
        <a:lt2>
          <a:srgbClr val="570301"/>
        </a:lt2>
        <a:accent1>
          <a:srgbClr val="D37E00"/>
        </a:accent1>
        <a:accent2>
          <a:srgbClr val="F5CB03"/>
        </a:accent2>
        <a:accent3>
          <a:srgbClr val="FFFFFF"/>
        </a:accent3>
        <a:accent4>
          <a:srgbClr val="404040"/>
        </a:accent4>
        <a:accent5>
          <a:srgbClr val="E6C0AA"/>
        </a:accent5>
        <a:accent6>
          <a:srgbClr val="DEB802"/>
        </a:accent6>
        <a:hlink>
          <a:srgbClr val="D86001"/>
        </a:hlink>
        <a:folHlink>
          <a:srgbClr val="EAEAEA"/>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000000"/>
        </a:dk2>
        <a:lt2>
          <a:srgbClr val="713C0C"/>
        </a:lt2>
        <a:accent1>
          <a:srgbClr val="E4B058"/>
        </a:accent1>
        <a:accent2>
          <a:srgbClr val="FDD912"/>
        </a:accent2>
        <a:accent3>
          <a:srgbClr val="FFFFFF"/>
        </a:accent3>
        <a:accent4>
          <a:srgbClr val="404040"/>
        </a:accent4>
        <a:accent5>
          <a:srgbClr val="EFD4B4"/>
        </a:accent5>
        <a:accent6>
          <a:srgbClr val="E5C40F"/>
        </a:accent6>
        <a:hlink>
          <a:srgbClr val="E06301"/>
        </a:hlink>
        <a:folHlink>
          <a:srgbClr val="EAEAEA"/>
        </a:folHlink>
      </a:clrScheme>
      <a:clrMap bg1="lt1" tx1="dk1" bg2="lt2" tx2="dk2" accent1="accent1" accent2="accent2" accent3="accent3" accent4="accent4" accent5="accent5" accent6="accent6" hlink="hlink" folHlink="folHlink"/>
    </a:extraClrScheme>
    <a:extraClrScheme>
      <a:clrScheme name="template 7">
        <a:dk1>
          <a:srgbClr val="4D4D4D"/>
        </a:dk1>
        <a:lt1>
          <a:srgbClr val="FFFFFF"/>
        </a:lt1>
        <a:dk2>
          <a:srgbClr val="000000"/>
        </a:dk2>
        <a:lt2>
          <a:srgbClr val="953900"/>
        </a:lt2>
        <a:accent1>
          <a:srgbClr val="B65300"/>
        </a:accent1>
        <a:accent2>
          <a:srgbClr val="CE6A00"/>
        </a:accent2>
        <a:accent3>
          <a:srgbClr val="FFFFFF"/>
        </a:accent3>
        <a:accent4>
          <a:srgbClr val="404040"/>
        </a:accent4>
        <a:accent5>
          <a:srgbClr val="D7B3AA"/>
        </a:accent5>
        <a:accent6>
          <a:srgbClr val="BA5F00"/>
        </a:accent6>
        <a:hlink>
          <a:srgbClr val="F0A806"/>
        </a:hlink>
        <a:folHlink>
          <a:srgbClr val="FFE6CD"/>
        </a:folHlink>
      </a:clrScheme>
      <a:clrMap bg1="lt1" tx1="dk1" bg2="lt2" tx2="dk2" accent1="accent1" accent2="accent2" accent3="accent3" accent4="accent4" accent5="accent5" accent6="accent6" hlink="hlink" folHlink="folHlink"/>
    </a:extraClrScheme>
    <a:extraClrScheme>
      <a:clrScheme name="template 8">
        <a:dk1>
          <a:srgbClr val="4D4D4D"/>
        </a:dk1>
        <a:lt1>
          <a:srgbClr val="FFFFFF"/>
        </a:lt1>
        <a:dk2>
          <a:srgbClr val="000000"/>
        </a:dk2>
        <a:lt2>
          <a:srgbClr val="D87200"/>
        </a:lt2>
        <a:accent1>
          <a:srgbClr val="E29B07"/>
        </a:accent1>
        <a:accent2>
          <a:srgbClr val="EDBF03"/>
        </a:accent2>
        <a:accent3>
          <a:srgbClr val="FFFFFF"/>
        </a:accent3>
        <a:accent4>
          <a:srgbClr val="404040"/>
        </a:accent4>
        <a:accent5>
          <a:srgbClr val="EECBAA"/>
        </a:accent5>
        <a:accent6>
          <a:srgbClr val="D7AD02"/>
        </a:accent6>
        <a:hlink>
          <a:srgbClr val="7CA43F"/>
        </a:hlink>
        <a:folHlink>
          <a:srgbClr val="FFE6CD"/>
        </a:folHlink>
      </a:clrScheme>
      <a:clrMap bg1="lt1" tx1="dk1" bg2="lt2" tx2="dk2" accent1="accent1" accent2="accent2" accent3="accent3" accent4="accent4" accent5="accent5" accent6="accent6" hlink="hlink" folHlink="folHlink"/>
    </a:extraClrScheme>
    <a:extraClrScheme>
      <a:clrScheme name="template 9">
        <a:dk1>
          <a:srgbClr val="4D4D4D"/>
        </a:dk1>
        <a:lt1>
          <a:srgbClr val="FFFFFF"/>
        </a:lt1>
        <a:dk2>
          <a:srgbClr val="000000"/>
        </a:dk2>
        <a:lt2>
          <a:srgbClr val="D24D06"/>
        </a:lt2>
        <a:accent1>
          <a:srgbClr val="E59709"/>
        </a:accent1>
        <a:accent2>
          <a:srgbClr val="E9AC24"/>
        </a:accent2>
        <a:accent3>
          <a:srgbClr val="FFFFFF"/>
        </a:accent3>
        <a:accent4>
          <a:srgbClr val="404040"/>
        </a:accent4>
        <a:accent5>
          <a:srgbClr val="F0C9AA"/>
        </a:accent5>
        <a:accent6>
          <a:srgbClr val="D39B20"/>
        </a:accent6>
        <a:hlink>
          <a:srgbClr val="F7B80B"/>
        </a:hlink>
        <a:folHlink>
          <a:srgbClr val="FFE6CD"/>
        </a:folHlink>
      </a:clrScheme>
      <a:clrMap bg1="lt1" tx1="dk1" bg2="lt2" tx2="dk2" accent1="accent1" accent2="accent2" accent3="accent3" accent4="accent4" accent5="accent5" accent6="accent6" hlink="hlink" folHlink="folHlink"/>
    </a:extraClrScheme>
    <a:extraClrScheme>
      <a:clrScheme name="template 10">
        <a:dk1>
          <a:srgbClr val="4D4D4D"/>
        </a:dk1>
        <a:lt1>
          <a:srgbClr val="FFFFFF"/>
        </a:lt1>
        <a:dk2>
          <a:srgbClr val="000000"/>
        </a:dk2>
        <a:lt2>
          <a:srgbClr val="CD5003"/>
        </a:lt2>
        <a:accent1>
          <a:srgbClr val="419DCF"/>
        </a:accent1>
        <a:accent2>
          <a:srgbClr val="BC1F1F"/>
        </a:accent2>
        <a:accent3>
          <a:srgbClr val="FFFFFF"/>
        </a:accent3>
        <a:accent4>
          <a:srgbClr val="404040"/>
        </a:accent4>
        <a:accent5>
          <a:srgbClr val="B0CCE4"/>
        </a:accent5>
        <a:accent6>
          <a:srgbClr val="AA1B1B"/>
        </a:accent6>
        <a:hlink>
          <a:srgbClr val="FFE42F"/>
        </a:hlink>
        <a:folHlink>
          <a:srgbClr val="FFE6CD"/>
        </a:folHlink>
      </a:clrScheme>
      <a:clrMap bg1="lt1" tx1="dk1" bg2="lt2" tx2="dk2" accent1="accent1" accent2="accent2" accent3="accent3" accent4="accent4" accent5="accent5" accent6="accent6" hlink="hlink" folHlink="folHlink"/>
    </a:extraClrScheme>
    <a:extraClrScheme>
      <a:clrScheme name="template 11">
        <a:dk1>
          <a:srgbClr val="4D4D4D"/>
        </a:dk1>
        <a:lt1>
          <a:srgbClr val="FFFFFF"/>
        </a:lt1>
        <a:dk2>
          <a:srgbClr val="000000"/>
        </a:dk2>
        <a:lt2>
          <a:srgbClr val="DF2905"/>
        </a:lt2>
        <a:accent1>
          <a:srgbClr val="D05203"/>
        </a:accent1>
        <a:accent2>
          <a:srgbClr val="72A3E1"/>
        </a:accent2>
        <a:accent3>
          <a:srgbClr val="FFFFFF"/>
        </a:accent3>
        <a:accent4>
          <a:srgbClr val="404040"/>
        </a:accent4>
        <a:accent5>
          <a:srgbClr val="E4B3AA"/>
        </a:accent5>
        <a:accent6>
          <a:srgbClr val="6793CC"/>
        </a:accent6>
        <a:hlink>
          <a:srgbClr val="F3A105"/>
        </a:hlink>
        <a:folHlink>
          <a:srgbClr val="EAEAE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altLang="id-ID" sz="18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altLang="id-ID" sz="18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template-169</Template>
  <TotalTime>30</TotalTime>
  <Words>561</Words>
  <Application>Microsoft Office PowerPoint</Application>
  <PresentationFormat>Custom</PresentationFormat>
  <Paragraphs>48</Paragraphs>
  <Slides>10</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Georgia</vt:lpstr>
      <vt:lpstr>Times New Roman</vt:lpstr>
      <vt:lpstr>template</vt:lpstr>
      <vt:lpstr>Custom Design</vt:lpstr>
      <vt:lpstr>Nama Kelompok: Nailul Faiz Hidayatullah  202010370311263 Aditya Nashrullah     202010370311269 </vt:lpstr>
      <vt:lpstr>Makna Kesehatan</vt:lpstr>
      <vt:lpstr>Menurut para ahli</vt:lpstr>
      <vt:lpstr>Menurut para ahli</vt:lpstr>
      <vt:lpstr>Macam-macan Kesehatan</vt:lpstr>
      <vt:lpstr>Macam-macan Kesehatan</vt:lpstr>
      <vt:lpstr>Pandangan Islam tentang Kesehatan</vt:lpstr>
      <vt:lpstr>Pandangan Islam tentang Kesehatan</vt:lpstr>
      <vt:lpstr>Kesimpulan</vt:lpstr>
      <vt:lpstr>SEKIAN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Nama Kelompok: Nailul Faiz Hidayatullah  202010370311263 Aditya Nashrullah     202010370311269 </dc:title>
  <dc:creator>Aditya Nashrullah</dc:creator>
  <cp:lastModifiedBy>Aditya Nashrullah</cp:lastModifiedBy>
  <cp:revision>4</cp:revision>
  <dcterms:created xsi:type="dcterms:W3CDTF">2022-07-02T11:27:06Z</dcterms:created>
  <dcterms:modified xsi:type="dcterms:W3CDTF">2022-07-02T12:05:27Z</dcterms:modified>
</cp:coreProperties>
</file>