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46DD1B3-BA7D-436E-BED4-FB32D4C08381}" type="datetimeFigureOut">
              <a:rPr lang="en-US" smtClean="0"/>
              <a:t>7/11/2022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E3D145E-698E-4DD1-B3E7-A184B48C8E7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6DD1B3-BA7D-436E-BED4-FB32D4C08381}"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D145E-698E-4DD1-B3E7-A184B48C8E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6DD1B3-BA7D-436E-BED4-FB32D4C08381}"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D145E-698E-4DD1-B3E7-A184B48C8E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6DD1B3-BA7D-436E-BED4-FB32D4C08381}"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D145E-698E-4DD1-B3E7-A184B48C8E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6DD1B3-BA7D-436E-BED4-FB32D4C08381}"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D145E-698E-4DD1-B3E7-A184B48C8E7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6DD1B3-BA7D-436E-BED4-FB32D4C08381}"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D145E-698E-4DD1-B3E7-A184B48C8E7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46DD1B3-BA7D-436E-BED4-FB32D4C08381}" type="datetimeFigureOut">
              <a:rPr lang="en-US" smtClean="0"/>
              <a:t>7/11/2022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3D145E-698E-4DD1-B3E7-A184B48C8E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46DD1B3-BA7D-436E-BED4-FB32D4C08381}" type="datetimeFigureOut">
              <a:rPr lang="en-US" smtClean="0"/>
              <a:t>7/11/2022</a:t>
            </a:fld>
            <a:endParaRPr lang="en-US"/>
          </a:p>
        </p:txBody>
      </p:sp>
      <p:sp>
        <p:nvSpPr>
          <p:cNvPr id="8" name="Slide Number Placeholder 7"/>
          <p:cNvSpPr>
            <a:spLocks noGrp="1"/>
          </p:cNvSpPr>
          <p:nvPr>
            <p:ph type="sldNum" sz="quarter" idx="11"/>
          </p:nvPr>
        </p:nvSpPr>
        <p:spPr/>
        <p:txBody>
          <a:bodyPr/>
          <a:lstStyle/>
          <a:p>
            <a:fld id="{1E3D145E-698E-4DD1-B3E7-A184B48C8E7E}"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6DD1B3-BA7D-436E-BED4-FB32D4C08381}" type="datetimeFigureOut">
              <a:rPr lang="en-US" smtClean="0"/>
              <a:t>7/11/2022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3D145E-698E-4DD1-B3E7-A184B48C8E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6DD1B3-BA7D-436E-BED4-FB32D4C08381}"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1E3D145E-698E-4DD1-B3E7-A184B48C8E7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E46DD1B3-BA7D-436E-BED4-FB32D4C08381}"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D145E-698E-4DD1-B3E7-A184B48C8E7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46DD1B3-BA7D-436E-BED4-FB32D4C08381}" type="datetimeFigureOut">
              <a:rPr lang="en-US" smtClean="0"/>
              <a:t>7/11/2022</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E3D145E-698E-4DD1-B3E7-A184B48C8E7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714356"/>
            <a:ext cx="6480048" cy="2301240"/>
          </a:xfrm>
        </p:spPr>
        <p:txBody>
          <a:bodyPr>
            <a:normAutofit fontScale="90000"/>
          </a:bodyPr>
          <a:lstStyle/>
          <a:p>
            <a:pPr algn="l"/>
            <a:r>
              <a:rPr sz="2800" smtClean="0">
                <a:latin typeface="Times New Roman" pitchFamily="18" charset="0"/>
                <a:cs typeface="Times New Roman" pitchFamily="18" charset="0"/>
              </a:rPr>
              <a:t>KELOMPOK 14</a:t>
            </a:r>
            <a:br>
              <a:rPr sz="2800" smtClean="0">
                <a:latin typeface="Times New Roman" pitchFamily="18" charset="0"/>
                <a:cs typeface="Times New Roman" pitchFamily="18" charset="0"/>
              </a:rPr>
            </a:br>
            <a:r>
              <a:rPr sz="2800" smtClean="0">
                <a:latin typeface="Times New Roman" pitchFamily="18" charset="0"/>
                <a:cs typeface="Times New Roman" pitchFamily="18" charset="0"/>
              </a:rPr>
              <a:t>-BUSTANUL  ARIFIN</a:t>
            </a:r>
            <a:br>
              <a:rPr sz="2800" smtClean="0">
                <a:latin typeface="Times New Roman" pitchFamily="18" charset="0"/>
                <a:cs typeface="Times New Roman" pitchFamily="18" charset="0"/>
              </a:rPr>
            </a:br>
            <a:r>
              <a:rPr sz="2800" smtClean="0">
                <a:latin typeface="Times New Roman" pitchFamily="18" charset="0"/>
                <a:cs typeface="Times New Roman" pitchFamily="18" charset="0"/>
              </a:rPr>
              <a:t>-ARFIAN BAYU NUGRAHA</a:t>
            </a:r>
            <a:br>
              <a:rPr sz="2800" smtClean="0">
                <a:latin typeface="Times New Roman" pitchFamily="18" charset="0"/>
                <a:cs typeface="Times New Roman" pitchFamily="18" charset="0"/>
              </a:rPr>
            </a:br>
            <a:r>
              <a:rPr sz="2800" smtClean="0">
                <a:latin typeface="Times New Roman" pitchFamily="18" charset="0"/>
                <a:cs typeface="Times New Roman" pitchFamily="18" charset="0"/>
              </a:rPr>
              <a:t/>
            </a:r>
            <a:br>
              <a:rPr sz="2800" smtClean="0">
                <a:latin typeface="Times New Roman" pitchFamily="18" charset="0"/>
                <a:cs typeface="Times New Roman" pitchFamily="18" charset="0"/>
              </a:rPr>
            </a:br>
            <a:r>
              <a:rPr sz="2800" smtClean="0">
                <a:latin typeface="Times New Roman" pitchFamily="18" charset="0"/>
                <a:cs typeface="Times New Roman" pitchFamily="18" charset="0"/>
              </a:rPr>
              <a:t/>
            </a:r>
            <a:br>
              <a:rPr sz="2800" smtClean="0">
                <a:latin typeface="Times New Roman" pitchFamily="18" charset="0"/>
                <a:cs typeface="Times New Roman" pitchFamily="18" charset="0"/>
              </a:rPr>
            </a:br>
            <a:r>
              <a:rPr sz="2800" smtClean="0">
                <a:latin typeface="Times New Roman" pitchFamily="18" charset="0"/>
                <a:cs typeface="Times New Roman" pitchFamily="18" charset="0"/>
              </a:rPr>
              <a:t>JUDUL : AKHLAK DAN PERGAULAN </a:t>
            </a:r>
            <a:br>
              <a:rPr sz="2800" smtClean="0">
                <a:latin typeface="Times New Roman" pitchFamily="18" charset="0"/>
                <a:cs typeface="Times New Roman" pitchFamily="18" charset="0"/>
              </a:rPr>
            </a:br>
            <a:r>
              <a:rPr sz="2800" smtClean="0">
                <a:latin typeface="Times New Roman" pitchFamily="18" charset="0"/>
                <a:cs typeface="Times New Roman" pitchFamily="18" charset="0"/>
              </a:rPr>
              <a:t> </a:t>
            </a:r>
            <a:r>
              <a:rPr sz="2800" smtClean="0">
                <a:latin typeface="Times New Roman" pitchFamily="18" charset="0"/>
                <a:cs typeface="Times New Roman" pitchFamily="18" charset="0"/>
              </a:rPr>
              <a:t>                DALAM ISLAM </a:t>
            </a:r>
            <a:br>
              <a:rPr sz="2800" smtClean="0">
                <a:latin typeface="Times New Roman" pitchFamily="18" charset="0"/>
                <a:cs typeface="Times New Roman" pitchFamily="18" charset="0"/>
              </a:rPr>
            </a:br>
            <a:r>
              <a:rPr sz="2800" smtClean="0">
                <a:latin typeface="Times New Roman" pitchFamily="18" charset="0"/>
                <a:cs typeface="Times New Roman" pitchFamily="18" charset="0"/>
              </a:rPr>
              <a:t> </a:t>
            </a:r>
            <a:r>
              <a:rPr sz="280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3" name="Subtitle 2"/>
          <p:cNvSpPr>
            <a:spLocks noGrp="1"/>
          </p:cNvSpPr>
          <p:nvPr>
            <p:ph type="subTitle" idx="1"/>
          </p:nvPr>
        </p:nvSpPr>
        <p:spPr>
          <a:xfrm>
            <a:off x="714348" y="4572008"/>
            <a:ext cx="4953000" cy="1752600"/>
          </a:xfrm>
        </p:spPr>
        <p:txBody>
          <a:bodyPr/>
          <a:lstStyle/>
          <a:p>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7434" y="0"/>
            <a:ext cx="9151433" cy="6858000"/>
          </a:xfrm>
        </p:spPr>
      </p:pic>
      <p:sp>
        <p:nvSpPr>
          <p:cNvPr id="2" name="Title 1"/>
          <p:cNvSpPr>
            <a:spLocks noGrp="1"/>
          </p:cNvSpPr>
          <p:nvPr>
            <p:ph type="title"/>
          </p:nvPr>
        </p:nvSpPr>
        <p:spPr>
          <a:xfrm>
            <a:off x="285720" y="4214818"/>
            <a:ext cx="7467600" cy="1143000"/>
          </a:xfrm>
        </p:spPr>
        <p:txBody>
          <a:bodyPr>
            <a:normAutofit fontScale="90000"/>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err="1" smtClean="0">
                <a:latin typeface="Times New Roman" pitchFamily="18" charset="0"/>
                <a:cs typeface="Times New Roman" pitchFamily="18" charset="0"/>
              </a:rPr>
              <a:t>Akhlak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berasal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bahasa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arab</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kata</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khuluk</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berarti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tingkah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laku</a:t>
            </a:r>
            <a:r>
              <a:rPr lang="en-US" sz="2800" dirty="0" smtClean="0">
                <a:latin typeface="Times New Roman" pitchFamily="18" charset="0"/>
                <a:cs typeface="Times New Roman" pitchFamily="18" charset="0"/>
              </a:rPr>
              <a:t>,</a:t>
            </a:r>
            <a:br>
              <a:rPr lang="en-US" sz="2800" dirty="0" smtClean="0">
                <a:latin typeface="Times New Roman" pitchFamily="18" charset="0"/>
                <a:cs typeface="Times New Roman" pitchFamily="18" charset="0"/>
              </a:rPr>
            </a:br>
            <a:r>
              <a:rPr lang="en-US" sz="2800" dirty="0" err="1" smtClean="0">
                <a:latin typeface="Times New Roman" pitchFamily="18" charset="0"/>
                <a:cs typeface="Times New Roman" pitchFamily="18" charset="0"/>
              </a:rPr>
              <a:t>tabiat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atau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perangai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Secara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istilah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akhlak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yaitu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sifat</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dimiliki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seseorang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telah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melekat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biasanya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tercermin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perilaku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orang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tersebut</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5" name="TextBox 4"/>
          <p:cNvSpPr txBox="1"/>
          <p:nvPr/>
        </p:nvSpPr>
        <p:spPr>
          <a:xfrm>
            <a:off x="357158" y="1285860"/>
            <a:ext cx="3903826" cy="646331"/>
          </a:xfrm>
          <a:prstGeom prst="rect">
            <a:avLst/>
          </a:prstGeom>
          <a:noFill/>
        </p:spPr>
        <p:txBody>
          <a:bodyPr wrap="none" rtlCol="0">
            <a:spAutoFit/>
          </a:bodyPr>
          <a:lstStyle/>
          <a:p>
            <a:r>
              <a:rPr lang="en-US" sz="3600" dirty="0" err="1" smtClean="0"/>
              <a:t>Pengertian</a:t>
            </a:r>
            <a:r>
              <a:rPr lang="en-US" sz="3600" dirty="0" smtClean="0"/>
              <a:t> </a:t>
            </a:r>
            <a:r>
              <a:rPr lang="en-US" sz="3600" dirty="0" err="1" smtClean="0"/>
              <a:t>Akhlak</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7434" y="0"/>
            <a:ext cx="9151433" cy="6858000"/>
          </a:xfrm>
        </p:spPr>
      </p:pic>
      <p:sp>
        <p:nvSpPr>
          <p:cNvPr id="2" name="Title 1"/>
          <p:cNvSpPr>
            <a:spLocks noGrp="1"/>
          </p:cNvSpPr>
          <p:nvPr>
            <p:ph type="title"/>
          </p:nvPr>
        </p:nvSpPr>
        <p:spPr>
          <a:xfrm>
            <a:off x="285720" y="4214818"/>
            <a:ext cx="7467600" cy="1143000"/>
          </a:xfrm>
        </p:spPr>
        <p:txBody>
          <a:bodyPr>
            <a:normAutofit fontScale="90000"/>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6" name="TextBox 5"/>
          <p:cNvSpPr txBox="1"/>
          <p:nvPr/>
        </p:nvSpPr>
        <p:spPr>
          <a:xfrm>
            <a:off x="642910" y="928670"/>
            <a:ext cx="8443337" cy="2923877"/>
          </a:xfrm>
          <a:prstGeom prst="rect">
            <a:avLst/>
          </a:prstGeom>
          <a:noFill/>
        </p:spPr>
        <p:txBody>
          <a:bodyPr wrap="none" rtlCol="0">
            <a:spAutoFit/>
          </a:bodyPr>
          <a:lstStyle/>
          <a:p>
            <a:pPr lvl="0">
              <a:buFont typeface="Wingdings" pitchFamily="2" charset="2"/>
              <a:buChar char="v"/>
            </a:pPr>
            <a:r>
              <a:rPr lang="en-US" sz="2800" dirty="0" err="1" smtClean="0"/>
              <a:t>Akhlak</a:t>
            </a:r>
            <a:r>
              <a:rPr lang="en-US" sz="2800" dirty="0" smtClean="0"/>
              <a:t> </a:t>
            </a:r>
            <a:r>
              <a:rPr lang="en-US" sz="2800" dirty="0" err="1"/>
              <a:t>Dalam</a:t>
            </a:r>
            <a:r>
              <a:rPr lang="en-US" sz="2800" dirty="0"/>
              <a:t> </a:t>
            </a:r>
            <a:r>
              <a:rPr lang="en-US" sz="2800" dirty="0" err="1"/>
              <a:t>Pergaulan</a:t>
            </a:r>
            <a:r>
              <a:rPr lang="en-US" sz="2800" dirty="0"/>
              <a:t> </a:t>
            </a:r>
            <a:r>
              <a:rPr lang="en-US" sz="2800" dirty="0" err="1"/>
              <a:t>Sehari</a:t>
            </a:r>
            <a:r>
              <a:rPr lang="en-US" sz="2800" dirty="0"/>
              <a:t>- </a:t>
            </a:r>
            <a:r>
              <a:rPr lang="en-US" sz="2800" dirty="0" err="1" smtClean="0"/>
              <a:t>Sehari</a:t>
            </a:r>
            <a:endParaRPr lang="en-US" sz="2800" dirty="0" smtClean="0"/>
          </a:p>
          <a:p>
            <a:pPr lvl="0"/>
            <a:endParaRPr lang="en-US" sz="2800" dirty="0"/>
          </a:p>
          <a:p>
            <a:pPr lvl="0"/>
            <a:r>
              <a:rPr lang="en-US" dirty="0" smtClean="0"/>
              <a:t>1.Akhlak </a:t>
            </a:r>
            <a:r>
              <a:rPr lang="en-US" dirty="0" err="1"/>
              <a:t>Pergaulan</a:t>
            </a:r>
            <a:r>
              <a:rPr lang="en-US" dirty="0"/>
              <a:t> </a:t>
            </a:r>
            <a:r>
              <a:rPr lang="en-US" dirty="0" err="1"/>
              <a:t>Muda</a:t>
            </a:r>
            <a:r>
              <a:rPr lang="en-US" dirty="0"/>
              <a:t> </a:t>
            </a:r>
            <a:r>
              <a:rPr lang="en-US" dirty="0" err="1"/>
              <a:t>Mudi</a:t>
            </a:r>
            <a:endParaRPr lang="en-US" dirty="0"/>
          </a:p>
          <a:p>
            <a:endParaRPr lang="en-US" dirty="0" smtClean="0"/>
          </a:p>
          <a:p>
            <a:r>
              <a:rPr lang="en-US" dirty="0" smtClean="0"/>
              <a:t>     Islam </a:t>
            </a:r>
            <a:r>
              <a:rPr lang="en-US" dirty="0" err="1"/>
              <a:t>telah</a:t>
            </a:r>
            <a:r>
              <a:rPr lang="en-US" dirty="0"/>
              <a:t> </a:t>
            </a:r>
            <a:r>
              <a:rPr lang="en-US" dirty="0" err="1"/>
              <a:t>mengatur</a:t>
            </a:r>
            <a:r>
              <a:rPr lang="en-US" dirty="0"/>
              <a:t> </a:t>
            </a:r>
            <a:r>
              <a:rPr lang="en-US" dirty="0" err="1"/>
              <a:t>etika</a:t>
            </a:r>
            <a:r>
              <a:rPr lang="en-US" dirty="0"/>
              <a:t> </a:t>
            </a:r>
            <a:r>
              <a:rPr lang="en-US" dirty="0" err="1"/>
              <a:t>pergaulan</a:t>
            </a:r>
            <a:r>
              <a:rPr lang="en-US" dirty="0"/>
              <a:t>. </a:t>
            </a:r>
            <a:r>
              <a:rPr lang="en-US" dirty="0" err="1" smtClean="0"/>
              <a:t>Perilaku</a:t>
            </a:r>
            <a:r>
              <a:rPr lang="en-US" dirty="0" smtClean="0"/>
              <a:t> </a:t>
            </a:r>
            <a:r>
              <a:rPr lang="en-US" dirty="0" err="1"/>
              <a:t>tersebut</a:t>
            </a:r>
            <a:r>
              <a:rPr lang="en-US" dirty="0"/>
              <a:t> </a:t>
            </a:r>
            <a:r>
              <a:rPr lang="en-US" dirty="0" err="1"/>
              <a:t>merupakan</a:t>
            </a:r>
            <a:r>
              <a:rPr lang="en-US" dirty="0"/>
              <a:t> </a:t>
            </a:r>
            <a:r>
              <a:rPr lang="en-US" dirty="0" err="1" smtClean="0"/>
              <a:t>batasan</a:t>
            </a:r>
            <a:r>
              <a:rPr lang="en-US" dirty="0" smtClean="0"/>
              <a:t>-</a:t>
            </a:r>
          </a:p>
          <a:p>
            <a:r>
              <a:rPr lang="en-US" dirty="0" err="1" smtClean="0"/>
              <a:t>batasan</a:t>
            </a:r>
            <a:r>
              <a:rPr lang="en-US" dirty="0" smtClean="0"/>
              <a:t> </a:t>
            </a:r>
            <a:r>
              <a:rPr lang="en-US" dirty="0"/>
              <a:t>yang </a:t>
            </a:r>
            <a:r>
              <a:rPr lang="en-US" dirty="0" err="1"/>
              <a:t>dilandasi</a:t>
            </a:r>
            <a:r>
              <a:rPr lang="en-US" dirty="0"/>
              <a:t> </a:t>
            </a:r>
            <a:r>
              <a:rPr lang="en-US" dirty="0" err="1"/>
              <a:t>nilai-nilai</a:t>
            </a:r>
            <a:r>
              <a:rPr lang="en-US" dirty="0"/>
              <a:t> agama. </a:t>
            </a:r>
            <a:r>
              <a:rPr lang="en-US" dirty="0" err="1"/>
              <a:t>Oleh</a:t>
            </a:r>
            <a:r>
              <a:rPr lang="en-US" dirty="0"/>
              <a:t> </a:t>
            </a:r>
            <a:r>
              <a:rPr lang="en-US" dirty="0" err="1"/>
              <a:t>karena</a:t>
            </a:r>
            <a:r>
              <a:rPr lang="en-US" dirty="0"/>
              <a:t> </a:t>
            </a:r>
            <a:r>
              <a:rPr lang="en-US" dirty="0" err="1"/>
              <a:t>itu</a:t>
            </a:r>
            <a:r>
              <a:rPr lang="en-US" dirty="0"/>
              <a:t> </a:t>
            </a:r>
            <a:r>
              <a:rPr lang="en-US" dirty="0" err="1"/>
              <a:t>perilaku</a:t>
            </a:r>
            <a:r>
              <a:rPr lang="en-US" dirty="0"/>
              <a:t> </a:t>
            </a:r>
            <a:r>
              <a:rPr lang="en-US" dirty="0" err="1"/>
              <a:t>tersebut</a:t>
            </a:r>
            <a:r>
              <a:rPr lang="en-US" dirty="0"/>
              <a:t> </a:t>
            </a:r>
            <a:r>
              <a:rPr lang="en-US" dirty="0" err="1"/>
              <a:t>harus</a:t>
            </a:r>
            <a:r>
              <a:rPr lang="en-US" dirty="0"/>
              <a:t> </a:t>
            </a:r>
            <a:endParaRPr lang="en-US" dirty="0" smtClean="0"/>
          </a:p>
          <a:p>
            <a:r>
              <a:rPr lang="en-US" dirty="0" err="1" smtClean="0"/>
              <a:t>diperhatikan</a:t>
            </a:r>
            <a:r>
              <a:rPr lang="en-US" dirty="0"/>
              <a:t>, </a:t>
            </a:r>
            <a:r>
              <a:rPr lang="en-US" dirty="0" err="1"/>
              <a:t>dipelihara</a:t>
            </a:r>
            <a:r>
              <a:rPr lang="en-US" dirty="0"/>
              <a:t>, </a:t>
            </a:r>
            <a:r>
              <a:rPr lang="en-US" dirty="0" err="1"/>
              <a:t>dan</a:t>
            </a:r>
            <a:r>
              <a:rPr lang="en-US" dirty="0"/>
              <a:t> </a:t>
            </a:r>
            <a:r>
              <a:rPr lang="en-US" dirty="0" err="1"/>
              <a:t>dilaksanakan</a:t>
            </a:r>
            <a:r>
              <a:rPr lang="en-US" dirty="0"/>
              <a:t> </a:t>
            </a:r>
            <a:r>
              <a:rPr lang="en-US" dirty="0" err="1"/>
              <a:t>oleh</a:t>
            </a:r>
            <a:r>
              <a:rPr lang="en-US" dirty="0"/>
              <a:t> </a:t>
            </a:r>
            <a:r>
              <a:rPr lang="en-US" dirty="0" err="1"/>
              <a:t>para</a:t>
            </a:r>
            <a:r>
              <a:rPr lang="en-US" dirty="0"/>
              <a:t> </a:t>
            </a:r>
            <a:r>
              <a:rPr lang="en-US" dirty="0" err="1"/>
              <a:t>pelakunya</a:t>
            </a:r>
            <a:r>
              <a:rPr lang="en-US" dirty="0"/>
              <a:t>. </a:t>
            </a:r>
            <a:r>
              <a:rPr lang="en-US" dirty="0" err="1"/>
              <a:t>Perilaku</a:t>
            </a:r>
            <a:r>
              <a:rPr lang="en-US" dirty="0"/>
              <a:t> </a:t>
            </a:r>
            <a:r>
              <a:rPr lang="en-US" dirty="0" smtClean="0"/>
              <a:t>yang</a:t>
            </a:r>
          </a:p>
          <a:p>
            <a:r>
              <a:rPr lang="en-US" dirty="0" smtClean="0"/>
              <a:t> </a:t>
            </a:r>
            <a:r>
              <a:rPr lang="en-US" dirty="0" err="1"/>
              <a:t>menjadi</a:t>
            </a:r>
            <a:r>
              <a:rPr lang="en-US" dirty="0"/>
              <a:t> </a:t>
            </a:r>
            <a:r>
              <a:rPr lang="en-US" dirty="0" err="1"/>
              <a:t>batasan</a:t>
            </a:r>
            <a:r>
              <a:rPr lang="en-US" dirty="0"/>
              <a:t> </a:t>
            </a:r>
            <a:r>
              <a:rPr lang="en-US" dirty="0" err="1"/>
              <a:t>dalam</a:t>
            </a:r>
            <a:r>
              <a:rPr lang="en-US" dirty="0"/>
              <a:t> </a:t>
            </a:r>
            <a:r>
              <a:rPr lang="en-US" dirty="0" err="1" smtClean="0"/>
              <a:t>pergaulan</a:t>
            </a:r>
            <a:r>
              <a:rPr lang="en-US" dirty="0" smtClean="0"/>
              <a:t>.</a:t>
            </a:r>
            <a:endParaRPr lang="en-US" dirty="0"/>
          </a:p>
          <a:p>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7434" y="0"/>
            <a:ext cx="9151433" cy="6858000"/>
          </a:xfrm>
        </p:spPr>
      </p:pic>
      <p:sp>
        <p:nvSpPr>
          <p:cNvPr id="2" name="Title 1"/>
          <p:cNvSpPr>
            <a:spLocks noGrp="1"/>
          </p:cNvSpPr>
          <p:nvPr>
            <p:ph type="title"/>
          </p:nvPr>
        </p:nvSpPr>
        <p:spPr>
          <a:xfrm>
            <a:off x="285720" y="4214818"/>
            <a:ext cx="7467600" cy="1143000"/>
          </a:xfrm>
        </p:spPr>
        <p:txBody>
          <a:bodyPr>
            <a:normAutofit fontScale="90000"/>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6" name="TextBox 5"/>
          <p:cNvSpPr txBox="1"/>
          <p:nvPr/>
        </p:nvSpPr>
        <p:spPr>
          <a:xfrm>
            <a:off x="352811" y="928670"/>
            <a:ext cx="8791189" cy="584775"/>
          </a:xfrm>
          <a:prstGeom prst="rect">
            <a:avLst/>
          </a:prstGeom>
          <a:noFill/>
        </p:spPr>
        <p:txBody>
          <a:bodyPr wrap="none" rtlCol="0">
            <a:spAutoFit/>
          </a:bodyPr>
          <a:lstStyle/>
          <a:p>
            <a:r>
              <a:rPr lang="en-US" sz="3200" dirty="0" err="1" smtClean="0"/>
              <a:t>Contoh</a:t>
            </a:r>
            <a:r>
              <a:rPr lang="en-US" sz="3200" dirty="0" smtClean="0"/>
              <a:t> yang </a:t>
            </a:r>
            <a:r>
              <a:rPr lang="en-US" sz="3200" dirty="0" err="1" smtClean="0"/>
              <a:t>menjadi</a:t>
            </a:r>
            <a:r>
              <a:rPr lang="en-US" sz="3200" dirty="0" smtClean="0"/>
              <a:t> </a:t>
            </a:r>
            <a:r>
              <a:rPr lang="en-US" sz="3200" dirty="0" err="1" smtClean="0"/>
              <a:t>batasan</a:t>
            </a:r>
            <a:r>
              <a:rPr lang="en-US" sz="3200" dirty="0" smtClean="0"/>
              <a:t> </a:t>
            </a:r>
            <a:r>
              <a:rPr lang="en-US" sz="3200" dirty="0" err="1" smtClean="0"/>
              <a:t>dalam</a:t>
            </a:r>
            <a:r>
              <a:rPr lang="en-US" sz="3200" dirty="0" smtClean="0"/>
              <a:t> </a:t>
            </a:r>
            <a:r>
              <a:rPr lang="en-US" sz="3200" dirty="0" err="1" smtClean="0"/>
              <a:t>pergaulan</a:t>
            </a:r>
            <a:endParaRPr lang="en-US" sz="3200" dirty="0"/>
          </a:p>
        </p:txBody>
      </p:sp>
      <p:sp>
        <p:nvSpPr>
          <p:cNvPr id="5" name="TextBox 4"/>
          <p:cNvSpPr txBox="1"/>
          <p:nvPr/>
        </p:nvSpPr>
        <p:spPr>
          <a:xfrm>
            <a:off x="785786" y="2571744"/>
            <a:ext cx="7058535" cy="646331"/>
          </a:xfrm>
          <a:prstGeom prst="rect">
            <a:avLst/>
          </a:prstGeom>
          <a:noFill/>
        </p:spPr>
        <p:txBody>
          <a:bodyPr wrap="none" rtlCol="0">
            <a:spAutoFit/>
          </a:bodyPr>
          <a:lstStyle/>
          <a:p>
            <a:r>
              <a:rPr lang="en-US" sz="3600" dirty="0" err="1" smtClean="0"/>
              <a:t>Menutup</a:t>
            </a:r>
            <a:r>
              <a:rPr lang="en-US" sz="3600" dirty="0" smtClean="0"/>
              <a:t> </a:t>
            </a:r>
            <a:r>
              <a:rPr lang="en-US" sz="3600" dirty="0" err="1" smtClean="0"/>
              <a:t>Aurat</a:t>
            </a:r>
            <a:r>
              <a:rPr lang="en-US" sz="3600" dirty="0" smtClean="0"/>
              <a:t> </a:t>
            </a:r>
            <a:r>
              <a:rPr lang="en-US" sz="3600" dirty="0" err="1" smtClean="0"/>
              <a:t>dan</a:t>
            </a:r>
            <a:r>
              <a:rPr lang="en-US" sz="3600" dirty="0" smtClean="0"/>
              <a:t> </a:t>
            </a:r>
            <a:r>
              <a:rPr lang="en-US" sz="3600" dirty="0" err="1" smtClean="0"/>
              <a:t>Menjauhi</a:t>
            </a:r>
            <a:r>
              <a:rPr lang="en-US" sz="3600" dirty="0" smtClean="0"/>
              <a:t> </a:t>
            </a:r>
            <a:r>
              <a:rPr lang="en-US" sz="3600" dirty="0" err="1" smtClean="0"/>
              <a:t>zina</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0" y="0"/>
            <a:ext cx="9151433" cy="6858000"/>
          </a:xfrm>
        </p:spPr>
      </p:pic>
      <p:sp>
        <p:nvSpPr>
          <p:cNvPr id="2" name="Title 1"/>
          <p:cNvSpPr>
            <a:spLocks noGrp="1"/>
          </p:cNvSpPr>
          <p:nvPr>
            <p:ph type="title"/>
          </p:nvPr>
        </p:nvSpPr>
        <p:spPr>
          <a:xfrm>
            <a:off x="285720" y="4214818"/>
            <a:ext cx="7467600" cy="1143000"/>
          </a:xfrm>
        </p:spPr>
        <p:txBody>
          <a:bodyPr>
            <a:normAutofit fontScale="90000"/>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6" name="TextBox 5"/>
          <p:cNvSpPr txBox="1"/>
          <p:nvPr/>
        </p:nvSpPr>
        <p:spPr>
          <a:xfrm>
            <a:off x="187702" y="1071546"/>
            <a:ext cx="8956298" cy="4801314"/>
          </a:xfrm>
          <a:prstGeom prst="rect">
            <a:avLst/>
          </a:prstGeom>
          <a:noFill/>
        </p:spPr>
        <p:txBody>
          <a:bodyPr wrap="none" rtlCol="0">
            <a:spAutoFit/>
          </a:bodyPr>
          <a:lstStyle/>
          <a:p>
            <a:pPr lvl="0"/>
            <a:r>
              <a:rPr lang="en-US" dirty="0" smtClean="0"/>
              <a:t>2.Akhlak </a:t>
            </a:r>
            <a:r>
              <a:rPr lang="en-US" dirty="0" err="1"/>
              <a:t>Pergaulan</a:t>
            </a:r>
            <a:r>
              <a:rPr lang="en-US" dirty="0"/>
              <a:t> </a:t>
            </a:r>
            <a:r>
              <a:rPr lang="en-US" dirty="0" err="1"/>
              <a:t>Dengan</a:t>
            </a:r>
            <a:r>
              <a:rPr lang="en-US" dirty="0"/>
              <a:t> </a:t>
            </a:r>
            <a:r>
              <a:rPr lang="en-US" dirty="0" err="1"/>
              <a:t>Teman</a:t>
            </a:r>
            <a:r>
              <a:rPr lang="en-US" dirty="0"/>
              <a:t> </a:t>
            </a:r>
            <a:r>
              <a:rPr lang="en-US" dirty="0" err="1" smtClean="0"/>
              <a:t>Sejenis</a:t>
            </a:r>
            <a:endParaRPr lang="en-US" dirty="0" smtClean="0"/>
          </a:p>
          <a:p>
            <a:pPr lvl="0"/>
            <a:endParaRPr lang="en-US" dirty="0"/>
          </a:p>
          <a:p>
            <a:pPr lvl="0"/>
            <a:r>
              <a:rPr lang="en-US" dirty="0" smtClean="0"/>
              <a:t>      </a:t>
            </a:r>
            <a:r>
              <a:rPr lang="en-US" dirty="0" err="1" smtClean="0"/>
              <a:t>Sesama</a:t>
            </a:r>
            <a:r>
              <a:rPr lang="en-US" dirty="0" smtClean="0"/>
              <a:t> </a:t>
            </a:r>
            <a:r>
              <a:rPr lang="en-US" dirty="0" err="1"/>
              <a:t>muslim</a:t>
            </a:r>
            <a:r>
              <a:rPr lang="en-US" dirty="0"/>
              <a:t> </a:t>
            </a:r>
            <a:r>
              <a:rPr lang="en-US" dirty="0" err="1"/>
              <a:t>adalah</a:t>
            </a:r>
            <a:r>
              <a:rPr lang="en-US" dirty="0"/>
              <a:t> </a:t>
            </a:r>
            <a:r>
              <a:rPr lang="en-US" dirty="0" err="1"/>
              <a:t>bersaudara</a:t>
            </a:r>
            <a:r>
              <a:rPr lang="en-US" dirty="0"/>
              <a:t>, </a:t>
            </a:r>
            <a:r>
              <a:rPr lang="en-US" dirty="0" err="1"/>
              <a:t>seperti</a:t>
            </a:r>
            <a:r>
              <a:rPr lang="en-US" dirty="0"/>
              <a:t> </a:t>
            </a:r>
            <a:r>
              <a:rPr lang="en-US" dirty="0" err="1"/>
              <a:t>tubuh</a:t>
            </a:r>
            <a:r>
              <a:rPr lang="en-US" dirty="0"/>
              <a:t> yang </a:t>
            </a:r>
            <a:r>
              <a:rPr lang="en-US" dirty="0" err="1"/>
              <a:t>satu</a:t>
            </a:r>
            <a:r>
              <a:rPr lang="en-US" dirty="0"/>
              <a:t> </a:t>
            </a:r>
            <a:r>
              <a:rPr lang="en-US" dirty="0" err="1"/>
              <a:t>dan</a:t>
            </a:r>
            <a:r>
              <a:rPr lang="en-US" dirty="0"/>
              <a:t> </a:t>
            </a:r>
            <a:r>
              <a:rPr lang="en-US" dirty="0" err="1"/>
              <a:t>seperti</a:t>
            </a:r>
            <a:r>
              <a:rPr lang="en-US" dirty="0"/>
              <a:t> </a:t>
            </a:r>
            <a:endParaRPr lang="en-US" dirty="0" smtClean="0"/>
          </a:p>
          <a:p>
            <a:pPr lvl="0"/>
            <a:r>
              <a:rPr lang="en-US" dirty="0" err="1" smtClean="0"/>
              <a:t>satu</a:t>
            </a:r>
            <a:r>
              <a:rPr lang="en-US" dirty="0" smtClean="0"/>
              <a:t> </a:t>
            </a:r>
            <a:r>
              <a:rPr lang="en-US" dirty="0" err="1"/>
              <a:t>bangunan</a:t>
            </a:r>
            <a:r>
              <a:rPr lang="en-US" dirty="0"/>
              <a:t> yang </a:t>
            </a:r>
            <a:r>
              <a:rPr lang="en-US" dirty="0" err="1"/>
              <a:t>kokoh</a:t>
            </a:r>
            <a:r>
              <a:rPr lang="en-US" dirty="0"/>
              <a:t> </a:t>
            </a:r>
            <a:r>
              <a:rPr lang="en-US" dirty="0" err="1"/>
              <a:t>dan</a:t>
            </a:r>
            <a:r>
              <a:rPr lang="en-US" dirty="0"/>
              <a:t> </a:t>
            </a:r>
            <a:r>
              <a:rPr lang="en-US" dirty="0" err="1"/>
              <a:t>saling</a:t>
            </a:r>
            <a:r>
              <a:rPr lang="en-US" dirty="0"/>
              <a:t> </a:t>
            </a:r>
            <a:r>
              <a:rPr lang="en-US" dirty="0" err="1"/>
              <a:t>mendukung</a:t>
            </a:r>
            <a:r>
              <a:rPr lang="en-US" dirty="0"/>
              <a:t> </a:t>
            </a:r>
            <a:r>
              <a:rPr lang="en-US" dirty="0" err="1"/>
              <a:t>antar</a:t>
            </a:r>
            <a:r>
              <a:rPr lang="en-US" dirty="0"/>
              <a:t> </a:t>
            </a:r>
            <a:r>
              <a:rPr lang="en-US" dirty="0" err="1"/>
              <a:t>bagiannya.Pergaulan</a:t>
            </a:r>
            <a:r>
              <a:rPr lang="en-US" dirty="0"/>
              <a:t> </a:t>
            </a:r>
            <a:endParaRPr lang="en-US" dirty="0" smtClean="0"/>
          </a:p>
          <a:p>
            <a:pPr lvl="0"/>
            <a:r>
              <a:rPr lang="en-US" dirty="0" err="1" smtClean="0"/>
              <a:t>sesama</a:t>
            </a:r>
            <a:r>
              <a:rPr lang="en-US" dirty="0" smtClean="0"/>
              <a:t> </a:t>
            </a:r>
            <a:r>
              <a:rPr lang="en-US" dirty="0" err="1"/>
              <a:t>muslim</a:t>
            </a:r>
            <a:r>
              <a:rPr lang="en-US" dirty="0"/>
              <a:t> </a:t>
            </a:r>
            <a:r>
              <a:rPr lang="en-US" dirty="0" err="1"/>
              <a:t>dibalut</a:t>
            </a:r>
            <a:r>
              <a:rPr lang="en-US" dirty="0"/>
              <a:t> </a:t>
            </a:r>
            <a:r>
              <a:rPr lang="en-US" dirty="0" err="1"/>
              <a:t>dengan</a:t>
            </a:r>
            <a:r>
              <a:rPr lang="en-US" dirty="0"/>
              <a:t> </a:t>
            </a:r>
            <a:r>
              <a:rPr lang="en-US" dirty="0" err="1"/>
              <a:t>ukhuwah</a:t>
            </a:r>
            <a:r>
              <a:rPr lang="en-US" dirty="0"/>
              <a:t> </a:t>
            </a:r>
            <a:r>
              <a:rPr lang="en-US" dirty="0" err="1" smtClean="0"/>
              <a:t>islamiyah</a:t>
            </a:r>
            <a:r>
              <a:rPr lang="en-US" dirty="0" smtClean="0"/>
              <a:t>(</a:t>
            </a:r>
            <a:r>
              <a:rPr lang="sv-SE" b="1" dirty="0"/>
              <a:t>adanya persaudaraan </a:t>
            </a:r>
            <a:r>
              <a:rPr lang="sv-SE" b="1" dirty="0" smtClean="0"/>
              <a:t>antara</a:t>
            </a:r>
          </a:p>
          <a:p>
            <a:pPr lvl="0"/>
            <a:r>
              <a:rPr lang="sv-SE" b="1" dirty="0" smtClean="0"/>
              <a:t> </a:t>
            </a:r>
            <a:r>
              <a:rPr lang="sv-SE" b="1" dirty="0"/>
              <a:t>sesama umat Islam</a:t>
            </a:r>
            <a:r>
              <a:rPr lang="en-US" dirty="0" smtClean="0"/>
              <a:t>).</a:t>
            </a:r>
          </a:p>
          <a:p>
            <a:pPr lvl="0"/>
            <a:endParaRPr lang="en-US" dirty="0"/>
          </a:p>
          <a:p>
            <a:pPr lvl="0"/>
            <a:r>
              <a:rPr lang="en-US" dirty="0"/>
              <a:t> </a:t>
            </a:r>
            <a:r>
              <a:rPr lang="en-US" dirty="0" smtClean="0"/>
              <a:t>1.Jika </a:t>
            </a:r>
            <a:r>
              <a:rPr lang="en-US" dirty="0" err="1"/>
              <a:t>diberi</a:t>
            </a:r>
            <a:r>
              <a:rPr lang="en-US" dirty="0"/>
              <a:t> </a:t>
            </a:r>
            <a:r>
              <a:rPr lang="en-US" dirty="0" err="1"/>
              <a:t>salam</a:t>
            </a:r>
            <a:r>
              <a:rPr lang="en-US" dirty="0"/>
              <a:t> </a:t>
            </a:r>
            <a:r>
              <a:rPr lang="en-US" dirty="0" err="1"/>
              <a:t>hendaknya</a:t>
            </a:r>
            <a:r>
              <a:rPr lang="en-US" dirty="0"/>
              <a:t> </a:t>
            </a:r>
            <a:r>
              <a:rPr lang="en-US" dirty="0" err="1" smtClean="0"/>
              <a:t>menjawab</a:t>
            </a:r>
            <a:endParaRPr lang="en-US" dirty="0"/>
          </a:p>
          <a:p>
            <a:pPr lvl="0"/>
            <a:r>
              <a:rPr lang="en-US" dirty="0" smtClean="0"/>
              <a:t> 2.Jika </a:t>
            </a:r>
            <a:r>
              <a:rPr lang="en-US" dirty="0" err="1"/>
              <a:t>diundang</a:t>
            </a:r>
            <a:r>
              <a:rPr lang="en-US" dirty="0"/>
              <a:t> </a:t>
            </a:r>
            <a:r>
              <a:rPr lang="en-US" dirty="0" err="1"/>
              <a:t>hendaknya</a:t>
            </a:r>
            <a:r>
              <a:rPr lang="en-US" dirty="0"/>
              <a:t> </a:t>
            </a:r>
            <a:r>
              <a:rPr lang="en-US" dirty="0" err="1"/>
              <a:t>menghadirinya</a:t>
            </a:r>
            <a:endParaRPr lang="en-US" dirty="0"/>
          </a:p>
          <a:p>
            <a:pPr lvl="0"/>
            <a:r>
              <a:rPr lang="en-US" dirty="0"/>
              <a:t> </a:t>
            </a:r>
            <a:r>
              <a:rPr lang="en-US" dirty="0" smtClean="0"/>
              <a:t>3</a:t>
            </a:r>
            <a:r>
              <a:rPr lang="en-US" dirty="0"/>
              <a:t>.</a:t>
            </a:r>
            <a:r>
              <a:rPr lang="en-US" dirty="0" smtClean="0"/>
              <a:t>Jika </a:t>
            </a:r>
            <a:r>
              <a:rPr lang="en-US" dirty="0" err="1"/>
              <a:t>ada</a:t>
            </a:r>
            <a:r>
              <a:rPr lang="en-US" dirty="0"/>
              <a:t> yang </a:t>
            </a:r>
            <a:r>
              <a:rPr lang="en-US" dirty="0" err="1"/>
              <a:t>sakit</a:t>
            </a:r>
            <a:r>
              <a:rPr lang="en-US" dirty="0"/>
              <a:t> </a:t>
            </a:r>
            <a:r>
              <a:rPr lang="en-US" dirty="0" err="1"/>
              <a:t>hendaknya</a:t>
            </a:r>
            <a:r>
              <a:rPr lang="en-US" dirty="0"/>
              <a:t> </a:t>
            </a:r>
            <a:r>
              <a:rPr lang="en-US" dirty="0" err="1"/>
              <a:t>kita</a:t>
            </a:r>
            <a:r>
              <a:rPr lang="en-US" dirty="0"/>
              <a:t> </a:t>
            </a:r>
            <a:r>
              <a:rPr lang="en-US" dirty="0" err="1"/>
              <a:t>jenguk</a:t>
            </a:r>
            <a:endParaRPr lang="en-US" dirty="0"/>
          </a:p>
          <a:p>
            <a:pPr lvl="0"/>
            <a:r>
              <a:rPr lang="en-US" dirty="0" smtClean="0"/>
              <a:t> 4.Jika </a:t>
            </a:r>
            <a:r>
              <a:rPr lang="en-US" dirty="0" err="1"/>
              <a:t>ada</a:t>
            </a:r>
            <a:r>
              <a:rPr lang="en-US" dirty="0"/>
              <a:t> yang </a:t>
            </a:r>
            <a:r>
              <a:rPr lang="en-US" dirty="0" err="1"/>
              <a:t>meninggal</a:t>
            </a:r>
            <a:r>
              <a:rPr lang="en-US" dirty="0"/>
              <a:t> </a:t>
            </a:r>
            <a:r>
              <a:rPr lang="en-US" dirty="0" err="1"/>
              <a:t>hendaknya</a:t>
            </a:r>
            <a:r>
              <a:rPr lang="en-US" dirty="0"/>
              <a:t> </a:t>
            </a:r>
            <a:r>
              <a:rPr lang="en-US" dirty="0" err="1"/>
              <a:t>kita</a:t>
            </a:r>
            <a:r>
              <a:rPr lang="en-US" dirty="0"/>
              <a:t> </a:t>
            </a:r>
            <a:r>
              <a:rPr lang="en-US" dirty="0" err="1"/>
              <a:t>sholatkan</a:t>
            </a:r>
            <a:r>
              <a:rPr lang="en-US" dirty="0"/>
              <a:t> </a:t>
            </a:r>
            <a:r>
              <a:rPr lang="en-US" dirty="0" err="1"/>
              <a:t>dan</a:t>
            </a:r>
            <a:r>
              <a:rPr lang="en-US" dirty="0"/>
              <a:t> </a:t>
            </a:r>
            <a:r>
              <a:rPr lang="en-US" dirty="0" err="1"/>
              <a:t>kita</a:t>
            </a:r>
            <a:r>
              <a:rPr lang="en-US" dirty="0"/>
              <a:t> </a:t>
            </a:r>
            <a:r>
              <a:rPr lang="en-US" dirty="0" err="1"/>
              <a:t>antar</a:t>
            </a:r>
            <a:r>
              <a:rPr lang="en-US" dirty="0"/>
              <a:t> </a:t>
            </a:r>
            <a:r>
              <a:rPr lang="en-US" dirty="0" err="1"/>
              <a:t>ke</a:t>
            </a:r>
            <a:r>
              <a:rPr lang="en-US" dirty="0"/>
              <a:t> </a:t>
            </a:r>
            <a:endParaRPr lang="en-US" dirty="0" smtClean="0"/>
          </a:p>
          <a:p>
            <a:pPr lvl="0"/>
            <a:r>
              <a:rPr lang="en-US" dirty="0"/>
              <a:t> </a:t>
            </a:r>
            <a:r>
              <a:rPr lang="en-US" dirty="0" smtClean="0"/>
              <a:t>   </a:t>
            </a:r>
            <a:r>
              <a:rPr lang="en-US" dirty="0" err="1" smtClean="0"/>
              <a:t>pemakamannya</a:t>
            </a:r>
            <a:endParaRPr lang="en-US" dirty="0"/>
          </a:p>
          <a:p>
            <a:pPr lvl="0"/>
            <a:r>
              <a:rPr lang="en-US" dirty="0" smtClean="0"/>
              <a:t> 5.Jika </a:t>
            </a:r>
            <a:r>
              <a:rPr lang="en-US" dirty="0" err="1"/>
              <a:t>dimintai</a:t>
            </a:r>
            <a:r>
              <a:rPr lang="en-US" dirty="0"/>
              <a:t> </a:t>
            </a:r>
            <a:r>
              <a:rPr lang="en-US" dirty="0" err="1"/>
              <a:t>nasihat</a:t>
            </a:r>
            <a:r>
              <a:rPr lang="en-US" dirty="0"/>
              <a:t> </a:t>
            </a:r>
            <a:r>
              <a:rPr lang="en-US" dirty="0" err="1"/>
              <a:t>hendaknya</a:t>
            </a:r>
            <a:r>
              <a:rPr lang="en-US" dirty="0"/>
              <a:t> </a:t>
            </a:r>
            <a:r>
              <a:rPr lang="en-US" dirty="0" err="1"/>
              <a:t>kita</a:t>
            </a:r>
            <a:r>
              <a:rPr lang="en-US" dirty="0"/>
              <a:t> </a:t>
            </a:r>
            <a:r>
              <a:rPr lang="en-US" dirty="0" err="1" smtClean="0"/>
              <a:t>memberikannya.Juga</a:t>
            </a:r>
            <a:r>
              <a:rPr lang="en-US" dirty="0"/>
              <a:t> </a:t>
            </a:r>
            <a:r>
              <a:rPr lang="en-US" dirty="0" smtClean="0"/>
              <a:t> </a:t>
            </a:r>
            <a:r>
              <a:rPr lang="en-US" dirty="0" err="1"/>
              <a:t>tidak</a:t>
            </a:r>
            <a:r>
              <a:rPr lang="en-US" dirty="0"/>
              <a:t> </a:t>
            </a:r>
            <a:r>
              <a:rPr lang="en-US" dirty="0" err="1"/>
              <a:t>meng-ghibah</a:t>
            </a:r>
            <a:r>
              <a:rPr lang="en-US" dirty="0"/>
              <a:t> </a:t>
            </a:r>
            <a:endParaRPr lang="en-US" dirty="0" smtClean="0"/>
          </a:p>
          <a:p>
            <a:pPr lvl="0"/>
            <a:r>
              <a:rPr lang="en-US" dirty="0" smtClean="0"/>
              <a:t>     </a:t>
            </a:r>
            <a:r>
              <a:rPr lang="en-US" dirty="0" err="1" smtClean="0"/>
              <a:t>saudara</a:t>
            </a:r>
            <a:r>
              <a:rPr lang="en-US" dirty="0" smtClean="0"/>
              <a:t> </a:t>
            </a:r>
            <a:r>
              <a:rPr lang="en-US" dirty="0" err="1"/>
              <a:t>kita</a:t>
            </a:r>
            <a:r>
              <a:rPr lang="en-US" dirty="0"/>
              <a:t>, </a:t>
            </a:r>
            <a:r>
              <a:rPr lang="en-US" dirty="0" err="1" smtClean="0"/>
              <a:t>tidak</a:t>
            </a:r>
            <a:r>
              <a:rPr lang="en-US" dirty="0" smtClean="0"/>
              <a:t> </a:t>
            </a:r>
            <a:r>
              <a:rPr lang="en-US" dirty="0" err="1"/>
              <a:t>memfitnahnya</a:t>
            </a:r>
            <a:r>
              <a:rPr lang="en-US" dirty="0"/>
              <a:t>, </a:t>
            </a:r>
            <a:r>
              <a:rPr lang="en-US" dirty="0" err="1"/>
              <a:t>tidak</a:t>
            </a:r>
            <a:r>
              <a:rPr lang="en-US" dirty="0"/>
              <a:t> </a:t>
            </a:r>
            <a:r>
              <a:rPr lang="en-US" dirty="0" err="1"/>
              <a:t>menyebarkan</a:t>
            </a:r>
            <a:r>
              <a:rPr lang="en-US" dirty="0"/>
              <a:t> </a:t>
            </a:r>
            <a:r>
              <a:rPr lang="en-US" dirty="0" err="1"/>
              <a:t>aibnya</a:t>
            </a:r>
            <a:r>
              <a:rPr lang="en-US" dirty="0"/>
              <a:t>, </a:t>
            </a:r>
            <a:r>
              <a:rPr lang="en-US" dirty="0" err="1"/>
              <a:t>berusaha</a:t>
            </a:r>
            <a:r>
              <a:rPr lang="en-US" dirty="0"/>
              <a:t> </a:t>
            </a:r>
            <a:r>
              <a:rPr lang="en-US" dirty="0" err="1"/>
              <a:t>membantu</a:t>
            </a:r>
            <a:r>
              <a:rPr lang="en-US" dirty="0"/>
              <a:t> </a:t>
            </a:r>
            <a:endParaRPr lang="en-US" dirty="0" smtClean="0"/>
          </a:p>
          <a:p>
            <a:pPr lvl="0"/>
            <a:r>
              <a:rPr lang="en-US" dirty="0" smtClean="0"/>
              <a:t>     </a:t>
            </a:r>
            <a:r>
              <a:rPr lang="en-US" dirty="0" err="1" smtClean="0"/>
              <a:t>dan</a:t>
            </a:r>
            <a:r>
              <a:rPr lang="en-US" dirty="0" smtClean="0"/>
              <a:t> </a:t>
            </a:r>
            <a:r>
              <a:rPr lang="en-US" dirty="0" err="1"/>
              <a:t>meringankan</a:t>
            </a:r>
            <a:r>
              <a:rPr lang="en-US" dirty="0"/>
              <a:t> </a:t>
            </a:r>
            <a:r>
              <a:rPr lang="en-US" dirty="0" err="1"/>
              <a:t>bebannya</a:t>
            </a:r>
            <a:r>
              <a:rPr lang="en-US" dirty="0"/>
              <a:t>, </a:t>
            </a:r>
            <a:r>
              <a:rPr lang="en-US" dirty="0" err="1"/>
              <a:t>dan</a:t>
            </a:r>
            <a:r>
              <a:rPr lang="en-US" dirty="0"/>
              <a:t> </a:t>
            </a:r>
            <a:r>
              <a:rPr lang="en-US" dirty="0" err="1"/>
              <a:t>sebagainya</a:t>
            </a:r>
            <a:r>
              <a:rPr lang="en-US" dirty="0"/>
              <a:t>.</a:t>
            </a:r>
          </a:p>
          <a:p>
            <a:pPr lvl="0"/>
            <a:endParaRPr lang="en-US" dirty="0"/>
          </a:p>
          <a:p>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0" y="0"/>
            <a:ext cx="9151433" cy="6858000"/>
          </a:xfrm>
        </p:spPr>
      </p:pic>
      <p:sp>
        <p:nvSpPr>
          <p:cNvPr id="2" name="Title 1"/>
          <p:cNvSpPr>
            <a:spLocks noGrp="1"/>
          </p:cNvSpPr>
          <p:nvPr>
            <p:ph type="title"/>
          </p:nvPr>
        </p:nvSpPr>
        <p:spPr>
          <a:xfrm>
            <a:off x="285720" y="4214818"/>
            <a:ext cx="7467600" cy="1143000"/>
          </a:xfrm>
        </p:spPr>
        <p:txBody>
          <a:bodyPr>
            <a:normAutofit fontScale="90000"/>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6" name="TextBox 5"/>
          <p:cNvSpPr txBox="1"/>
          <p:nvPr/>
        </p:nvSpPr>
        <p:spPr>
          <a:xfrm>
            <a:off x="187702" y="1071546"/>
            <a:ext cx="8937062" cy="1754326"/>
          </a:xfrm>
          <a:prstGeom prst="rect">
            <a:avLst/>
          </a:prstGeom>
          <a:noFill/>
        </p:spPr>
        <p:txBody>
          <a:bodyPr wrap="none" rtlCol="0">
            <a:spAutoFit/>
          </a:bodyPr>
          <a:lstStyle/>
          <a:p>
            <a:pPr lvl="0"/>
            <a:r>
              <a:rPr lang="en-US" dirty="0" smtClean="0">
                <a:latin typeface="Times New Roman" pitchFamily="18" charset="0"/>
                <a:cs typeface="Times New Roman" pitchFamily="18" charset="0"/>
              </a:rPr>
              <a:t>3.Akhlak </a:t>
            </a:r>
            <a:r>
              <a:rPr lang="en-US" dirty="0" err="1" smtClean="0">
                <a:latin typeface="Times New Roman" pitchFamily="18" charset="0"/>
                <a:cs typeface="Times New Roman" pitchFamily="18" charset="0"/>
              </a:rPr>
              <a:t>pergaulan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kepada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orang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tua</a:t>
            </a:r>
            <a:endParaRPr lang="en-US" dirty="0" smtClean="0">
              <a:latin typeface="Times New Roman" pitchFamily="18" charset="0"/>
              <a:cs typeface="Times New Roman" pitchFamily="18" charset="0"/>
            </a:endParaRPr>
          </a:p>
          <a:p>
            <a:pPr lvl="0"/>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lvl="0"/>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t>Bersikap</a:t>
            </a:r>
            <a:r>
              <a:rPr lang="en-US" dirty="0" smtClean="0"/>
              <a:t> </a:t>
            </a:r>
            <a:r>
              <a:rPr lang="en-US" dirty="0" err="1"/>
              <a:t>santun</a:t>
            </a:r>
            <a:r>
              <a:rPr lang="en-US" dirty="0"/>
              <a:t> </a:t>
            </a:r>
            <a:r>
              <a:rPr lang="en-US" dirty="0" err="1"/>
              <a:t>dan</a:t>
            </a:r>
            <a:r>
              <a:rPr lang="en-US" dirty="0"/>
              <a:t> </a:t>
            </a:r>
            <a:r>
              <a:rPr lang="en-US" dirty="0" err="1"/>
              <a:t>lemah</a:t>
            </a:r>
            <a:r>
              <a:rPr lang="en-US" dirty="0"/>
              <a:t> </a:t>
            </a:r>
            <a:r>
              <a:rPr lang="en-US" dirty="0" err="1"/>
              <a:t>lembut</a:t>
            </a:r>
            <a:r>
              <a:rPr lang="en-US" dirty="0"/>
              <a:t> </a:t>
            </a:r>
            <a:r>
              <a:rPr lang="en-US" dirty="0" err="1"/>
              <a:t>kepada</a:t>
            </a:r>
            <a:r>
              <a:rPr lang="en-US" dirty="0"/>
              <a:t> </a:t>
            </a:r>
            <a:r>
              <a:rPr lang="en-US" dirty="0" err="1"/>
              <a:t>ibu</a:t>
            </a:r>
            <a:r>
              <a:rPr lang="en-US" dirty="0"/>
              <a:t> </a:t>
            </a:r>
            <a:r>
              <a:rPr lang="en-US" dirty="0" err="1"/>
              <a:t>dan</a:t>
            </a:r>
            <a:r>
              <a:rPr lang="en-US" dirty="0"/>
              <a:t> </a:t>
            </a:r>
            <a:r>
              <a:rPr lang="en-US" dirty="0" err="1"/>
              <a:t>bapak</a:t>
            </a:r>
            <a:r>
              <a:rPr lang="en-US" dirty="0"/>
              <a:t>, </a:t>
            </a:r>
            <a:r>
              <a:rPr lang="en-US" dirty="0" err="1"/>
              <a:t>terutama</a:t>
            </a:r>
            <a:r>
              <a:rPr lang="en-US" dirty="0"/>
              <a:t> </a:t>
            </a:r>
            <a:r>
              <a:rPr lang="en-US" dirty="0" err="1"/>
              <a:t>jika</a:t>
            </a:r>
            <a:r>
              <a:rPr lang="en-US" dirty="0"/>
              <a:t> </a:t>
            </a:r>
            <a:r>
              <a:rPr lang="en-US" dirty="0" err="1"/>
              <a:t>telah</a:t>
            </a:r>
            <a:r>
              <a:rPr lang="en-US" dirty="0"/>
              <a:t> </a:t>
            </a:r>
            <a:r>
              <a:rPr lang="en-US" dirty="0" err="1"/>
              <a:t>lanjut</a:t>
            </a:r>
            <a:r>
              <a:rPr lang="en-US" dirty="0"/>
              <a:t> </a:t>
            </a:r>
            <a:endParaRPr lang="en-US" dirty="0" smtClean="0"/>
          </a:p>
          <a:p>
            <a:pPr lvl="0"/>
            <a:r>
              <a:rPr lang="en-US" dirty="0" err="1" smtClean="0"/>
              <a:t>usianya</a:t>
            </a:r>
            <a:r>
              <a:rPr lang="en-US" dirty="0"/>
              <a:t>. </a:t>
            </a:r>
            <a:r>
              <a:rPr lang="en-US" dirty="0" err="1"/>
              <a:t>Terhadap</a:t>
            </a:r>
            <a:r>
              <a:rPr lang="en-US" dirty="0"/>
              <a:t> </a:t>
            </a:r>
            <a:r>
              <a:rPr lang="en-US" dirty="0" err="1"/>
              <a:t>keluarga</a:t>
            </a:r>
            <a:r>
              <a:rPr lang="en-US" dirty="0"/>
              <a:t>, </a:t>
            </a:r>
            <a:r>
              <a:rPr lang="en-US" dirty="0" err="1"/>
              <a:t>hendaknya</a:t>
            </a:r>
            <a:r>
              <a:rPr lang="en-US" dirty="0"/>
              <a:t> </a:t>
            </a:r>
            <a:r>
              <a:rPr lang="en-US" dirty="0" err="1"/>
              <a:t>kita</a:t>
            </a:r>
            <a:r>
              <a:rPr lang="en-US" dirty="0"/>
              <a:t> </a:t>
            </a:r>
            <a:r>
              <a:rPr lang="en-US" dirty="0" err="1"/>
              <a:t>senantiasa</a:t>
            </a:r>
            <a:r>
              <a:rPr lang="en-US" dirty="0"/>
              <a:t> </a:t>
            </a:r>
            <a:r>
              <a:rPr lang="en-US" dirty="0" err="1"/>
              <a:t>saling</a:t>
            </a:r>
            <a:r>
              <a:rPr lang="en-US" dirty="0"/>
              <a:t> </a:t>
            </a:r>
            <a:r>
              <a:rPr lang="en-US" dirty="0" err="1"/>
              <a:t>mengingatkan</a:t>
            </a:r>
            <a:r>
              <a:rPr lang="en-US" dirty="0"/>
              <a:t> </a:t>
            </a:r>
            <a:r>
              <a:rPr lang="en-US" dirty="0" err="1"/>
              <a:t>untuk</a:t>
            </a:r>
            <a:r>
              <a:rPr lang="en-US" dirty="0"/>
              <a:t> </a:t>
            </a:r>
            <a:endParaRPr lang="en-US" dirty="0" smtClean="0"/>
          </a:p>
          <a:p>
            <a:pPr lvl="0"/>
            <a:r>
              <a:rPr lang="en-US" dirty="0" err="1" smtClean="0"/>
              <a:t>tetap</a:t>
            </a:r>
            <a:r>
              <a:rPr lang="en-US" dirty="0" smtClean="0"/>
              <a:t> </a:t>
            </a:r>
            <a:r>
              <a:rPr lang="en-US" dirty="0" err="1"/>
              <a:t>taat</a:t>
            </a:r>
            <a:r>
              <a:rPr lang="en-US" dirty="0"/>
              <a:t> </a:t>
            </a:r>
            <a:r>
              <a:rPr lang="en-US" dirty="0" err="1"/>
              <a:t>kepada</a:t>
            </a:r>
            <a:r>
              <a:rPr lang="en-US" dirty="0"/>
              <a:t> </a:t>
            </a:r>
            <a:r>
              <a:rPr lang="en-US" dirty="0" err="1"/>
              <a:t>ajaran</a:t>
            </a:r>
            <a:r>
              <a:rPr lang="en-US" dirty="0"/>
              <a:t> Islam.</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0" y="0"/>
            <a:ext cx="9151433" cy="6858000"/>
          </a:xfrm>
        </p:spPr>
      </p:pic>
      <p:sp>
        <p:nvSpPr>
          <p:cNvPr id="2" name="Title 1"/>
          <p:cNvSpPr>
            <a:spLocks noGrp="1"/>
          </p:cNvSpPr>
          <p:nvPr>
            <p:ph type="title"/>
          </p:nvPr>
        </p:nvSpPr>
        <p:spPr>
          <a:xfrm>
            <a:off x="285720" y="4214818"/>
            <a:ext cx="7467600" cy="1143000"/>
          </a:xfrm>
        </p:spPr>
        <p:txBody>
          <a:bodyPr>
            <a:normAutofit fontScale="90000"/>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6" name="TextBox 5"/>
          <p:cNvSpPr txBox="1"/>
          <p:nvPr/>
        </p:nvSpPr>
        <p:spPr>
          <a:xfrm>
            <a:off x="187702" y="1071546"/>
            <a:ext cx="9123075" cy="4093428"/>
          </a:xfrm>
          <a:prstGeom prst="rect">
            <a:avLst/>
          </a:prstGeom>
          <a:noFill/>
        </p:spPr>
        <p:txBody>
          <a:bodyPr wrap="none" rtlCol="0">
            <a:spAutoFit/>
          </a:bodyPr>
          <a:lstStyle/>
          <a:p>
            <a:r>
              <a:rPr lang="en-US" sz="2400" dirty="0" err="1" smtClean="0">
                <a:latin typeface="Times New Roman" pitchFamily="18" charset="0"/>
                <a:cs typeface="Times New Roman" pitchFamily="18" charset="0"/>
              </a:rPr>
              <a:t>Akhlak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pergaulan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terhadap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Dosen</a:t>
            </a:r>
            <a:r>
              <a:rPr lang="en-US" sz="2400" dirty="0" smtClean="0">
                <a:latin typeface="Times New Roman" pitchFamily="18" charset="0"/>
                <a:cs typeface="Times New Roman" pitchFamily="18" charset="0"/>
              </a:rPr>
              <a:t>/Guru</a:t>
            </a:r>
          </a:p>
          <a:p>
            <a:endParaRPr lang="en-US" dirty="0" smtClean="0"/>
          </a:p>
          <a:p>
            <a:r>
              <a:rPr lang="en-US" dirty="0" smtClean="0"/>
              <a:t>Guru </a:t>
            </a:r>
            <a:r>
              <a:rPr lang="en-US" dirty="0" err="1"/>
              <a:t>merupakan</a:t>
            </a:r>
            <a:r>
              <a:rPr lang="en-US" dirty="0"/>
              <a:t> </a:t>
            </a:r>
            <a:r>
              <a:rPr lang="en-US" dirty="0" err="1"/>
              <a:t>aspek</a:t>
            </a:r>
            <a:r>
              <a:rPr lang="en-US" dirty="0"/>
              <a:t> </a:t>
            </a:r>
            <a:r>
              <a:rPr lang="en-US" dirty="0" err="1"/>
              <a:t>besar</a:t>
            </a:r>
            <a:r>
              <a:rPr lang="en-US" dirty="0"/>
              <a:t> </a:t>
            </a:r>
            <a:r>
              <a:rPr lang="en-US" dirty="0" err="1"/>
              <a:t>dalam</a:t>
            </a:r>
            <a:r>
              <a:rPr lang="en-US" dirty="0"/>
              <a:t> </a:t>
            </a:r>
            <a:r>
              <a:rPr lang="en-US" dirty="0" err="1"/>
              <a:t>penyebaran</a:t>
            </a:r>
            <a:r>
              <a:rPr lang="en-US" dirty="0"/>
              <a:t> </a:t>
            </a:r>
            <a:r>
              <a:rPr lang="en-US" dirty="0" err="1"/>
              <a:t>ilmu</a:t>
            </a:r>
            <a:r>
              <a:rPr lang="en-US" dirty="0"/>
              <a:t>, </a:t>
            </a:r>
            <a:r>
              <a:rPr lang="en-US" dirty="0" err="1"/>
              <a:t>apalagi</a:t>
            </a:r>
            <a:r>
              <a:rPr lang="en-US" dirty="0"/>
              <a:t> </a:t>
            </a:r>
            <a:r>
              <a:rPr lang="en-US" dirty="0" err="1"/>
              <a:t>jika</a:t>
            </a:r>
            <a:r>
              <a:rPr lang="en-US" dirty="0"/>
              <a:t> yang </a:t>
            </a:r>
            <a:r>
              <a:rPr lang="en-US" dirty="0" err="1"/>
              <a:t>disebarkan</a:t>
            </a:r>
            <a:r>
              <a:rPr lang="en-US" dirty="0"/>
              <a:t> </a:t>
            </a:r>
            <a:endParaRPr lang="en-US" dirty="0" smtClean="0"/>
          </a:p>
          <a:p>
            <a:r>
              <a:rPr lang="en-US" dirty="0" err="1" smtClean="0"/>
              <a:t>adalah</a:t>
            </a:r>
            <a:r>
              <a:rPr lang="en-US" dirty="0" smtClean="0"/>
              <a:t> </a:t>
            </a:r>
            <a:r>
              <a:rPr lang="en-US" dirty="0" err="1"/>
              <a:t>ilmu</a:t>
            </a:r>
            <a:r>
              <a:rPr lang="en-US" dirty="0"/>
              <a:t> agama yang </a:t>
            </a:r>
            <a:r>
              <a:rPr lang="en-US" dirty="0" err="1"/>
              <a:t>mulia</a:t>
            </a:r>
            <a:r>
              <a:rPr lang="en-US" dirty="0"/>
              <a:t> </a:t>
            </a:r>
            <a:r>
              <a:rPr lang="en-US" dirty="0" err="1"/>
              <a:t>ini</a:t>
            </a:r>
            <a:r>
              <a:rPr lang="en-US" dirty="0"/>
              <a:t>. Para </a:t>
            </a:r>
            <a:r>
              <a:rPr lang="en-US" dirty="0" err="1"/>
              <a:t>pewaris</a:t>
            </a:r>
            <a:r>
              <a:rPr lang="en-US" dirty="0"/>
              <a:t> </a:t>
            </a:r>
            <a:r>
              <a:rPr lang="en-US" dirty="0" err="1"/>
              <a:t>nabi</a:t>
            </a:r>
            <a:r>
              <a:rPr lang="en-US" dirty="0"/>
              <a:t> </a:t>
            </a:r>
            <a:r>
              <a:rPr lang="en-US" dirty="0" err="1"/>
              <a:t>begitu</a:t>
            </a:r>
            <a:r>
              <a:rPr lang="en-US" dirty="0"/>
              <a:t> </a:t>
            </a:r>
            <a:r>
              <a:rPr lang="en-US" dirty="0" err="1"/>
              <a:t>julukan</a:t>
            </a:r>
            <a:r>
              <a:rPr lang="en-US" dirty="0"/>
              <a:t> </a:t>
            </a:r>
            <a:r>
              <a:rPr lang="en-US" dirty="0" err="1"/>
              <a:t>mereka</a:t>
            </a:r>
            <a:r>
              <a:rPr lang="en-US" dirty="0"/>
              <a:t> </a:t>
            </a:r>
            <a:r>
              <a:rPr lang="en-US" dirty="0" err="1"/>
              <a:t>para</a:t>
            </a:r>
            <a:r>
              <a:rPr lang="en-US" dirty="0"/>
              <a:t> </a:t>
            </a:r>
            <a:endParaRPr lang="en-US" dirty="0" smtClean="0"/>
          </a:p>
          <a:p>
            <a:r>
              <a:rPr lang="en-US" dirty="0" err="1" smtClean="0"/>
              <a:t>pemegang</a:t>
            </a:r>
            <a:r>
              <a:rPr lang="en-US" dirty="0" smtClean="0"/>
              <a:t> </a:t>
            </a:r>
            <a:r>
              <a:rPr lang="en-US" dirty="0" err="1"/>
              <a:t>kemulian</a:t>
            </a:r>
            <a:r>
              <a:rPr lang="en-US" dirty="0"/>
              <a:t> </a:t>
            </a:r>
            <a:r>
              <a:rPr lang="en-US" dirty="0" err="1"/>
              <a:t>ilmu</a:t>
            </a:r>
            <a:r>
              <a:rPr lang="en-US" dirty="0"/>
              <a:t> agama. </a:t>
            </a:r>
            <a:r>
              <a:rPr lang="en-US" dirty="0" err="1"/>
              <a:t>Tinggi</a:t>
            </a:r>
            <a:r>
              <a:rPr lang="en-US" dirty="0"/>
              <a:t> </a:t>
            </a:r>
            <a:r>
              <a:rPr lang="en-US" dirty="0" err="1"/>
              <a:t>kedudukan</a:t>
            </a:r>
            <a:r>
              <a:rPr lang="en-US" dirty="0"/>
              <a:t> </a:t>
            </a:r>
            <a:r>
              <a:rPr lang="en-US" dirty="0" err="1"/>
              <a:t>mereka</a:t>
            </a:r>
            <a:r>
              <a:rPr lang="en-US" dirty="0"/>
              <a:t> </a:t>
            </a:r>
            <a:r>
              <a:rPr lang="en-US" dirty="0" err="1"/>
              <a:t>di</a:t>
            </a:r>
            <a:r>
              <a:rPr lang="en-US" dirty="0"/>
              <a:t> </a:t>
            </a:r>
            <a:r>
              <a:rPr lang="en-US" dirty="0" err="1"/>
              <a:t>hadapan</a:t>
            </a:r>
            <a:r>
              <a:rPr lang="en-US" dirty="0"/>
              <a:t> Sang </a:t>
            </a:r>
            <a:r>
              <a:rPr lang="en-US" dirty="0" err="1"/>
              <a:t>Pencipta</a:t>
            </a:r>
            <a:r>
              <a:rPr lang="en-US" dirty="0"/>
              <a:t>.</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Contoh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akhlak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atau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etika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terhadap</a:t>
            </a:r>
            <a:r>
              <a:rPr lang="en-US" dirty="0" smtClean="0">
                <a:latin typeface="Times New Roman" pitchFamily="18" charset="0"/>
                <a:cs typeface="Times New Roman" pitchFamily="18" charset="0"/>
              </a:rPr>
              <a:t> guru/</a:t>
            </a:r>
            <a:r>
              <a:rPr lang="en-US" dirty="0" err="1" smtClean="0">
                <a:latin typeface="Times New Roman" pitchFamily="18" charset="0"/>
                <a:cs typeface="Times New Roman" pitchFamily="18" charset="0"/>
              </a:rPr>
              <a:t>dosen</a:t>
            </a:r>
            <a:endParaRPr lang="en-US" dirty="0" smtClean="0">
              <a:latin typeface="Times New Roman" pitchFamily="18" charset="0"/>
              <a:cs typeface="Times New Roman" pitchFamily="18" charset="0"/>
            </a:endParaRPr>
          </a:p>
          <a:p>
            <a:pPr marL="342900" indent="-342900">
              <a:buAutoNum type="arabicPeriod"/>
            </a:pPr>
            <a:r>
              <a:rPr lang="en-US" sz="1600" b="1" dirty="0" err="1" smtClean="0"/>
              <a:t>Menegur</a:t>
            </a:r>
            <a:r>
              <a:rPr lang="en-US" sz="1600" b="1" dirty="0" smtClean="0"/>
              <a:t> </a:t>
            </a:r>
            <a:r>
              <a:rPr lang="en-US" sz="1600" b="1" dirty="0" err="1"/>
              <a:t>sapa</a:t>
            </a:r>
            <a:r>
              <a:rPr lang="en-US" sz="1600" b="1" dirty="0"/>
              <a:t> </a:t>
            </a:r>
            <a:r>
              <a:rPr lang="en-US" sz="1600" b="1" dirty="0" err="1"/>
              <a:t>terhadap</a:t>
            </a:r>
            <a:r>
              <a:rPr lang="en-US" sz="1600" b="1" dirty="0"/>
              <a:t> </a:t>
            </a:r>
            <a:r>
              <a:rPr lang="en-US" sz="1600" b="1" dirty="0" err="1" smtClean="0"/>
              <a:t>dosen</a:t>
            </a:r>
            <a:endParaRPr lang="en-US" sz="1600" b="1" dirty="0" smtClean="0"/>
          </a:p>
          <a:p>
            <a:pPr marL="342900" indent="-342900">
              <a:buAutoNum type="arabicPeriod"/>
            </a:pPr>
            <a:r>
              <a:rPr lang="en-US" sz="1600" b="1" dirty="0" err="1"/>
              <a:t>Memperhatikan</a:t>
            </a:r>
            <a:r>
              <a:rPr lang="en-US" sz="1600" b="1" dirty="0"/>
              <a:t> </a:t>
            </a:r>
            <a:r>
              <a:rPr lang="en-US" sz="1600" b="1" dirty="0" err="1"/>
              <a:t>pada</a:t>
            </a:r>
            <a:r>
              <a:rPr lang="en-US" sz="1600" b="1" dirty="0"/>
              <a:t> </a:t>
            </a:r>
            <a:r>
              <a:rPr lang="en-US" sz="1600" b="1" dirty="0" err="1"/>
              <a:t>waktu</a:t>
            </a:r>
            <a:r>
              <a:rPr lang="en-US" sz="1600" b="1" dirty="0"/>
              <a:t> </a:t>
            </a:r>
            <a:r>
              <a:rPr lang="en-US" sz="1600" b="1" dirty="0" err="1" smtClean="0"/>
              <a:t>pembelajaran</a:t>
            </a:r>
            <a:endParaRPr lang="en-US" sz="1600" b="1" dirty="0" smtClean="0"/>
          </a:p>
          <a:p>
            <a:pPr marL="342900" indent="-342900">
              <a:buAutoNum type="arabicPeriod"/>
            </a:pPr>
            <a:r>
              <a:rPr lang="en-US" sz="1600" b="1" dirty="0" err="1"/>
              <a:t>Jangan</a:t>
            </a:r>
            <a:r>
              <a:rPr lang="en-US" sz="1600" b="1" dirty="0"/>
              <a:t> </a:t>
            </a:r>
            <a:r>
              <a:rPr lang="en-US" sz="1600" b="1" dirty="0" err="1"/>
              <a:t>terlalu</a:t>
            </a:r>
            <a:r>
              <a:rPr lang="en-US" sz="1600" b="1" dirty="0"/>
              <a:t> </a:t>
            </a:r>
            <a:r>
              <a:rPr lang="en-US" sz="1600" b="1" dirty="0" err="1"/>
              <a:t>banyak</a:t>
            </a:r>
            <a:r>
              <a:rPr lang="en-US" sz="1600" b="1" dirty="0"/>
              <a:t> </a:t>
            </a:r>
            <a:r>
              <a:rPr lang="en-US" sz="1600" b="1" dirty="0" err="1"/>
              <a:t>bicara</a:t>
            </a:r>
            <a:r>
              <a:rPr lang="en-US" sz="1600" b="1" dirty="0"/>
              <a:t> </a:t>
            </a:r>
            <a:r>
              <a:rPr lang="en-US" sz="1600" b="1" dirty="0" err="1"/>
              <a:t>di</a:t>
            </a:r>
            <a:r>
              <a:rPr lang="en-US" sz="1600" b="1" dirty="0"/>
              <a:t> </a:t>
            </a:r>
            <a:r>
              <a:rPr lang="en-US" sz="1600" b="1" dirty="0" err="1"/>
              <a:t>kala</a:t>
            </a:r>
            <a:r>
              <a:rPr lang="en-US" sz="1600" b="1" dirty="0"/>
              <a:t> </a:t>
            </a:r>
            <a:r>
              <a:rPr lang="en-US" sz="1600" b="1" dirty="0" err="1"/>
              <a:t>sedang</a:t>
            </a:r>
            <a:r>
              <a:rPr lang="en-US" sz="1600" b="1" dirty="0"/>
              <a:t> </a:t>
            </a:r>
            <a:r>
              <a:rPr lang="en-US" sz="1600" b="1" dirty="0" err="1"/>
              <a:t>berada</a:t>
            </a:r>
            <a:r>
              <a:rPr lang="en-US" sz="1600" b="1" dirty="0"/>
              <a:t> </a:t>
            </a:r>
            <a:r>
              <a:rPr lang="en-US" sz="1600" b="1" dirty="0" err="1"/>
              <a:t>di</a:t>
            </a:r>
            <a:r>
              <a:rPr lang="en-US" sz="1600" b="1" dirty="0"/>
              <a:t> </a:t>
            </a:r>
            <a:r>
              <a:rPr lang="en-US" sz="1600" b="1" dirty="0" err="1"/>
              <a:t>hadapan</a:t>
            </a:r>
            <a:r>
              <a:rPr lang="en-US" sz="1600" b="1" dirty="0"/>
              <a:t> </a:t>
            </a:r>
            <a:r>
              <a:rPr lang="en-US" sz="1600" b="1" dirty="0" err="1"/>
              <a:t>dosen</a:t>
            </a:r>
            <a:r>
              <a:rPr lang="en-US" sz="1600" b="1" dirty="0"/>
              <a:t>, </a:t>
            </a:r>
            <a:endParaRPr lang="en-US" sz="1600" b="1" dirty="0" smtClean="0"/>
          </a:p>
          <a:p>
            <a:pPr marL="342900" indent="-342900"/>
            <a:r>
              <a:rPr lang="en-US" sz="1600" b="1" dirty="0" smtClean="0"/>
              <a:t>      </a:t>
            </a:r>
            <a:r>
              <a:rPr lang="en-US" sz="1600" b="1" dirty="0" err="1" smtClean="0"/>
              <a:t>lebih-lebih</a:t>
            </a:r>
            <a:r>
              <a:rPr lang="en-US" sz="1600" b="1" dirty="0" smtClean="0"/>
              <a:t> </a:t>
            </a:r>
            <a:r>
              <a:rPr lang="en-US" sz="1600" b="1" dirty="0" err="1"/>
              <a:t>pembicaraan</a:t>
            </a:r>
            <a:r>
              <a:rPr lang="en-US" sz="1600" b="1" dirty="0"/>
              <a:t> yang </a:t>
            </a:r>
            <a:r>
              <a:rPr lang="en-US" sz="1600" b="1" dirty="0" err="1"/>
              <a:t>tiada</a:t>
            </a:r>
            <a:r>
              <a:rPr lang="en-US" sz="1600" b="1" dirty="0"/>
              <a:t> </a:t>
            </a:r>
            <a:r>
              <a:rPr lang="en-US" sz="1600" b="1" dirty="0" err="1"/>
              <a:t>arti</a:t>
            </a:r>
            <a:r>
              <a:rPr lang="en-US" sz="1600" b="1" dirty="0"/>
              <a:t> </a:t>
            </a:r>
            <a:r>
              <a:rPr lang="en-US" sz="1600" b="1" dirty="0" err="1"/>
              <a:t>atau</a:t>
            </a:r>
            <a:r>
              <a:rPr lang="en-US" sz="1600" b="1" dirty="0"/>
              <a:t> </a:t>
            </a:r>
            <a:r>
              <a:rPr lang="en-US" sz="1600" b="1" dirty="0" err="1" smtClean="0"/>
              <a:t>manfaatnya</a:t>
            </a:r>
            <a:r>
              <a:rPr lang="en-US" sz="1600" b="1" dirty="0" smtClean="0"/>
              <a:t>.</a:t>
            </a:r>
          </a:p>
          <a:p>
            <a:pPr marL="342900" indent="-342900">
              <a:buAutoNum type="arabicPeriod" startAt="4"/>
            </a:pPr>
            <a:r>
              <a:rPr lang="en-US" sz="1600" b="1" dirty="0" err="1" smtClean="0"/>
              <a:t>menoleh</a:t>
            </a:r>
            <a:r>
              <a:rPr lang="en-US" sz="1600" b="1" dirty="0" smtClean="0"/>
              <a:t>-</a:t>
            </a:r>
            <a:r>
              <a:rPr lang="en-US" sz="1600" b="1" dirty="0" err="1" smtClean="0"/>
              <a:t>noleh</a:t>
            </a:r>
            <a:r>
              <a:rPr lang="en-US" sz="1600" b="1" dirty="0" smtClean="0"/>
              <a:t> </a:t>
            </a:r>
            <a:r>
              <a:rPr lang="en-US" sz="1600" b="1" dirty="0" err="1" smtClean="0"/>
              <a:t>atau</a:t>
            </a:r>
            <a:r>
              <a:rPr lang="en-US" sz="1600" b="1" dirty="0" smtClean="0"/>
              <a:t> </a:t>
            </a:r>
            <a:r>
              <a:rPr lang="en-US" sz="1600" b="1" dirty="0" err="1" smtClean="0"/>
              <a:t>berpaling</a:t>
            </a:r>
            <a:r>
              <a:rPr lang="en-US" sz="1600" b="1" dirty="0" smtClean="0"/>
              <a:t> </a:t>
            </a:r>
            <a:r>
              <a:rPr lang="en-US" sz="1600" b="1" dirty="0" err="1" smtClean="0"/>
              <a:t>kesana-kemari</a:t>
            </a:r>
            <a:r>
              <a:rPr lang="en-US" sz="1600" b="1" dirty="0" smtClean="0"/>
              <a:t>. </a:t>
            </a:r>
            <a:r>
              <a:rPr lang="en-US" sz="1600" b="1" dirty="0" err="1" smtClean="0"/>
              <a:t>Hendaklah</a:t>
            </a:r>
            <a:r>
              <a:rPr lang="en-US" sz="1600" b="1" dirty="0" smtClean="0"/>
              <a:t> </a:t>
            </a:r>
            <a:r>
              <a:rPr lang="en-US" sz="1600" b="1" dirty="0" err="1" smtClean="0"/>
              <a:t>duduk</a:t>
            </a:r>
            <a:r>
              <a:rPr lang="en-US" sz="1600" b="1" dirty="0" smtClean="0"/>
              <a:t> </a:t>
            </a:r>
            <a:r>
              <a:rPr lang="en-US" sz="1600" b="1" dirty="0" err="1" smtClean="0"/>
              <a:t>tawadlu</a:t>
            </a:r>
            <a:r>
              <a:rPr lang="en-US" sz="1600" b="1" dirty="0" smtClean="0"/>
              <a:t>’ </a:t>
            </a:r>
          </a:p>
          <a:p>
            <a:pPr marL="342900" indent="-342900"/>
            <a:r>
              <a:rPr lang="en-US" sz="1600" b="1" dirty="0"/>
              <a:t> </a:t>
            </a:r>
            <a:r>
              <a:rPr lang="en-US" sz="1600" b="1" dirty="0" smtClean="0"/>
              <a:t>    </a:t>
            </a:r>
            <a:r>
              <a:rPr lang="en-US" sz="1600" b="1" dirty="0" err="1" smtClean="0"/>
              <a:t>sebagaimana</a:t>
            </a:r>
            <a:r>
              <a:rPr lang="en-US" sz="1600" b="1" dirty="0" smtClean="0"/>
              <a:t> </a:t>
            </a:r>
            <a:r>
              <a:rPr lang="en-US" sz="1600" b="1" dirty="0" err="1" smtClean="0"/>
              <a:t>sewaktu</a:t>
            </a:r>
            <a:r>
              <a:rPr lang="en-US" sz="1600" b="1" dirty="0" smtClean="0"/>
              <a:t> </a:t>
            </a:r>
            <a:r>
              <a:rPr lang="en-US" sz="1600" b="1" dirty="0" err="1" smtClean="0"/>
              <a:t>sedang</a:t>
            </a:r>
            <a:r>
              <a:rPr lang="en-US" sz="1600" b="1" dirty="0" smtClean="0"/>
              <a:t> </a:t>
            </a:r>
            <a:r>
              <a:rPr lang="en-US" sz="1600" b="1" dirty="0" err="1" smtClean="0"/>
              <a:t>melakukan</a:t>
            </a:r>
            <a:r>
              <a:rPr lang="en-US" sz="1600" b="1" dirty="0" smtClean="0"/>
              <a:t> </a:t>
            </a:r>
            <a:r>
              <a:rPr lang="en-US" sz="1600" b="1" dirty="0" err="1" smtClean="0"/>
              <a:t>sholat</a:t>
            </a:r>
            <a:r>
              <a:rPr lang="en-US" sz="1600" b="1" dirty="0" smtClean="0"/>
              <a:t>.</a:t>
            </a:r>
          </a:p>
          <a:p>
            <a:pPr marL="342900" indent="-342900"/>
            <a:endParaRPr lang="en-US" sz="1400" b="1" dirty="0" smtClean="0"/>
          </a:p>
          <a:p>
            <a:pPr marL="342900" indent="-342900">
              <a:buAutoNum type="arabicPeriod"/>
            </a:pP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0" y="0"/>
            <a:ext cx="9151433" cy="6858000"/>
          </a:xfrm>
        </p:spPr>
      </p:pic>
      <p:sp>
        <p:nvSpPr>
          <p:cNvPr id="2" name="Title 1"/>
          <p:cNvSpPr>
            <a:spLocks noGrp="1"/>
          </p:cNvSpPr>
          <p:nvPr>
            <p:ph type="title"/>
          </p:nvPr>
        </p:nvSpPr>
        <p:spPr>
          <a:xfrm>
            <a:off x="285720" y="4214818"/>
            <a:ext cx="7467600" cy="1143000"/>
          </a:xfrm>
        </p:spPr>
        <p:txBody>
          <a:bodyPr>
            <a:normAutofit fontScale="90000"/>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6" name="TextBox 5"/>
          <p:cNvSpPr txBox="1"/>
          <p:nvPr/>
        </p:nvSpPr>
        <p:spPr>
          <a:xfrm>
            <a:off x="187702" y="1071546"/>
            <a:ext cx="8977842" cy="2492990"/>
          </a:xfrm>
          <a:prstGeom prst="rect">
            <a:avLst/>
          </a:prstGeom>
          <a:noFill/>
        </p:spPr>
        <p:txBody>
          <a:bodyPr wrap="none" rtlCol="0">
            <a:spAutoFit/>
          </a:bodyPr>
          <a:lstStyle/>
          <a:p>
            <a:r>
              <a:rPr lang="en-US" sz="2400" b="1" dirty="0" err="1" smtClean="0">
                <a:latin typeface="Times New Roman" pitchFamily="18" charset="0"/>
                <a:cs typeface="Times New Roman" pitchFamily="18" charset="0"/>
              </a:rPr>
              <a:t>Kesimpulan</a:t>
            </a:r>
            <a:endParaRPr lang="en-US" sz="2400" b="1" dirty="0" smtClean="0">
              <a:latin typeface="Times New Roman" pitchFamily="18" charset="0"/>
              <a:cs typeface="Times New Roman" pitchFamily="18" charset="0"/>
            </a:endParaRPr>
          </a:p>
          <a:p>
            <a:endParaRPr lang="en-US" sz="2400" b="1" dirty="0">
              <a:latin typeface="Times New Roman" pitchFamily="18" charset="0"/>
              <a:cs typeface="Times New Roman" pitchFamily="18" charset="0"/>
            </a:endParaRPr>
          </a:p>
          <a:p>
            <a:r>
              <a:rPr lang="en-US" dirty="0"/>
              <a:t>Dari </a:t>
            </a:r>
            <a:r>
              <a:rPr lang="en-US" dirty="0" err="1"/>
              <a:t>uraian</a:t>
            </a:r>
            <a:r>
              <a:rPr lang="en-US" dirty="0"/>
              <a:t> </a:t>
            </a:r>
            <a:r>
              <a:rPr lang="en-US" dirty="0" err="1"/>
              <a:t>di</a:t>
            </a:r>
            <a:r>
              <a:rPr lang="en-US" dirty="0"/>
              <a:t> </a:t>
            </a:r>
            <a:r>
              <a:rPr lang="en-US" dirty="0" err="1"/>
              <a:t>atas</a:t>
            </a:r>
            <a:r>
              <a:rPr lang="en-US" dirty="0"/>
              <a:t> </a:t>
            </a:r>
            <a:r>
              <a:rPr lang="en-US" dirty="0" err="1"/>
              <a:t>jelaslah</a:t>
            </a:r>
            <a:r>
              <a:rPr lang="en-US" dirty="0"/>
              <a:t> </a:t>
            </a:r>
            <a:r>
              <a:rPr lang="en-US" dirty="0" err="1"/>
              <a:t>bagi</a:t>
            </a:r>
            <a:r>
              <a:rPr lang="en-US" dirty="0"/>
              <a:t> </a:t>
            </a:r>
            <a:r>
              <a:rPr lang="en-US" dirty="0" err="1"/>
              <a:t>kita</a:t>
            </a:r>
            <a:r>
              <a:rPr lang="en-US" dirty="0"/>
              <a:t> </a:t>
            </a:r>
            <a:r>
              <a:rPr lang="en-US" dirty="0" err="1"/>
              <a:t>bahwa</a:t>
            </a:r>
            <a:r>
              <a:rPr lang="en-US" dirty="0"/>
              <a:t> </a:t>
            </a:r>
            <a:r>
              <a:rPr lang="en-US" dirty="0" err="1"/>
              <a:t>pria</a:t>
            </a:r>
            <a:r>
              <a:rPr lang="en-US" dirty="0"/>
              <a:t> </a:t>
            </a:r>
            <a:r>
              <a:rPr lang="en-US" dirty="0" err="1"/>
              <a:t>dan</a:t>
            </a:r>
            <a:r>
              <a:rPr lang="en-US" dirty="0"/>
              <a:t> </a:t>
            </a:r>
            <a:r>
              <a:rPr lang="en-US" dirty="0" err="1"/>
              <a:t>wanita</a:t>
            </a:r>
            <a:r>
              <a:rPr lang="en-US" dirty="0"/>
              <a:t> </a:t>
            </a:r>
            <a:r>
              <a:rPr lang="en-US" dirty="0" err="1"/>
              <a:t>memang</a:t>
            </a:r>
            <a:r>
              <a:rPr lang="en-US" dirty="0"/>
              <a:t> </a:t>
            </a:r>
            <a:r>
              <a:rPr lang="en-US" dirty="0" err="1"/>
              <a:t>harus</a:t>
            </a:r>
            <a:r>
              <a:rPr lang="en-US" dirty="0"/>
              <a:t> </a:t>
            </a:r>
            <a:r>
              <a:rPr lang="en-US" dirty="0" err="1"/>
              <a:t>menjaga</a:t>
            </a:r>
            <a:r>
              <a:rPr lang="en-US" dirty="0"/>
              <a:t> </a:t>
            </a:r>
            <a:endParaRPr lang="en-US" dirty="0" smtClean="0"/>
          </a:p>
          <a:p>
            <a:r>
              <a:rPr lang="en-US" dirty="0" err="1" smtClean="0"/>
              <a:t>batasan</a:t>
            </a:r>
            <a:r>
              <a:rPr lang="en-US" dirty="0" smtClean="0"/>
              <a:t> </a:t>
            </a:r>
            <a:r>
              <a:rPr lang="en-US" dirty="0" err="1"/>
              <a:t>dalam</a:t>
            </a:r>
            <a:r>
              <a:rPr lang="en-US" dirty="0"/>
              <a:t> </a:t>
            </a:r>
            <a:r>
              <a:rPr lang="en-US" dirty="0" err="1"/>
              <a:t>pergaulan</a:t>
            </a:r>
            <a:r>
              <a:rPr lang="en-US" dirty="0"/>
              <a:t>. </a:t>
            </a:r>
            <a:r>
              <a:rPr lang="en-US" dirty="0" err="1"/>
              <a:t>Dengan</a:t>
            </a:r>
            <a:r>
              <a:rPr lang="en-US" dirty="0"/>
              <a:t> </a:t>
            </a:r>
            <a:r>
              <a:rPr lang="en-US" dirty="0" err="1"/>
              <a:t>begitu</a:t>
            </a:r>
            <a:r>
              <a:rPr lang="en-US" dirty="0"/>
              <a:t> </a:t>
            </a:r>
            <a:r>
              <a:rPr lang="en-US" dirty="0" err="1"/>
              <a:t>akan</a:t>
            </a:r>
            <a:r>
              <a:rPr lang="en-US" dirty="0"/>
              <a:t> </a:t>
            </a:r>
            <a:r>
              <a:rPr lang="en-US" dirty="0" err="1"/>
              <a:t>terhindarlah</a:t>
            </a:r>
            <a:r>
              <a:rPr lang="en-US" dirty="0"/>
              <a:t> </a:t>
            </a:r>
            <a:r>
              <a:rPr lang="en-US" dirty="0" err="1"/>
              <a:t>hal-hal</a:t>
            </a:r>
            <a:r>
              <a:rPr lang="en-US" dirty="0"/>
              <a:t> yang </a:t>
            </a:r>
            <a:r>
              <a:rPr lang="en-US" dirty="0" err="1" smtClean="0"/>
              <a:t>tidak</a:t>
            </a:r>
            <a:endParaRPr lang="en-US" dirty="0" smtClean="0"/>
          </a:p>
          <a:p>
            <a:r>
              <a:rPr lang="en-US" dirty="0" err="1" smtClean="0"/>
              <a:t>diharapkan</a:t>
            </a:r>
            <a:r>
              <a:rPr lang="en-US" dirty="0"/>
              <a:t>. </a:t>
            </a:r>
            <a:r>
              <a:rPr lang="en-US" dirty="0" err="1"/>
              <a:t>Tapi</a:t>
            </a:r>
            <a:r>
              <a:rPr lang="en-US" dirty="0"/>
              <a:t> </a:t>
            </a:r>
            <a:r>
              <a:rPr lang="en-US" dirty="0" err="1"/>
              <a:t>nampaknya</a:t>
            </a:r>
            <a:r>
              <a:rPr lang="en-US" dirty="0"/>
              <a:t> </a:t>
            </a:r>
            <a:r>
              <a:rPr lang="en-US" dirty="0" err="1"/>
              <a:t>rambu-rambu</a:t>
            </a:r>
            <a:r>
              <a:rPr lang="en-US" dirty="0"/>
              <a:t> </a:t>
            </a:r>
            <a:r>
              <a:rPr lang="en-US" dirty="0" err="1"/>
              <a:t>pergaulan</a:t>
            </a:r>
            <a:r>
              <a:rPr lang="en-US" dirty="0"/>
              <a:t> </a:t>
            </a:r>
            <a:r>
              <a:rPr lang="en-US" dirty="0" err="1"/>
              <a:t>ini</a:t>
            </a:r>
            <a:r>
              <a:rPr lang="en-US" dirty="0"/>
              <a:t> </a:t>
            </a:r>
            <a:r>
              <a:rPr lang="en-US" dirty="0" err="1"/>
              <a:t>belum</a:t>
            </a:r>
            <a:r>
              <a:rPr lang="en-US" dirty="0"/>
              <a:t> </a:t>
            </a:r>
            <a:r>
              <a:rPr lang="en-US" dirty="0" err="1"/>
              <a:t>sepenuhnya</a:t>
            </a:r>
            <a:r>
              <a:rPr lang="en-US" dirty="0"/>
              <a:t> </a:t>
            </a:r>
            <a:r>
              <a:rPr lang="en-US" dirty="0" err="1"/>
              <a:t>difahami</a:t>
            </a:r>
            <a:r>
              <a:rPr lang="en-US" dirty="0"/>
              <a:t> </a:t>
            </a:r>
            <a:endParaRPr lang="en-US" dirty="0" smtClean="0"/>
          </a:p>
          <a:p>
            <a:r>
              <a:rPr lang="en-US" dirty="0" err="1" smtClean="0"/>
              <a:t>oleh</a:t>
            </a:r>
            <a:r>
              <a:rPr lang="en-US" dirty="0" smtClean="0"/>
              <a:t> </a:t>
            </a:r>
            <a:r>
              <a:rPr lang="en-US" dirty="0" err="1"/>
              <a:t>sebagian</a:t>
            </a:r>
            <a:r>
              <a:rPr lang="en-US" dirty="0"/>
              <a:t> </a:t>
            </a:r>
            <a:r>
              <a:rPr lang="en-US" dirty="0" err="1"/>
              <a:t>orang</a:t>
            </a:r>
            <a:r>
              <a:rPr lang="en-US" dirty="0"/>
              <a:t>. </a:t>
            </a:r>
            <a:r>
              <a:rPr lang="en-US" dirty="0" err="1"/>
              <a:t>Karena</a:t>
            </a:r>
            <a:r>
              <a:rPr lang="en-US" dirty="0"/>
              <a:t> </a:t>
            </a:r>
            <a:r>
              <a:rPr lang="en-US" dirty="0" err="1"/>
              <a:t>itu</a:t>
            </a:r>
            <a:r>
              <a:rPr lang="en-US" dirty="0"/>
              <a:t> </a:t>
            </a:r>
            <a:r>
              <a:rPr lang="en-US" dirty="0" err="1"/>
              <a:t>menjadi</a:t>
            </a:r>
            <a:r>
              <a:rPr lang="en-US" dirty="0"/>
              <a:t> </a:t>
            </a:r>
            <a:r>
              <a:rPr lang="en-US" dirty="0" err="1"/>
              <a:t>tanggung</a:t>
            </a:r>
            <a:r>
              <a:rPr lang="en-US" dirty="0"/>
              <a:t> </a:t>
            </a:r>
            <a:r>
              <a:rPr lang="en-US" dirty="0" err="1"/>
              <a:t>jawab</a:t>
            </a:r>
            <a:r>
              <a:rPr lang="en-US" dirty="0"/>
              <a:t> </a:t>
            </a:r>
            <a:r>
              <a:rPr lang="en-US" dirty="0" err="1"/>
              <a:t>kita</a:t>
            </a:r>
            <a:r>
              <a:rPr lang="en-US" dirty="0"/>
              <a:t> </a:t>
            </a:r>
            <a:r>
              <a:rPr lang="en-US" dirty="0" err="1"/>
              <a:t>menasehati</a:t>
            </a:r>
            <a:r>
              <a:rPr lang="en-US" dirty="0"/>
              <a:t> </a:t>
            </a:r>
            <a:r>
              <a:rPr lang="en-US" dirty="0" err="1"/>
              <a:t>mereka</a:t>
            </a:r>
            <a:r>
              <a:rPr lang="en-US" dirty="0"/>
              <a:t> </a:t>
            </a:r>
            <a:endParaRPr lang="en-US" dirty="0" smtClean="0"/>
          </a:p>
          <a:p>
            <a:r>
              <a:rPr lang="en-US" dirty="0" err="1" smtClean="0"/>
              <a:t>dengan</a:t>
            </a:r>
            <a:r>
              <a:rPr lang="en-US" dirty="0" smtClean="0"/>
              <a:t> </a:t>
            </a:r>
            <a:r>
              <a:rPr lang="en-US" dirty="0" err="1"/>
              <a:t>baik</a:t>
            </a:r>
            <a:r>
              <a:rPr lang="en-US" dirty="0"/>
              <a:t>.</a:t>
            </a:r>
            <a:endParaRPr lang="en-US" b="1" dirty="0" smtClean="0">
              <a:latin typeface="Times New Roman" pitchFamily="18" charset="0"/>
              <a:cs typeface="Times New Roman" pitchFamily="18" charset="0"/>
            </a:endParaRPr>
          </a:p>
          <a:p>
            <a:pPr marL="342900" indent="-342900">
              <a:buAutoNum type="arabicPeriod"/>
            </a:pP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2500306"/>
            <a:ext cx="7467600" cy="1143000"/>
          </a:xfrm>
        </p:spPr>
        <p:txBody>
          <a:bodyPr/>
          <a:lstStyle/>
          <a:p>
            <a:r>
              <a:rPr lang="en-US" dirty="0" smtClean="0"/>
              <a:t>SEKIAN TERIMA KASIH</a:t>
            </a:r>
            <a:endParaRPr lang="en-US" dirty="0"/>
          </a:p>
        </p:txBody>
      </p:sp>
      <p:sp>
        <p:nvSpPr>
          <p:cNvPr id="3" name="Content Placeholder 2"/>
          <p:cNvSpPr>
            <a:spLocks noGrp="1"/>
          </p:cNvSpPr>
          <p:nvPr>
            <p:ph idx="1"/>
          </p:nvPr>
        </p:nvSpPr>
        <p:spPr>
          <a:xfrm>
            <a:off x="7429520" y="5715016"/>
            <a:ext cx="495280" cy="411147"/>
          </a:xfrm>
        </p:spPr>
        <p:txBody>
          <a:bodyPr>
            <a:normAutofit fontScale="85000" lnSpcReduction="20000"/>
          </a:bodyPr>
          <a:lstStyle/>
          <a:p>
            <a:r>
              <a:rPr lang="en-US" dirty="0" smtClean="0"/>
              <a:t>.</a:t>
            </a:r>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66</TotalTime>
  <Words>356</Words>
  <Application>Microsoft Office PowerPoint</Application>
  <PresentationFormat>On-screen Show (4:3)</PresentationFormat>
  <Paragraphs>62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Technic</vt:lpstr>
      <vt:lpstr>KELOMPOK 14 -BUSTANUL  ARIFIN -ARFIAN BAYU NUGRAHA   JUDUL : AKHLAK DAN PERGAULAN                   DALAM ISLAM                 </vt:lpstr>
      <vt:lpstr>  Akhlak berasal dari bahasa arab dari kata(khuluk) yang berarti tingkah laku, tabiat atau perangai. Secara istilah, akhlak yaitu sifat yang dimiliki seseorang dan telah melekat biasanya akan tercermin dari perilaku orang tersebut   </vt:lpstr>
      <vt:lpstr>    </vt:lpstr>
      <vt:lpstr>    </vt:lpstr>
      <vt:lpstr>    </vt:lpstr>
      <vt:lpstr>    </vt:lpstr>
      <vt:lpstr>    </vt:lpstr>
      <vt:lpstr>    </vt:lpstr>
      <vt:lpstr>SEKIAN TERIMA KASIH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KELOMPOK 14 -BUSTANUL  ARIFIN -ARFIAN BAYU NUGRAHA   JUDUL : AKHLAK DAN PERGAULAN                   DALAM ISLAM</dc:title>
  <dc:creator>BAYU</dc:creator>
  <cp:lastModifiedBy>BAYU</cp:lastModifiedBy>
  <cp:revision>8</cp:revision>
  <dcterms:created xsi:type="dcterms:W3CDTF">2022-07-10T23:02:36Z</dcterms:created>
  <dcterms:modified xsi:type="dcterms:W3CDTF">2022-07-11T00:08:41Z</dcterms:modified>
</cp:coreProperties>
</file>