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98" r:id="rId4"/>
  </p:sldMasterIdLst>
  <p:notesMasterIdLst>
    <p:notesMasterId r:id="rId16"/>
  </p:notesMasterIdLst>
  <p:sldIdLst>
    <p:sldId id="277" r:id="rId5"/>
    <p:sldId id="278" r:id="rId6"/>
    <p:sldId id="279" r:id="rId7"/>
    <p:sldId id="280" r:id="rId8"/>
    <p:sldId id="287" r:id="rId9"/>
    <p:sldId id="281" r:id="rId10"/>
    <p:sldId id="282" r:id="rId11"/>
    <p:sldId id="283" r:id="rId12"/>
    <p:sldId id="284" r:id="rId13"/>
    <p:sldId id="285" r:id="rId14"/>
    <p:sldId id="28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90" d="100"/>
          <a:sy n="90" d="100"/>
        </p:scale>
        <p:origin x="259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EC09C-9CDC-48F0-BB82-ED223F986966}" type="datetimeFigureOut">
              <a:rPr lang="en-US" smtClean="0"/>
              <a:t>17-Jul-22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6CEE3-4835-4F73-BA0B-02C09C038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4152-028B-486A-9CCC-467A5536A7DC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89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DE74-4CAD-4852-95E7-A055FD779420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8371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DE74-4CAD-4852-95E7-A055FD779420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77261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DE74-4CAD-4852-95E7-A055FD779420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086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DE74-4CAD-4852-95E7-A055FD779420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160944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DE74-4CAD-4852-95E7-A055FD779420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61493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E59DB-4C5A-44A3-897C-FF6803F94296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67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B6E0-E0F8-4800-BD74-7D33DFE5ED7E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46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C824-D0E7-4046-8B44-4AAD1C4DE2CF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9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221C-17A4-4F42-9F54-9F7E03AA1BBB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D7CBA-5256-42F3-BAB5-33F095514AE3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3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0C04-2E33-403B-B014-7E203A57326C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20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2A49D-7D7F-4D69-A8AA-65D6B58C15F2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3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2903-36C1-4F6B-9F27-EA2305255204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2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BFA8-C775-4121-A7F6-6851C8035873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3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1760-8EEC-4A4C-BD0D-3CDAAA80A266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26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DE74-4CAD-4852-95E7-A055FD779420}" type="datetime1">
              <a:rPr lang="en-US" smtClean="0"/>
              <a:t>17-Jul-22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8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878" y="2116668"/>
            <a:ext cx="8204391" cy="2346475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Akhlak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berbusana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dalam</a:t>
            </a:r>
            <a:r>
              <a:rPr lang="en-US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</a:t>
            </a:r>
            <a:r>
              <a:rPr lang="en-US" dirty="0" err="1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islam</a:t>
            </a:r>
            <a:endParaRPr lang="en-US" sz="60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90C8-8ADC-426F-BFFF-E8D0E107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latin typeface="Franklin Gothic Book" panose="020B0503020102020204" pitchFamily="34" charset="0"/>
              </a:rPr>
              <a:t>Manfaat Berbusana Sesuai Syariah</a:t>
            </a: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CE144-4E3A-422A-A475-B425E4C63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id-ID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Menghindari diri kita dari perbuatan dosa.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Terhindar dari fitnah dan kejahatan.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Akan memiliki sifat seperti bidadari surga.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Menjaga tubuh dari pengaruh buruk lingkungan dan cuaca.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Memperlambat gejala penuaan.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Membuat si pemakai menjadi lebih cantik dan lebih anggun.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Menimbulkan rasa hormat dari siapapun.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134FF-E926-4516-9D29-9E24C8975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527" y="2639372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1" dirty="0"/>
              <a:t>TERIMAKASIH</a:t>
            </a:r>
          </a:p>
        </p:txBody>
      </p:sp>
    </p:spTree>
    <p:extLst>
      <p:ext uri="{BB962C8B-B14F-4D97-AF65-F5344CB8AC3E}">
        <p14:creationId xmlns:p14="http://schemas.microsoft.com/office/powerpoint/2010/main" val="284196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9A64C-EA0D-4DC2-A8C5-C88EFBF64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6282266" cy="1456267"/>
          </a:xfrm>
        </p:spPr>
        <p:txBody>
          <a:bodyPr>
            <a:normAutofit/>
          </a:bodyPr>
          <a:lstStyle/>
          <a:p>
            <a:r>
              <a:rPr lang="id-ID" sz="48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Pembahasan</a:t>
            </a:r>
            <a:endParaRPr lang="en-US" sz="48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DCBA-8B92-4FBD-B325-3AA53CFF9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7"/>
            <a:ext cx="6282266" cy="3649133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id-ID" sz="2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Perintah Menutup Aurat dan Berpakaian Sesuai Syariah</a:t>
            </a:r>
            <a:endParaRPr lang="en-US" sz="2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000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Tujuan</a:t>
            </a:r>
            <a:r>
              <a:rPr lang="en-US" sz="2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2000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berbusana</a:t>
            </a:r>
            <a:r>
              <a:rPr lang="en-US" sz="2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2000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menurut</a:t>
            </a:r>
            <a:r>
              <a:rPr lang="en-US" sz="2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Islam</a:t>
            </a:r>
            <a:endParaRPr lang="id-ID" sz="2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d-ID" sz="2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Batasan Aurat Bagi Pria dan Wanita Muslim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d-ID" sz="2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Berpakaian dalam Syariat Islam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sz="200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Manfaat </a:t>
            </a:r>
            <a:r>
              <a:rPr lang="id-ID" sz="2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Berbusana Sesuai Syariah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64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7A59-634E-41A7-AB50-9C7CC697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Arial Rounded MT Bold" pitchFamily="34" charset="0"/>
              </a:rPr>
              <a:t>Perintah Menutup Aurat dan Berpakaian Sesuai Syariah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E0D40-A211-4F32-927C-E3DE8751E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000" dirty="0"/>
              <a:t>Salah satu perintah menutup aurat tertulis dalam penggalan QS. An Nur ayat 31 berikut:</a:t>
            </a:r>
            <a:endParaRPr lang="en-US" sz="2000" dirty="0"/>
          </a:p>
          <a:p>
            <a:pPr marL="0" indent="0">
              <a:buNone/>
            </a:pPr>
            <a:endParaRPr lang="id-ID" sz="2000" dirty="0"/>
          </a:p>
          <a:p>
            <a:pPr marL="0" indent="0">
              <a:buNone/>
            </a:pPr>
            <a:r>
              <a:rPr lang="id-ID" sz="2000" i="1" dirty="0"/>
              <a:t>“Katakanlah kepada wanita yang beriman:"Hendaklah mereka menahan</a:t>
            </a:r>
            <a:endParaRPr lang="id-ID" sz="2000" dirty="0"/>
          </a:p>
          <a:p>
            <a:pPr marL="0" indent="0">
              <a:buNone/>
            </a:pPr>
            <a:r>
              <a:rPr lang="id-ID" sz="2000" i="1" dirty="0"/>
              <a:t>pandangan mereka, dan memelihara kemaluan mereka, </a:t>
            </a:r>
            <a:r>
              <a:rPr lang="id-ID" sz="2000" b="1" i="1" dirty="0">
                <a:solidFill>
                  <a:srgbClr val="FF0000"/>
                </a:solidFill>
              </a:rPr>
              <a:t>dan janganlah mereka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id-ID" sz="2000" b="1" i="1" dirty="0">
                <a:solidFill>
                  <a:srgbClr val="FF0000"/>
                </a:solidFill>
              </a:rPr>
              <a:t>menampakkan perhiasan mereka kecuali yang (biasa) nampak dari mereka.</a:t>
            </a:r>
            <a:r>
              <a:rPr lang="id-ID" sz="2000" i="1" dirty="0"/>
              <a:t>Dan</a:t>
            </a:r>
            <a:r>
              <a:rPr lang="en-US" sz="2000" dirty="0"/>
              <a:t> </a:t>
            </a:r>
            <a:r>
              <a:rPr lang="id-ID" sz="2000" i="1" dirty="0"/>
              <a:t>hendaklah mereka menutupkan kain kudung kedada mereka,</a:t>
            </a:r>
            <a:r>
              <a:rPr lang="id-ID" sz="2000" i="1" dirty="0">
                <a:solidFill>
                  <a:srgbClr val="FF0000"/>
                </a:solidFill>
              </a:rPr>
              <a:t> </a:t>
            </a:r>
            <a:r>
              <a:rPr lang="id-ID" sz="2000" b="1" i="1" dirty="0">
                <a:solidFill>
                  <a:srgbClr val="FF0000"/>
                </a:solidFill>
              </a:rPr>
              <a:t>dan janganlah menampakkan perhiasan mereka</a:t>
            </a:r>
            <a:r>
              <a:rPr lang="id-ID" sz="2000" b="1" i="1" dirty="0">
                <a:solidFill>
                  <a:schemeClr val="tx1"/>
                </a:solidFill>
              </a:rPr>
              <a:t>,</a:t>
            </a:r>
            <a:r>
              <a:rPr lang="id-ID" sz="2000" i="1" dirty="0">
                <a:solidFill>
                  <a:schemeClr val="tx1"/>
                </a:solidFill>
              </a:rPr>
              <a:t> .</a:t>
            </a:r>
            <a:r>
              <a:rPr lang="id-ID" sz="2000" i="1" dirty="0"/>
              <a:t>......” </a:t>
            </a:r>
            <a:r>
              <a:rPr lang="en-US" sz="2000" i="1" dirty="0"/>
              <a:t>    </a:t>
            </a:r>
            <a:r>
              <a:rPr lang="id-ID" sz="2000" i="1" dirty="0"/>
              <a:t>(An-Nur : 31)</a:t>
            </a:r>
            <a:endParaRPr lang="id-ID" sz="2000" dirty="0"/>
          </a:p>
          <a:p>
            <a:endParaRPr lang="en-US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7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1EB6-B688-4C64-881A-DFBE6DD6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Arial Rounded MT Bold" pitchFamily="34" charset="0"/>
              </a:rPr>
              <a:t>Perintah Menutup Aurat dan Berpakaian Sesuai Syariah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49E2-64CD-4BD2-B075-F318D6A7F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2000" dirty="0"/>
              <a:t>Menutup aurat harus dilakukan dengan hijab yang memenuhi syariat, seperti yang diperintahkan dalam salah satu ayat Al-Qur’an </a:t>
            </a:r>
            <a:r>
              <a:rPr lang="en-US" sz="2000" dirty="0"/>
              <a:t>QS. Al </a:t>
            </a:r>
            <a:r>
              <a:rPr lang="en-US" sz="2000" dirty="0" err="1"/>
              <a:t>Ahzab</a:t>
            </a:r>
            <a:r>
              <a:rPr lang="en-US" sz="2000" dirty="0"/>
              <a:t> </a:t>
            </a:r>
            <a:r>
              <a:rPr lang="en-US" sz="2000" dirty="0" err="1"/>
              <a:t>ayat</a:t>
            </a:r>
            <a:r>
              <a:rPr lang="en-US" sz="2000" dirty="0"/>
              <a:t> 59</a:t>
            </a:r>
          </a:p>
          <a:p>
            <a:pPr marL="0" indent="0">
              <a:buNone/>
            </a:pPr>
            <a:endParaRPr lang="id-ID" sz="2000" dirty="0"/>
          </a:p>
          <a:p>
            <a:pPr marL="0" indent="0">
              <a:buNone/>
            </a:pPr>
            <a:r>
              <a:rPr lang="id-ID" sz="2000" i="1" dirty="0"/>
              <a:t>Hai Nabi, katakanlah kepada isteri-isterimu, anak-anak perempuanmu dan isteri-isteri orang mukmin: "</a:t>
            </a:r>
            <a:r>
              <a:rPr lang="id-ID" sz="2000" i="1" dirty="0">
                <a:solidFill>
                  <a:srgbClr val="FF0000"/>
                </a:solidFill>
              </a:rPr>
              <a:t>Hendaklah mereka mengulurkan jilbabnya ke seluruh tubuh mereka</a:t>
            </a:r>
            <a:r>
              <a:rPr lang="id-ID" sz="2000" i="1" dirty="0"/>
              <a:t>". Yang demikian itu supaya mereka lebih mudah untuk dikenal, karena itu mereka tidak di ganggu. Dan Allah adalah Maha Pengampun lagi Maha Penyayang.</a:t>
            </a:r>
            <a:endParaRPr lang="id-ID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3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D8CDB-4E4C-41A5-9093-46288B87B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berbusana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Islam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91DEF-5A75-4595-AA50-02933E3A1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4" y="1686456"/>
            <a:ext cx="8596668" cy="4426478"/>
          </a:xfrm>
        </p:spPr>
        <p:txBody>
          <a:bodyPr>
            <a:normAutofit lnSpcReduction="10000"/>
          </a:bodyPr>
          <a:lstStyle/>
          <a:p>
            <a:r>
              <a:rPr lang="en-US" b="1" i="1" dirty="0" err="1"/>
              <a:t>Pakaian</a:t>
            </a:r>
            <a:r>
              <a:rPr lang="en-US" b="1" i="1" dirty="0"/>
              <a:t> </a:t>
            </a:r>
            <a:r>
              <a:rPr lang="en-US" b="1" i="1" dirty="0" err="1"/>
              <a:t>sebagai</a:t>
            </a:r>
            <a:r>
              <a:rPr lang="en-US" b="1" i="1" dirty="0"/>
              <a:t> </a:t>
            </a:r>
            <a:r>
              <a:rPr lang="en-US" b="1" i="1" dirty="0" err="1"/>
              <a:t>penutup</a:t>
            </a:r>
            <a:r>
              <a:rPr lang="en-US" b="1" i="1" dirty="0"/>
              <a:t> </a:t>
            </a:r>
            <a:r>
              <a:rPr lang="en-US" b="1" i="1" dirty="0" err="1"/>
              <a:t>Aurat</a:t>
            </a:r>
            <a:endParaRPr lang="en-US" i="1" dirty="0"/>
          </a:p>
          <a:p>
            <a:pPr marL="457200" lvl="1" indent="0">
              <a:buNone/>
            </a:pP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aurat</a:t>
            </a:r>
            <a:r>
              <a:rPr lang="en-US" dirty="0"/>
              <a:t>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lain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yang </a:t>
            </a:r>
            <a:r>
              <a:rPr lang="en-US" dirty="0" err="1"/>
              <a:t>mewajibkan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aurat</a:t>
            </a:r>
            <a:r>
              <a:rPr lang="en-US" dirty="0"/>
              <a:t>. Di </a:t>
            </a:r>
            <a:r>
              <a:rPr lang="en-US" dirty="0" err="1"/>
              <a:t>dalam</a:t>
            </a:r>
            <a:r>
              <a:rPr lang="en-US" dirty="0"/>
              <a:t> Al Quran Surat Al-</a:t>
            </a:r>
            <a:r>
              <a:rPr lang="en-US" dirty="0" err="1"/>
              <a:t>Araf</a:t>
            </a:r>
            <a:r>
              <a:rPr lang="en-US" dirty="0"/>
              <a:t> Ayat 26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menegaskan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berpakaian</a:t>
            </a:r>
            <a:r>
              <a:rPr lang="en-US" dirty="0"/>
              <a:t> yang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aurat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martabat</a:t>
            </a:r>
            <a:r>
              <a:rPr lang="en-US" dirty="0"/>
              <a:t> dan </a:t>
            </a:r>
            <a:r>
              <a:rPr lang="en-US" dirty="0" err="1"/>
              <a:t>kehormatan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berpakaian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aurat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kehormatannya</a:t>
            </a:r>
            <a:r>
              <a:rPr lang="en-US" dirty="0"/>
              <a:t>. </a:t>
            </a:r>
          </a:p>
          <a:p>
            <a:r>
              <a:rPr lang="en-US" b="1" i="1" dirty="0" err="1"/>
              <a:t>Pakaian</a:t>
            </a:r>
            <a:r>
              <a:rPr lang="en-US" b="1" i="1" dirty="0"/>
              <a:t> </a:t>
            </a:r>
            <a:r>
              <a:rPr lang="en-US" b="1" i="1" dirty="0" err="1"/>
              <a:t>sebagai</a:t>
            </a:r>
            <a:r>
              <a:rPr lang="en-US" b="1" i="1" dirty="0"/>
              <a:t> </a:t>
            </a:r>
            <a:r>
              <a:rPr lang="en-US" b="1" i="1" dirty="0" err="1"/>
              <a:t>Perhiasan</a:t>
            </a:r>
            <a:endParaRPr lang="en-US" b="1" i="1" dirty="0"/>
          </a:p>
          <a:p>
            <a:pPr marL="457200" lvl="1" indent="0"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perhiasan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perhiasan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memperindah</a:t>
            </a:r>
            <a:r>
              <a:rPr lang="en-US" dirty="0"/>
              <a:t> </a:t>
            </a:r>
            <a:r>
              <a:rPr lang="en-US" dirty="0" err="1"/>
              <a:t>penampilan</a:t>
            </a:r>
            <a:r>
              <a:rPr lang="en-US" dirty="0"/>
              <a:t> di </a:t>
            </a:r>
            <a:r>
              <a:rPr lang="en-US" dirty="0" err="1"/>
              <a:t>hadapan</a:t>
            </a:r>
            <a:r>
              <a:rPr lang="en-US" dirty="0"/>
              <a:t> Allah dan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dan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berbusana</a:t>
            </a:r>
            <a:r>
              <a:rPr lang="en-US" dirty="0"/>
              <a:t>. </a:t>
            </a:r>
            <a:endParaRPr lang="en-US" b="1" i="1" dirty="0"/>
          </a:p>
          <a:p>
            <a:r>
              <a:rPr lang="en-US" b="1" i="1" dirty="0" err="1"/>
              <a:t>Pakaian</a:t>
            </a:r>
            <a:r>
              <a:rPr lang="en-US" b="1" i="1" dirty="0"/>
              <a:t> </a:t>
            </a:r>
            <a:r>
              <a:rPr lang="en-US" b="1" i="1" dirty="0" err="1"/>
              <a:t>sebagai</a:t>
            </a:r>
            <a:r>
              <a:rPr lang="en-US" b="1" i="1" dirty="0"/>
              <a:t> </a:t>
            </a:r>
            <a:r>
              <a:rPr lang="en-US" b="1" i="1" dirty="0" err="1"/>
              <a:t>Pelindung</a:t>
            </a:r>
            <a:r>
              <a:rPr lang="en-US" b="1" i="1" dirty="0"/>
              <a:t> Badan</a:t>
            </a:r>
          </a:p>
          <a:p>
            <a:pPr marL="457200" lvl="1" indent="0">
              <a:buNone/>
            </a:pP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pelindung</a:t>
            </a:r>
            <a:r>
              <a:rPr lang="en-US" dirty="0"/>
              <a:t> badan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.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pelindung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, </a:t>
            </a:r>
            <a:r>
              <a:rPr lang="en-US" dirty="0" err="1"/>
              <a:t>dinginnya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malam</a:t>
            </a:r>
            <a:r>
              <a:rPr lang="en-US" dirty="0"/>
              <a:t>, </a:t>
            </a:r>
            <a:r>
              <a:rPr lang="en-US" dirty="0" err="1"/>
              <a:t>gigitan</a:t>
            </a:r>
            <a:r>
              <a:rPr lang="en-US" dirty="0"/>
              <a:t> </a:t>
            </a:r>
            <a:r>
              <a:rPr lang="en-US" dirty="0" err="1"/>
              <a:t>serangga</a:t>
            </a:r>
            <a:r>
              <a:rPr lang="en-US" dirty="0"/>
              <a:t> dan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64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51DCA-6139-4A2C-B097-33A1F465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Algerian" pitchFamily="82" charset="0"/>
              </a:rPr>
              <a:t>Batasan Aurat Bagi Pria dan Wanita Muslim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102B4-3C73-42C5-BC0A-D04BDDB97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aurat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wanita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kecuali</a:t>
            </a:r>
            <a:r>
              <a:rPr lang="en-US" sz="2400" dirty="0"/>
              <a:t> </a:t>
            </a:r>
            <a:r>
              <a:rPr lang="en-US" sz="2400" dirty="0" err="1"/>
              <a:t>wajah</a:t>
            </a:r>
            <a:r>
              <a:rPr lang="en-US" sz="2400" dirty="0"/>
              <a:t> dan </a:t>
            </a:r>
            <a:r>
              <a:rPr lang="en-US" sz="2400" dirty="0" err="1"/>
              <a:t>telapak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id-ID" sz="2400" dirty="0"/>
              <a:t>. Itu jika dihadapan yang bukan mahramnya.  </a:t>
            </a:r>
          </a:p>
          <a:p>
            <a:r>
              <a:rPr lang="id-ID" sz="2400" dirty="0"/>
              <a:t>Jika dihadapan mahramnya wanita boleh menampakkan tempat-tempat perhiasannya berada (leher, pergelangan tangan, pergelangan kaki).</a:t>
            </a:r>
            <a:endParaRPr lang="en-US" sz="2400" dirty="0"/>
          </a:p>
          <a:p>
            <a:r>
              <a:rPr lang="id-ID" sz="2400" dirty="0"/>
              <a:t>Sedangkan bagi laki-laki, auratnya adalah dari pusar sampai lutut baik dihadapan mahramnya ataupun bukan.</a:t>
            </a:r>
          </a:p>
          <a:p>
            <a:endParaRPr lang="id-ID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3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0695-7997-49A5-BF42-403617E7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onsolas" pitchFamily="49" charset="0"/>
              </a:rPr>
              <a:t>Busana yang </a:t>
            </a:r>
            <a:r>
              <a:rPr lang="en-US" dirty="0">
                <a:latin typeface="Consolas" pitchFamily="49" charset="0"/>
              </a:rPr>
              <a:t>S</a:t>
            </a:r>
            <a:r>
              <a:rPr lang="id-ID" dirty="0">
                <a:latin typeface="Consolas" pitchFamily="49" charset="0"/>
              </a:rPr>
              <a:t>esuai </a:t>
            </a:r>
            <a:r>
              <a:rPr lang="en-US" dirty="0">
                <a:latin typeface="Consolas" pitchFamily="49" charset="0"/>
              </a:rPr>
              <a:t>S</a:t>
            </a:r>
            <a:r>
              <a:rPr lang="id-ID" dirty="0">
                <a:latin typeface="Consolas" pitchFamily="49" charset="0"/>
              </a:rPr>
              <a:t>yariat Islam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CE36D-E354-4F11-9C42-1E84A062F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000" dirty="0"/>
              <a:t>Secara global, busana yang sesuai syariat harus memenuhi kriteria 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sz="2000" dirty="0"/>
              <a:t>Tidak berlebih-lebihan dalam berpakaian diluar batas kebiasaan.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sz="2000" dirty="0"/>
              <a:t>Tujuan utama dari berpakaian adalah untuk menutup aurat (bukan untuk riya)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sz="2000" dirty="0"/>
              <a:t>Tidak diperbolehkan memakai pakaian yang terbuat dari kulit binatang buas seperti singa, harimau, dan lainnya</a:t>
            </a:r>
            <a:r>
              <a:rPr lang="id-ID" dirty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87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7FC37-BAAA-4FFA-8464-8ED63EE78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06" y="1765078"/>
            <a:ext cx="10131425" cy="3649133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id-ID" sz="2000" dirty="0"/>
              <a:t>Tidak diperbolehkan bagi laki-laki untuk mengenakan pakaian yang terbuat dari sutra dan mengenakan emas.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sz="2000" dirty="0"/>
              <a:t>Tidak diperbolehkan memakai pakaian yang bergambar salib dengan beragam modelnya.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d-ID" sz="2000" dirty="0"/>
              <a:t>Tidak diperbolehkan memakai pakaian yang bertuliskan huruf-huruf yang tidak dimengerti maknanya dan ada unsur-unsur pegagungan terhadap orang kafir atau kata-kata yang melanggar syar’i atau etika.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33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2C57-24F4-442C-848F-5785AE5C2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1604433"/>
            <a:ext cx="10131425" cy="364913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err="1">
                <a:ea typeface="Adobe Gothic Std B" panose="020B0800000000000000" pitchFamily="34" charset="-128"/>
              </a:rPr>
              <a:t>Bagi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perempuan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tidak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tabarruj</a:t>
            </a:r>
            <a:r>
              <a:rPr lang="en-US" sz="2400" dirty="0">
                <a:ea typeface="Adobe Gothic Std B" panose="020B0800000000000000" pitchFamily="34" charset="-128"/>
              </a:rPr>
              <a:t>, </a:t>
            </a:r>
            <a:r>
              <a:rPr lang="en-US" sz="2400" dirty="0" err="1">
                <a:ea typeface="Adobe Gothic Std B" panose="020B0800000000000000" pitchFamily="34" charset="-128"/>
              </a:rPr>
              <a:t>termasuk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dalam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bertabarruj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adalah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apabila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ada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unsur-unsur</a:t>
            </a:r>
            <a:r>
              <a:rPr lang="en-US" sz="2400" dirty="0">
                <a:ea typeface="Adobe Gothic Std B" panose="020B0800000000000000" pitchFamily="34" charset="-128"/>
              </a:rPr>
              <a:t> </a:t>
            </a:r>
            <a:r>
              <a:rPr lang="en-US" sz="2400" dirty="0" err="1">
                <a:ea typeface="Adobe Gothic Std B" panose="020B0800000000000000" pitchFamily="34" charset="-128"/>
              </a:rPr>
              <a:t>seperti</a:t>
            </a:r>
            <a:r>
              <a:rPr lang="en-US" sz="2400" dirty="0">
                <a:ea typeface="Adobe Gothic Std B" panose="020B0800000000000000" pitchFamily="34" charset="-128"/>
              </a:rPr>
              <a:t> :</a:t>
            </a:r>
            <a:endParaRPr lang="id-ID" sz="3600" dirty="0">
              <a:ea typeface="Adobe Gothic Std B" panose="020B0800000000000000" pitchFamily="34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ea typeface="Adobe Gothic Std B" panose="020B0800000000000000" pitchFamily="34" charset="-128"/>
              </a:rPr>
              <a:t>Ketat</a:t>
            </a:r>
            <a:r>
              <a:rPr lang="en-US" sz="2000" dirty="0">
                <a:ea typeface="Adobe Gothic Std B" panose="020B0800000000000000" pitchFamily="34" charset="-128"/>
              </a:rPr>
              <a:t>, </a:t>
            </a:r>
            <a:r>
              <a:rPr lang="en-US" sz="2000" dirty="0" err="1">
                <a:ea typeface="Adobe Gothic Std B" panose="020B0800000000000000" pitchFamily="34" charset="-128"/>
              </a:rPr>
              <a:t>memperjelas</a:t>
            </a:r>
            <a:r>
              <a:rPr lang="en-US" sz="2000" dirty="0">
                <a:ea typeface="Adobe Gothic Std B" panose="020B0800000000000000" pitchFamily="34" charset="-128"/>
              </a:rPr>
              <a:t> </a:t>
            </a:r>
            <a:r>
              <a:rPr lang="en-US" sz="2000" dirty="0" err="1">
                <a:ea typeface="Adobe Gothic Std B" panose="020B0800000000000000" pitchFamily="34" charset="-128"/>
              </a:rPr>
              <a:t>bentuk</a:t>
            </a:r>
            <a:r>
              <a:rPr lang="en-US" sz="2000" dirty="0">
                <a:ea typeface="Adobe Gothic Std B" panose="020B0800000000000000" pitchFamily="34" charset="-128"/>
              </a:rPr>
              <a:t> </a:t>
            </a:r>
            <a:r>
              <a:rPr lang="en-US" sz="2000" dirty="0" err="1">
                <a:ea typeface="Adobe Gothic Std B" panose="020B0800000000000000" pitchFamily="34" charset="-128"/>
              </a:rPr>
              <a:t>tubuh</a:t>
            </a:r>
            <a:r>
              <a:rPr lang="en-US" sz="2000" dirty="0">
                <a:ea typeface="Adobe Gothic Std B" panose="020B0800000000000000" pitchFamily="34" charset="-128"/>
              </a:rPr>
              <a:t>.</a:t>
            </a:r>
            <a:endParaRPr lang="id-ID" sz="3200" dirty="0">
              <a:ea typeface="Adobe Gothic Std B" panose="020B0800000000000000" pitchFamily="34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ea typeface="Adobe Gothic Std B" panose="020B0800000000000000" pitchFamily="34" charset="-128"/>
              </a:rPr>
              <a:t>Tembus</a:t>
            </a:r>
            <a:r>
              <a:rPr lang="en-US" sz="2000" dirty="0">
                <a:ea typeface="Adobe Gothic Std B" panose="020B0800000000000000" pitchFamily="34" charset="-128"/>
              </a:rPr>
              <a:t> </a:t>
            </a:r>
            <a:r>
              <a:rPr lang="en-US" sz="2000" dirty="0" err="1">
                <a:ea typeface="Adobe Gothic Std B" panose="020B0800000000000000" pitchFamily="34" charset="-128"/>
              </a:rPr>
              <a:t>pandang</a:t>
            </a:r>
            <a:r>
              <a:rPr lang="en-US" sz="2000" dirty="0">
                <a:ea typeface="Adobe Gothic Std B" panose="020B0800000000000000" pitchFamily="34" charset="-128"/>
              </a:rPr>
              <a:t>.</a:t>
            </a:r>
            <a:endParaRPr lang="id-ID" sz="3200" dirty="0">
              <a:ea typeface="Adobe Gothic Std B" panose="020B0800000000000000" pitchFamily="34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err="1">
                <a:ea typeface="Adobe Gothic Std B" panose="020B0800000000000000" pitchFamily="34" charset="-128"/>
              </a:rPr>
              <a:t>Pakaian</a:t>
            </a:r>
            <a:r>
              <a:rPr lang="en-US" sz="2000" dirty="0">
                <a:ea typeface="Adobe Gothic Std B" panose="020B0800000000000000" pitchFamily="34" charset="-128"/>
              </a:rPr>
              <a:t> </a:t>
            </a:r>
            <a:r>
              <a:rPr lang="en-US" sz="2000" dirty="0" err="1">
                <a:ea typeface="Adobe Gothic Std B" panose="020B0800000000000000" pitchFamily="34" charset="-128"/>
              </a:rPr>
              <a:t>atau</a:t>
            </a:r>
            <a:r>
              <a:rPr lang="en-US" sz="2000" dirty="0">
                <a:ea typeface="Adobe Gothic Std B" panose="020B0800000000000000" pitchFamily="34" charset="-128"/>
              </a:rPr>
              <a:t> </a:t>
            </a:r>
            <a:r>
              <a:rPr lang="en-US" sz="2000" dirty="0" err="1">
                <a:ea typeface="Adobe Gothic Std B" panose="020B0800000000000000" pitchFamily="34" charset="-128"/>
              </a:rPr>
              <a:t>kerudung</a:t>
            </a:r>
            <a:r>
              <a:rPr lang="en-US" sz="2000" dirty="0">
                <a:ea typeface="Adobe Gothic Std B" panose="020B0800000000000000" pitchFamily="34" charset="-128"/>
              </a:rPr>
              <a:t> yang </a:t>
            </a:r>
            <a:r>
              <a:rPr lang="en-US" sz="2000" dirty="0" err="1">
                <a:ea typeface="Adobe Gothic Std B" panose="020B0800000000000000" pitchFamily="34" charset="-128"/>
              </a:rPr>
              <a:t>berhias-hiasan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86959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6D5668-1971-40BB-BC7C-94C9B101AAB7}">
  <ds:schemaRefs>
    <ds:schemaRef ds:uri="http://www.w3.org/XML/1998/namespace"/>
    <ds:schemaRef ds:uri="http://schemas.microsoft.com/office/2006/documentManagement/types"/>
    <ds:schemaRef ds:uri="16c05727-aa75-4e4a-9b5f-8a80a1165891"/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476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Adobe Fan Heiti Std B</vt:lpstr>
      <vt:lpstr>Adobe Gothic Std B</vt:lpstr>
      <vt:lpstr>Algerian</vt:lpstr>
      <vt:lpstr>Arial</vt:lpstr>
      <vt:lpstr>Arial Rounded MT Bold</vt:lpstr>
      <vt:lpstr>Calibri</vt:lpstr>
      <vt:lpstr>Consolas</vt:lpstr>
      <vt:lpstr>Franklin Gothic Book</vt:lpstr>
      <vt:lpstr>Trebuchet MS</vt:lpstr>
      <vt:lpstr>Wingdings</vt:lpstr>
      <vt:lpstr>Wingdings 3</vt:lpstr>
      <vt:lpstr>Facet</vt:lpstr>
      <vt:lpstr>Akhlak berbusana dalam islam</vt:lpstr>
      <vt:lpstr>Pembahasan</vt:lpstr>
      <vt:lpstr>Perintah Menutup Aurat dan Berpakaian Sesuai Syariah</vt:lpstr>
      <vt:lpstr>Perintah Menutup Aurat dan Berpakaian Sesuai Syariah</vt:lpstr>
      <vt:lpstr>Tujuan berbusana menurut Islam</vt:lpstr>
      <vt:lpstr>Batasan Aurat Bagi Pria dan Wanita Muslim</vt:lpstr>
      <vt:lpstr>Busana yang Sesuai Syariat Islam</vt:lpstr>
      <vt:lpstr>PowerPoint Presentation</vt:lpstr>
      <vt:lpstr>PowerPoint Presentation</vt:lpstr>
      <vt:lpstr>Manfaat Berbusana Sesuai Syariah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2022-07-17T04:06:55Z</dcterms:created>
  <dcterms:modified xsi:type="dcterms:W3CDTF">2022-07-17T09:57:37Z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