
<file path=[Content_Types].xml><?xml version="1.0" encoding="utf-8"?>
<Types xmlns="http://schemas.openxmlformats.org/package/2006/content-types">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Roboto"/>
      <p:regular r:id="rId13"/>
      <p:bold r:id="rId14"/>
      <p:italic r:id="rId15"/>
      <p:boldItalic r:id="rId16"/>
    </p:embeddedFont>
    <p:embeddedFont>
      <p:font typeface="Montserrat"/>
      <p:regular r:id="rId17"/>
      <p:bold r:id="rId18"/>
      <p:italic r:id="rId19"/>
      <p:boldItalic r:id="rId20"/>
    </p:embeddedFont>
    <p:embeddedFont>
      <p:font typeface="Barlow Semi Condensed"/>
      <p:regular r:id="rId21"/>
      <p:bold r:id="rId22"/>
      <p:italic r:id="rId23"/>
      <p:boldItalic r:id="rId24"/>
    </p:embeddedFont>
    <p:embeddedFont>
      <p:font typeface="Merriweather"/>
      <p:regular r:id="rId25"/>
      <p:bold r:id="rId26"/>
      <p:italic r:id="rId27"/>
      <p:boldItalic r:id="rId28"/>
    </p:embeddedFont>
    <p:embeddedFont>
      <p:font typeface="Barlow Semi Condensed SemiBold"/>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BarlowSemiCondensed-bold.fntdata"/><Relationship Id="rId21" Type="http://schemas.openxmlformats.org/officeDocument/2006/relationships/font" Target="fonts/BarlowSemiCondensed-regular.fntdata"/><Relationship Id="rId24" Type="http://schemas.openxmlformats.org/officeDocument/2006/relationships/font" Target="fonts/BarlowSemiCondensed-boldItalic.fntdata"/><Relationship Id="rId23" Type="http://schemas.openxmlformats.org/officeDocument/2006/relationships/font" Target="fonts/BarlowSemiCondense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erriweather-bold.fntdata"/><Relationship Id="rId25" Type="http://schemas.openxmlformats.org/officeDocument/2006/relationships/font" Target="fonts/Merriweather-regular.fntdata"/><Relationship Id="rId28" Type="http://schemas.openxmlformats.org/officeDocument/2006/relationships/font" Target="fonts/Merriweather-boldItalic.fntdata"/><Relationship Id="rId27" Type="http://schemas.openxmlformats.org/officeDocument/2006/relationships/font" Target="fonts/Merriweather-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BarlowSemiCondensedSemiBold-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BarlowSemiCondensedSemiBold-italic.fntdata"/><Relationship Id="rId30" Type="http://schemas.openxmlformats.org/officeDocument/2006/relationships/font" Target="fonts/BarlowSemiCondensedSemiBold-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BarlowSemiCondensedSemiBold-boldItalic.fntdata"/><Relationship Id="rId13" Type="http://schemas.openxmlformats.org/officeDocument/2006/relationships/font" Target="fonts/Roboto-regular.fntdata"/><Relationship Id="rId12" Type="http://schemas.openxmlformats.org/officeDocument/2006/relationships/slide" Target="slides/slide8.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Montserrat-regular.fntdata"/><Relationship Id="rId16" Type="http://schemas.openxmlformats.org/officeDocument/2006/relationships/font" Target="fonts/Roboto-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11" name="Google Shape;111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g11e9503b7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8" name="Google Shape;1118;g11e9503b7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11e662cad6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4" name="Google Shape;1124;g11e662cad6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g111d1b47e8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9" name="Google Shape;1129;g111d1b47e8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11e662cad6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5" name="Google Shape;1135;g11e662cad6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g11e662cad6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1" name="Google Shape;1141;g11e662cad6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11e9503b7c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6" name="Google Shape;1146;g11e9503b7c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g111d1b47e8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2" name="Google Shape;1152;g111d1b47e8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738288"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ctrTitle"/>
          </p:nvPr>
        </p:nvSpPr>
        <p:spPr>
          <a:xfrm>
            <a:off x="1384000" y="1447800"/>
            <a:ext cx="6375900" cy="1799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5200"/>
              <a:buNone/>
              <a:defRPr b="0" sz="43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1383988" y="3615300"/>
            <a:ext cx="6375900" cy="395700"/>
          </a:xfrm>
          <a:prstGeom prst="rect">
            <a:avLst/>
          </a:prstGeom>
          <a:solidFill>
            <a:schemeClr val="lt2"/>
          </a:solidFill>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p:nvPr/>
        </p:nvSpPr>
        <p:spPr>
          <a:xfrm>
            <a:off x="6876975" y="3615300"/>
            <a:ext cx="1552200" cy="395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975" y="3615300"/>
            <a:ext cx="1552200" cy="395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604488" y="924325"/>
            <a:ext cx="461337" cy="3294850"/>
            <a:chOff x="604488" y="924325"/>
            <a:chExt cx="461337" cy="3294850"/>
          </a:xfrm>
        </p:grpSpPr>
        <p:sp>
          <p:nvSpPr>
            <p:cNvPr id="15" name="Google Shape;15;p2"/>
            <p:cNvSpPr/>
            <p:nvPr/>
          </p:nvSpPr>
          <p:spPr>
            <a:xfrm>
              <a:off x="910425"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 name="Google Shape;16;p2"/>
            <p:cNvCxnSpPr/>
            <p:nvPr/>
          </p:nvCxnSpPr>
          <p:spPr>
            <a:xfrm>
              <a:off x="6044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7" name="Google Shape;17;p2"/>
            <p:cNvSpPr/>
            <p:nvPr/>
          </p:nvSpPr>
          <p:spPr>
            <a:xfrm>
              <a:off x="910425"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 name="Google Shape;18;p2"/>
            <p:cNvCxnSpPr/>
            <p:nvPr/>
          </p:nvCxnSpPr>
          <p:spPr>
            <a:xfrm>
              <a:off x="6044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9" name="Google Shape;19;p2"/>
            <p:cNvSpPr/>
            <p:nvPr/>
          </p:nvSpPr>
          <p:spPr>
            <a:xfrm>
              <a:off x="910425"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 name="Google Shape;20;p2"/>
            <p:cNvCxnSpPr/>
            <p:nvPr/>
          </p:nvCxnSpPr>
          <p:spPr>
            <a:xfrm>
              <a:off x="6044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21" name="Google Shape;21;p2"/>
            <p:cNvSpPr/>
            <p:nvPr/>
          </p:nvSpPr>
          <p:spPr>
            <a:xfrm>
              <a:off x="910425"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 name="Google Shape;22;p2"/>
            <p:cNvCxnSpPr/>
            <p:nvPr/>
          </p:nvCxnSpPr>
          <p:spPr>
            <a:xfrm>
              <a:off x="6044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23" name="Google Shape;23;p2"/>
            <p:cNvSpPr/>
            <p:nvPr/>
          </p:nvSpPr>
          <p:spPr>
            <a:xfrm>
              <a:off x="910425"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 name="Google Shape;24;p2"/>
            <p:cNvCxnSpPr/>
            <p:nvPr/>
          </p:nvCxnSpPr>
          <p:spPr>
            <a:xfrm>
              <a:off x="6044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25" name="Google Shape;25;p2"/>
            <p:cNvSpPr/>
            <p:nvPr/>
          </p:nvSpPr>
          <p:spPr>
            <a:xfrm>
              <a:off x="910425"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 name="Google Shape;26;p2"/>
            <p:cNvCxnSpPr/>
            <p:nvPr/>
          </p:nvCxnSpPr>
          <p:spPr>
            <a:xfrm>
              <a:off x="6044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27" name="Google Shape;27;p2"/>
            <p:cNvSpPr/>
            <p:nvPr/>
          </p:nvSpPr>
          <p:spPr>
            <a:xfrm>
              <a:off x="910425"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 name="Google Shape;28;p2"/>
            <p:cNvCxnSpPr/>
            <p:nvPr/>
          </p:nvCxnSpPr>
          <p:spPr>
            <a:xfrm>
              <a:off x="6044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29" name="Google Shape;29;p2"/>
            <p:cNvSpPr/>
            <p:nvPr/>
          </p:nvSpPr>
          <p:spPr>
            <a:xfrm>
              <a:off x="910425"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 name="Google Shape;30;p2"/>
            <p:cNvCxnSpPr/>
            <p:nvPr/>
          </p:nvCxnSpPr>
          <p:spPr>
            <a:xfrm>
              <a:off x="6044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36" name="Shape 336"/>
        <p:cNvGrpSpPr/>
        <p:nvPr/>
      </p:nvGrpSpPr>
      <p:grpSpPr>
        <a:xfrm>
          <a:off x="0" y="0"/>
          <a:ext cx="0" cy="0"/>
          <a:chOff x="0" y="0"/>
          <a:chExt cx="0" cy="0"/>
        </a:xfrm>
      </p:grpSpPr>
      <p:sp>
        <p:nvSpPr>
          <p:cNvPr id="337" name="Google Shape;337;p11"/>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1"/>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9" name="Google Shape;339;p11"/>
          <p:cNvGrpSpPr/>
          <p:nvPr/>
        </p:nvGrpSpPr>
        <p:grpSpPr>
          <a:xfrm>
            <a:off x="1482000" y="1328125"/>
            <a:ext cx="6180000" cy="3019000"/>
            <a:chOff x="1218700" y="1328125"/>
            <a:chExt cx="6180000" cy="3019000"/>
          </a:xfrm>
        </p:grpSpPr>
        <p:cxnSp>
          <p:nvCxnSpPr>
            <p:cNvPr id="340" name="Google Shape;340;p11"/>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41" name="Google Shape;341;p11"/>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42" name="Google Shape;342;p11"/>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43" name="Google Shape;343;p11"/>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44" name="Google Shape;344;p11"/>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45" name="Google Shape;345;p11"/>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46" name="Google Shape;346;p11"/>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47" name="Google Shape;347;p11"/>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48" name="Google Shape;348;p11"/>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49" name="Google Shape;349;p11"/>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50" name="Google Shape;350;p11"/>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51" name="Google Shape;351;p11"/>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52" name="Google Shape;352;p11"/>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53" name="Google Shape;353;p11"/>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54" name="Google Shape;354;p11"/>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55" name="Google Shape;355;p11"/>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56" name="Google Shape;356;p11"/>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57" name="Google Shape;357;p11"/>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58" name="Google Shape;358;p11"/>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59" name="Google Shape;359;p11"/>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sp>
        <p:nvSpPr>
          <p:cNvPr id="360" name="Google Shape;360;p11"/>
          <p:cNvSpPr txBox="1"/>
          <p:nvPr>
            <p:ph hasCustomPrompt="1" type="title"/>
          </p:nvPr>
        </p:nvSpPr>
        <p:spPr>
          <a:xfrm>
            <a:off x="2354250" y="1709563"/>
            <a:ext cx="4434000" cy="1192200"/>
          </a:xfrm>
          <a:prstGeom prst="rect">
            <a:avLst/>
          </a:prstGeom>
          <a:solidFill>
            <a:schemeClr val="dk2"/>
          </a:solidFill>
        </p:spPr>
        <p:txBody>
          <a:bodyPr anchorCtr="0" anchor="ctr" bIns="91425" lIns="91425" spcFirstLastPara="1" rIns="91425" wrap="square" tIns="91425">
            <a:noAutofit/>
          </a:bodyPr>
          <a:lstStyle>
            <a:lvl1pPr lvl="0" algn="ctr">
              <a:spcBef>
                <a:spcPts val="0"/>
              </a:spcBef>
              <a:spcAft>
                <a:spcPts val="0"/>
              </a:spcAft>
              <a:buSzPts val="12000"/>
              <a:buNone/>
              <a:defRPr b="0" sz="7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1" name="Google Shape;361;p11"/>
          <p:cNvSpPr txBox="1"/>
          <p:nvPr>
            <p:ph idx="1" type="body"/>
          </p:nvPr>
        </p:nvSpPr>
        <p:spPr>
          <a:xfrm>
            <a:off x="2354250" y="3095550"/>
            <a:ext cx="4434000" cy="4857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sz="1800"/>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grpSp>
        <p:nvGrpSpPr>
          <p:cNvPr id="362" name="Google Shape;362;p11"/>
          <p:cNvGrpSpPr/>
          <p:nvPr/>
        </p:nvGrpSpPr>
        <p:grpSpPr>
          <a:xfrm>
            <a:off x="8088850" y="924325"/>
            <a:ext cx="461337" cy="3294850"/>
            <a:chOff x="8088850" y="924325"/>
            <a:chExt cx="461337" cy="3294850"/>
          </a:xfrm>
        </p:grpSpPr>
        <p:sp>
          <p:nvSpPr>
            <p:cNvPr id="363" name="Google Shape;363;p11"/>
            <p:cNvSpPr/>
            <p:nvPr/>
          </p:nvSpPr>
          <p:spPr>
            <a:xfrm flipH="1">
              <a:off x="8088850"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4" name="Google Shape;364;p11"/>
            <p:cNvCxnSpPr/>
            <p:nvPr/>
          </p:nvCxnSpPr>
          <p:spPr>
            <a:xfrm rot="10800000">
              <a:off x="81706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365" name="Google Shape;365;p11"/>
            <p:cNvSpPr/>
            <p:nvPr/>
          </p:nvSpPr>
          <p:spPr>
            <a:xfrm flipH="1">
              <a:off x="8088850"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6" name="Google Shape;366;p11"/>
            <p:cNvCxnSpPr/>
            <p:nvPr/>
          </p:nvCxnSpPr>
          <p:spPr>
            <a:xfrm rot="10800000">
              <a:off x="81706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367" name="Google Shape;367;p11"/>
            <p:cNvSpPr/>
            <p:nvPr/>
          </p:nvSpPr>
          <p:spPr>
            <a:xfrm flipH="1">
              <a:off x="8088850"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8" name="Google Shape;368;p11"/>
            <p:cNvCxnSpPr/>
            <p:nvPr/>
          </p:nvCxnSpPr>
          <p:spPr>
            <a:xfrm rot="10800000">
              <a:off x="81706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369" name="Google Shape;369;p11"/>
            <p:cNvSpPr/>
            <p:nvPr/>
          </p:nvSpPr>
          <p:spPr>
            <a:xfrm flipH="1">
              <a:off x="8088850"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0" name="Google Shape;370;p11"/>
            <p:cNvCxnSpPr/>
            <p:nvPr/>
          </p:nvCxnSpPr>
          <p:spPr>
            <a:xfrm rot="10800000">
              <a:off x="81706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371" name="Google Shape;371;p11"/>
            <p:cNvSpPr/>
            <p:nvPr/>
          </p:nvSpPr>
          <p:spPr>
            <a:xfrm flipH="1">
              <a:off x="8088850"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2" name="Google Shape;372;p11"/>
            <p:cNvCxnSpPr/>
            <p:nvPr/>
          </p:nvCxnSpPr>
          <p:spPr>
            <a:xfrm rot="10800000">
              <a:off x="81706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373" name="Google Shape;373;p11"/>
            <p:cNvSpPr/>
            <p:nvPr/>
          </p:nvSpPr>
          <p:spPr>
            <a:xfrm flipH="1">
              <a:off x="8088850"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4" name="Google Shape;374;p11"/>
            <p:cNvCxnSpPr/>
            <p:nvPr/>
          </p:nvCxnSpPr>
          <p:spPr>
            <a:xfrm rot="10800000">
              <a:off x="81706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375" name="Google Shape;375;p11"/>
            <p:cNvSpPr/>
            <p:nvPr/>
          </p:nvSpPr>
          <p:spPr>
            <a:xfrm flipH="1">
              <a:off x="8088850"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6" name="Google Shape;376;p11"/>
            <p:cNvCxnSpPr/>
            <p:nvPr/>
          </p:nvCxnSpPr>
          <p:spPr>
            <a:xfrm rot="10800000">
              <a:off x="81706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377" name="Google Shape;377;p11"/>
            <p:cNvSpPr/>
            <p:nvPr/>
          </p:nvSpPr>
          <p:spPr>
            <a:xfrm flipH="1">
              <a:off x="8088850"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8" name="Google Shape;378;p11"/>
            <p:cNvCxnSpPr/>
            <p:nvPr/>
          </p:nvCxnSpPr>
          <p:spPr>
            <a:xfrm rot="10800000">
              <a:off x="81706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379" name="Shape 37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80" name="Shape 380"/>
        <p:cNvGrpSpPr/>
        <p:nvPr/>
      </p:nvGrpSpPr>
      <p:grpSpPr>
        <a:xfrm>
          <a:off x="0" y="0"/>
          <a:ext cx="0" cy="0"/>
          <a:chOff x="0" y="0"/>
          <a:chExt cx="0" cy="0"/>
        </a:xfrm>
      </p:grpSpPr>
      <p:sp>
        <p:nvSpPr>
          <p:cNvPr id="381" name="Google Shape;381;p13"/>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3"/>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3" name="Google Shape;383;p13"/>
          <p:cNvGrpSpPr/>
          <p:nvPr/>
        </p:nvGrpSpPr>
        <p:grpSpPr>
          <a:xfrm>
            <a:off x="1482000" y="1328125"/>
            <a:ext cx="6180000" cy="3019000"/>
            <a:chOff x="1218700" y="1328125"/>
            <a:chExt cx="6180000" cy="3019000"/>
          </a:xfrm>
        </p:grpSpPr>
        <p:cxnSp>
          <p:nvCxnSpPr>
            <p:cNvPr id="384" name="Google Shape;384;p13"/>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85" name="Google Shape;385;p13"/>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86" name="Google Shape;386;p13"/>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87" name="Google Shape;387;p13"/>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88" name="Google Shape;388;p13"/>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89" name="Google Shape;389;p13"/>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90" name="Google Shape;390;p13"/>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91" name="Google Shape;391;p13"/>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92" name="Google Shape;392;p13"/>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93" name="Google Shape;393;p13"/>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94" name="Google Shape;394;p13"/>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95" name="Google Shape;395;p13"/>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96" name="Google Shape;396;p13"/>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97" name="Google Shape;397;p13"/>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98" name="Google Shape;398;p13"/>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99" name="Google Shape;399;p13"/>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00" name="Google Shape;400;p13"/>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01" name="Google Shape;401;p13"/>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02" name="Google Shape;402;p13"/>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03" name="Google Shape;403;p13"/>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sp>
        <p:nvSpPr>
          <p:cNvPr id="404" name="Google Shape;404;p13"/>
          <p:cNvSpPr txBox="1"/>
          <p:nvPr>
            <p:ph type="title"/>
          </p:nvPr>
        </p:nvSpPr>
        <p:spPr>
          <a:xfrm>
            <a:off x="1638550" y="861875"/>
            <a:ext cx="5866800" cy="4236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b="0"/>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p:txBody>
      </p:sp>
      <p:sp>
        <p:nvSpPr>
          <p:cNvPr id="405" name="Google Shape;405;p13"/>
          <p:cNvSpPr txBox="1"/>
          <p:nvPr>
            <p:ph idx="2" type="title"/>
          </p:nvPr>
        </p:nvSpPr>
        <p:spPr>
          <a:xfrm>
            <a:off x="2375932" y="1507075"/>
            <a:ext cx="1974300" cy="2766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06" name="Google Shape;406;p13"/>
          <p:cNvSpPr txBox="1"/>
          <p:nvPr>
            <p:ph idx="1" type="subTitle"/>
          </p:nvPr>
        </p:nvSpPr>
        <p:spPr>
          <a:xfrm>
            <a:off x="2375932" y="1865625"/>
            <a:ext cx="1974300" cy="379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07" name="Google Shape;407;p13"/>
          <p:cNvSpPr txBox="1"/>
          <p:nvPr>
            <p:ph hasCustomPrompt="1" idx="3" type="title"/>
          </p:nvPr>
        </p:nvSpPr>
        <p:spPr>
          <a:xfrm>
            <a:off x="1637032" y="1507075"/>
            <a:ext cx="738900" cy="738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4800"/>
              <a:buNone/>
              <a:defRPr b="0">
                <a:solidFill>
                  <a:schemeClr val="accent1"/>
                </a:solidFill>
              </a:defRPr>
            </a:lvl1pPr>
            <a:lvl2pPr lvl="1" rtl="0" algn="ctr">
              <a:spcBef>
                <a:spcPts val="0"/>
              </a:spcBef>
              <a:spcAft>
                <a:spcPts val="0"/>
              </a:spcAft>
              <a:buClr>
                <a:schemeClr val="lt2"/>
              </a:buClr>
              <a:buSzPts val="4800"/>
              <a:buNone/>
              <a:defRPr sz="4800">
                <a:solidFill>
                  <a:schemeClr val="lt2"/>
                </a:solidFill>
              </a:defRPr>
            </a:lvl2pPr>
            <a:lvl3pPr lvl="2" rtl="0" algn="ctr">
              <a:spcBef>
                <a:spcPts val="0"/>
              </a:spcBef>
              <a:spcAft>
                <a:spcPts val="0"/>
              </a:spcAft>
              <a:buClr>
                <a:schemeClr val="lt2"/>
              </a:buClr>
              <a:buSzPts val="4800"/>
              <a:buNone/>
              <a:defRPr sz="4800">
                <a:solidFill>
                  <a:schemeClr val="lt2"/>
                </a:solidFill>
              </a:defRPr>
            </a:lvl3pPr>
            <a:lvl4pPr lvl="3" rtl="0" algn="ctr">
              <a:spcBef>
                <a:spcPts val="0"/>
              </a:spcBef>
              <a:spcAft>
                <a:spcPts val="0"/>
              </a:spcAft>
              <a:buClr>
                <a:schemeClr val="lt2"/>
              </a:buClr>
              <a:buSzPts val="4800"/>
              <a:buNone/>
              <a:defRPr sz="4800">
                <a:solidFill>
                  <a:schemeClr val="lt2"/>
                </a:solidFill>
              </a:defRPr>
            </a:lvl4pPr>
            <a:lvl5pPr lvl="4" rtl="0" algn="ctr">
              <a:spcBef>
                <a:spcPts val="0"/>
              </a:spcBef>
              <a:spcAft>
                <a:spcPts val="0"/>
              </a:spcAft>
              <a:buClr>
                <a:schemeClr val="lt2"/>
              </a:buClr>
              <a:buSzPts val="4800"/>
              <a:buNone/>
              <a:defRPr sz="4800">
                <a:solidFill>
                  <a:schemeClr val="lt2"/>
                </a:solidFill>
              </a:defRPr>
            </a:lvl5pPr>
            <a:lvl6pPr lvl="5" rtl="0" algn="ctr">
              <a:spcBef>
                <a:spcPts val="0"/>
              </a:spcBef>
              <a:spcAft>
                <a:spcPts val="0"/>
              </a:spcAft>
              <a:buClr>
                <a:schemeClr val="lt2"/>
              </a:buClr>
              <a:buSzPts val="4800"/>
              <a:buNone/>
              <a:defRPr sz="4800">
                <a:solidFill>
                  <a:schemeClr val="lt2"/>
                </a:solidFill>
              </a:defRPr>
            </a:lvl6pPr>
            <a:lvl7pPr lvl="6" rtl="0" algn="ctr">
              <a:spcBef>
                <a:spcPts val="0"/>
              </a:spcBef>
              <a:spcAft>
                <a:spcPts val="0"/>
              </a:spcAft>
              <a:buClr>
                <a:schemeClr val="lt2"/>
              </a:buClr>
              <a:buSzPts val="4800"/>
              <a:buNone/>
              <a:defRPr sz="4800">
                <a:solidFill>
                  <a:schemeClr val="lt2"/>
                </a:solidFill>
              </a:defRPr>
            </a:lvl7pPr>
            <a:lvl8pPr lvl="7" rtl="0" algn="ctr">
              <a:spcBef>
                <a:spcPts val="0"/>
              </a:spcBef>
              <a:spcAft>
                <a:spcPts val="0"/>
              </a:spcAft>
              <a:buClr>
                <a:schemeClr val="lt2"/>
              </a:buClr>
              <a:buSzPts val="4800"/>
              <a:buNone/>
              <a:defRPr sz="4800">
                <a:solidFill>
                  <a:schemeClr val="lt2"/>
                </a:solidFill>
              </a:defRPr>
            </a:lvl8pPr>
            <a:lvl9pPr lvl="8" rtl="0" algn="ctr">
              <a:spcBef>
                <a:spcPts val="0"/>
              </a:spcBef>
              <a:spcAft>
                <a:spcPts val="0"/>
              </a:spcAft>
              <a:buClr>
                <a:schemeClr val="lt2"/>
              </a:buClr>
              <a:buSzPts val="4800"/>
              <a:buNone/>
              <a:defRPr sz="4800">
                <a:solidFill>
                  <a:schemeClr val="lt2"/>
                </a:solidFill>
              </a:defRPr>
            </a:lvl9pPr>
          </a:lstStyle>
          <a:p>
            <a:r>
              <a:t>xx%</a:t>
            </a:r>
          </a:p>
        </p:txBody>
      </p:sp>
      <p:sp>
        <p:nvSpPr>
          <p:cNvPr id="408" name="Google Shape;408;p13"/>
          <p:cNvSpPr txBox="1"/>
          <p:nvPr>
            <p:ph idx="4" type="title"/>
          </p:nvPr>
        </p:nvSpPr>
        <p:spPr>
          <a:xfrm>
            <a:off x="5531157" y="1507075"/>
            <a:ext cx="1974300" cy="2766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09" name="Google Shape;409;p13"/>
          <p:cNvSpPr txBox="1"/>
          <p:nvPr>
            <p:ph idx="5" type="subTitle"/>
          </p:nvPr>
        </p:nvSpPr>
        <p:spPr>
          <a:xfrm>
            <a:off x="5531157" y="1865625"/>
            <a:ext cx="1974300" cy="379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10" name="Google Shape;410;p13"/>
          <p:cNvSpPr txBox="1"/>
          <p:nvPr>
            <p:ph hasCustomPrompt="1" idx="6" type="title"/>
          </p:nvPr>
        </p:nvSpPr>
        <p:spPr>
          <a:xfrm>
            <a:off x="4792257" y="1507075"/>
            <a:ext cx="738900" cy="738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4800"/>
              <a:buNone/>
              <a:defRPr b="0">
                <a:solidFill>
                  <a:schemeClr val="lt2"/>
                </a:solidFill>
              </a:defRPr>
            </a:lvl1pPr>
            <a:lvl2pPr lvl="1" rtl="0" algn="ctr">
              <a:spcBef>
                <a:spcPts val="0"/>
              </a:spcBef>
              <a:spcAft>
                <a:spcPts val="0"/>
              </a:spcAft>
              <a:buClr>
                <a:schemeClr val="lt2"/>
              </a:buClr>
              <a:buSzPts val="4800"/>
              <a:buNone/>
              <a:defRPr sz="4800">
                <a:solidFill>
                  <a:schemeClr val="lt2"/>
                </a:solidFill>
              </a:defRPr>
            </a:lvl2pPr>
            <a:lvl3pPr lvl="2" rtl="0" algn="ctr">
              <a:spcBef>
                <a:spcPts val="0"/>
              </a:spcBef>
              <a:spcAft>
                <a:spcPts val="0"/>
              </a:spcAft>
              <a:buClr>
                <a:schemeClr val="lt2"/>
              </a:buClr>
              <a:buSzPts val="4800"/>
              <a:buNone/>
              <a:defRPr sz="4800">
                <a:solidFill>
                  <a:schemeClr val="lt2"/>
                </a:solidFill>
              </a:defRPr>
            </a:lvl3pPr>
            <a:lvl4pPr lvl="3" rtl="0" algn="ctr">
              <a:spcBef>
                <a:spcPts val="0"/>
              </a:spcBef>
              <a:spcAft>
                <a:spcPts val="0"/>
              </a:spcAft>
              <a:buClr>
                <a:schemeClr val="lt2"/>
              </a:buClr>
              <a:buSzPts val="4800"/>
              <a:buNone/>
              <a:defRPr sz="4800">
                <a:solidFill>
                  <a:schemeClr val="lt2"/>
                </a:solidFill>
              </a:defRPr>
            </a:lvl4pPr>
            <a:lvl5pPr lvl="4" rtl="0" algn="ctr">
              <a:spcBef>
                <a:spcPts val="0"/>
              </a:spcBef>
              <a:spcAft>
                <a:spcPts val="0"/>
              </a:spcAft>
              <a:buClr>
                <a:schemeClr val="lt2"/>
              </a:buClr>
              <a:buSzPts val="4800"/>
              <a:buNone/>
              <a:defRPr sz="4800">
                <a:solidFill>
                  <a:schemeClr val="lt2"/>
                </a:solidFill>
              </a:defRPr>
            </a:lvl5pPr>
            <a:lvl6pPr lvl="5" rtl="0" algn="ctr">
              <a:spcBef>
                <a:spcPts val="0"/>
              </a:spcBef>
              <a:spcAft>
                <a:spcPts val="0"/>
              </a:spcAft>
              <a:buClr>
                <a:schemeClr val="lt2"/>
              </a:buClr>
              <a:buSzPts val="4800"/>
              <a:buNone/>
              <a:defRPr sz="4800">
                <a:solidFill>
                  <a:schemeClr val="lt2"/>
                </a:solidFill>
              </a:defRPr>
            </a:lvl6pPr>
            <a:lvl7pPr lvl="6" rtl="0" algn="ctr">
              <a:spcBef>
                <a:spcPts val="0"/>
              </a:spcBef>
              <a:spcAft>
                <a:spcPts val="0"/>
              </a:spcAft>
              <a:buClr>
                <a:schemeClr val="lt2"/>
              </a:buClr>
              <a:buSzPts val="4800"/>
              <a:buNone/>
              <a:defRPr sz="4800">
                <a:solidFill>
                  <a:schemeClr val="lt2"/>
                </a:solidFill>
              </a:defRPr>
            </a:lvl7pPr>
            <a:lvl8pPr lvl="7" rtl="0" algn="ctr">
              <a:spcBef>
                <a:spcPts val="0"/>
              </a:spcBef>
              <a:spcAft>
                <a:spcPts val="0"/>
              </a:spcAft>
              <a:buClr>
                <a:schemeClr val="lt2"/>
              </a:buClr>
              <a:buSzPts val="4800"/>
              <a:buNone/>
              <a:defRPr sz="4800">
                <a:solidFill>
                  <a:schemeClr val="lt2"/>
                </a:solidFill>
              </a:defRPr>
            </a:lvl8pPr>
            <a:lvl9pPr lvl="8" rtl="0" algn="ctr">
              <a:spcBef>
                <a:spcPts val="0"/>
              </a:spcBef>
              <a:spcAft>
                <a:spcPts val="0"/>
              </a:spcAft>
              <a:buClr>
                <a:schemeClr val="lt2"/>
              </a:buClr>
              <a:buSzPts val="4800"/>
              <a:buNone/>
              <a:defRPr sz="4800">
                <a:solidFill>
                  <a:schemeClr val="lt2"/>
                </a:solidFill>
              </a:defRPr>
            </a:lvl9pPr>
          </a:lstStyle>
          <a:p>
            <a:r>
              <a:t>xx%</a:t>
            </a:r>
          </a:p>
        </p:txBody>
      </p:sp>
      <p:sp>
        <p:nvSpPr>
          <p:cNvPr id="411" name="Google Shape;411;p13"/>
          <p:cNvSpPr txBox="1"/>
          <p:nvPr>
            <p:ph idx="7" type="title"/>
          </p:nvPr>
        </p:nvSpPr>
        <p:spPr>
          <a:xfrm>
            <a:off x="2375932" y="2494100"/>
            <a:ext cx="1974300" cy="2766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12" name="Google Shape;412;p13"/>
          <p:cNvSpPr txBox="1"/>
          <p:nvPr>
            <p:ph idx="8" type="subTitle"/>
          </p:nvPr>
        </p:nvSpPr>
        <p:spPr>
          <a:xfrm>
            <a:off x="2375932" y="2852650"/>
            <a:ext cx="1974300" cy="379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13" name="Google Shape;413;p13"/>
          <p:cNvSpPr txBox="1"/>
          <p:nvPr>
            <p:ph hasCustomPrompt="1" idx="9" type="title"/>
          </p:nvPr>
        </p:nvSpPr>
        <p:spPr>
          <a:xfrm>
            <a:off x="1637032" y="2494100"/>
            <a:ext cx="738900" cy="738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4800"/>
              <a:buNone/>
              <a:defRPr b="0">
                <a:solidFill>
                  <a:schemeClr val="lt2"/>
                </a:solidFill>
              </a:defRPr>
            </a:lvl1pPr>
            <a:lvl2pPr lvl="1" rtl="0" algn="ctr">
              <a:spcBef>
                <a:spcPts val="0"/>
              </a:spcBef>
              <a:spcAft>
                <a:spcPts val="0"/>
              </a:spcAft>
              <a:buClr>
                <a:schemeClr val="lt2"/>
              </a:buClr>
              <a:buSzPts val="4800"/>
              <a:buNone/>
              <a:defRPr sz="4800">
                <a:solidFill>
                  <a:schemeClr val="lt2"/>
                </a:solidFill>
              </a:defRPr>
            </a:lvl2pPr>
            <a:lvl3pPr lvl="2" rtl="0" algn="ctr">
              <a:spcBef>
                <a:spcPts val="0"/>
              </a:spcBef>
              <a:spcAft>
                <a:spcPts val="0"/>
              </a:spcAft>
              <a:buClr>
                <a:schemeClr val="lt2"/>
              </a:buClr>
              <a:buSzPts val="4800"/>
              <a:buNone/>
              <a:defRPr sz="4800">
                <a:solidFill>
                  <a:schemeClr val="lt2"/>
                </a:solidFill>
              </a:defRPr>
            </a:lvl3pPr>
            <a:lvl4pPr lvl="3" rtl="0" algn="ctr">
              <a:spcBef>
                <a:spcPts val="0"/>
              </a:spcBef>
              <a:spcAft>
                <a:spcPts val="0"/>
              </a:spcAft>
              <a:buClr>
                <a:schemeClr val="lt2"/>
              </a:buClr>
              <a:buSzPts val="4800"/>
              <a:buNone/>
              <a:defRPr sz="4800">
                <a:solidFill>
                  <a:schemeClr val="lt2"/>
                </a:solidFill>
              </a:defRPr>
            </a:lvl4pPr>
            <a:lvl5pPr lvl="4" rtl="0" algn="ctr">
              <a:spcBef>
                <a:spcPts val="0"/>
              </a:spcBef>
              <a:spcAft>
                <a:spcPts val="0"/>
              </a:spcAft>
              <a:buClr>
                <a:schemeClr val="lt2"/>
              </a:buClr>
              <a:buSzPts val="4800"/>
              <a:buNone/>
              <a:defRPr sz="4800">
                <a:solidFill>
                  <a:schemeClr val="lt2"/>
                </a:solidFill>
              </a:defRPr>
            </a:lvl5pPr>
            <a:lvl6pPr lvl="5" rtl="0" algn="ctr">
              <a:spcBef>
                <a:spcPts val="0"/>
              </a:spcBef>
              <a:spcAft>
                <a:spcPts val="0"/>
              </a:spcAft>
              <a:buClr>
                <a:schemeClr val="lt2"/>
              </a:buClr>
              <a:buSzPts val="4800"/>
              <a:buNone/>
              <a:defRPr sz="4800">
                <a:solidFill>
                  <a:schemeClr val="lt2"/>
                </a:solidFill>
              </a:defRPr>
            </a:lvl6pPr>
            <a:lvl7pPr lvl="6" rtl="0" algn="ctr">
              <a:spcBef>
                <a:spcPts val="0"/>
              </a:spcBef>
              <a:spcAft>
                <a:spcPts val="0"/>
              </a:spcAft>
              <a:buClr>
                <a:schemeClr val="lt2"/>
              </a:buClr>
              <a:buSzPts val="4800"/>
              <a:buNone/>
              <a:defRPr sz="4800">
                <a:solidFill>
                  <a:schemeClr val="lt2"/>
                </a:solidFill>
              </a:defRPr>
            </a:lvl7pPr>
            <a:lvl8pPr lvl="7" rtl="0" algn="ctr">
              <a:spcBef>
                <a:spcPts val="0"/>
              </a:spcBef>
              <a:spcAft>
                <a:spcPts val="0"/>
              </a:spcAft>
              <a:buClr>
                <a:schemeClr val="lt2"/>
              </a:buClr>
              <a:buSzPts val="4800"/>
              <a:buNone/>
              <a:defRPr sz="4800">
                <a:solidFill>
                  <a:schemeClr val="lt2"/>
                </a:solidFill>
              </a:defRPr>
            </a:lvl8pPr>
            <a:lvl9pPr lvl="8" rtl="0" algn="ctr">
              <a:spcBef>
                <a:spcPts val="0"/>
              </a:spcBef>
              <a:spcAft>
                <a:spcPts val="0"/>
              </a:spcAft>
              <a:buClr>
                <a:schemeClr val="lt2"/>
              </a:buClr>
              <a:buSzPts val="4800"/>
              <a:buNone/>
              <a:defRPr sz="4800">
                <a:solidFill>
                  <a:schemeClr val="lt2"/>
                </a:solidFill>
              </a:defRPr>
            </a:lvl9pPr>
          </a:lstStyle>
          <a:p>
            <a:r>
              <a:t>xx%</a:t>
            </a:r>
          </a:p>
        </p:txBody>
      </p:sp>
      <p:sp>
        <p:nvSpPr>
          <p:cNvPr id="414" name="Google Shape;414;p13"/>
          <p:cNvSpPr txBox="1"/>
          <p:nvPr>
            <p:ph idx="13" type="title"/>
          </p:nvPr>
        </p:nvSpPr>
        <p:spPr>
          <a:xfrm>
            <a:off x="5531157" y="2494100"/>
            <a:ext cx="1974300" cy="2766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15" name="Google Shape;415;p13"/>
          <p:cNvSpPr txBox="1"/>
          <p:nvPr>
            <p:ph idx="14" type="subTitle"/>
          </p:nvPr>
        </p:nvSpPr>
        <p:spPr>
          <a:xfrm>
            <a:off x="5531157" y="2852650"/>
            <a:ext cx="1974300" cy="379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16" name="Google Shape;416;p13"/>
          <p:cNvSpPr txBox="1"/>
          <p:nvPr>
            <p:ph hasCustomPrompt="1" idx="15" type="title"/>
          </p:nvPr>
        </p:nvSpPr>
        <p:spPr>
          <a:xfrm>
            <a:off x="4792257" y="2494100"/>
            <a:ext cx="738900" cy="738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4800"/>
              <a:buNone/>
              <a:defRPr b="0">
                <a:solidFill>
                  <a:schemeClr val="accent1"/>
                </a:solidFill>
              </a:defRPr>
            </a:lvl1pPr>
            <a:lvl2pPr lvl="1" rtl="0" algn="ctr">
              <a:spcBef>
                <a:spcPts val="0"/>
              </a:spcBef>
              <a:spcAft>
                <a:spcPts val="0"/>
              </a:spcAft>
              <a:buClr>
                <a:schemeClr val="lt2"/>
              </a:buClr>
              <a:buSzPts val="4800"/>
              <a:buNone/>
              <a:defRPr sz="4800">
                <a:solidFill>
                  <a:schemeClr val="lt2"/>
                </a:solidFill>
              </a:defRPr>
            </a:lvl2pPr>
            <a:lvl3pPr lvl="2" rtl="0" algn="ctr">
              <a:spcBef>
                <a:spcPts val="0"/>
              </a:spcBef>
              <a:spcAft>
                <a:spcPts val="0"/>
              </a:spcAft>
              <a:buClr>
                <a:schemeClr val="lt2"/>
              </a:buClr>
              <a:buSzPts val="4800"/>
              <a:buNone/>
              <a:defRPr sz="4800">
                <a:solidFill>
                  <a:schemeClr val="lt2"/>
                </a:solidFill>
              </a:defRPr>
            </a:lvl3pPr>
            <a:lvl4pPr lvl="3" rtl="0" algn="ctr">
              <a:spcBef>
                <a:spcPts val="0"/>
              </a:spcBef>
              <a:spcAft>
                <a:spcPts val="0"/>
              </a:spcAft>
              <a:buClr>
                <a:schemeClr val="lt2"/>
              </a:buClr>
              <a:buSzPts val="4800"/>
              <a:buNone/>
              <a:defRPr sz="4800">
                <a:solidFill>
                  <a:schemeClr val="lt2"/>
                </a:solidFill>
              </a:defRPr>
            </a:lvl4pPr>
            <a:lvl5pPr lvl="4" rtl="0" algn="ctr">
              <a:spcBef>
                <a:spcPts val="0"/>
              </a:spcBef>
              <a:spcAft>
                <a:spcPts val="0"/>
              </a:spcAft>
              <a:buClr>
                <a:schemeClr val="lt2"/>
              </a:buClr>
              <a:buSzPts val="4800"/>
              <a:buNone/>
              <a:defRPr sz="4800">
                <a:solidFill>
                  <a:schemeClr val="lt2"/>
                </a:solidFill>
              </a:defRPr>
            </a:lvl5pPr>
            <a:lvl6pPr lvl="5" rtl="0" algn="ctr">
              <a:spcBef>
                <a:spcPts val="0"/>
              </a:spcBef>
              <a:spcAft>
                <a:spcPts val="0"/>
              </a:spcAft>
              <a:buClr>
                <a:schemeClr val="lt2"/>
              </a:buClr>
              <a:buSzPts val="4800"/>
              <a:buNone/>
              <a:defRPr sz="4800">
                <a:solidFill>
                  <a:schemeClr val="lt2"/>
                </a:solidFill>
              </a:defRPr>
            </a:lvl6pPr>
            <a:lvl7pPr lvl="6" rtl="0" algn="ctr">
              <a:spcBef>
                <a:spcPts val="0"/>
              </a:spcBef>
              <a:spcAft>
                <a:spcPts val="0"/>
              </a:spcAft>
              <a:buClr>
                <a:schemeClr val="lt2"/>
              </a:buClr>
              <a:buSzPts val="4800"/>
              <a:buNone/>
              <a:defRPr sz="4800">
                <a:solidFill>
                  <a:schemeClr val="lt2"/>
                </a:solidFill>
              </a:defRPr>
            </a:lvl7pPr>
            <a:lvl8pPr lvl="7" rtl="0" algn="ctr">
              <a:spcBef>
                <a:spcPts val="0"/>
              </a:spcBef>
              <a:spcAft>
                <a:spcPts val="0"/>
              </a:spcAft>
              <a:buClr>
                <a:schemeClr val="lt2"/>
              </a:buClr>
              <a:buSzPts val="4800"/>
              <a:buNone/>
              <a:defRPr sz="4800">
                <a:solidFill>
                  <a:schemeClr val="lt2"/>
                </a:solidFill>
              </a:defRPr>
            </a:lvl8pPr>
            <a:lvl9pPr lvl="8" rtl="0" algn="ctr">
              <a:spcBef>
                <a:spcPts val="0"/>
              </a:spcBef>
              <a:spcAft>
                <a:spcPts val="0"/>
              </a:spcAft>
              <a:buClr>
                <a:schemeClr val="lt2"/>
              </a:buClr>
              <a:buSzPts val="4800"/>
              <a:buNone/>
              <a:defRPr sz="4800">
                <a:solidFill>
                  <a:schemeClr val="lt2"/>
                </a:solidFill>
              </a:defRPr>
            </a:lvl9pPr>
          </a:lstStyle>
          <a:p>
            <a:r>
              <a:t>xx%</a:t>
            </a:r>
          </a:p>
        </p:txBody>
      </p:sp>
      <p:sp>
        <p:nvSpPr>
          <p:cNvPr id="417" name="Google Shape;417;p13"/>
          <p:cNvSpPr txBox="1"/>
          <p:nvPr>
            <p:ph idx="16" type="title"/>
          </p:nvPr>
        </p:nvSpPr>
        <p:spPr>
          <a:xfrm>
            <a:off x="2375932" y="3481125"/>
            <a:ext cx="1974300" cy="2766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18" name="Google Shape;418;p13"/>
          <p:cNvSpPr txBox="1"/>
          <p:nvPr>
            <p:ph idx="17" type="subTitle"/>
          </p:nvPr>
        </p:nvSpPr>
        <p:spPr>
          <a:xfrm>
            <a:off x="2375932" y="3839675"/>
            <a:ext cx="1974300" cy="379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19" name="Google Shape;419;p13"/>
          <p:cNvSpPr txBox="1"/>
          <p:nvPr>
            <p:ph hasCustomPrompt="1" idx="18" type="title"/>
          </p:nvPr>
        </p:nvSpPr>
        <p:spPr>
          <a:xfrm>
            <a:off x="1637032" y="3481125"/>
            <a:ext cx="738900" cy="738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4800"/>
              <a:buNone/>
              <a:defRPr b="0">
                <a:solidFill>
                  <a:schemeClr val="accent1"/>
                </a:solidFill>
              </a:defRPr>
            </a:lvl1pPr>
            <a:lvl2pPr lvl="1" rtl="0" algn="ctr">
              <a:spcBef>
                <a:spcPts val="0"/>
              </a:spcBef>
              <a:spcAft>
                <a:spcPts val="0"/>
              </a:spcAft>
              <a:buClr>
                <a:schemeClr val="lt2"/>
              </a:buClr>
              <a:buSzPts val="4800"/>
              <a:buNone/>
              <a:defRPr sz="4800">
                <a:solidFill>
                  <a:schemeClr val="lt2"/>
                </a:solidFill>
              </a:defRPr>
            </a:lvl2pPr>
            <a:lvl3pPr lvl="2" rtl="0" algn="ctr">
              <a:spcBef>
                <a:spcPts val="0"/>
              </a:spcBef>
              <a:spcAft>
                <a:spcPts val="0"/>
              </a:spcAft>
              <a:buClr>
                <a:schemeClr val="lt2"/>
              </a:buClr>
              <a:buSzPts val="4800"/>
              <a:buNone/>
              <a:defRPr sz="4800">
                <a:solidFill>
                  <a:schemeClr val="lt2"/>
                </a:solidFill>
              </a:defRPr>
            </a:lvl3pPr>
            <a:lvl4pPr lvl="3" rtl="0" algn="ctr">
              <a:spcBef>
                <a:spcPts val="0"/>
              </a:spcBef>
              <a:spcAft>
                <a:spcPts val="0"/>
              </a:spcAft>
              <a:buClr>
                <a:schemeClr val="lt2"/>
              </a:buClr>
              <a:buSzPts val="4800"/>
              <a:buNone/>
              <a:defRPr sz="4800">
                <a:solidFill>
                  <a:schemeClr val="lt2"/>
                </a:solidFill>
              </a:defRPr>
            </a:lvl4pPr>
            <a:lvl5pPr lvl="4" rtl="0" algn="ctr">
              <a:spcBef>
                <a:spcPts val="0"/>
              </a:spcBef>
              <a:spcAft>
                <a:spcPts val="0"/>
              </a:spcAft>
              <a:buClr>
                <a:schemeClr val="lt2"/>
              </a:buClr>
              <a:buSzPts val="4800"/>
              <a:buNone/>
              <a:defRPr sz="4800">
                <a:solidFill>
                  <a:schemeClr val="lt2"/>
                </a:solidFill>
              </a:defRPr>
            </a:lvl5pPr>
            <a:lvl6pPr lvl="5" rtl="0" algn="ctr">
              <a:spcBef>
                <a:spcPts val="0"/>
              </a:spcBef>
              <a:spcAft>
                <a:spcPts val="0"/>
              </a:spcAft>
              <a:buClr>
                <a:schemeClr val="lt2"/>
              </a:buClr>
              <a:buSzPts val="4800"/>
              <a:buNone/>
              <a:defRPr sz="4800">
                <a:solidFill>
                  <a:schemeClr val="lt2"/>
                </a:solidFill>
              </a:defRPr>
            </a:lvl6pPr>
            <a:lvl7pPr lvl="6" rtl="0" algn="ctr">
              <a:spcBef>
                <a:spcPts val="0"/>
              </a:spcBef>
              <a:spcAft>
                <a:spcPts val="0"/>
              </a:spcAft>
              <a:buClr>
                <a:schemeClr val="lt2"/>
              </a:buClr>
              <a:buSzPts val="4800"/>
              <a:buNone/>
              <a:defRPr sz="4800">
                <a:solidFill>
                  <a:schemeClr val="lt2"/>
                </a:solidFill>
              </a:defRPr>
            </a:lvl7pPr>
            <a:lvl8pPr lvl="7" rtl="0" algn="ctr">
              <a:spcBef>
                <a:spcPts val="0"/>
              </a:spcBef>
              <a:spcAft>
                <a:spcPts val="0"/>
              </a:spcAft>
              <a:buClr>
                <a:schemeClr val="lt2"/>
              </a:buClr>
              <a:buSzPts val="4800"/>
              <a:buNone/>
              <a:defRPr sz="4800">
                <a:solidFill>
                  <a:schemeClr val="lt2"/>
                </a:solidFill>
              </a:defRPr>
            </a:lvl8pPr>
            <a:lvl9pPr lvl="8" rtl="0" algn="ctr">
              <a:spcBef>
                <a:spcPts val="0"/>
              </a:spcBef>
              <a:spcAft>
                <a:spcPts val="0"/>
              </a:spcAft>
              <a:buClr>
                <a:schemeClr val="lt2"/>
              </a:buClr>
              <a:buSzPts val="4800"/>
              <a:buNone/>
              <a:defRPr sz="4800">
                <a:solidFill>
                  <a:schemeClr val="lt2"/>
                </a:solidFill>
              </a:defRPr>
            </a:lvl9pPr>
          </a:lstStyle>
          <a:p>
            <a:r>
              <a:t>xx%</a:t>
            </a:r>
          </a:p>
        </p:txBody>
      </p:sp>
      <p:sp>
        <p:nvSpPr>
          <p:cNvPr id="420" name="Google Shape;420;p13"/>
          <p:cNvSpPr txBox="1"/>
          <p:nvPr>
            <p:ph idx="19" type="title"/>
          </p:nvPr>
        </p:nvSpPr>
        <p:spPr>
          <a:xfrm>
            <a:off x="5531157" y="3481125"/>
            <a:ext cx="1974300" cy="2766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21" name="Google Shape;421;p13"/>
          <p:cNvSpPr txBox="1"/>
          <p:nvPr>
            <p:ph idx="20" type="subTitle"/>
          </p:nvPr>
        </p:nvSpPr>
        <p:spPr>
          <a:xfrm>
            <a:off x="5531157" y="3839675"/>
            <a:ext cx="1974300" cy="379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22" name="Google Shape;422;p13"/>
          <p:cNvSpPr txBox="1"/>
          <p:nvPr>
            <p:ph hasCustomPrompt="1" idx="21" type="title"/>
          </p:nvPr>
        </p:nvSpPr>
        <p:spPr>
          <a:xfrm>
            <a:off x="4792257" y="3481125"/>
            <a:ext cx="738900" cy="738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4800"/>
              <a:buNone/>
              <a:defRPr b="0">
                <a:solidFill>
                  <a:schemeClr val="lt2"/>
                </a:solidFill>
              </a:defRPr>
            </a:lvl1pPr>
            <a:lvl2pPr lvl="1" rtl="0" algn="ctr">
              <a:spcBef>
                <a:spcPts val="0"/>
              </a:spcBef>
              <a:spcAft>
                <a:spcPts val="0"/>
              </a:spcAft>
              <a:buClr>
                <a:schemeClr val="lt2"/>
              </a:buClr>
              <a:buSzPts val="4800"/>
              <a:buNone/>
              <a:defRPr sz="4800">
                <a:solidFill>
                  <a:schemeClr val="lt2"/>
                </a:solidFill>
              </a:defRPr>
            </a:lvl2pPr>
            <a:lvl3pPr lvl="2" rtl="0" algn="ctr">
              <a:spcBef>
                <a:spcPts val="0"/>
              </a:spcBef>
              <a:spcAft>
                <a:spcPts val="0"/>
              </a:spcAft>
              <a:buClr>
                <a:schemeClr val="lt2"/>
              </a:buClr>
              <a:buSzPts val="4800"/>
              <a:buNone/>
              <a:defRPr sz="4800">
                <a:solidFill>
                  <a:schemeClr val="lt2"/>
                </a:solidFill>
              </a:defRPr>
            </a:lvl3pPr>
            <a:lvl4pPr lvl="3" rtl="0" algn="ctr">
              <a:spcBef>
                <a:spcPts val="0"/>
              </a:spcBef>
              <a:spcAft>
                <a:spcPts val="0"/>
              </a:spcAft>
              <a:buClr>
                <a:schemeClr val="lt2"/>
              </a:buClr>
              <a:buSzPts val="4800"/>
              <a:buNone/>
              <a:defRPr sz="4800">
                <a:solidFill>
                  <a:schemeClr val="lt2"/>
                </a:solidFill>
              </a:defRPr>
            </a:lvl4pPr>
            <a:lvl5pPr lvl="4" rtl="0" algn="ctr">
              <a:spcBef>
                <a:spcPts val="0"/>
              </a:spcBef>
              <a:spcAft>
                <a:spcPts val="0"/>
              </a:spcAft>
              <a:buClr>
                <a:schemeClr val="lt2"/>
              </a:buClr>
              <a:buSzPts val="4800"/>
              <a:buNone/>
              <a:defRPr sz="4800">
                <a:solidFill>
                  <a:schemeClr val="lt2"/>
                </a:solidFill>
              </a:defRPr>
            </a:lvl5pPr>
            <a:lvl6pPr lvl="5" rtl="0" algn="ctr">
              <a:spcBef>
                <a:spcPts val="0"/>
              </a:spcBef>
              <a:spcAft>
                <a:spcPts val="0"/>
              </a:spcAft>
              <a:buClr>
                <a:schemeClr val="lt2"/>
              </a:buClr>
              <a:buSzPts val="4800"/>
              <a:buNone/>
              <a:defRPr sz="4800">
                <a:solidFill>
                  <a:schemeClr val="lt2"/>
                </a:solidFill>
              </a:defRPr>
            </a:lvl6pPr>
            <a:lvl7pPr lvl="6" rtl="0" algn="ctr">
              <a:spcBef>
                <a:spcPts val="0"/>
              </a:spcBef>
              <a:spcAft>
                <a:spcPts val="0"/>
              </a:spcAft>
              <a:buClr>
                <a:schemeClr val="lt2"/>
              </a:buClr>
              <a:buSzPts val="4800"/>
              <a:buNone/>
              <a:defRPr sz="4800">
                <a:solidFill>
                  <a:schemeClr val="lt2"/>
                </a:solidFill>
              </a:defRPr>
            </a:lvl7pPr>
            <a:lvl8pPr lvl="7" rtl="0" algn="ctr">
              <a:spcBef>
                <a:spcPts val="0"/>
              </a:spcBef>
              <a:spcAft>
                <a:spcPts val="0"/>
              </a:spcAft>
              <a:buClr>
                <a:schemeClr val="lt2"/>
              </a:buClr>
              <a:buSzPts val="4800"/>
              <a:buNone/>
              <a:defRPr sz="4800">
                <a:solidFill>
                  <a:schemeClr val="lt2"/>
                </a:solidFill>
              </a:defRPr>
            </a:lvl8pPr>
            <a:lvl9pPr lvl="8" rtl="0" algn="ctr">
              <a:spcBef>
                <a:spcPts val="0"/>
              </a:spcBef>
              <a:spcAft>
                <a:spcPts val="0"/>
              </a:spcAft>
              <a:buClr>
                <a:schemeClr val="lt2"/>
              </a:buClr>
              <a:buSzPts val="4800"/>
              <a:buNone/>
              <a:defRPr sz="4800">
                <a:solidFill>
                  <a:schemeClr val="lt2"/>
                </a:solidFill>
              </a:defRPr>
            </a:lvl9pPr>
          </a:lstStyle>
          <a:p>
            <a:r>
              <a:t>xx%</a:t>
            </a:r>
          </a:p>
        </p:txBody>
      </p:sp>
      <p:grpSp>
        <p:nvGrpSpPr>
          <p:cNvPr id="423" name="Google Shape;423;p13"/>
          <p:cNvGrpSpPr/>
          <p:nvPr/>
        </p:nvGrpSpPr>
        <p:grpSpPr>
          <a:xfrm>
            <a:off x="8088850" y="924325"/>
            <a:ext cx="461337" cy="3294850"/>
            <a:chOff x="8088850" y="924325"/>
            <a:chExt cx="461337" cy="3294850"/>
          </a:xfrm>
        </p:grpSpPr>
        <p:sp>
          <p:nvSpPr>
            <p:cNvPr id="424" name="Google Shape;424;p13"/>
            <p:cNvSpPr/>
            <p:nvPr/>
          </p:nvSpPr>
          <p:spPr>
            <a:xfrm flipH="1">
              <a:off x="8088850"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5" name="Google Shape;425;p13"/>
            <p:cNvCxnSpPr/>
            <p:nvPr/>
          </p:nvCxnSpPr>
          <p:spPr>
            <a:xfrm rot="10800000">
              <a:off x="81706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426" name="Google Shape;426;p13"/>
            <p:cNvSpPr/>
            <p:nvPr/>
          </p:nvSpPr>
          <p:spPr>
            <a:xfrm flipH="1">
              <a:off x="8088850"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7" name="Google Shape;427;p13"/>
            <p:cNvCxnSpPr/>
            <p:nvPr/>
          </p:nvCxnSpPr>
          <p:spPr>
            <a:xfrm rot="10800000">
              <a:off x="81706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428" name="Google Shape;428;p13"/>
            <p:cNvSpPr/>
            <p:nvPr/>
          </p:nvSpPr>
          <p:spPr>
            <a:xfrm flipH="1">
              <a:off x="8088850"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9" name="Google Shape;429;p13"/>
            <p:cNvCxnSpPr/>
            <p:nvPr/>
          </p:nvCxnSpPr>
          <p:spPr>
            <a:xfrm rot="10800000">
              <a:off x="81706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430" name="Google Shape;430;p13"/>
            <p:cNvSpPr/>
            <p:nvPr/>
          </p:nvSpPr>
          <p:spPr>
            <a:xfrm flipH="1">
              <a:off x="8088850"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1" name="Google Shape;431;p13"/>
            <p:cNvCxnSpPr/>
            <p:nvPr/>
          </p:nvCxnSpPr>
          <p:spPr>
            <a:xfrm rot="10800000">
              <a:off x="81706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432" name="Google Shape;432;p13"/>
            <p:cNvSpPr/>
            <p:nvPr/>
          </p:nvSpPr>
          <p:spPr>
            <a:xfrm flipH="1">
              <a:off x="8088850"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3" name="Google Shape;433;p13"/>
            <p:cNvCxnSpPr/>
            <p:nvPr/>
          </p:nvCxnSpPr>
          <p:spPr>
            <a:xfrm rot="10800000">
              <a:off x="81706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434" name="Google Shape;434;p13"/>
            <p:cNvSpPr/>
            <p:nvPr/>
          </p:nvSpPr>
          <p:spPr>
            <a:xfrm flipH="1">
              <a:off x="8088850"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5" name="Google Shape;435;p13"/>
            <p:cNvCxnSpPr/>
            <p:nvPr/>
          </p:nvCxnSpPr>
          <p:spPr>
            <a:xfrm rot="10800000">
              <a:off x="81706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436" name="Google Shape;436;p13"/>
            <p:cNvSpPr/>
            <p:nvPr/>
          </p:nvSpPr>
          <p:spPr>
            <a:xfrm flipH="1">
              <a:off x="8088850"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7" name="Google Shape;437;p13"/>
            <p:cNvCxnSpPr/>
            <p:nvPr/>
          </p:nvCxnSpPr>
          <p:spPr>
            <a:xfrm rot="10800000">
              <a:off x="81706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438" name="Google Shape;438;p13"/>
            <p:cNvSpPr/>
            <p:nvPr/>
          </p:nvSpPr>
          <p:spPr>
            <a:xfrm flipH="1">
              <a:off x="8088850"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9" name="Google Shape;439;p13"/>
            <p:cNvCxnSpPr/>
            <p:nvPr/>
          </p:nvCxnSpPr>
          <p:spPr>
            <a:xfrm rot="10800000">
              <a:off x="81706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440" name="Shape 440"/>
        <p:cNvGrpSpPr/>
        <p:nvPr/>
      </p:nvGrpSpPr>
      <p:grpSpPr>
        <a:xfrm>
          <a:off x="0" y="0"/>
          <a:ext cx="0" cy="0"/>
          <a:chOff x="0" y="0"/>
          <a:chExt cx="0" cy="0"/>
        </a:xfrm>
      </p:grpSpPr>
      <p:sp>
        <p:nvSpPr>
          <p:cNvPr id="441" name="Google Shape;441;p14"/>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4"/>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3" name="Google Shape;443;p14"/>
          <p:cNvGrpSpPr/>
          <p:nvPr/>
        </p:nvGrpSpPr>
        <p:grpSpPr>
          <a:xfrm>
            <a:off x="1482000" y="1328125"/>
            <a:ext cx="6180000" cy="3019000"/>
            <a:chOff x="1218700" y="1328125"/>
            <a:chExt cx="6180000" cy="3019000"/>
          </a:xfrm>
        </p:grpSpPr>
        <p:cxnSp>
          <p:nvCxnSpPr>
            <p:cNvPr id="444" name="Google Shape;444;p14"/>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45" name="Google Shape;445;p14"/>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46" name="Google Shape;446;p14"/>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47" name="Google Shape;447;p14"/>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48" name="Google Shape;448;p14"/>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49" name="Google Shape;449;p14"/>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50" name="Google Shape;450;p14"/>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51" name="Google Shape;451;p14"/>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52" name="Google Shape;452;p14"/>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53" name="Google Shape;453;p14"/>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54" name="Google Shape;454;p14"/>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55" name="Google Shape;455;p14"/>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56" name="Google Shape;456;p14"/>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57" name="Google Shape;457;p14"/>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58" name="Google Shape;458;p14"/>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59" name="Google Shape;459;p14"/>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60" name="Google Shape;460;p14"/>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61" name="Google Shape;461;p14"/>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62" name="Google Shape;462;p14"/>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63" name="Google Shape;463;p14"/>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sp>
        <p:nvSpPr>
          <p:cNvPr id="464" name="Google Shape;464;p14"/>
          <p:cNvSpPr txBox="1"/>
          <p:nvPr>
            <p:ph type="title"/>
          </p:nvPr>
        </p:nvSpPr>
        <p:spPr>
          <a:xfrm>
            <a:off x="5734500" y="2352413"/>
            <a:ext cx="1799100" cy="498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200"/>
              <a:buNone/>
              <a:defRPr b="0" sz="16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65" name="Google Shape;465;p14"/>
          <p:cNvSpPr txBox="1"/>
          <p:nvPr>
            <p:ph idx="1" type="subTitle"/>
          </p:nvPr>
        </p:nvSpPr>
        <p:spPr>
          <a:xfrm>
            <a:off x="1610388" y="1783038"/>
            <a:ext cx="3673800" cy="1577400"/>
          </a:xfrm>
          <a:prstGeom prst="rect">
            <a:avLst/>
          </a:prstGeom>
          <a:noFill/>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2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grpSp>
        <p:nvGrpSpPr>
          <p:cNvPr id="466" name="Google Shape;466;p14"/>
          <p:cNvGrpSpPr/>
          <p:nvPr/>
        </p:nvGrpSpPr>
        <p:grpSpPr>
          <a:xfrm>
            <a:off x="8088850" y="924325"/>
            <a:ext cx="461337" cy="3294850"/>
            <a:chOff x="8088850" y="924325"/>
            <a:chExt cx="461337" cy="3294850"/>
          </a:xfrm>
        </p:grpSpPr>
        <p:sp>
          <p:nvSpPr>
            <p:cNvPr id="467" name="Google Shape;467;p14"/>
            <p:cNvSpPr/>
            <p:nvPr/>
          </p:nvSpPr>
          <p:spPr>
            <a:xfrm flipH="1">
              <a:off x="8088850"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68" name="Google Shape;468;p14"/>
            <p:cNvCxnSpPr/>
            <p:nvPr/>
          </p:nvCxnSpPr>
          <p:spPr>
            <a:xfrm rot="10800000">
              <a:off x="81706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469" name="Google Shape;469;p14"/>
            <p:cNvSpPr/>
            <p:nvPr/>
          </p:nvSpPr>
          <p:spPr>
            <a:xfrm flipH="1">
              <a:off x="8088850"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0" name="Google Shape;470;p14"/>
            <p:cNvCxnSpPr/>
            <p:nvPr/>
          </p:nvCxnSpPr>
          <p:spPr>
            <a:xfrm rot="10800000">
              <a:off x="81706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471" name="Google Shape;471;p14"/>
            <p:cNvSpPr/>
            <p:nvPr/>
          </p:nvSpPr>
          <p:spPr>
            <a:xfrm flipH="1">
              <a:off x="8088850"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2" name="Google Shape;472;p14"/>
            <p:cNvCxnSpPr/>
            <p:nvPr/>
          </p:nvCxnSpPr>
          <p:spPr>
            <a:xfrm rot="10800000">
              <a:off x="81706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473" name="Google Shape;473;p14"/>
            <p:cNvSpPr/>
            <p:nvPr/>
          </p:nvSpPr>
          <p:spPr>
            <a:xfrm flipH="1">
              <a:off x="8088850"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4" name="Google Shape;474;p14"/>
            <p:cNvCxnSpPr/>
            <p:nvPr/>
          </p:nvCxnSpPr>
          <p:spPr>
            <a:xfrm rot="10800000">
              <a:off x="81706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475" name="Google Shape;475;p14"/>
            <p:cNvSpPr/>
            <p:nvPr/>
          </p:nvSpPr>
          <p:spPr>
            <a:xfrm flipH="1">
              <a:off x="8088850"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6" name="Google Shape;476;p14"/>
            <p:cNvCxnSpPr/>
            <p:nvPr/>
          </p:nvCxnSpPr>
          <p:spPr>
            <a:xfrm rot="10800000">
              <a:off x="81706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477" name="Google Shape;477;p14"/>
            <p:cNvSpPr/>
            <p:nvPr/>
          </p:nvSpPr>
          <p:spPr>
            <a:xfrm flipH="1">
              <a:off x="8088850"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8" name="Google Shape;478;p14"/>
            <p:cNvCxnSpPr/>
            <p:nvPr/>
          </p:nvCxnSpPr>
          <p:spPr>
            <a:xfrm rot="10800000">
              <a:off x="81706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479" name="Google Shape;479;p14"/>
            <p:cNvSpPr/>
            <p:nvPr/>
          </p:nvSpPr>
          <p:spPr>
            <a:xfrm flipH="1">
              <a:off x="8088850"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0" name="Google Shape;480;p14"/>
            <p:cNvCxnSpPr/>
            <p:nvPr/>
          </p:nvCxnSpPr>
          <p:spPr>
            <a:xfrm rot="10800000">
              <a:off x="81706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481" name="Google Shape;481;p14"/>
            <p:cNvSpPr/>
            <p:nvPr/>
          </p:nvSpPr>
          <p:spPr>
            <a:xfrm flipH="1">
              <a:off x="8088850"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2" name="Google Shape;482;p14"/>
            <p:cNvCxnSpPr/>
            <p:nvPr/>
          </p:nvCxnSpPr>
          <p:spPr>
            <a:xfrm rot="10800000">
              <a:off x="81706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3">
    <p:spTree>
      <p:nvGrpSpPr>
        <p:cNvPr id="483" name="Shape 483"/>
        <p:cNvGrpSpPr/>
        <p:nvPr/>
      </p:nvGrpSpPr>
      <p:grpSpPr>
        <a:xfrm>
          <a:off x="0" y="0"/>
          <a:ext cx="0" cy="0"/>
          <a:chOff x="0" y="0"/>
          <a:chExt cx="0" cy="0"/>
        </a:xfrm>
      </p:grpSpPr>
      <p:sp>
        <p:nvSpPr>
          <p:cNvPr id="484" name="Google Shape;484;p15"/>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5"/>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6" name="Google Shape;486;p15"/>
          <p:cNvGrpSpPr/>
          <p:nvPr/>
        </p:nvGrpSpPr>
        <p:grpSpPr>
          <a:xfrm>
            <a:off x="1482000" y="1328125"/>
            <a:ext cx="6180000" cy="3019000"/>
            <a:chOff x="1218700" y="1328125"/>
            <a:chExt cx="6180000" cy="3019000"/>
          </a:xfrm>
        </p:grpSpPr>
        <p:cxnSp>
          <p:nvCxnSpPr>
            <p:cNvPr id="487" name="Google Shape;487;p15"/>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88" name="Google Shape;488;p15"/>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89" name="Google Shape;489;p15"/>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90" name="Google Shape;490;p15"/>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91" name="Google Shape;491;p15"/>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92" name="Google Shape;492;p15"/>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93" name="Google Shape;493;p15"/>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94" name="Google Shape;494;p15"/>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95" name="Google Shape;495;p15"/>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96" name="Google Shape;496;p15"/>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97" name="Google Shape;497;p15"/>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98" name="Google Shape;498;p15"/>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99" name="Google Shape;499;p15"/>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00" name="Google Shape;500;p15"/>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01" name="Google Shape;501;p15"/>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02" name="Google Shape;502;p15"/>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03" name="Google Shape;503;p15"/>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04" name="Google Shape;504;p15"/>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05" name="Google Shape;505;p15"/>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06" name="Google Shape;506;p15"/>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sp>
        <p:nvSpPr>
          <p:cNvPr id="507" name="Google Shape;507;p15"/>
          <p:cNvSpPr txBox="1"/>
          <p:nvPr>
            <p:ph type="title"/>
          </p:nvPr>
        </p:nvSpPr>
        <p:spPr>
          <a:xfrm>
            <a:off x="1884600" y="861875"/>
            <a:ext cx="5373300" cy="42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grpSp>
        <p:nvGrpSpPr>
          <p:cNvPr id="508" name="Google Shape;508;p15"/>
          <p:cNvGrpSpPr/>
          <p:nvPr/>
        </p:nvGrpSpPr>
        <p:grpSpPr>
          <a:xfrm>
            <a:off x="604488" y="924325"/>
            <a:ext cx="461337" cy="3294850"/>
            <a:chOff x="604488" y="924325"/>
            <a:chExt cx="461337" cy="3294850"/>
          </a:xfrm>
        </p:grpSpPr>
        <p:sp>
          <p:nvSpPr>
            <p:cNvPr id="509" name="Google Shape;509;p15"/>
            <p:cNvSpPr/>
            <p:nvPr/>
          </p:nvSpPr>
          <p:spPr>
            <a:xfrm>
              <a:off x="910425"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0" name="Google Shape;510;p15"/>
            <p:cNvCxnSpPr/>
            <p:nvPr/>
          </p:nvCxnSpPr>
          <p:spPr>
            <a:xfrm>
              <a:off x="6044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511" name="Google Shape;511;p15"/>
            <p:cNvSpPr/>
            <p:nvPr/>
          </p:nvSpPr>
          <p:spPr>
            <a:xfrm>
              <a:off x="910425"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2" name="Google Shape;512;p15"/>
            <p:cNvCxnSpPr/>
            <p:nvPr/>
          </p:nvCxnSpPr>
          <p:spPr>
            <a:xfrm>
              <a:off x="6044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513" name="Google Shape;513;p15"/>
            <p:cNvSpPr/>
            <p:nvPr/>
          </p:nvSpPr>
          <p:spPr>
            <a:xfrm>
              <a:off x="910425"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4" name="Google Shape;514;p15"/>
            <p:cNvCxnSpPr/>
            <p:nvPr/>
          </p:nvCxnSpPr>
          <p:spPr>
            <a:xfrm>
              <a:off x="6044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515" name="Google Shape;515;p15"/>
            <p:cNvSpPr/>
            <p:nvPr/>
          </p:nvSpPr>
          <p:spPr>
            <a:xfrm>
              <a:off x="910425"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6" name="Google Shape;516;p15"/>
            <p:cNvCxnSpPr/>
            <p:nvPr/>
          </p:nvCxnSpPr>
          <p:spPr>
            <a:xfrm>
              <a:off x="6044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517" name="Google Shape;517;p15"/>
            <p:cNvSpPr/>
            <p:nvPr/>
          </p:nvSpPr>
          <p:spPr>
            <a:xfrm>
              <a:off x="910425"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8" name="Google Shape;518;p15"/>
            <p:cNvCxnSpPr/>
            <p:nvPr/>
          </p:nvCxnSpPr>
          <p:spPr>
            <a:xfrm>
              <a:off x="6044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519" name="Google Shape;519;p15"/>
            <p:cNvSpPr/>
            <p:nvPr/>
          </p:nvSpPr>
          <p:spPr>
            <a:xfrm>
              <a:off x="910425"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0" name="Google Shape;520;p15"/>
            <p:cNvCxnSpPr/>
            <p:nvPr/>
          </p:nvCxnSpPr>
          <p:spPr>
            <a:xfrm>
              <a:off x="6044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521" name="Google Shape;521;p15"/>
            <p:cNvSpPr/>
            <p:nvPr/>
          </p:nvSpPr>
          <p:spPr>
            <a:xfrm>
              <a:off x="910425"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2" name="Google Shape;522;p15"/>
            <p:cNvCxnSpPr/>
            <p:nvPr/>
          </p:nvCxnSpPr>
          <p:spPr>
            <a:xfrm>
              <a:off x="6044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523" name="Google Shape;523;p15"/>
            <p:cNvSpPr/>
            <p:nvPr/>
          </p:nvSpPr>
          <p:spPr>
            <a:xfrm>
              <a:off x="910425"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4" name="Google Shape;524;p15"/>
            <p:cNvCxnSpPr/>
            <p:nvPr/>
          </p:nvCxnSpPr>
          <p:spPr>
            <a:xfrm>
              <a:off x="6044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grpSp>
        <p:nvGrpSpPr>
          <p:cNvPr id="525" name="Google Shape;525;p15"/>
          <p:cNvGrpSpPr/>
          <p:nvPr/>
        </p:nvGrpSpPr>
        <p:grpSpPr>
          <a:xfrm>
            <a:off x="604488" y="924325"/>
            <a:ext cx="461337" cy="3294850"/>
            <a:chOff x="604488" y="924325"/>
            <a:chExt cx="461337" cy="3294850"/>
          </a:xfrm>
        </p:grpSpPr>
        <p:sp>
          <p:nvSpPr>
            <p:cNvPr id="526" name="Google Shape;526;p15"/>
            <p:cNvSpPr/>
            <p:nvPr/>
          </p:nvSpPr>
          <p:spPr>
            <a:xfrm>
              <a:off x="910425"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7" name="Google Shape;527;p15"/>
            <p:cNvCxnSpPr/>
            <p:nvPr/>
          </p:nvCxnSpPr>
          <p:spPr>
            <a:xfrm>
              <a:off x="6044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528" name="Google Shape;528;p15"/>
            <p:cNvSpPr/>
            <p:nvPr/>
          </p:nvSpPr>
          <p:spPr>
            <a:xfrm>
              <a:off x="910425"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9" name="Google Shape;529;p15"/>
            <p:cNvCxnSpPr/>
            <p:nvPr/>
          </p:nvCxnSpPr>
          <p:spPr>
            <a:xfrm>
              <a:off x="6044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530" name="Google Shape;530;p15"/>
            <p:cNvSpPr/>
            <p:nvPr/>
          </p:nvSpPr>
          <p:spPr>
            <a:xfrm>
              <a:off x="910425"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1" name="Google Shape;531;p15"/>
            <p:cNvCxnSpPr/>
            <p:nvPr/>
          </p:nvCxnSpPr>
          <p:spPr>
            <a:xfrm>
              <a:off x="6044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532" name="Google Shape;532;p15"/>
            <p:cNvSpPr/>
            <p:nvPr/>
          </p:nvSpPr>
          <p:spPr>
            <a:xfrm>
              <a:off x="910425"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3" name="Google Shape;533;p15"/>
            <p:cNvCxnSpPr/>
            <p:nvPr/>
          </p:nvCxnSpPr>
          <p:spPr>
            <a:xfrm>
              <a:off x="6044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534" name="Google Shape;534;p15"/>
            <p:cNvSpPr/>
            <p:nvPr/>
          </p:nvSpPr>
          <p:spPr>
            <a:xfrm>
              <a:off x="910425"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5" name="Google Shape;535;p15"/>
            <p:cNvCxnSpPr/>
            <p:nvPr/>
          </p:nvCxnSpPr>
          <p:spPr>
            <a:xfrm>
              <a:off x="6044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536" name="Google Shape;536;p15"/>
            <p:cNvSpPr/>
            <p:nvPr/>
          </p:nvSpPr>
          <p:spPr>
            <a:xfrm>
              <a:off x="910425"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7" name="Google Shape;537;p15"/>
            <p:cNvCxnSpPr/>
            <p:nvPr/>
          </p:nvCxnSpPr>
          <p:spPr>
            <a:xfrm>
              <a:off x="6044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538" name="Google Shape;538;p15"/>
            <p:cNvSpPr/>
            <p:nvPr/>
          </p:nvSpPr>
          <p:spPr>
            <a:xfrm>
              <a:off x="910425"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9" name="Google Shape;539;p15"/>
            <p:cNvCxnSpPr/>
            <p:nvPr/>
          </p:nvCxnSpPr>
          <p:spPr>
            <a:xfrm>
              <a:off x="6044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540" name="Google Shape;540;p15"/>
            <p:cNvSpPr/>
            <p:nvPr/>
          </p:nvSpPr>
          <p:spPr>
            <a:xfrm>
              <a:off x="910425"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1" name="Google Shape;541;p15"/>
            <p:cNvCxnSpPr/>
            <p:nvPr/>
          </p:nvCxnSpPr>
          <p:spPr>
            <a:xfrm>
              <a:off x="6044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_1">
    <p:spTree>
      <p:nvGrpSpPr>
        <p:cNvPr id="542" name="Shape 542"/>
        <p:cNvGrpSpPr/>
        <p:nvPr/>
      </p:nvGrpSpPr>
      <p:grpSpPr>
        <a:xfrm>
          <a:off x="0" y="0"/>
          <a:ext cx="0" cy="0"/>
          <a:chOff x="0" y="0"/>
          <a:chExt cx="0" cy="0"/>
        </a:xfrm>
      </p:grpSpPr>
      <p:sp>
        <p:nvSpPr>
          <p:cNvPr id="543" name="Google Shape;543;p16"/>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6"/>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5" name="Google Shape;545;p16"/>
          <p:cNvGrpSpPr/>
          <p:nvPr/>
        </p:nvGrpSpPr>
        <p:grpSpPr>
          <a:xfrm>
            <a:off x="1482000" y="1328125"/>
            <a:ext cx="6180000" cy="3019000"/>
            <a:chOff x="1218700" y="1328125"/>
            <a:chExt cx="6180000" cy="3019000"/>
          </a:xfrm>
        </p:grpSpPr>
        <p:cxnSp>
          <p:nvCxnSpPr>
            <p:cNvPr id="546" name="Google Shape;546;p16"/>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47" name="Google Shape;547;p16"/>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48" name="Google Shape;548;p16"/>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49" name="Google Shape;549;p16"/>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50" name="Google Shape;550;p16"/>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51" name="Google Shape;551;p16"/>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52" name="Google Shape;552;p16"/>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53" name="Google Shape;553;p16"/>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54" name="Google Shape;554;p16"/>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55" name="Google Shape;555;p16"/>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56" name="Google Shape;556;p16"/>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57" name="Google Shape;557;p16"/>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58" name="Google Shape;558;p16"/>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59" name="Google Shape;559;p16"/>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60" name="Google Shape;560;p16"/>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61" name="Google Shape;561;p16"/>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62" name="Google Shape;562;p16"/>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63" name="Google Shape;563;p16"/>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64" name="Google Shape;564;p16"/>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65" name="Google Shape;565;p16"/>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sp>
        <p:nvSpPr>
          <p:cNvPr id="566" name="Google Shape;566;p16"/>
          <p:cNvSpPr txBox="1"/>
          <p:nvPr>
            <p:ph type="title"/>
          </p:nvPr>
        </p:nvSpPr>
        <p:spPr>
          <a:xfrm>
            <a:off x="1618200" y="861875"/>
            <a:ext cx="5906100" cy="42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grpSp>
        <p:nvGrpSpPr>
          <p:cNvPr id="567" name="Google Shape;567;p16"/>
          <p:cNvGrpSpPr/>
          <p:nvPr/>
        </p:nvGrpSpPr>
        <p:grpSpPr>
          <a:xfrm>
            <a:off x="8088850" y="924325"/>
            <a:ext cx="461337" cy="3294850"/>
            <a:chOff x="8088850" y="924325"/>
            <a:chExt cx="461337" cy="3294850"/>
          </a:xfrm>
        </p:grpSpPr>
        <p:sp>
          <p:nvSpPr>
            <p:cNvPr id="568" name="Google Shape;568;p16"/>
            <p:cNvSpPr/>
            <p:nvPr/>
          </p:nvSpPr>
          <p:spPr>
            <a:xfrm flipH="1">
              <a:off x="8088850"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9" name="Google Shape;569;p16"/>
            <p:cNvCxnSpPr/>
            <p:nvPr/>
          </p:nvCxnSpPr>
          <p:spPr>
            <a:xfrm rot="10800000">
              <a:off x="81706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570" name="Google Shape;570;p16"/>
            <p:cNvSpPr/>
            <p:nvPr/>
          </p:nvSpPr>
          <p:spPr>
            <a:xfrm flipH="1">
              <a:off x="8088850"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1" name="Google Shape;571;p16"/>
            <p:cNvCxnSpPr/>
            <p:nvPr/>
          </p:nvCxnSpPr>
          <p:spPr>
            <a:xfrm rot="10800000">
              <a:off x="81706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572" name="Google Shape;572;p16"/>
            <p:cNvSpPr/>
            <p:nvPr/>
          </p:nvSpPr>
          <p:spPr>
            <a:xfrm flipH="1">
              <a:off x="8088850"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3" name="Google Shape;573;p16"/>
            <p:cNvCxnSpPr/>
            <p:nvPr/>
          </p:nvCxnSpPr>
          <p:spPr>
            <a:xfrm rot="10800000">
              <a:off x="81706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574" name="Google Shape;574;p16"/>
            <p:cNvSpPr/>
            <p:nvPr/>
          </p:nvSpPr>
          <p:spPr>
            <a:xfrm flipH="1">
              <a:off x="8088850"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5" name="Google Shape;575;p16"/>
            <p:cNvCxnSpPr/>
            <p:nvPr/>
          </p:nvCxnSpPr>
          <p:spPr>
            <a:xfrm rot="10800000">
              <a:off x="81706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576" name="Google Shape;576;p16"/>
            <p:cNvSpPr/>
            <p:nvPr/>
          </p:nvSpPr>
          <p:spPr>
            <a:xfrm flipH="1">
              <a:off x="8088850"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7" name="Google Shape;577;p16"/>
            <p:cNvCxnSpPr/>
            <p:nvPr/>
          </p:nvCxnSpPr>
          <p:spPr>
            <a:xfrm rot="10800000">
              <a:off x="81706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578" name="Google Shape;578;p16"/>
            <p:cNvSpPr/>
            <p:nvPr/>
          </p:nvSpPr>
          <p:spPr>
            <a:xfrm flipH="1">
              <a:off x="8088850"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9" name="Google Shape;579;p16"/>
            <p:cNvCxnSpPr/>
            <p:nvPr/>
          </p:nvCxnSpPr>
          <p:spPr>
            <a:xfrm rot="10800000">
              <a:off x="81706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580" name="Google Shape;580;p16"/>
            <p:cNvSpPr/>
            <p:nvPr/>
          </p:nvSpPr>
          <p:spPr>
            <a:xfrm flipH="1">
              <a:off x="8088850"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81" name="Google Shape;581;p16"/>
            <p:cNvCxnSpPr/>
            <p:nvPr/>
          </p:nvCxnSpPr>
          <p:spPr>
            <a:xfrm rot="10800000">
              <a:off x="81706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582" name="Google Shape;582;p16"/>
            <p:cNvSpPr/>
            <p:nvPr/>
          </p:nvSpPr>
          <p:spPr>
            <a:xfrm flipH="1">
              <a:off x="8088850"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83" name="Google Shape;583;p16"/>
            <p:cNvCxnSpPr/>
            <p:nvPr/>
          </p:nvCxnSpPr>
          <p:spPr>
            <a:xfrm rot="10800000">
              <a:off x="81706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584" name="Shape 584"/>
        <p:cNvGrpSpPr/>
        <p:nvPr/>
      </p:nvGrpSpPr>
      <p:grpSpPr>
        <a:xfrm>
          <a:off x="0" y="0"/>
          <a:ext cx="0" cy="0"/>
          <a:chOff x="0" y="0"/>
          <a:chExt cx="0" cy="0"/>
        </a:xfrm>
      </p:grpSpPr>
      <p:sp>
        <p:nvSpPr>
          <p:cNvPr id="585" name="Google Shape;585;p17"/>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7"/>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7" name="Google Shape;587;p17"/>
          <p:cNvGrpSpPr/>
          <p:nvPr/>
        </p:nvGrpSpPr>
        <p:grpSpPr>
          <a:xfrm>
            <a:off x="1482000" y="1328125"/>
            <a:ext cx="6180000" cy="3019000"/>
            <a:chOff x="1218700" y="1328125"/>
            <a:chExt cx="6180000" cy="3019000"/>
          </a:xfrm>
        </p:grpSpPr>
        <p:cxnSp>
          <p:nvCxnSpPr>
            <p:cNvPr id="588" name="Google Shape;588;p17"/>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89" name="Google Shape;589;p17"/>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90" name="Google Shape;590;p17"/>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91" name="Google Shape;591;p17"/>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92" name="Google Shape;592;p17"/>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93" name="Google Shape;593;p17"/>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94" name="Google Shape;594;p17"/>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95" name="Google Shape;595;p17"/>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96" name="Google Shape;596;p17"/>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97" name="Google Shape;597;p17"/>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98" name="Google Shape;598;p17"/>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99" name="Google Shape;599;p17"/>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00" name="Google Shape;600;p17"/>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01" name="Google Shape;601;p17"/>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02" name="Google Shape;602;p17"/>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03" name="Google Shape;603;p17"/>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04" name="Google Shape;604;p17"/>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05" name="Google Shape;605;p17"/>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06" name="Google Shape;606;p17"/>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07" name="Google Shape;607;p17"/>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sp>
        <p:nvSpPr>
          <p:cNvPr id="608" name="Google Shape;608;p17"/>
          <p:cNvSpPr txBox="1"/>
          <p:nvPr>
            <p:ph type="title"/>
          </p:nvPr>
        </p:nvSpPr>
        <p:spPr>
          <a:xfrm>
            <a:off x="2349232" y="1750225"/>
            <a:ext cx="1823700" cy="2766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09" name="Google Shape;609;p17"/>
          <p:cNvSpPr txBox="1"/>
          <p:nvPr>
            <p:ph idx="1" type="subTitle"/>
          </p:nvPr>
        </p:nvSpPr>
        <p:spPr>
          <a:xfrm>
            <a:off x="2349225" y="2150225"/>
            <a:ext cx="1823700" cy="61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10" name="Google Shape;610;p17"/>
          <p:cNvSpPr txBox="1"/>
          <p:nvPr>
            <p:ph idx="2" type="title"/>
          </p:nvPr>
        </p:nvSpPr>
        <p:spPr>
          <a:xfrm>
            <a:off x="1618200" y="861875"/>
            <a:ext cx="5906100" cy="42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611" name="Google Shape;611;p17"/>
          <p:cNvSpPr txBox="1"/>
          <p:nvPr>
            <p:ph idx="3" type="title"/>
          </p:nvPr>
        </p:nvSpPr>
        <p:spPr>
          <a:xfrm>
            <a:off x="5469032" y="1750225"/>
            <a:ext cx="1823700" cy="2766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12" name="Google Shape;612;p17"/>
          <p:cNvSpPr txBox="1"/>
          <p:nvPr>
            <p:ph idx="4" type="subTitle"/>
          </p:nvPr>
        </p:nvSpPr>
        <p:spPr>
          <a:xfrm>
            <a:off x="5469025" y="2150225"/>
            <a:ext cx="1823700" cy="61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13" name="Google Shape;613;p17"/>
          <p:cNvSpPr txBox="1"/>
          <p:nvPr>
            <p:ph idx="5" type="title"/>
          </p:nvPr>
        </p:nvSpPr>
        <p:spPr>
          <a:xfrm>
            <a:off x="3909132" y="3106675"/>
            <a:ext cx="1823700" cy="2766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14" name="Google Shape;614;p17"/>
          <p:cNvSpPr txBox="1"/>
          <p:nvPr>
            <p:ph idx="6" type="subTitle"/>
          </p:nvPr>
        </p:nvSpPr>
        <p:spPr>
          <a:xfrm>
            <a:off x="3909125" y="3506675"/>
            <a:ext cx="1823700" cy="61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615" name="Google Shape;615;p17"/>
          <p:cNvGrpSpPr/>
          <p:nvPr/>
        </p:nvGrpSpPr>
        <p:grpSpPr>
          <a:xfrm>
            <a:off x="604488" y="924325"/>
            <a:ext cx="461337" cy="3294850"/>
            <a:chOff x="604488" y="924325"/>
            <a:chExt cx="461337" cy="3294850"/>
          </a:xfrm>
        </p:grpSpPr>
        <p:sp>
          <p:nvSpPr>
            <p:cNvPr id="616" name="Google Shape;616;p17"/>
            <p:cNvSpPr/>
            <p:nvPr/>
          </p:nvSpPr>
          <p:spPr>
            <a:xfrm>
              <a:off x="910425"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7" name="Google Shape;617;p17"/>
            <p:cNvCxnSpPr/>
            <p:nvPr/>
          </p:nvCxnSpPr>
          <p:spPr>
            <a:xfrm>
              <a:off x="6044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618" name="Google Shape;618;p17"/>
            <p:cNvSpPr/>
            <p:nvPr/>
          </p:nvSpPr>
          <p:spPr>
            <a:xfrm>
              <a:off x="910425"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9" name="Google Shape;619;p17"/>
            <p:cNvCxnSpPr/>
            <p:nvPr/>
          </p:nvCxnSpPr>
          <p:spPr>
            <a:xfrm>
              <a:off x="6044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620" name="Google Shape;620;p17"/>
            <p:cNvSpPr/>
            <p:nvPr/>
          </p:nvSpPr>
          <p:spPr>
            <a:xfrm>
              <a:off x="910425"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1" name="Google Shape;621;p17"/>
            <p:cNvCxnSpPr/>
            <p:nvPr/>
          </p:nvCxnSpPr>
          <p:spPr>
            <a:xfrm>
              <a:off x="6044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622" name="Google Shape;622;p17"/>
            <p:cNvSpPr/>
            <p:nvPr/>
          </p:nvSpPr>
          <p:spPr>
            <a:xfrm>
              <a:off x="910425"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3" name="Google Shape;623;p17"/>
            <p:cNvCxnSpPr/>
            <p:nvPr/>
          </p:nvCxnSpPr>
          <p:spPr>
            <a:xfrm>
              <a:off x="6044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624" name="Google Shape;624;p17"/>
            <p:cNvSpPr/>
            <p:nvPr/>
          </p:nvSpPr>
          <p:spPr>
            <a:xfrm>
              <a:off x="910425"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5" name="Google Shape;625;p17"/>
            <p:cNvCxnSpPr/>
            <p:nvPr/>
          </p:nvCxnSpPr>
          <p:spPr>
            <a:xfrm>
              <a:off x="6044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626" name="Google Shape;626;p17"/>
            <p:cNvSpPr/>
            <p:nvPr/>
          </p:nvSpPr>
          <p:spPr>
            <a:xfrm>
              <a:off x="910425"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7" name="Google Shape;627;p17"/>
            <p:cNvCxnSpPr/>
            <p:nvPr/>
          </p:nvCxnSpPr>
          <p:spPr>
            <a:xfrm>
              <a:off x="6044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628" name="Google Shape;628;p17"/>
            <p:cNvSpPr/>
            <p:nvPr/>
          </p:nvSpPr>
          <p:spPr>
            <a:xfrm>
              <a:off x="910425"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9" name="Google Shape;629;p17"/>
            <p:cNvCxnSpPr/>
            <p:nvPr/>
          </p:nvCxnSpPr>
          <p:spPr>
            <a:xfrm>
              <a:off x="6044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630" name="Google Shape;630;p17"/>
            <p:cNvSpPr/>
            <p:nvPr/>
          </p:nvSpPr>
          <p:spPr>
            <a:xfrm>
              <a:off x="910425"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31" name="Google Shape;631;p17"/>
            <p:cNvCxnSpPr/>
            <p:nvPr/>
          </p:nvCxnSpPr>
          <p:spPr>
            <a:xfrm>
              <a:off x="6044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4_1_1">
    <p:spTree>
      <p:nvGrpSpPr>
        <p:cNvPr id="632" name="Shape 632"/>
        <p:cNvGrpSpPr/>
        <p:nvPr/>
      </p:nvGrpSpPr>
      <p:grpSpPr>
        <a:xfrm>
          <a:off x="0" y="0"/>
          <a:ext cx="0" cy="0"/>
          <a:chOff x="0" y="0"/>
          <a:chExt cx="0" cy="0"/>
        </a:xfrm>
      </p:grpSpPr>
      <p:sp>
        <p:nvSpPr>
          <p:cNvPr id="633" name="Google Shape;633;p18"/>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8"/>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5" name="Google Shape;635;p18"/>
          <p:cNvGrpSpPr/>
          <p:nvPr/>
        </p:nvGrpSpPr>
        <p:grpSpPr>
          <a:xfrm>
            <a:off x="1482000" y="1328125"/>
            <a:ext cx="6180000" cy="3019000"/>
            <a:chOff x="1218700" y="1328125"/>
            <a:chExt cx="6180000" cy="3019000"/>
          </a:xfrm>
        </p:grpSpPr>
        <p:cxnSp>
          <p:nvCxnSpPr>
            <p:cNvPr id="636" name="Google Shape;636;p18"/>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37" name="Google Shape;637;p18"/>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38" name="Google Shape;638;p18"/>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39" name="Google Shape;639;p18"/>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40" name="Google Shape;640;p18"/>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41" name="Google Shape;641;p18"/>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42" name="Google Shape;642;p18"/>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43" name="Google Shape;643;p18"/>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44" name="Google Shape;644;p18"/>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45" name="Google Shape;645;p18"/>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46" name="Google Shape;646;p18"/>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47" name="Google Shape;647;p18"/>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48" name="Google Shape;648;p18"/>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49" name="Google Shape;649;p18"/>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50" name="Google Shape;650;p18"/>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51" name="Google Shape;651;p18"/>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52" name="Google Shape;652;p18"/>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53" name="Google Shape;653;p18"/>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54" name="Google Shape;654;p18"/>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55" name="Google Shape;655;p18"/>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sp>
        <p:nvSpPr>
          <p:cNvPr id="656" name="Google Shape;656;p18"/>
          <p:cNvSpPr txBox="1"/>
          <p:nvPr>
            <p:ph type="title"/>
          </p:nvPr>
        </p:nvSpPr>
        <p:spPr>
          <a:xfrm>
            <a:off x="2293925" y="1775075"/>
            <a:ext cx="1954200" cy="2766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57" name="Google Shape;657;p18"/>
          <p:cNvSpPr txBox="1"/>
          <p:nvPr>
            <p:ph idx="1" type="subTitle"/>
          </p:nvPr>
        </p:nvSpPr>
        <p:spPr>
          <a:xfrm>
            <a:off x="2293925" y="2133625"/>
            <a:ext cx="1954200" cy="585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58" name="Google Shape;658;p18"/>
          <p:cNvSpPr txBox="1"/>
          <p:nvPr>
            <p:ph idx="2" type="title"/>
          </p:nvPr>
        </p:nvSpPr>
        <p:spPr>
          <a:xfrm>
            <a:off x="1618200" y="861875"/>
            <a:ext cx="5906100" cy="42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659" name="Google Shape;659;p18"/>
          <p:cNvSpPr txBox="1"/>
          <p:nvPr>
            <p:ph idx="3" type="title"/>
          </p:nvPr>
        </p:nvSpPr>
        <p:spPr>
          <a:xfrm>
            <a:off x="2293925" y="3083650"/>
            <a:ext cx="1954200" cy="2766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60" name="Google Shape;660;p18"/>
          <p:cNvSpPr txBox="1"/>
          <p:nvPr>
            <p:ph idx="4" type="subTitle"/>
          </p:nvPr>
        </p:nvSpPr>
        <p:spPr>
          <a:xfrm>
            <a:off x="2293925" y="3442200"/>
            <a:ext cx="1954200" cy="585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61" name="Google Shape;661;p18"/>
          <p:cNvSpPr txBox="1"/>
          <p:nvPr>
            <p:ph idx="5" type="title"/>
          </p:nvPr>
        </p:nvSpPr>
        <p:spPr>
          <a:xfrm>
            <a:off x="5421700" y="1775075"/>
            <a:ext cx="1954200" cy="2766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62" name="Google Shape;662;p18"/>
          <p:cNvSpPr txBox="1"/>
          <p:nvPr>
            <p:ph idx="6" type="subTitle"/>
          </p:nvPr>
        </p:nvSpPr>
        <p:spPr>
          <a:xfrm>
            <a:off x="5421700" y="2133625"/>
            <a:ext cx="1954200" cy="585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63" name="Google Shape;663;p18"/>
          <p:cNvSpPr txBox="1"/>
          <p:nvPr>
            <p:ph idx="7" type="title"/>
          </p:nvPr>
        </p:nvSpPr>
        <p:spPr>
          <a:xfrm>
            <a:off x="5421700" y="3083650"/>
            <a:ext cx="1954200" cy="2766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64" name="Google Shape;664;p18"/>
          <p:cNvSpPr txBox="1"/>
          <p:nvPr>
            <p:ph idx="8" type="subTitle"/>
          </p:nvPr>
        </p:nvSpPr>
        <p:spPr>
          <a:xfrm>
            <a:off x="5421700" y="3442200"/>
            <a:ext cx="1954200" cy="585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665" name="Google Shape;665;p18"/>
          <p:cNvGrpSpPr/>
          <p:nvPr/>
        </p:nvGrpSpPr>
        <p:grpSpPr>
          <a:xfrm>
            <a:off x="604488" y="924325"/>
            <a:ext cx="461337" cy="3294850"/>
            <a:chOff x="604488" y="924325"/>
            <a:chExt cx="461337" cy="3294850"/>
          </a:xfrm>
        </p:grpSpPr>
        <p:sp>
          <p:nvSpPr>
            <p:cNvPr id="666" name="Google Shape;666;p18"/>
            <p:cNvSpPr/>
            <p:nvPr/>
          </p:nvSpPr>
          <p:spPr>
            <a:xfrm>
              <a:off x="910425"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67" name="Google Shape;667;p18"/>
            <p:cNvCxnSpPr/>
            <p:nvPr/>
          </p:nvCxnSpPr>
          <p:spPr>
            <a:xfrm>
              <a:off x="6044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668" name="Google Shape;668;p18"/>
            <p:cNvSpPr/>
            <p:nvPr/>
          </p:nvSpPr>
          <p:spPr>
            <a:xfrm>
              <a:off x="910425"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69" name="Google Shape;669;p18"/>
            <p:cNvCxnSpPr/>
            <p:nvPr/>
          </p:nvCxnSpPr>
          <p:spPr>
            <a:xfrm>
              <a:off x="6044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670" name="Google Shape;670;p18"/>
            <p:cNvSpPr/>
            <p:nvPr/>
          </p:nvSpPr>
          <p:spPr>
            <a:xfrm>
              <a:off x="910425"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71" name="Google Shape;671;p18"/>
            <p:cNvCxnSpPr/>
            <p:nvPr/>
          </p:nvCxnSpPr>
          <p:spPr>
            <a:xfrm>
              <a:off x="6044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672" name="Google Shape;672;p18"/>
            <p:cNvSpPr/>
            <p:nvPr/>
          </p:nvSpPr>
          <p:spPr>
            <a:xfrm>
              <a:off x="910425"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73" name="Google Shape;673;p18"/>
            <p:cNvCxnSpPr/>
            <p:nvPr/>
          </p:nvCxnSpPr>
          <p:spPr>
            <a:xfrm>
              <a:off x="6044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674" name="Google Shape;674;p18"/>
            <p:cNvSpPr/>
            <p:nvPr/>
          </p:nvSpPr>
          <p:spPr>
            <a:xfrm>
              <a:off x="910425"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75" name="Google Shape;675;p18"/>
            <p:cNvCxnSpPr/>
            <p:nvPr/>
          </p:nvCxnSpPr>
          <p:spPr>
            <a:xfrm>
              <a:off x="6044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676" name="Google Shape;676;p18"/>
            <p:cNvSpPr/>
            <p:nvPr/>
          </p:nvSpPr>
          <p:spPr>
            <a:xfrm>
              <a:off x="910425"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77" name="Google Shape;677;p18"/>
            <p:cNvCxnSpPr/>
            <p:nvPr/>
          </p:nvCxnSpPr>
          <p:spPr>
            <a:xfrm>
              <a:off x="6044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678" name="Google Shape;678;p18"/>
            <p:cNvSpPr/>
            <p:nvPr/>
          </p:nvSpPr>
          <p:spPr>
            <a:xfrm>
              <a:off x="910425"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79" name="Google Shape;679;p18"/>
            <p:cNvCxnSpPr/>
            <p:nvPr/>
          </p:nvCxnSpPr>
          <p:spPr>
            <a:xfrm>
              <a:off x="6044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680" name="Google Shape;680;p18"/>
            <p:cNvSpPr/>
            <p:nvPr/>
          </p:nvSpPr>
          <p:spPr>
            <a:xfrm>
              <a:off x="910425"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81" name="Google Shape;681;p18"/>
            <p:cNvCxnSpPr/>
            <p:nvPr/>
          </p:nvCxnSpPr>
          <p:spPr>
            <a:xfrm>
              <a:off x="6044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_1_1_1">
    <p:spTree>
      <p:nvGrpSpPr>
        <p:cNvPr id="682" name="Shape 682"/>
        <p:cNvGrpSpPr/>
        <p:nvPr/>
      </p:nvGrpSpPr>
      <p:grpSpPr>
        <a:xfrm>
          <a:off x="0" y="0"/>
          <a:ext cx="0" cy="0"/>
          <a:chOff x="0" y="0"/>
          <a:chExt cx="0" cy="0"/>
        </a:xfrm>
      </p:grpSpPr>
      <p:sp>
        <p:nvSpPr>
          <p:cNvPr id="683" name="Google Shape;683;p19"/>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9"/>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5" name="Google Shape;685;p19"/>
          <p:cNvGrpSpPr/>
          <p:nvPr/>
        </p:nvGrpSpPr>
        <p:grpSpPr>
          <a:xfrm>
            <a:off x="1482000" y="1328125"/>
            <a:ext cx="6180000" cy="3019000"/>
            <a:chOff x="1218700" y="1328125"/>
            <a:chExt cx="6180000" cy="3019000"/>
          </a:xfrm>
        </p:grpSpPr>
        <p:cxnSp>
          <p:nvCxnSpPr>
            <p:cNvPr id="686" name="Google Shape;686;p19"/>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87" name="Google Shape;687;p19"/>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88" name="Google Shape;688;p19"/>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89" name="Google Shape;689;p19"/>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90" name="Google Shape;690;p19"/>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91" name="Google Shape;691;p19"/>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92" name="Google Shape;692;p19"/>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93" name="Google Shape;693;p19"/>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94" name="Google Shape;694;p19"/>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95" name="Google Shape;695;p19"/>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96" name="Google Shape;696;p19"/>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97" name="Google Shape;697;p19"/>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98" name="Google Shape;698;p19"/>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699" name="Google Shape;699;p19"/>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00" name="Google Shape;700;p19"/>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01" name="Google Shape;701;p19"/>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02" name="Google Shape;702;p19"/>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03" name="Google Shape;703;p19"/>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04" name="Google Shape;704;p19"/>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05" name="Google Shape;705;p19"/>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sp>
        <p:nvSpPr>
          <p:cNvPr id="706" name="Google Shape;706;p19"/>
          <p:cNvSpPr txBox="1"/>
          <p:nvPr>
            <p:ph type="title"/>
          </p:nvPr>
        </p:nvSpPr>
        <p:spPr>
          <a:xfrm>
            <a:off x="1498500" y="1503250"/>
            <a:ext cx="1974300" cy="2766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07" name="Google Shape;707;p19"/>
          <p:cNvSpPr txBox="1"/>
          <p:nvPr>
            <p:ph idx="1" type="subTitle"/>
          </p:nvPr>
        </p:nvSpPr>
        <p:spPr>
          <a:xfrm>
            <a:off x="1498500" y="1985425"/>
            <a:ext cx="1974300" cy="423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i="1" sz="14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08" name="Google Shape;708;p19"/>
          <p:cNvSpPr txBox="1"/>
          <p:nvPr>
            <p:ph idx="2" type="title"/>
          </p:nvPr>
        </p:nvSpPr>
        <p:spPr>
          <a:xfrm>
            <a:off x="1618200" y="861875"/>
            <a:ext cx="5906100" cy="42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709" name="Google Shape;709;p19"/>
          <p:cNvSpPr txBox="1"/>
          <p:nvPr>
            <p:ph idx="3" type="subTitle"/>
          </p:nvPr>
        </p:nvSpPr>
        <p:spPr>
          <a:xfrm>
            <a:off x="1498500" y="2467401"/>
            <a:ext cx="1974300" cy="207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atin typeface="Barlow Semi Condensed SemiBold"/>
                <a:ea typeface="Barlow Semi Condensed SemiBold"/>
                <a:cs typeface="Barlow Semi Condensed SemiBold"/>
                <a:sym typeface="Barlow Semi Condensed SemiBold"/>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10" name="Google Shape;710;p19"/>
          <p:cNvSpPr txBox="1"/>
          <p:nvPr>
            <p:ph idx="4" type="subTitle"/>
          </p:nvPr>
        </p:nvSpPr>
        <p:spPr>
          <a:xfrm>
            <a:off x="3584850" y="1985425"/>
            <a:ext cx="1974300" cy="423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i="1" sz="14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11" name="Google Shape;711;p19"/>
          <p:cNvSpPr txBox="1"/>
          <p:nvPr>
            <p:ph idx="5" type="subTitle"/>
          </p:nvPr>
        </p:nvSpPr>
        <p:spPr>
          <a:xfrm>
            <a:off x="3584850" y="2467401"/>
            <a:ext cx="1974300" cy="207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atin typeface="Barlow Semi Condensed SemiBold"/>
                <a:ea typeface="Barlow Semi Condensed SemiBold"/>
                <a:cs typeface="Barlow Semi Condensed SemiBold"/>
                <a:sym typeface="Barlow Semi Condensed SemiBold"/>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12" name="Google Shape;712;p19"/>
          <p:cNvSpPr txBox="1"/>
          <p:nvPr>
            <p:ph idx="6" type="subTitle"/>
          </p:nvPr>
        </p:nvSpPr>
        <p:spPr>
          <a:xfrm>
            <a:off x="5673962" y="1985425"/>
            <a:ext cx="1974300" cy="423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i="1" sz="14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13" name="Google Shape;713;p19"/>
          <p:cNvSpPr txBox="1"/>
          <p:nvPr>
            <p:ph idx="7" type="subTitle"/>
          </p:nvPr>
        </p:nvSpPr>
        <p:spPr>
          <a:xfrm>
            <a:off x="5673962" y="2467401"/>
            <a:ext cx="1974300" cy="207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atin typeface="Barlow Semi Condensed SemiBold"/>
                <a:ea typeface="Barlow Semi Condensed SemiBold"/>
                <a:cs typeface="Barlow Semi Condensed SemiBold"/>
                <a:sym typeface="Barlow Semi Condensed SemiBold"/>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14" name="Google Shape;714;p19"/>
          <p:cNvSpPr txBox="1"/>
          <p:nvPr>
            <p:ph idx="8" type="title"/>
          </p:nvPr>
        </p:nvSpPr>
        <p:spPr>
          <a:xfrm>
            <a:off x="1498500" y="2925675"/>
            <a:ext cx="1974300" cy="2766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15" name="Google Shape;715;p19"/>
          <p:cNvSpPr txBox="1"/>
          <p:nvPr>
            <p:ph idx="9" type="subTitle"/>
          </p:nvPr>
        </p:nvSpPr>
        <p:spPr>
          <a:xfrm>
            <a:off x="1498500" y="3407850"/>
            <a:ext cx="1974300" cy="423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i="1" sz="1400">
                <a:solidFill>
                  <a:schemeClr val="accen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16" name="Google Shape;716;p19"/>
          <p:cNvSpPr txBox="1"/>
          <p:nvPr>
            <p:ph idx="13" type="subTitle"/>
          </p:nvPr>
        </p:nvSpPr>
        <p:spPr>
          <a:xfrm>
            <a:off x="1498500" y="3889826"/>
            <a:ext cx="1974300" cy="207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atin typeface="Barlow Semi Condensed SemiBold"/>
                <a:ea typeface="Barlow Semi Condensed SemiBold"/>
                <a:cs typeface="Barlow Semi Condensed SemiBold"/>
                <a:sym typeface="Barlow Semi Condensed SemiBold"/>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17" name="Google Shape;717;p19"/>
          <p:cNvSpPr txBox="1"/>
          <p:nvPr>
            <p:ph idx="14" type="subTitle"/>
          </p:nvPr>
        </p:nvSpPr>
        <p:spPr>
          <a:xfrm>
            <a:off x="3584850" y="3407850"/>
            <a:ext cx="1974300" cy="423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i="1" sz="1400">
                <a:solidFill>
                  <a:schemeClr val="accen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18" name="Google Shape;718;p19"/>
          <p:cNvSpPr txBox="1"/>
          <p:nvPr>
            <p:ph idx="15" type="subTitle"/>
          </p:nvPr>
        </p:nvSpPr>
        <p:spPr>
          <a:xfrm>
            <a:off x="3584850" y="3889826"/>
            <a:ext cx="1974300" cy="207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atin typeface="Barlow Semi Condensed SemiBold"/>
                <a:ea typeface="Barlow Semi Condensed SemiBold"/>
                <a:cs typeface="Barlow Semi Condensed SemiBold"/>
                <a:sym typeface="Barlow Semi Condensed SemiBold"/>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19" name="Google Shape;719;p19"/>
          <p:cNvSpPr txBox="1"/>
          <p:nvPr>
            <p:ph idx="16" type="subTitle"/>
          </p:nvPr>
        </p:nvSpPr>
        <p:spPr>
          <a:xfrm>
            <a:off x="5673962" y="3407850"/>
            <a:ext cx="1974300" cy="423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i="1" sz="1400">
                <a:solidFill>
                  <a:schemeClr val="accen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20" name="Google Shape;720;p19"/>
          <p:cNvSpPr txBox="1"/>
          <p:nvPr>
            <p:ph idx="17" type="subTitle"/>
          </p:nvPr>
        </p:nvSpPr>
        <p:spPr>
          <a:xfrm>
            <a:off x="5673962" y="3889826"/>
            <a:ext cx="1974300" cy="207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atin typeface="Barlow Semi Condensed SemiBold"/>
                <a:ea typeface="Barlow Semi Condensed SemiBold"/>
                <a:cs typeface="Barlow Semi Condensed SemiBold"/>
                <a:sym typeface="Barlow Semi Condensed SemiBold"/>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721" name="Google Shape;721;p19"/>
          <p:cNvGrpSpPr/>
          <p:nvPr/>
        </p:nvGrpSpPr>
        <p:grpSpPr>
          <a:xfrm>
            <a:off x="8088850" y="924325"/>
            <a:ext cx="461337" cy="3294850"/>
            <a:chOff x="8088850" y="924325"/>
            <a:chExt cx="461337" cy="3294850"/>
          </a:xfrm>
        </p:grpSpPr>
        <p:sp>
          <p:nvSpPr>
            <p:cNvPr id="722" name="Google Shape;722;p19"/>
            <p:cNvSpPr/>
            <p:nvPr/>
          </p:nvSpPr>
          <p:spPr>
            <a:xfrm flipH="1">
              <a:off x="8088850"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23" name="Google Shape;723;p19"/>
            <p:cNvCxnSpPr/>
            <p:nvPr/>
          </p:nvCxnSpPr>
          <p:spPr>
            <a:xfrm rot="10800000">
              <a:off x="81706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724" name="Google Shape;724;p19"/>
            <p:cNvSpPr/>
            <p:nvPr/>
          </p:nvSpPr>
          <p:spPr>
            <a:xfrm flipH="1">
              <a:off x="8088850"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25" name="Google Shape;725;p19"/>
            <p:cNvCxnSpPr/>
            <p:nvPr/>
          </p:nvCxnSpPr>
          <p:spPr>
            <a:xfrm rot="10800000">
              <a:off x="81706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726" name="Google Shape;726;p19"/>
            <p:cNvSpPr/>
            <p:nvPr/>
          </p:nvSpPr>
          <p:spPr>
            <a:xfrm flipH="1">
              <a:off x="8088850"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27" name="Google Shape;727;p19"/>
            <p:cNvCxnSpPr/>
            <p:nvPr/>
          </p:nvCxnSpPr>
          <p:spPr>
            <a:xfrm rot="10800000">
              <a:off x="81706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728" name="Google Shape;728;p19"/>
            <p:cNvSpPr/>
            <p:nvPr/>
          </p:nvSpPr>
          <p:spPr>
            <a:xfrm flipH="1">
              <a:off x="8088850"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29" name="Google Shape;729;p19"/>
            <p:cNvCxnSpPr/>
            <p:nvPr/>
          </p:nvCxnSpPr>
          <p:spPr>
            <a:xfrm rot="10800000">
              <a:off x="81706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730" name="Google Shape;730;p19"/>
            <p:cNvSpPr/>
            <p:nvPr/>
          </p:nvSpPr>
          <p:spPr>
            <a:xfrm flipH="1">
              <a:off x="8088850"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31" name="Google Shape;731;p19"/>
            <p:cNvCxnSpPr/>
            <p:nvPr/>
          </p:nvCxnSpPr>
          <p:spPr>
            <a:xfrm rot="10800000">
              <a:off x="81706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732" name="Google Shape;732;p19"/>
            <p:cNvSpPr/>
            <p:nvPr/>
          </p:nvSpPr>
          <p:spPr>
            <a:xfrm flipH="1">
              <a:off x="8088850"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33" name="Google Shape;733;p19"/>
            <p:cNvCxnSpPr/>
            <p:nvPr/>
          </p:nvCxnSpPr>
          <p:spPr>
            <a:xfrm rot="10800000">
              <a:off x="81706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734" name="Google Shape;734;p19"/>
            <p:cNvSpPr/>
            <p:nvPr/>
          </p:nvSpPr>
          <p:spPr>
            <a:xfrm flipH="1">
              <a:off x="8088850"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35" name="Google Shape;735;p19"/>
            <p:cNvCxnSpPr/>
            <p:nvPr/>
          </p:nvCxnSpPr>
          <p:spPr>
            <a:xfrm rot="10800000">
              <a:off x="81706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736" name="Google Shape;736;p19"/>
            <p:cNvSpPr/>
            <p:nvPr/>
          </p:nvSpPr>
          <p:spPr>
            <a:xfrm flipH="1">
              <a:off x="8088850"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37" name="Google Shape;737;p19"/>
            <p:cNvCxnSpPr/>
            <p:nvPr/>
          </p:nvCxnSpPr>
          <p:spPr>
            <a:xfrm rot="10800000">
              <a:off x="81706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_1_1_1_1">
    <p:spTree>
      <p:nvGrpSpPr>
        <p:cNvPr id="738" name="Shape 738"/>
        <p:cNvGrpSpPr/>
        <p:nvPr/>
      </p:nvGrpSpPr>
      <p:grpSpPr>
        <a:xfrm>
          <a:off x="0" y="0"/>
          <a:ext cx="0" cy="0"/>
          <a:chOff x="0" y="0"/>
          <a:chExt cx="0" cy="0"/>
        </a:xfrm>
      </p:grpSpPr>
      <p:sp>
        <p:nvSpPr>
          <p:cNvPr id="739" name="Google Shape;739;p20"/>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0"/>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1" name="Google Shape;741;p20"/>
          <p:cNvGrpSpPr/>
          <p:nvPr/>
        </p:nvGrpSpPr>
        <p:grpSpPr>
          <a:xfrm>
            <a:off x="1482000" y="1328125"/>
            <a:ext cx="6180000" cy="3019000"/>
            <a:chOff x="1218700" y="1328125"/>
            <a:chExt cx="6180000" cy="3019000"/>
          </a:xfrm>
        </p:grpSpPr>
        <p:cxnSp>
          <p:nvCxnSpPr>
            <p:cNvPr id="742" name="Google Shape;742;p20"/>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43" name="Google Shape;743;p20"/>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44" name="Google Shape;744;p20"/>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45" name="Google Shape;745;p20"/>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46" name="Google Shape;746;p20"/>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47" name="Google Shape;747;p20"/>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48" name="Google Shape;748;p20"/>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49" name="Google Shape;749;p20"/>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50" name="Google Shape;750;p20"/>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51" name="Google Shape;751;p20"/>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52" name="Google Shape;752;p20"/>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53" name="Google Shape;753;p20"/>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54" name="Google Shape;754;p20"/>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55" name="Google Shape;755;p20"/>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56" name="Google Shape;756;p20"/>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57" name="Google Shape;757;p20"/>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58" name="Google Shape;758;p20"/>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59" name="Google Shape;759;p20"/>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60" name="Google Shape;760;p20"/>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61" name="Google Shape;761;p20"/>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sp>
        <p:nvSpPr>
          <p:cNvPr id="762" name="Google Shape;762;p20"/>
          <p:cNvSpPr txBox="1"/>
          <p:nvPr>
            <p:ph idx="1" type="body"/>
          </p:nvPr>
        </p:nvSpPr>
        <p:spPr>
          <a:xfrm>
            <a:off x="1733862" y="2381850"/>
            <a:ext cx="2599800" cy="18042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lt1"/>
              </a:buClr>
              <a:buSzPts val="1400"/>
              <a:buChar char="●"/>
              <a:defRPr>
                <a:solidFill>
                  <a:schemeClr val="accent1"/>
                </a:solidFill>
              </a:defRPr>
            </a:lvl1pPr>
            <a:lvl2pPr indent="-317500" lvl="1" marL="914400" rtl="0">
              <a:lnSpc>
                <a:spcPct val="100000"/>
              </a:lnSpc>
              <a:spcBef>
                <a:spcPts val="0"/>
              </a:spcBef>
              <a:spcAft>
                <a:spcPts val="0"/>
              </a:spcAft>
              <a:buClr>
                <a:schemeClr val="accent1"/>
              </a:buClr>
              <a:buSzPts val="1400"/>
              <a:buFont typeface="Montserrat"/>
              <a:buChar char="○"/>
              <a:defRPr>
                <a:solidFill>
                  <a:schemeClr val="accent1"/>
                </a:solidFill>
              </a:defRPr>
            </a:lvl2pPr>
            <a:lvl3pPr indent="-317500" lvl="2" marL="1371600" rtl="0">
              <a:spcBef>
                <a:spcPts val="0"/>
              </a:spcBef>
              <a:spcAft>
                <a:spcPts val="0"/>
              </a:spcAft>
              <a:buClr>
                <a:schemeClr val="accent1"/>
              </a:buClr>
              <a:buSzPts val="1400"/>
              <a:buFont typeface="Montserrat"/>
              <a:buChar char="■"/>
              <a:defRPr>
                <a:solidFill>
                  <a:schemeClr val="accent1"/>
                </a:solidFill>
              </a:defRPr>
            </a:lvl3pPr>
            <a:lvl4pPr indent="-317500" lvl="3" marL="1828800" rtl="0">
              <a:spcBef>
                <a:spcPts val="0"/>
              </a:spcBef>
              <a:spcAft>
                <a:spcPts val="0"/>
              </a:spcAft>
              <a:buClr>
                <a:schemeClr val="accent1"/>
              </a:buClr>
              <a:buSzPts val="1400"/>
              <a:buFont typeface="Montserrat"/>
              <a:buChar char="●"/>
              <a:defRPr>
                <a:solidFill>
                  <a:schemeClr val="accent1"/>
                </a:solidFill>
              </a:defRPr>
            </a:lvl4pPr>
            <a:lvl5pPr indent="-317500" lvl="4" marL="2286000" rtl="0">
              <a:spcBef>
                <a:spcPts val="0"/>
              </a:spcBef>
              <a:spcAft>
                <a:spcPts val="0"/>
              </a:spcAft>
              <a:buClr>
                <a:schemeClr val="accent1"/>
              </a:buClr>
              <a:buSzPts val="1400"/>
              <a:buFont typeface="Montserrat"/>
              <a:buChar char="○"/>
              <a:defRPr>
                <a:solidFill>
                  <a:schemeClr val="accent1"/>
                </a:solidFill>
              </a:defRPr>
            </a:lvl5pPr>
            <a:lvl6pPr indent="-317500" lvl="5" marL="2743200" rtl="0">
              <a:spcBef>
                <a:spcPts val="0"/>
              </a:spcBef>
              <a:spcAft>
                <a:spcPts val="0"/>
              </a:spcAft>
              <a:buClr>
                <a:schemeClr val="accent1"/>
              </a:buClr>
              <a:buSzPts val="1400"/>
              <a:buFont typeface="Montserrat"/>
              <a:buChar char="■"/>
              <a:defRPr>
                <a:solidFill>
                  <a:schemeClr val="accent1"/>
                </a:solidFill>
              </a:defRPr>
            </a:lvl6pPr>
            <a:lvl7pPr indent="-317500" lvl="6" marL="3200400" rtl="0">
              <a:spcBef>
                <a:spcPts val="0"/>
              </a:spcBef>
              <a:spcAft>
                <a:spcPts val="0"/>
              </a:spcAft>
              <a:buClr>
                <a:schemeClr val="accent1"/>
              </a:buClr>
              <a:buSzPts val="1400"/>
              <a:buFont typeface="Montserrat"/>
              <a:buChar char="●"/>
              <a:defRPr>
                <a:solidFill>
                  <a:schemeClr val="accent1"/>
                </a:solidFill>
              </a:defRPr>
            </a:lvl7pPr>
            <a:lvl8pPr indent="-317500" lvl="7" marL="3657600" rtl="0">
              <a:spcBef>
                <a:spcPts val="0"/>
              </a:spcBef>
              <a:spcAft>
                <a:spcPts val="0"/>
              </a:spcAft>
              <a:buClr>
                <a:schemeClr val="accent1"/>
              </a:buClr>
              <a:buSzPts val="1400"/>
              <a:buFont typeface="Montserrat"/>
              <a:buChar char="○"/>
              <a:defRPr>
                <a:solidFill>
                  <a:schemeClr val="accent1"/>
                </a:solidFill>
              </a:defRPr>
            </a:lvl8pPr>
            <a:lvl9pPr indent="-317500" lvl="8" marL="4114800" rtl="0">
              <a:spcBef>
                <a:spcPts val="0"/>
              </a:spcBef>
              <a:spcAft>
                <a:spcPts val="0"/>
              </a:spcAft>
              <a:buClr>
                <a:schemeClr val="accent1"/>
              </a:buClr>
              <a:buSzPts val="1400"/>
              <a:buFont typeface="Montserrat"/>
              <a:buChar char="■"/>
              <a:defRPr>
                <a:solidFill>
                  <a:schemeClr val="accent1"/>
                </a:solidFill>
              </a:defRPr>
            </a:lvl9pPr>
          </a:lstStyle>
          <a:p/>
        </p:txBody>
      </p:sp>
      <p:sp>
        <p:nvSpPr>
          <p:cNvPr id="763" name="Google Shape;763;p20"/>
          <p:cNvSpPr txBox="1"/>
          <p:nvPr>
            <p:ph idx="2" type="subTitle"/>
          </p:nvPr>
        </p:nvSpPr>
        <p:spPr>
          <a:xfrm>
            <a:off x="1733864" y="2043450"/>
            <a:ext cx="2599800" cy="338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2000"/>
              <a:buNone/>
              <a:defRPr sz="2000">
                <a:latin typeface="Merriweather"/>
                <a:ea typeface="Merriweather"/>
                <a:cs typeface="Merriweather"/>
                <a:sym typeface="Merriweather"/>
              </a:defRPr>
            </a:lvl1pPr>
            <a:lvl2pPr lvl="1" rtl="0" algn="r">
              <a:spcBef>
                <a:spcPts val="0"/>
              </a:spcBef>
              <a:spcAft>
                <a:spcPts val="0"/>
              </a:spcAft>
              <a:buClr>
                <a:schemeClr val="dk1"/>
              </a:buClr>
              <a:buSzPts val="2000"/>
              <a:buNone/>
              <a:defRPr sz="2000">
                <a:solidFill>
                  <a:schemeClr val="dk1"/>
                </a:solidFill>
              </a:defRPr>
            </a:lvl2pPr>
            <a:lvl3pPr lvl="2" rtl="0" algn="r">
              <a:spcBef>
                <a:spcPts val="0"/>
              </a:spcBef>
              <a:spcAft>
                <a:spcPts val="0"/>
              </a:spcAft>
              <a:buClr>
                <a:schemeClr val="dk1"/>
              </a:buClr>
              <a:buSzPts val="2000"/>
              <a:buNone/>
              <a:defRPr sz="2000">
                <a:solidFill>
                  <a:schemeClr val="dk1"/>
                </a:solidFill>
              </a:defRPr>
            </a:lvl3pPr>
            <a:lvl4pPr lvl="3" rtl="0" algn="r">
              <a:spcBef>
                <a:spcPts val="0"/>
              </a:spcBef>
              <a:spcAft>
                <a:spcPts val="0"/>
              </a:spcAft>
              <a:buClr>
                <a:schemeClr val="dk1"/>
              </a:buClr>
              <a:buSzPts val="2000"/>
              <a:buNone/>
              <a:defRPr sz="2000">
                <a:solidFill>
                  <a:schemeClr val="dk1"/>
                </a:solidFill>
              </a:defRPr>
            </a:lvl4pPr>
            <a:lvl5pPr lvl="4" rtl="0" algn="r">
              <a:spcBef>
                <a:spcPts val="0"/>
              </a:spcBef>
              <a:spcAft>
                <a:spcPts val="0"/>
              </a:spcAft>
              <a:buClr>
                <a:schemeClr val="dk1"/>
              </a:buClr>
              <a:buSzPts val="2000"/>
              <a:buNone/>
              <a:defRPr sz="2000">
                <a:solidFill>
                  <a:schemeClr val="dk1"/>
                </a:solidFill>
              </a:defRPr>
            </a:lvl5pPr>
            <a:lvl6pPr lvl="5" rtl="0" algn="r">
              <a:spcBef>
                <a:spcPts val="0"/>
              </a:spcBef>
              <a:spcAft>
                <a:spcPts val="0"/>
              </a:spcAft>
              <a:buClr>
                <a:schemeClr val="dk1"/>
              </a:buClr>
              <a:buSzPts val="2000"/>
              <a:buNone/>
              <a:defRPr sz="2000">
                <a:solidFill>
                  <a:schemeClr val="dk1"/>
                </a:solidFill>
              </a:defRPr>
            </a:lvl6pPr>
            <a:lvl7pPr lvl="6" rtl="0" algn="r">
              <a:spcBef>
                <a:spcPts val="0"/>
              </a:spcBef>
              <a:spcAft>
                <a:spcPts val="0"/>
              </a:spcAft>
              <a:buClr>
                <a:schemeClr val="dk1"/>
              </a:buClr>
              <a:buSzPts val="2000"/>
              <a:buNone/>
              <a:defRPr sz="2000">
                <a:solidFill>
                  <a:schemeClr val="dk1"/>
                </a:solidFill>
              </a:defRPr>
            </a:lvl7pPr>
            <a:lvl8pPr lvl="7" rtl="0" algn="r">
              <a:spcBef>
                <a:spcPts val="0"/>
              </a:spcBef>
              <a:spcAft>
                <a:spcPts val="0"/>
              </a:spcAft>
              <a:buClr>
                <a:schemeClr val="dk1"/>
              </a:buClr>
              <a:buSzPts val="2000"/>
              <a:buNone/>
              <a:defRPr sz="2000">
                <a:solidFill>
                  <a:schemeClr val="dk1"/>
                </a:solidFill>
              </a:defRPr>
            </a:lvl8pPr>
            <a:lvl9pPr lvl="8" rtl="0" algn="r">
              <a:spcBef>
                <a:spcPts val="0"/>
              </a:spcBef>
              <a:spcAft>
                <a:spcPts val="0"/>
              </a:spcAft>
              <a:buClr>
                <a:schemeClr val="dk1"/>
              </a:buClr>
              <a:buSzPts val="2000"/>
              <a:buNone/>
              <a:defRPr sz="2000">
                <a:solidFill>
                  <a:schemeClr val="dk1"/>
                </a:solidFill>
              </a:defRPr>
            </a:lvl9pPr>
          </a:lstStyle>
          <a:p/>
        </p:txBody>
      </p:sp>
      <p:sp>
        <p:nvSpPr>
          <p:cNvPr id="764" name="Google Shape;764;p20"/>
          <p:cNvSpPr txBox="1"/>
          <p:nvPr>
            <p:ph type="title"/>
          </p:nvPr>
        </p:nvSpPr>
        <p:spPr>
          <a:xfrm>
            <a:off x="1618200" y="861875"/>
            <a:ext cx="5906100" cy="42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765" name="Google Shape;765;p20"/>
          <p:cNvSpPr txBox="1"/>
          <p:nvPr>
            <p:ph idx="3" type="body"/>
          </p:nvPr>
        </p:nvSpPr>
        <p:spPr>
          <a:xfrm>
            <a:off x="4810337" y="2381850"/>
            <a:ext cx="2599800" cy="18042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Char char="●"/>
              <a:defRPr>
                <a:solidFill>
                  <a:schemeClr val="accent1"/>
                </a:solidFill>
              </a:defRPr>
            </a:lvl1pPr>
            <a:lvl2pPr indent="-317500" lvl="1" marL="914400" rtl="0">
              <a:lnSpc>
                <a:spcPct val="100000"/>
              </a:lnSpc>
              <a:spcBef>
                <a:spcPts val="0"/>
              </a:spcBef>
              <a:spcAft>
                <a:spcPts val="0"/>
              </a:spcAft>
              <a:buClr>
                <a:schemeClr val="accent1"/>
              </a:buClr>
              <a:buSzPts val="1400"/>
              <a:buFont typeface="Montserrat"/>
              <a:buChar char="○"/>
              <a:defRPr>
                <a:solidFill>
                  <a:schemeClr val="accent1"/>
                </a:solidFill>
              </a:defRPr>
            </a:lvl2pPr>
            <a:lvl3pPr indent="-317500" lvl="2" marL="1371600" rtl="0">
              <a:spcBef>
                <a:spcPts val="0"/>
              </a:spcBef>
              <a:spcAft>
                <a:spcPts val="0"/>
              </a:spcAft>
              <a:buClr>
                <a:schemeClr val="accent1"/>
              </a:buClr>
              <a:buSzPts val="1400"/>
              <a:buFont typeface="Montserrat"/>
              <a:buChar char="■"/>
              <a:defRPr>
                <a:solidFill>
                  <a:schemeClr val="accent1"/>
                </a:solidFill>
              </a:defRPr>
            </a:lvl3pPr>
            <a:lvl4pPr indent="-317500" lvl="3" marL="1828800" rtl="0">
              <a:spcBef>
                <a:spcPts val="0"/>
              </a:spcBef>
              <a:spcAft>
                <a:spcPts val="0"/>
              </a:spcAft>
              <a:buClr>
                <a:schemeClr val="accent1"/>
              </a:buClr>
              <a:buSzPts val="1400"/>
              <a:buFont typeface="Montserrat"/>
              <a:buChar char="●"/>
              <a:defRPr>
                <a:solidFill>
                  <a:schemeClr val="accent1"/>
                </a:solidFill>
              </a:defRPr>
            </a:lvl4pPr>
            <a:lvl5pPr indent="-317500" lvl="4" marL="2286000" rtl="0">
              <a:spcBef>
                <a:spcPts val="0"/>
              </a:spcBef>
              <a:spcAft>
                <a:spcPts val="0"/>
              </a:spcAft>
              <a:buClr>
                <a:schemeClr val="accent1"/>
              </a:buClr>
              <a:buSzPts val="1400"/>
              <a:buFont typeface="Montserrat"/>
              <a:buChar char="○"/>
              <a:defRPr>
                <a:solidFill>
                  <a:schemeClr val="accent1"/>
                </a:solidFill>
              </a:defRPr>
            </a:lvl5pPr>
            <a:lvl6pPr indent="-317500" lvl="5" marL="2743200" rtl="0">
              <a:spcBef>
                <a:spcPts val="0"/>
              </a:spcBef>
              <a:spcAft>
                <a:spcPts val="0"/>
              </a:spcAft>
              <a:buClr>
                <a:schemeClr val="accent1"/>
              </a:buClr>
              <a:buSzPts val="1400"/>
              <a:buFont typeface="Montserrat"/>
              <a:buChar char="■"/>
              <a:defRPr>
                <a:solidFill>
                  <a:schemeClr val="accent1"/>
                </a:solidFill>
              </a:defRPr>
            </a:lvl6pPr>
            <a:lvl7pPr indent="-317500" lvl="6" marL="3200400" rtl="0">
              <a:spcBef>
                <a:spcPts val="0"/>
              </a:spcBef>
              <a:spcAft>
                <a:spcPts val="0"/>
              </a:spcAft>
              <a:buClr>
                <a:schemeClr val="accent1"/>
              </a:buClr>
              <a:buSzPts val="1400"/>
              <a:buFont typeface="Montserrat"/>
              <a:buChar char="●"/>
              <a:defRPr>
                <a:solidFill>
                  <a:schemeClr val="accent1"/>
                </a:solidFill>
              </a:defRPr>
            </a:lvl7pPr>
            <a:lvl8pPr indent="-317500" lvl="7" marL="3657600" rtl="0">
              <a:spcBef>
                <a:spcPts val="0"/>
              </a:spcBef>
              <a:spcAft>
                <a:spcPts val="0"/>
              </a:spcAft>
              <a:buClr>
                <a:schemeClr val="accent1"/>
              </a:buClr>
              <a:buSzPts val="1400"/>
              <a:buFont typeface="Montserrat"/>
              <a:buChar char="○"/>
              <a:defRPr>
                <a:solidFill>
                  <a:schemeClr val="accent1"/>
                </a:solidFill>
              </a:defRPr>
            </a:lvl8pPr>
            <a:lvl9pPr indent="-317500" lvl="8" marL="4114800" rtl="0">
              <a:spcBef>
                <a:spcPts val="0"/>
              </a:spcBef>
              <a:spcAft>
                <a:spcPts val="0"/>
              </a:spcAft>
              <a:buClr>
                <a:schemeClr val="accent1"/>
              </a:buClr>
              <a:buSzPts val="1400"/>
              <a:buFont typeface="Montserrat"/>
              <a:buChar char="■"/>
              <a:defRPr>
                <a:solidFill>
                  <a:schemeClr val="accent1"/>
                </a:solidFill>
              </a:defRPr>
            </a:lvl9pPr>
          </a:lstStyle>
          <a:p/>
        </p:txBody>
      </p:sp>
      <p:sp>
        <p:nvSpPr>
          <p:cNvPr id="766" name="Google Shape;766;p20"/>
          <p:cNvSpPr txBox="1"/>
          <p:nvPr>
            <p:ph idx="4" type="subTitle"/>
          </p:nvPr>
        </p:nvSpPr>
        <p:spPr>
          <a:xfrm>
            <a:off x="4810339" y="2043450"/>
            <a:ext cx="2599800" cy="338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2000"/>
              <a:buNone/>
              <a:defRPr sz="2000">
                <a:latin typeface="Merriweather"/>
                <a:ea typeface="Merriweather"/>
                <a:cs typeface="Merriweather"/>
                <a:sym typeface="Merriweather"/>
              </a:defRPr>
            </a:lvl1pPr>
            <a:lvl2pPr lvl="1" rtl="0" algn="r">
              <a:spcBef>
                <a:spcPts val="0"/>
              </a:spcBef>
              <a:spcAft>
                <a:spcPts val="0"/>
              </a:spcAft>
              <a:buClr>
                <a:schemeClr val="dk1"/>
              </a:buClr>
              <a:buSzPts val="2000"/>
              <a:buNone/>
              <a:defRPr sz="2000">
                <a:solidFill>
                  <a:schemeClr val="dk1"/>
                </a:solidFill>
              </a:defRPr>
            </a:lvl2pPr>
            <a:lvl3pPr lvl="2" rtl="0" algn="r">
              <a:spcBef>
                <a:spcPts val="0"/>
              </a:spcBef>
              <a:spcAft>
                <a:spcPts val="0"/>
              </a:spcAft>
              <a:buClr>
                <a:schemeClr val="dk1"/>
              </a:buClr>
              <a:buSzPts val="2000"/>
              <a:buNone/>
              <a:defRPr sz="2000">
                <a:solidFill>
                  <a:schemeClr val="dk1"/>
                </a:solidFill>
              </a:defRPr>
            </a:lvl3pPr>
            <a:lvl4pPr lvl="3" rtl="0" algn="r">
              <a:spcBef>
                <a:spcPts val="0"/>
              </a:spcBef>
              <a:spcAft>
                <a:spcPts val="0"/>
              </a:spcAft>
              <a:buClr>
                <a:schemeClr val="dk1"/>
              </a:buClr>
              <a:buSzPts val="2000"/>
              <a:buNone/>
              <a:defRPr sz="2000">
                <a:solidFill>
                  <a:schemeClr val="dk1"/>
                </a:solidFill>
              </a:defRPr>
            </a:lvl4pPr>
            <a:lvl5pPr lvl="4" rtl="0" algn="r">
              <a:spcBef>
                <a:spcPts val="0"/>
              </a:spcBef>
              <a:spcAft>
                <a:spcPts val="0"/>
              </a:spcAft>
              <a:buClr>
                <a:schemeClr val="dk1"/>
              </a:buClr>
              <a:buSzPts val="2000"/>
              <a:buNone/>
              <a:defRPr sz="2000">
                <a:solidFill>
                  <a:schemeClr val="dk1"/>
                </a:solidFill>
              </a:defRPr>
            </a:lvl5pPr>
            <a:lvl6pPr lvl="5" rtl="0" algn="r">
              <a:spcBef>
                <a:spcPts val="0"/>
              </a:spcBef>
              <a:spcAft>
                <a:spcPts val="0"/>
              </a:spcAft>
              <a:buClr>
                <a:schemeClr val="dk1"/>
              </a:buClr>
              <a:buSzPts val="2000"/>
              <a:buNone/>
              <a:defRPr sz="2000">
                <a:solidFill>
                  <a:schemeClr val="dk1"/>
                </a:solidFill>
              </a:defRPr>
            </a:lvl6pPr>
            <a:lvl7pPr lvl="6" rtl="0" algn="r">
              <a:spcBef>
                <a:spcPts val="0"/>
              </a:spcBef>
              <a:spcAft>
                <a:spcPts val="0"/>
              </a:spcAft>
              <a:buClr>
                <a:schemeClr val="dk1"/>
              </a:buClr>
              <a:buSzPts val="2000"/>
              <a:buNone/>
              <a:defRPr sz="2000">
                <a:solidFill>
                  <a:schemeClr val="dk1"/>
                </a:solidFill>
              </a:defRPr>
            </a:lvl7pPr>
            <a:lvl8pPr lvl="7" rtl="0" algn="r">
              <a:spcBef>
                <a:spcPts val="0"/>
              </a:spcBef>
              <a:spcAft>
                <a:spcPts val="0"/>
              </a:spcAft>
              <a:buClr>
                <a:schemeClr val="dk1"/>
              </a:buClr>
              <a:buSzPts val="2000"/>
              <a:buNone/>
              <a:defRPr sz="2000">
                <a:solidFill>
                  <a:schemeClr val="dk1"/>
                </a:solidFill>
              </a:defRPr>
            </a:lvl8pPr>
            <a:lvl9pPr lvl="8" rtl="0" algn="r">
              <a:spcBef>
                <a:spcPts val="0"/>
              </a:spcBef>
              <a:spcAft>
                <a:spcPts val="0"/>
              </a:spcAft>
              <a:buClr>
                <a:schemeClr val="dk1"/>
              </a:buClr>
              <a:buSzPts val="2000"/>
              <a:buNone/>
              <a:defRPr sz="2000">
                <a:solidFill>
                  <a:schemeClr val="dk1"/>
                </a:solidFill>
              </a:defRPr>
            </a:lvl9pPr>
          </a:lstStyle>
          <a:p/>
        </p:txBody>
      </p:sp>
      <p:grpSp>
        <p:nvGrpSpPr>
          <p:cNvPr id="767" name="Google Shape;767;p20"/>
          <p:cNvGrpSpPr/>
          <p:nvPr/>
        </p:nvGrpSpPr>
        <p:grpSpPr>
          <a:xfrm>
            <a:off x="8088850" y="924325"/>
            <a:ext cx="461337" cy="3294850"/>
            <a:chOff x="8088850" y="924325"/>
            <a:chExt cx="461337" cy="3294850"/>
          </a:xfrm>
        </p:grpSpPr>
        <p:sp>
          <p:nvSpPr>
            <p:cNvPr id="768" name="Google Shape;768;p20"/>
            <p:cNvSpPr/>
            <p:nvPr/>
          </p:nvSpPr>
          <p:spPr>
            <a:xfrm flipH="1">
              <a:off x="8088850"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69" name="Google Shape;769;p20"/>
            <p:cNvCxnSpPr/>
            <p:nvPr/>
          </p:nvCxnSpPr>
          <p:spPr>
            <a:xfrm rot="10800000">
              <a:off x="81706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770" name="Google Shape;770;p20"/>
            <p:cNvSpPr/>
            <p:nvPr/>
          </p:nvSpPr>
          <p:spPr>
            <a:xfrm flipH="1">
              <a:off x="8088850"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71" name="Google Shape;771;p20"/>
            <p:cNvCxnSpPr/>
            <p:nvPr/>
          </p:nvCxnSpPr>
          <p:spPr>
            <a:xfrm rot="10800000">
              <a:off x="81706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772" name="Google Shape;772;p20"/>
            <p:cNvSpPr/>
            <p:nvPr/>
          </p:nvSpPr>
          <p:spPr>
            <a:xfrm flipH="1">
              <a:off x="8088850"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73" name="Google Shape;773;p20"/>
            <p:cNvCxnSpPr/>
            <p:nvPr/>
          </p:nvCxnSpPr>
          <p:spPr>
            <a:xfrm rot="10800000">
              <a:off x="81706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774" name="Google Shape;774;p20"/>
            <p:cNvSpPr/>
            <p:nvPr/>
          </p:nvSpPr>
          <p:spPr>
            <a:xfrm flipH="1">
              <a:off x="8088850"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75" name="Google Shape;775;p20"/>
            <p:cNvCxnSpPr/>
            <p:nvPr/>
          </p:nvCxnSpPr>
          <p:spPr>
            <a:xfrm rot="10800000">
              <a:off x="81706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776" name="Google Shape;776;p20"/>
            <p:cNvSpPr/>
            <p:nvPr/>
          </p:nvSpPr>
          <p:spPr>
            <a:xfrm flipH="1">
              <a:off x="8088850"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77" name="Google Shape;777;p20"/>
            <p:cNvCxnSpPr/>
            <p:nvPr/>
          </p:nvCxnSpPr>
          <p:spPr>
            <a:xfrm rot="10800000">
              <a:off x="81706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778" name="Google Shape;778;p20"/>
            <p:cNvSpPr/>
            <p:nvPr/>
          </p:nvSpPr>
          <p:spPr>
            <a:xfrm flipH="1">
              <a:off x="8088850"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79" name="Google Shape;779;p20"/>
            <p:cNvCxnSpPr/>
            <p:nvPr/>
          </p:nvCxnSpPr>
          <p:spPr>
            <a:xfrm rot="10800000">
              <a:off x="81706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780" name="Google Shape;780;p20"/>
            <p:cNvSpPr/>
            <p:nvPr/>
          </p:nvSpPr>
          <p:spPr>
            <a:xfrm flipH="1">
              <a:off x="8088850"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81" name="Google Shape;781;p20"/>
            <p:cNvCxnSpPr/>
            <p:nvPr/>
          </p:nvCxnSpPr>
          <p:spPr>
            <a:xfrm rot="10800000">
              <a:off x="81706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782" name="Google Shape;782;p20"/>
            <p:cNvSpPr/>
            <p:nvPr/>
          </p:nvSpPr>
          <p:spPr>
            <a:xfrm flipH="1">
              <a:off x="8088850"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83" name="Google Shape;783;p20"/>
            <p:cNvCxnSpPr/>
            <p:nvPr/>
          </p:nvCxnSpPr>
          <p:spPr>
            <a:xfrm rot="10800000">
              <a:off x="81706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 name="Google Shape;34;p3"/>
          <p:cNvGrpSpPr/>
          <p:nvPr/>
        </p:nvGrpSpPr>
        <p:grpSpPr>
          <a:xfrm>
            <a:off x="1482000" y="1328125"/>
            <a:ext cx="6180000" cy="3019000"/>
            <a:chOff x="1218700" y="1328125"/>
            <a:chExt cx="6180000" cy="3019000"/>
          </a:xfrm>
        </p:grpSpPr>
        <p:cxnSp>
          <p:nvCxnSpPr>
            <p:cNvPr id="35" name="Google Shape;35;p3"/>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6" name="Google Shape;36;p3"/>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7" name="Google Shape;37;p3"/>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8" name="Google Shape;38;p3"/>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9" name="Google Shape;39;p3"/>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0" name="Google Shape;40;p3"/>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1" name="Google Shape;41;p3"/>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2" name="Google Shape;42;p3"/>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3" name="Google Shape;43;p3"/>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4" name="Google Shape;44;p3"/>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5" name="Google Shape;45;p3"/>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6" name="Google Shape;46;p3"/>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7" name="Google Shape;47;p3"/>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8" name="Google Shape;48;p3"/>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49" name="Google Shape;49;p3"/>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0" name="Google Shape;50;p3"/>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1" name="Google Shape;51;p3"/>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2" name="Google Shape;52;p3"/>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3" name="Google Shape;53;p3"/>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54" name="Google Shape;54;p3"/>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sp>
        <p:nvSpPr>
          <p:cNvPr id="55" name="Google Shape;55;p3"/>
          <p:cNvSpPr txBox="1"/>
          <p:nvPr>
            <p:ph hasCustomPrompt="1" type="title"/>
          </p:nvPr>
        </p:nvSpPr>
        <p:spPr>
          <a:xfrm flipH="1">
            <a:off x="2304120" y="1972300"/>
            <a:ext cx="1155600" cy="9273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500"/>
              <a:buNone/>
              <a:defRPr b="0" sz="7000">
                <a:solidFill>
                  <a:schemeClr val="accent1"/>
                </a:solidFill>
              </a:defRPr>
            </a:lvl1pPr>
            <a:lvl2pPr lvl="1" rtl="0" algn="r">
              <a:spcBef>
                <a:spcPts val="0"/>
              </a:spcBef>
              <a:spcAft>
                <a:spcPts val="0"/>
              </a:spcAft>
              <a:buClr>
                <a:schemeClr val="dk1"/>
              </a:buClr>
              <a:buSzPts val="2500"/>
              <a:buNone/>
              <a:defRPr sz="2500">
                <a:solidFill>
                  <a:schemeClr val="dk1"/>
                </a:solidFill>
              </a:defRPr>
            </a:lvl2pPr>
            <a:lvl3pPr lvl="2" rtl="0" algn="r">
              <a:spcBef>
                <a:spcPts val="0"/>
              </a:spcBef>
              <a:spcAft>
                <a:spcPts val="0"/>
              </a:spcAft>
              <a:buClr>
                <a:schemeClr val="dk1"/>
              </a:buClr>
              <a:buSzPts val="2500"/>
              <a:buNone/>
              <a:defRPr sz="2500">
                <a:solidFill>
                  <a:schemeClr val="dk1"/>
                </a:solidFill>
              </a:defRPr>
            </a:lvl3pPr>
            <a:lvl4pPr lvl="3" rtl="0" algn="r">
              <a:spcBef>
                <a:spcPts val="0"/>
              </a:spcBef>
              <a:spcAft>
                <a:spcPts val="0"/>
              </a:spcAft>
              <a:buClr>
                <a:schemeClr val="dk1"/>
              </a:buClr>
              <a:buSzPts val="2500"/>
              <a:buNone/>
              <a:defRPr sz="2500">
                <a:solidFill>
                  <a:schemeClr val="dk1"/>
                </a:solidFill>
              </a:defRPr>
            </a:lvl4pPr>
            <a:lvl5pPr lvl="4" rtl="0" algn="r">
              <a:spcBef>
                <a:spcPts val="0"/>
              </a:spcBef>
              <a:spcAft>
                <a:spcPts val="0"/>
              </a:spcAft>
              <a:buClr>
                <a:schemeClr val="dk1"/>
              </a:buClr>
              <a:buSzPts val="2500"/>
              <a:buNone/>
              <a:defRPr sz="2500">
                <a:solidFill>
                  <a:schemeClr val="dk1"/>
                </a:solidFill>
              </a:defRPr>
            </a:lvl5pPr>
            <a:lvl6pPr lvl="5" rtl="0" algn="r">
              <a:spcBef>
                <a:spcPts val="0"/>
              </a:spcBef>
              <a:spcAft>
                <a:spcPts val="0"/>
              </a:spcAft>
              <a:buClr>
                <a:schemeClr val="dk1"/>
              </a:buClr>
              <a:buSzPts val="2500"/>
              <a:buNone/>
              <a:defRPr sz="2500">
                <a:solidFill>
                  <a:schemeClr val="dk1"/>
                </a:solidFill>
              </a:defRPr>
            </a:lvl6pPr>
            <a:lvl7pPr lvl="6" rtl="0" algn="r">
              <a:spcBef>
                <a:spcPts val="0"/>
              </a:spcBef>
              <a:spcAft>
                <a:spcPts val="0"/>
              </a:spcAft>
              <a:buClr>
                <a:schemeClr val="dk1"/>
              </a:buClr>
              <a:buSzPts val="2500"/>
              <a:buNone/>
              <a:defRPr sz="2500">
                <a:solidFill>
                  <a:schemeClr val="dk1"/>
                </a:solidFill>
              </a:defRPr>
            </a:lvl7pPr>
            <a:lvl8pPr lvl="7" rtl="0" algn="r">
              <a:spcBef>
                <a:spcPts val="0"/>
              </a:spcBef>
              <a:spcAft>
                <a:spcPts val="0"/>
              </a:spcAft>
              <a:buClr>
                <a:schemeClr val="dk1"/>
              </a:buClr>
              <a:buSzPts val="2500"/>
              <a:buNone/>
              <a:defRPr sz="2500">
                <a:solidFill>
                  <a:schemeClr val="dk1"/>
                </a:solidFill>
              </a:defRPr>
            </a:lvl8pPr>
            <a:lvl9pPr lvl="8" rtl="0" algn="r">
              <a:spcBef>
                <a:spcPts val="0"/>
              </a:spcBef>
              <a:spcAft>
                <a:spcPts val="0"/>
              </a:spcAft>
              <a:buClr>
                <a:schemeClr val="dk1"/>
              </a:buClr>
              <a:buSzPts val="2500"/>
              <a:buNone/>
              <a:defRPr sz="2500">
                <a:solidFill>
                  <a:schemeClr val="dk1"/>
                </a:solidFill>
              </a:defRPr>
            </a:lvl9pPr>
          </a:lstStyle>
          <a:p>
            <a:r>
              <a:t>xx%</a:t>
            </a:r>
          </a:p>
        </p:txBody>
      </p:sp>
      <p:sp>
        <p:nvSpPr>
          <p:cNvPr id="56" name="Google Shape;56;p3"/>
          <p:cNvSpPr txBox="1"/>
          <p:nvPr>
            <p:ph idx="2" type="title"/>
          </p:nvPr>
        </p:nvSpPr>
        <p:spPr>
          <a:xfrm>
            <a:off x="3620280" y="2224840"/>
            <a:ext cx="3219600" cy="6747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600"/>
              <a:buNone/>
              <a:defRPr b="0" sz="4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7" name="Google Shape;57;p3"/>
          <p:cNvSpPr txBox="1"/>
          <p:nvPr>
            <p:ph idx="1" type="subTitle"/>
          </p:nvPr>
        </p:nvSpPr>
        <p:spPr>
          <a:xfrm>
            <a:off x="1841550" y="3565157"/>
            <a:ext cx="5460900" cy="2994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8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grpSp>
        <p:nvGrpSpPr>
          <p:cNvPr id="58" name="Google Shape;58;p3"/>
          <p:cNvGrpSpPr/>
          <p:nvPr/>
        </p:nvGrpSpPr>
        <p:grpSpPr>
          <a:xfrm>
            <a:off x="604488" y="924325"/>
            <a:ext cx="461337" cy="3294850"/>
            <a:chOff x="604488" y="924325"/>
            <a:chExt cx="461337" cy="3294850"/>
          </a:xfrm>
        </p:grpSpPr>
        <p:sp>
          <p:nvSpPr>
            <p:cNvPr id="59" name="Google Shape;59;p3"/>
            <p:cNvSpPr/>
            <p:nvPr/>
          </p:nvSpPr>
          <p:spPr>
            <a:xfrm>
              <a:off x="910425"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 name="Google Shape;60;p3"/>
            <p:cNvCxnSpPr/>
            <p:nvPr/>
          </p:nvCxnSpPr>
          <p:spPr>
            <a:xfrm>
              <a:off x="6044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61" name="Google Shape;61;p3"/>
            <p:cNvSpPr/>
            <p:nvPr/>
          </p:nvSpPr>
          <p:spPr>
            <a:xfrm>
              <a:off x="910425"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 name="Google Shape;62;p3"/>
            <p:cNvCxnSpPr/>
            <p:nvPr/>
          </p:nvCxnSpPr>
          <p:spPr>
            <a:xfrm>
              <a:off x="6044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63" name="Google Shape;63;p3"/>
            <p:cNvSpPr/>
            <p:nvPr/>
          </p:nvSpPr>
          <p:spPr>
            <a:xfrm>
              <a:off x="910425"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4" name="Google Shape;64;p3"/>
            <p:cNvCxnSpPr/>
            <p:nvPr/>
          </p:nvCxnSpPr>
          <p:spPr>
            <a:xfrm>
              <a:off x="6044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65" name="Google Shape;65;p3"/>
            <p:cNvSpPr/>
            <p:nvPr/>
          </p:nvSpPr>
          <p:spPr>
            <a:xfrm>
              <a:off x="910425"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6" name="Google Shape;66;p3"/>
            <p:cNvCxnSpPr/>
            <p:nvPr/>
          </p:nvCxnSpPr>
          <p:spPr>
            <a:xfrm>
              <a:off x="6044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67" name="Google Shape;67;p3"/>
            <p:cNvSpPr/>
            <p:nvPr/>
          </p:nvSpPr>
          <p:spPr>
            <a:xfrm>
              <a:off x="910425"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8" name="Google Shape;68;p3"/>
            <p:cNvCxnSpPr/>
            <p:nvPr/>
          </p:nvCxnSpPr>
          <p:spPr>
            <a:xfrm>
              <a:off x="6044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69" name="Google Shape;69;p3"/>
            <p:cNvSpPr/>
            <p:nvPr/>
          </p:nvSpPr>
          <p:spPr>
            <a:xfrm>
              <a:off x="910425"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0" name="Google Shape;70;p3"/>
            <p:cNvCxnSpPr/>
            <p:nvPr/>
          </p:nvCxnSpPr>
          <p:spPr>
            <a:xfrm>
              <a:off x="6044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71" name="Google Shape;71;p3"/>
            <p:cNvSpPr/>
            <p:nvPr/>
          </p:nvSpPr>
          <p:spPr>
            <a:xfrm>
              <a:off x="910425"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2" name="Google Shape;72;p3"/>
            <p:cNvCxnSpPr/>
            <p:nvPr/>
          </p:nvCxnSpPr>
          <p:spPr>
            <a:xfrm>
              <a:off x="6044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73" name="Google Shape;73;p3"/>
            <p:cNvSpPr/>
            <p:nvPr/>
          </p:nvSpPr>
          <p:spPr>
            <a:xfrm>
              <a:off x="910425"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4" name="Google Shape;74;p3"/>
            <p:cNvCxnSpPr/>
            <p:nvPr/>
          </p:nvCxnSpPr>
          <p:spPr>
            <a:xfrm>
              <a:off x="6044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_1_1_1_1_1">
    <p:spTree>
      <p:nvGrpSpPr>
        <p:cNvPr id="784" name="Shape 784"/>
        <p:cNvGrpSpPr/>
        <p:nvPr/>
      </p:nvGrpSpPr>
      <p:grpSpPr>
        <a:xfrm>
          <a:off x="0" y="0"/>
          <a:ext cx="0" cy="0"/>
          <a:chOff x="0" y="0"/>
          <a:chExt cx="0" cy="0"/>
        </a:xfrm>
      </p:grpSpPr>
      <p:sp>
        <p:nvSpPr>
          <p:cNvPr id="785" name="Google Shape;785;p21"/>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1"/>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7" name="Google Shape;787;p21"/>
          <p:cNvGrpSpPr/>
          <p:nvPr/>
        </p:nvGrpSpPr>
        <p:grpSpPr>
          <a:xfrm>
            <a:off x="1482000" y="1328125"/>
            <a:ext cx="6180000" cy="3019000"/>
            <a:chOff x="1218700" y="1328125"/>
            <a:chExt cx="6180000" cy="3019000"/>
          </a:xfrm>
        </p:grpSpPr>
        <p:cxnSp>
          <p:nvCxnSpPr>
            <p:cNvPr id="788" name="Google Shape;788;p21"/>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89" name="Google Shape;789;p21"/>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90" name="Google Shape;790;p21"/>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91" name="Google Shape;791;p21"/>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92" name="Google Shape;792;p21"/>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93" name="Google Shape;793;p21"/>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94" name="Google Shape;794;p21"/>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95" name="Google Shape;795;p21"/>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96" name="Google Shape;796;p21"/>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97" name="Google Shape;797;p21"/>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98" name="Google Shape;798;p21"/>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799" name="Google Shape;799;p21"/>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00" name="Google Shape;800;p21"/>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01" name="Google Shape;801;p21"/>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02" name="Google Shape;802;p21"/>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03" name="Google Shape;803;p21"/>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04" name="Google Shape;804;p21"/>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05" name="Google Shape;805;p21"/>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06" name="Google Shape;806;p21"/>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07" name="Google Shape;807;p21"/>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sp>
        <p:nvSpPr>
          <p:cNvPr id="808" name="Google Shape;808;p21"/>
          <p:cNvSpPr txBox="1"/>
          <p:nvPr>
            <p:ph idx="1" type="body"/>
          </p:nvPr>
        </p:nvSpPr>
        <p:spPr>
          <a:xfrm>
            <a:off x="2219100" y="1720775"/>
            <a:ext cx="4705800" cy="24984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1"/>
              </a:buClr>
              <a:buSzPts val="1400"/>
              <a:buChar char="●"/>
              <a:defRPr sz="1600">
                <a:solidFill>
                  <a:schemeClr val="accent1"/>
                </a:solidFill>
              </a:defRPr>
            </a:lvl1pPr>
            <a:lvl2pPr indent="-317500" lvl="1" marL="914400" rtl="0">
              <a:lnSpc>
                <a:spcPct val="100000"/>
              </a:lnSpc>
              <a:spcBef>
                <a:spcPts val="0"/>
              </a:spcBef>
              <a:spcAft>
                <a:spcPts val="0"/>
              </a:spcAft>
              <a:buClr>
                <a:schemeClr val="accent1"/>
              </a:buClr>
              <a:buSzPts val="1400"/>
              <a:buFont typeface="Montserrat"/>
              <a:buChar char="○"/>
              <a:defRPr>
                <a:solidFill>
                  <a:schemeClr val="accent1"/>
                </a:solidFill>
              </a:defRPr>
            </a:lvl2pPr>
            <a:lvl3pPr indent="-317500" lvl="2" marL="1371600" rtl="0">
              <a:spcBef>
                <a:spcPts val="0"/>
              </a:spcBef>
              <a:spcAft>
                <a:spcPts val="0"/>
              </a:spcAft>
              <a:buClr>
                <a:schemeClr val="accent1"/>
              </a:buClr>
              <a:buSzPts val="1400"/>
              <a:buFont typeface="Montserrat"/>
              <a:buChar char="■"/>
              <a:defRPr>
                <a:solidFill>
                  <a:schemeClr val="accent1"/>
                </a:solidFill>
              </a:defRPr>
            </a:lvl3pPr>
            <a:lvl4pPr indent="-317500" lvl="3" marL="1828800" rtl="0">
              <a:spcBef>
                <a:spcPts val="0"/>
              </a:spcBef>
              <a:spcAft>
                <a:spcPts val="0"/>
              </a:spcAft>
              <a:buClr>
                <a:schemeClr val="accent1"/>
              </a:buClr>
              <a:buSzPts val="1400"/>
              <a:buFont typeface="Montserrat"/>
              <a:buChar char="●"/>
              <a:defRPr>
                <a:solidFill>
                  <a:schemeClr val="accent1"/>
                </a:solidFill>
              </a:defRPr>
            </a:lvl4pPr>
            <a:lvl5pPr indent="-317500" lvl="4" marL="2286000" rtl="0">
              <a:spcBef>
                <a:spcPts val="0"/>
              </a:spcBef>
              <a:spcAft>
                <a:spcPts val="0"/>
              </a:spcAft>
              <a:buClr>
                <a:schemeClr val="accent1"/>
              </a:buClr>
              <a:buSzPts val="1400"/>
              <a:buFont typeface="Montserrat"/>
              <a:buChar char="○"/>
              <a:defRPr>
                <a:solidFill>
                  <a:schemeClr val="accent1"/>
                </a:solidFill>
              </a:defRPr>
            </a:lvl5pPr>
            <a:lvl6pPr indent="-317500" lvl="5" marL="2743200" rtl="0">
              <a:spcBef>
                <a:spcPts val="0"/>
              </a:spcBef>
              <a:spcAft>
                <a:spcPts val="0"/>
              </a:spcAft>
              <a:buClr>
                <a:schemeClr val="accent1"/>
              </a:buClr>
              <a:buSzPts val="1400"/>
              <a:buFont typeface="Montserrat"/>
              <a:buChar char="■"/>
              <a:defRPr>
                <a:solidFill>
                  <a:schemeClr val="accent1"/>
                </a:solidFill>
              </a:defRPr>
            </a:lvl6pPr>
            <a:lvl7pPr indent="-317500" lvl="6" marL="3200400" rtl="0">
              <a:spcBef>
                <a:spcPts val="0"/>
              </a:spcBef>
              <a:spcAft>
                <a:spcPts val="0"/>
              </a:spcAft>
              <a:buClr>
                <a:schemeClr val="accent1"/>
              </a:buClr>
              <a:buSzPts val="1400"/>
              <a:buFont typeface="Montserrat"/>
              <a:buChar char="●"/>
              <a:defRPr>
                <a:solidFill>
                  <a:schemeClr val="accent1"/>
                </a:solidFill>
              </a:defRPr>
            </a:lvl7pPr>
            <a:lvl8pPr indent="-317500" lvl="7" marL="3657600" rtl="0">
              <a:spcBef>
                <a:spcPts val="0"/>
              </a:spcBef>
              <a:spcAft>
                <a:spcPts val="0"/>
              </a:spcAft>
              <a:buClr>
                <a:schemeClr val="accent1"/>
              </a:buClr>
              <a:buSzPts val="1400"/>
              <a:buFont typeface="Montserrat"/>
              <a:buChar char="○"/>
              <a:defRPr>
                <a:solidFill>
                  <a:schemeClr val="accent1"/>
                </a:solidFill>
              </a:defRPr>
            </a:lvl8pPr>
            <a:lvl9pPr indent="-317500" lvl="8" marL="4114800" rtl="0">
              <a:spcBef>
                <a:spcPts val="0"/>
              </a:spcBef>
              <a:spcAft>
                <a:spcPts val="0"/>
              </a:spcAft>
              <a:buClr>
                <a:schemeClr val="accent1"/>
              </a:buClr>
              <a:buSzPts val="1400"/>
              <a:buFont typeface="Montserrat"/>
              <a:buChar char="■"/>
              <a:defRPr>
                <a:solidFill>
                  <a:schemeClr val="accent1"/>
                </a:solidFill>
              </a:defRPr>
            </a:lvl9pPr>
          </a:lstStyle>
          <a:p/>
        </p:txBody>
      </p:sp>
      <p:sp>
        <p:nvSpPr>
          <p:cNvPr id="809" name="Google Shape;809;p21"/>
          <p:cNvSpPr txBox="1"/>
          <p:nvPr>
            <p:ph type="title"/>
          </p:nvPr>
        </p:nvSpPr>
        <p:spPr>
          <a:xfrm>
            <a:off x="1618200" y="861875"/>
            <a:ext cx="5906100" cy="42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grpSp>
        <p:nvGrpSpPr>
          <p:cNvPr id="810" name="Google Shape;810;p21"/>
          <p:cNvGrpSpPr/>
          <p:nvPr/>
        </p:nvGrpSpPr>
        <p:grpSpPr>
          <a:xfrm>
            <a:off x="604488" y="924325"/>
            <a:ext cx="461337" cy="3294850"/>
            <a:chOff x="604488" y="924325"/>
            <a:chExt cx="461337" cy="3294850"/>
          </a:xfrm>
        </p:grpSpPr>
        <p:sp>
          <p:nvSpPr>
            <p:cNvPr id="811" name="Google Shape;811;p21"/>
            <p:cNvSpPr/>
            <p:nvPr/>
          </p:nvSpPr>
          <p:spPr>
            <a:xfrm>
              <a:off x="910425"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12" name="Google Shape;812;p21"/>
            <p:cNvCxnSpPr/>
            <p:nvPr/>
          </p:nvCxnSpPr>
          <p:spPr>
            <a:xfrm>
              <a:off x="6044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813" name="Google Shape;813;p21"/>
            <p:cNvSpPr/>
            <p:nvPr/>
          </p:nvSpPr>
          <p:spPr>
            <a:xfrm>
              <a:off x="910425"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14" name="Google Shape;814;p21"/>
            <p:cNvCxnSpPr/>
            <p:nvPr/>
          </p:nvCxnSpPr>
          <p:spPr>
            <a:xfrm>
              <a:off x="6044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815" name="Google Shape;815;p21"/>
            <p:cNvSpPr/>
            <p:nvPr/>
          </p:nvSpPr>
          <p:spPr>
            <a:xfrm>
              <a:off x="910425"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16" name="Google Shape;816;p21"/>
            <p:cNvCxnSpPr/>
            <p:nvPr/>
          </p:nvCxnSpPr>
          <p:spPr>
            <a:xfrm>
              <a:off x="6044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817" name="Google Shape;817;p21"/>
            <p:cNvSpPr/>
            <p:nvPr/>
          </p:nvSpPr>
          <p:spPr>
            <a:xfrm>
              <a:off x="910425"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18" name="Google Shape;818;p21"/>
            <p:cNvCxnSpPr/>
            <p:nvPr/>
          </p:nvCxnSpPr>
          <p:spPr>
            <a:xfrm>
              <a:off x="6044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819" name="Google Shape;819;p21"/>
            <p:cNvSpPr/>
            <p:nvPr/>
          </p:nvSpPr>
          <p:spPr>
            <a:xfrm>
              <a:off x="910425"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20" name="Google Shape;820;p21"/>
            <p:cNvCxnSpPr/>
            <p:nvPr/>
          </p:nvCxnSpPr>
          <p:spPr>
            <a:xfrm>
              <a:off x="6044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821" name="Google Shape;821;p21"/>
            <p:cNvSpPr/>
            <p:nvPr/>
          </p:nvSpPr>
          <p:spPr>
            <a:xfrm>
              <a:off x="910425"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22" name="Google Shape;822;p21"/>
            <p:cNvCxnSpPr/>
            <p:nvPr/>
          </p:nvCxnSpPr>
          <p:spPr>
            <a:xfrm>
              <a:off x="6044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823" name="Google Shape;823;p21"/>
            <p:cNvSpPr/>
            <p:nvPr/>
          </p:nvSpPr>
          <p:spPr>
            <a:xfrm>
              <a:off x="910425"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24" name="Google Shape;824;p21"/>
            <p:cNvCxnSpPr/>
            <p:nvPr/>
          </p:nvCxnSpPr>
          <p:spPr>
            <a:xfrm>
              <a:off x="6044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825" name="Google Shape;825;p21"/>
            <p:cNvSpPr/>
            <p:nvPr/>
          </p:nvSpPr>
          <p:spPr>
            <a:xfrm>
              <a:off x="910425"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26" name="Google Shape;826;p21"/>
            <p:cNvCxnSpPr/>
            <p:nvPr/>
          </p:nvCxnSpPr>
          <p:spPr>
            <a:xfrm>
              <a:off x="6044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_1_1_1_1_1">
    <p:spTree>
      <p:nvGrpSpPr>
        <p:cNvPr id="827" name="Shape 827"/>
        <p:cNvGrpSpPr/>
        <p:nvPr/>
      </p:nvGrpSpPr>
      <p:grpSpPr>
        <a:xfrm>
          <a:off x="0" y="0"/>
          <a:ext cx="0" cy="0"/>
          <a:chOff x="0" y="0"/>
          <a:chExt cx="0" cy="0"/>
        </a:xfrm>
      </p:grpSpPr>
      <p:sp>
        <p:nvSpPr>
          <p:cNvPr id="828" name="Google Shape;828;p22"/>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2"/>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0" name="Google Shape;830;p22"/>
          <p:cNvGrpSpPr/>
          <p:nvPr/>
        </p:nvGrpSpPr>
        <p:grpSpPr>
          <a:xfrm>
            <a:off x="1482000" y="1328125"/>
            <a:ext cx="6180000" cy="3019000"/>
            <a:chOff x="1218700" y="1328125"/>
            <a:chExt cx="6180000" cy="3019000"/>
          </a:xfrm>
        </p:grpSpPr>
        <p:cxnSp>
          <p:nvCxnSpPr>
            <p:cNvPr id="831" name="Google Shape;831;p22"/>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32" name="Google Shape;832;p22"/>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33" name="Google Shape;833;p22"/>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34" name="Google Shape;834;p22"/>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35" name="Google Shape;835;p22"/>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36" name="Google Shape;836;p22"/>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37" name="Google Shape;837;p22"/>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38" name="Google Shape;838;p22"/>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39" name="Google Shape;839;p22"/>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40" name="Google Shape;840;p22"/>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41" name="Google Shape;841;p22"/>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42" name="Google Shape;842;p22"/>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43" name="Google Shape;843;p22"/>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44" name="Google Shape;844;p22"/>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45" name="Google Shape;845;p22"/>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46" name="Google Shape;846;p22"/>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47" name="Google Shape;847;p22"/>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48" name="Google Shape;848;p22"/>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49" name="Google Shape;849;p22"/>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50" name="Google Shape;850;p22"/>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sp>
        <p:nvSpPr>
          <p:cNvPr id="851" name="Google Shape;851;p22"/>
          <p:cNvSpPr txBox="1"/>
          <p:nvPr>
            <p:ph idx="1" type="subTitle"/>
          </p:nvPr>
        </p:nvSpPr>
        <p:spPr>
          <a:xfrm flipH="1">
            <a:off x="5190825" y="2100000"/>
            <a:ext cx="2160600" cy="1406100"/>
          </a:xfrm>
          <a:prstGeom prst="rect">
            <a:avLst/>
          </a:prstGeom>
          <a:noFill/>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52" name="Google Shape;852;p22"/>
          <p:cNvSpPr txBox="1"/>
          <p:nvPr>
            <p:ph type="title"/>
          </p:nvPr>
        </p:nvSpPr>
        <p:spPr>
          <a:xfrm>
            <a:off x="1618200" y="861875"/>
            <a:ext cx="5906100" cy="42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grpSp>
        <p:nvGrpSpPr>
          <p:cNvPr id="853" name="Google Shape;853;p22"/>
          <p:cNvGrpSpPr/>
          <p:nvPr/>
        </p:nvGrpSpPr>
        <p:grpSpPr>
          <a:xfrm>
            <a:off x="604488" y="924325"/>
            <a:ext cx="461337" cy="3294850"/>
            <a:chOff x="604488" y="924325"/>
            <a:chExt cx="461337" cy="3294850"/>
          </a:xfrm>
        </p:grpSpPr>
        <p:sp>
          <p:nvSpPr>
            <p:cNvPr id="854" name="Google Shape;854;p22"/>
            <p:cNvSpPr/>
            <p:nvPr/>
          </p:nvSpPr>
          <p:spPr>
            <a:xfrm>
              <a:off x="910425"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5" name="Google Shape;855;p22"/>
            <p:cNvCxnSpPr/>
            <p:nvPr/>
          </p:nvCxnSpPr>
          <p:spPr>
            <a:xfrm>
              <a:off x="6044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856" name="Google Shape;856;p22"/>
            <p:cNvSpPr/>
            <p:nvPr/>
          </p:nvSpPr>
          <p:spPr>
            <a:xfrm>
              <a:off x="910425"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7" name="Google Shape;857;p22"/>
            <p:cNvCxnSpPr/>
            <p:nvPr/>
          </p:nvCxnSpPr>
          <p:spPr>
            <a:xfrm>
              <a:off x="6044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858" name="Google Shape;858;p22"/>
            <p:cNvSpPr/>
            <p:nvPr/>
          </p:nvSpPr>
          <p:spPr>
            <a:xfrm>
              <a:off x="910425"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9" name="Google Shape;859;p22"/>
            <p:cNvCxnSpPr/>
            <p:nvPr/>
          </p:nvCxnSpPr>
          <p:spPr>
            <a:xfrm>
              <a:off x="6044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860" name="Google Shape;860;p22"/>
            <p:cNvSpPr/>
            <p:nvPr/>
          </p:nvSpPr>
          <p:spPr>
            <a:xfrm>
              <a:off x="910425"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1" name="Google Shape;861;p22"/>
            <p:cNvCxnSpPr/>
            <p:nvPr/>
          </p:nvCxnSpPr>
          <p:spPr>
            <a:xfrm>
              <a:off x="6044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862" name="Google Shape;862;p22"/>
            <p:cNvSpPr/>
            <p:nvPr/>
          </p:nvSpPr>
          <p:spPr>
            <a:xfrm>
              <a:off x="910425"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3" name="Google Shape;863;p22"/>
            <p:cNvCxnSpPr/>
            <p:nvPr/>
          </p:nvCxnSpPr>
          <p:spPr>
            <a:xfrm>
              <a:off x="6044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864" name="Google Shape;864;p22"/>
            <p:cNvSpPr/>
            <p:nvPr/>
          </p:nvSpPr>
          <p:spPr>
            <a:xfrm>
              <a:off x="910425"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5" name="Google Shape;865;p22"/>
            <p:cNvCxnSpPr/>
            <p:nvPr/>
          </p:nvCxnSpPr>
          <p:spPr>
            <a:xfrm>
              <a:off x="6044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866" name="Google Shape;866;p22"/>
            <p:cNvSpPr/>
            <p:nvPr/>
          </p:nvSpPr>
          <p:spPr>
            <a:xfrm>
              <a:off x="910425"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7" name="Google Shape;867;p22"/>
            <p:cNvCxnSpPr/>
            <p:nvPr/>
          </p:nvCxnSpPr>
          <p:spPr>
            <a:xfrm>
              <a:off x="6044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868" name="Google Shape;868;p22"/>
            <p:cNvSpPr/>
            <p:nvPr/>
          </p:nvSpPr>
          <p:spPr>
            <a:xfrm>
              <a:off x="910425"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9" name="Google Shape;869;p22"/>
            <p:cNvCxnSpPr/>
            <p:nvPr/>
          </p:nvCxnSpPr>
          <p:spPr>
            <a:xfrm>
              <a:off x="6044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_1_1_1_1_2">
    <p:spTree>
      <p:nvGrpSpPr>
        <p:cNvPr id="870" name="Shape 870"/>
        <p:cNvGrpSpPr/>
        <p:nvPr/>
      </p:nvGrpSpPr>
      <p:grpSpPr>
        <a:xfrm>
          <a:off x="0" y="0"/>
          <a:ext cx="0" cy="0"/>
          <a:chOff x="0" y="0"/>
          <a:chExt cx="0" cy="0"/>
        </a:xfrm>
      </p:grpSpPr>
      <p:sp>
        <p:nvSpPr>
          <p:cNvPr id="871" name="Google Shape;871;p23"/>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3"/>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3" name="Google Shape;873;p23"/>
          <p:cNvGrpSpPr/>
          <p:nvPr/>
        </p:nvGrpSpPr>
        <p:grpSpPr>
          <a:xfrm>
            <a:off x="1482000" y="1328125"/>
            <a:ext cx="6180000" cy="3019000"/>
            <a:chOff x="1218700" y="1328125"/>
            <a:chExt cx="6180000" cy="3019000"/>
          </a:xfrm>
        </p:grpSpPr>
        <p:cxnSp>
          <p:nvCxnSpPr>
            <p:cNvPr id="874" name="Google Shape;874;p23"/>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75" name="Google Shape;875;p23"/>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76" name="Google Shape;876;p23"/>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77" name="Google Shape;877;p23"/>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78" name="Google Shape;878;p23"/>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79" name="Google Shape;879;p23"/>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80" name="Google Shape;880;p23"/>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81" name="Google Shape;881;p23"/>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82" name="Google Shape;882;p23"/>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83" name="Google Shape;883;p23"/>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84" name="Google Shape;884;p23"/>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85" name="Google Shape;885;p23"/>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86" name="Google Shape;886;p23"/>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87" name="Google Shape;887;p23"/>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88" name="Google Shape;888;p23"/>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89" name="Google Shape;889;p23"/>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90" name="Google Shape;890;p23"/>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91" name="Google Shape;891;p23"/>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92" name="Google Shape;892;p23"/>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93" name="Google Shape;893;p23"/>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sp>
        <p:nvSpPr>
          <p:cNvPr id="894" name="Google Shape;894;p23"/>
          <p:cNvSpPr txBox="1"/>
          <p:nvPr>
            <p:ph type="title"/>
          </p:nvPr>
        </p:nvSpPr>
        <p:spPr>
          <a:xfrm>
            <a:off x="1618200" y="861875"/>
            <a:ext cx="5906100" cy="42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895" name="Google Shape;895;p23"/>
          <p:cNvSpPr txBox="1"/>
          <p:nvPr>
            <p:ph idx="1" type="subTitle"/>
          </p:nvPr>
        </p:nvSpPr>
        <p:spPr>
          <a:xfrm>
            <a:off x="2471250" y="1498388"/>
            <a:ext cx="4201500" cy="46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1600"/>
            </a:lvl1pPr>
            <a:lvl2pPr lvl="1" rtl="0" algn="ctr">
              <a:lnSpc>
                <a:spcPct val="100000"/>
              </a:lnSpc>
              <a:spcBef>
                <a:spcPts val="0"/>
              </a:spcBef>
              <a:spcAft>
                <a:spcPts val="0"/>
              </a:spcAft>
              <a:buClr>
                <a:schemeClr val="dk1"/>
              </a:buClr>
              <a:buSzPts val="2000"/>
              <a:buNone/>
              <a:defRPr b="1" sz="2000">
                <a:solidFill>
                  <a:schemeClr val="dk1"/>
                </a:solidFill>
              </a:defRPr>
            </a:lvl2pPr>
            <a:lvl3pPr lvl="2" rtl="0" algn="ctr">
              <a:lnSpc>
                <a:spcPct val="100000"/>
              </a:lnSpc>
              <a:spcBef>
                <a:spcPts val="0"/>
              </a:spcBef>
              <a:spcAft>
                <a:spcPts val="0"/>
              </a:spcAft>
              <a:buClr>
                <a:schemeClr val="dk1"/>
              </a:buClr>
              <a:buSzPts val="2000"/>
              <a:buNone/>
              <a:defRPr b="1" sz="2000">
                <a:solidFill>
                  <a:schemeClr val="dk1"/>
                </a:solidFill>
              </a:defRPr>
            </a:lvl3pPr>
            <a:lvl4pPr lvl="3" rtl="0" algn="ctr">
              <a:lnSpc>
                <a:spcPct val="100000"/>
              </a:lnSpc>
              <a:spcBef>
                <a:spcPts val="0"/>
              </a:spcBef>
              <a:spcAft>
                <a:spcPts val="0"/>
              </a:spcAft>
              <a:buClr>
                <a:schemeClr val="dk1"/>
              </a:buClr>
              <a:buSzPts val="2000"/>
              <a:buNone/>
              <a:defRPr b="1" sz="2000">
                <a:solidFill>
                  <a:schemeClr val="dk1"/>
                </a:solidFill>
              </a:defRPr>
            </a:lvl4pPr>
            <a:lvl5pPr lvl="4" rtl="0" algn="ctr">
              <a:lnSpc>
                <a:spcPct val="100000"/>
              </a:lnSpc>
              <a:spcBef>
                <a:spcPts val="0"/>
              </a:spcBef>
              <a:spcAft>
                <a:spcPts val="0"/>
              </a:spcAft>
              <a:buClr>
                <a:schemeClr val="dk1"/>
              </a:buClr>
              <a:buSzPts val="2000"/>
              <a:buNone/>
              <a:defRPr b="1" sz="2000">
                <a:solidFill>
                  <a:schemeClr val="dk1"/>
                </a:solidFill>
              </a:defRPr>
            </a:lvl5pPr>
            <a:lvl6pPr lvl="5" rtl="0" algn="ctr">
              <a:lnSpc>
                <a:spcPct val="100000"/>
              </a:lnSpc>
              <a:spcBef>
                <a:spcPts val="0"/>
              </a:spcBef>
              <a:spcAft>
                <a:spcPts val="0"/>
              </a:spcAft>
              <a:buClr>
                <a:schemeClr val="dk1"/>
              </a:buClr>
              <a:buSzPts val="2000"/>
              <a:buNone/>
              <a:defRPr b="1" sz="2000">
                <a:solidFill>
                  <a:schemeClr val="dk1"/>
                </a:solidFill>
              </a:defRPr>
            </a:lvl6pPr>
            <a:lvl7pPr lvl="6" rtl="0" algn="ctr">
              <a:lnSpc>
                <a:spcPct val="100000"/>
              </a:lnSpc>
              <a:spcBef>
                <a:spcPts val="0"/>
              </a:spcBef>
              <a:spcAft>
                <a:spcPts val="0"/>
              </a:spcAft>
              <a:buClr>
                <a:schemeClr val="dk1"/>
              </a:buClr>
              <a:buSzPts val="2000"/>
              <a:buNone/>
              <a:defRPr b="1" sz="2000">
                <a:solidFill>
                  <a:schemeClr val="dk1"/>
                </a:solidFill>
              </a:defRPr>
            </a:lvl7pPr>
            <a:lvl8pPr lvl="7" rtl="0" algn="ctr">
              <a:lnSpc>
                <a:spcPct val="100000"/>
              </a:lnSpc>
              <a:spcBef>
                <a:spcPts val="0"/>
              </a:spcBef>
              <a:spcAft>
                <a:spcPts val="0"/>
              </a:spcAft>
              <a:buClr>
                <a:schemeClr val="dk1"/>
              </a:buClr>
              <a:buSzPts val="2000"/>
              <a:buNone/>
              <a:defRPr b="1" sz="2000">
                <a:solidFill>
                  <a:schemeClr val="dk1"/>
                </a:solidFill>
              </a:defRPr>
            </a:lvl8pPr>
            <a:lvl9pPr lvl="8" rtl="0" algn="ctr">
              <a:lnSpc>
                <a:spcPct val="100000"/>
              </a:lnSpc>
              <a:spcBef>
                <a:spcPts val="0"/>
              </a:spcBef>
              <a:spcAft>
                <a:spcPts val="0"/>
              </a:spcAft>
              <a:buClr>
                <a:schemeClr val="dk1"/>
              </a:buClr>
              <a:buSzPts val="2000"/>
              <a:buNone/>
              <a:defRPr b="1" sz="2000">
                <a:solidFill>
                  <a:schemeClr val="dk1"/>
                </a:solidFill>
              </a:defRPr>
            </a:lvl9pPr>
          </a:lstStyle>
          <a:p/>
        </p:txBody>
      </p:sp>
      <p:sp>
        <p:nvSpPr>
          <p:cNvPr id="896" name="Google Shape;896;p23"/>
          <p:cNvSpPr txBox="1"/>
          <p:nvPr>
            <p:ph idx="2" type="body"/>
          </p:nvPr>
        </p:nvSpPr>
        <p:spPr>
          <a:xfrm>
            <a:off x="1377575" y="2079550"/>
            <a:ext cx="3067500" cy="2196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1"/>
              </a:buClr>
              <a:buSzPts val="1400"/>
              <a:buFont typeface="Encode Sans Semi Condensed"/>
              <a:buChar char="●"/>
              <a:defRPr/>
            </a:lvl1pPr>
            <a:lvl2pPr indent="-317500" lvl="1" marL="914400" rtl="0">
              <a:lnSpc>
                <a:spcPct val="100000"/>
              </a:lnSpc>
              <a:spcBef>
                <a:spcPts val="0"/>
              </a:spcBef>
              <a:spcAft>
                <a:spcPts val="0"/>
              </a:spcAft>
              <a:buClr>
                <a:schemeClr val="lt2"/>
              </a:buClr>
              <a:buSzPts val="1400"/>
              <a:buFont typeface="Montserrat"/>
              <a:buChar char="○"/>
              <a:defRPr/>
            </a:lvl2pPr>
            <a:lvl3pPr indent="-317500" lvl="2" marL="1371600" rtl="0">
              <a:spcBef>
                <a:spcPts val="0"/>
              </a:spcBef>
              <a:spcAft>
                <a:spcPts val="0"/>
              </a:spcAft>
              <a:buClr>
                <a:schemeClr val="lt2"/>
              </a:buClr>
              <a:buSzPts val="1400"/>
              <a:buFont typeface="Montserrat"/>
              <a:buChar char="■"/>
              <a:defRPr/>
            </a:lvl3pPr>
            <a:lvl4pPr indent="-317500" lvl="3" marL="1828800" rtl="0">
              <a:spcBef>
                <a:spcPts val="0"/>
              </a:spcBef>
              <a:spcAft>
                <a:spcPts val="0"/>
              </a:spcAft>
              <a:buClr>
                <a:schemeClr val="lt2"/>
              </a:buClr>
              <a:buSzPts val="1400"/>
              <a:buFont typeface="Montserrat"/>
              <a:buChar char="●"/>
              <a:defRPr/>
            </a:lvl4pPr>
            <a:lvl5pPr indent="-317500" lvl="4" marL="2286000" rtl="0">
              <a:spcBef>
                <a:spcPts val="0"/>
              </a:spcBef>
              <a:spcAft>
                <a:spcPts val="0"/>
              </a:spcAft>
              <a:buClr>
                <a:schemeClr val="lt2"/>
              </a:buClr>
              <a:buSzPts val="1400"/>
              <a:buFont typeface="Montserrat"/>
              <a:buChar char="○"/>
              <a:defRPr/>
            </a:lvl5pPr>
            <a:lvl6pPr indent="-317500" lvl="5" marL="2743200" rtl="0">
              <a:spcBef>
                <a:spcPts val="0"/>
              </a:spcBef>
              <a:spcAft>
                <a:spcPts val="0"/>
              </a:spcAft>
              <a:buClr>
                <a:schemeClr val="lt2"/>
              </a:buClr>
              <a:buSzPts val="1400"/>
              <a:buFont typeface="Montserrat"/>
              <a:buChar char="■"/>
              <a:defRPr/>
            </a:lvl6pPr>
            <a:lvl7pPr indent="-317500" lvl="6" marL="3200400" rtl="0">
              <a:spcBef>
                <a:spcPts val="0"/>
              </a:spcBef>
              <a:spcAft>
                <a:spcPts val="0"/>
              </a:spcAft>
              <a:buClr>
                <a:schemeClr val="lt2"/>
              </a:buClr>
              <a:buSzPts val="1400"/>
              <a:buFont typeface="Montserrat"/>
              <a:buChar char="●"/>
              <a:defRPr/>
            </a:lvl7pPr>
            <a:lvl8pPr indent="-317500" lvl="7" marL="3657600" rtl="0">
              <a:spcBef>
                <a:spcPts val="0"/>
              </a:spcBef>
              <a:spcAft>
                <a:spcPts val="0"/>
              </a:spcAft>
              <a:buClr>
                <a:schemeClr val="lt2"/>
              </a:buClr>
              <a:buSzPts val="1400"/>
              <a:buFont typeface="Montserrat"/>
              <a:buChar char="○"/>
              <a:defRPr/>
            </a:lvl8pPr>
            <a:lvl9pPr indent="-317500" lvl="8" marL="4114800" rtl="0">
              <a:spcBef>
                <a:spcPts val="0"/>
              </a:spcBef>
              <a:spcAft>
                <a:spcPts val="0"/>
              </a:spcAft>
              <a:buClr>
                <a:schemeClr val="lt2"/>
              </a:buClr>
              <a:buSzPts val="1400"/>
              <a:buFont typeface="Montserrat"/>
              <a:buChar char="■"/>
              <a:defRPr/>
            </a:lvl9pPr>
          </a:lstStyle>
          <a:p/>
        </p:txBody>
      </p:sp>
      <p:grpSp>
        <p:nvGrpSpPr>
          <p:cNvPr id="897" name="Google Shape;897;p23"/>
          <p:cNvGrpSpPr/>
          <p:nvPr/>
        </p:nvGrpSpPr>
        <p:grpSpPr>
          <a:xfrm>
            <a:off x="604488" y="924325"/>
            <a:ext cx="461337" cy="3294850"/>
            <a:chOff x="604488" y="924325"/>
            <a:chExt cx="461337" cy="3294850"/>
          </a:xfrm>
        </p:grpSpPr>
        <p:sp>
          <p:nvSpPr>
            <p:cNvPr id="898" name="Google Shape;898;p23"/>
            <p:cNvSpPr/>
            <p:nvPr/>
          </p:nvSpPr>
          <p:spPr>
            <a:xfrm>
              <a:off x="910425"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99" name="Google Shape;899;p23"/>
            <p:cNvCxnSpPr/>
            <p:nvPr/>
          </p:nvCxnSpPr>
          <p:spPr>
            <a:xfrm>
              <a:off x="6044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900" name="Google Shape;900;p23"/>
            <p:cNvSpPr/>
            <p:nvPr/>
          </p:nvSpPr>
          <p:spPr>
            <a:xfrm>
              <a:off x="910425"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1" name="Google Shape;901;p23"/>
            <p:cNvCxnSpPr/>
            <p:nvPr/>
          </p:nvCxnSpPr>
          <p:spPr>
            <a:xfrm>
              <a:off x="6044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902" name="Google Shape;902;p23"/>
            <p:cNvSpPr/>
            <p:nvPr/>
          </p:nvSpPr>
          <p:spPr>
            <a:xfrm>
              <a:off x="910425"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3" name="Google Shape;903;p23"/>
            <p:cNvCxnSpPr/>
            <p:nvPr/>
          </p:nvCxnSpPr>
          <p:spPr>
            <a:xfrm>
              <a:off x="6044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904" name="Google Shape;904;p23"/>
            <p:cNvSpPr/>
            <p:nvPr/>
          </p:nvSpPr>
          <p:spPr>
            <a:xfrm>
              <a:off x="910425"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5" name="Google Shape;905;p23"/>
            <p:cNvCxnSpPr/>
            <p:nvPr/>
          </p:nvCxnSpPr>
          <p:spPr>
            <a:xfrm>
              <a:off x="6044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906" name="Google Shape;906;p23"/>
            <p:cNvSpPr/>
            <p:nvPr/>
          </p:nvSpPr>
          <p:spPr>
            <a:xfrm>
              <a:off x="910425"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7" name="Google Shape;907;p23"/>
            <p:cNvCxnSpPr/>
            <p:nvPr/>
          </p:nvCxnSpPr>
          <p:spPr>
            <a:xfrm>
              <a:off x="6044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908" name="Google Shape;908;p23"/>
            <p:cNvSpPr/>
            <p:nvPr/>
          </p:nvSpPr>
          <p:spPr>
            <a:xfrm>
              <a:off x="910425"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9" name="Google Shape;909;p23"/>
            <p:cNvCxnSpPr/>
            <p:nvPr/>
          </p:nvCxnSpPr>
          <p:spPr>
            <a:xfrm>
              <a:off x="6044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910" name="Google Shape;910;p23"/>
            <p:cNvSpPr/>
            <p:nvPr/>
          </p:nvSpPr>
          <p:spPr>
            <a:xfrm>
              <a:off x="910425"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11" name="Google Shape;911;p23"/>
            <p:cNvCxnSpPr/>
            <p:nvPr/>
          </p:nvCxnSpPr>
          <p:spPr>
            <a:xfrm>
              <a:off x="6044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912" name="Google Shape;912;p23"/>
            <p:cNvSpPr/>
            <p:nvPr/>
          </p:nvSpPr>
          <p:spPr>
            <a:xfrm>
              <a:off x="910425"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13" name="Google Shape;913;p23"/>
            <p:cNvCxnSpPr/>
            <p:nvPr/>
          </p:nvCxnSpPr>
          <p:spPr>
            <a:xfrm>
              <a:off x="6044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_1_1_1_1_2_1">
    <p:spTree>
      <p:nvGrpSpPr>
        <p:cNvPr id="914" name="Shape 914"/>
        <p:cNvGrpSpPr/>
        <p:nvPr/>
      </p:nvGrpSpPr>
      <p:grpSpPr>
        <a:xfrm>
          <a:off x="0" y="0"/>
          <a:ext cx="0" cy="0"/>
          <a:chOff x="0" y="0"/>
          <a:chExt cx="0" cy="0"/>
        </a:xfrm>
      </p:grpSpPr>
      <p:sp>
        <p:nvSpPr>
          <p:cNvPr id="915" name="Google Shape;915;p24"/>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4"/>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7" name="Google Shape;917;p24"/>
          <p:cNvGrpSpPr/>
          <p:nvPr/>
        </p:nvGrpSpPr>
        <p:grpSpPr>
          <a:xfrm>
            <a:off x="1482000" y="1328125"/>
            <a:ext cx="6180000" cy="3019000"/>
            <a:chOff x="1218700" y="1328125"/>
            <a:chExt cx="6180000" cy="3019000"/>
          </a:xfrm>
        </p:grpSpPr>
        <p:cxnSp>
          <p:nvCxnSpPr>
            <p:cNvPr id="918" name="Google Shape;918;p24"/>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19" name="Google Shape;919;p24"/>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20" name="Google Shape;920;p24"/>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21" name="Google Shape;921;p24"/>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22" name="Google Shape;922;p24"/>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23" name="Google Shape;923;p24"/>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24" name="Google Shape;924;p24"/>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25" name="Google Shape;925;p24"/>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26" name="Google Shape;926;p24"/>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27" name="Google Shape;927;p24"/>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28" name="Google Shape;928;p24"/>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29" name="Google Shape;929;p24"/>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30" name="Google Shape;930;p24"/>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31" name="Google Shape;931;p24"/>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32" name="Google Shape;932;p24"/>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33" name="Google Shape;933;p24"/>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34" name="Google Shape;934;p24"/>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35" name="Google Shape;935;p24"/>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36" name="Google Shape;936;p24"/>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37" name="Google Shape;937;p24"/>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sp>
        <p:nvSpPr>
          <p:cNvPr id="938" name="Google Shape;938;p24"/>
          <p:cNvSpPr txBox="1"/>
          <p:nvPr>
            <p:ph type="title"/>
          </p:nvPr>
        </p:nvSpPr>
        <p:spPr>
          <a:xfrm>
            <a:off x="1618200" y="861875"/>
            <a:ext cx="5906100" cy="42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939" name="Google Shape;939;p24"/>
          <p:cNvSpPr txBox="1"/>
          <p:nvPr>
            <p:ph idx="1" type="body"/>
          </p:nvPr>
        </p:nvSpPr>
        <p:spPr>
          <a:xfrm>
            <a:off x="1377575" y="2079550"/>
            <a:ext cx="3067500" cy="2196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1"/>
              </a:buClr>
              <a:buSzPts val="1400"/>
              <a:buFont typeface="Encode Sans Semi Condensed"/>
              <a:buChar char="●"/>
              <a:defRPr/>
            </a:lvl1pPr>
            <a:lvl2pPr indent="-317500" lvl="1" marL="914400" rtl="0">
              <a:lnSpc>
                <a:spcPct val="100000"/>
              </a:lnSpc>
              <a:spcBef>
                <a:spcPts val="0"/>
              </a:spcBef>
              <a:spcAft>
                <a:spcPts val="0"/>
              </a:spcAft>
              <a:buClr>
                <a:schemeClr val="lt2"/>
              </a:buClr>
              <a:buSzPts val="1400"/>
              <a:buFont typeface="Montserrat"/>
              <a:buChar char="○"/>
              <a:defRPr/>
            </a:lvl2pPr>
            <a:lvl3pPr indent="-317500" lvl="2" marL="1371600" rtl="0">
              <a:spcBef>
                <a:spcPts val="0"/>
              </a:spcBef>
              <a:spcAft>
                <a:spcPts val="0"/>
              </a:spcAft>
              <a:buClr>
                <a:schemeClr val="lt2"/>
              </a:buClr>
              <a:buSzPts val="1400"/>
              <a:buFont typeface="Montserrat"/>
              <a:buChar char="■"/>
              <a:defRPr/>
            </a:lvl3pPr>
            <a:lvl4pPr indent="-317500" lvl="3" marL="1828800" rtl="0">
              <a:spcBef>
                <a:spcPts val="0"/>
              </a:spcBef>
              <a:spcAft>
                <a:spcPts val="0"/>
              </a:spcAft>
              <a:buClr>
                <a:schemeClr val="lt2"/>
              </a:buClr>
              <a:buSzPts val="1400"/>
              <a:buFont typeface="Montserrat"/>
              <a:buChar char="●"/>
              <a:defRPr/>
            </a:lvl4pPr>
            <a:lvl5pPr indent="-317500" lvl="4" marL="2286000" rtl="0">
              <a:spcBef>
                <a:spcPts val="0"/>
              </a:spcBef>
              <a:spcAft>
                <a:spcPts val="0"/>
              </a:spcAft>
              <a:buClr>
                <a:schemeClr val="lt2"/>
              </a:buClr>
              <a:buSzPts val="1400"/>
              <a:buFont typeface="Montserrat"/>
              <a:buChar char="○"/>
              <a:defRPr/>
            </a:lvl5pPr>
            <a:lvl6pPr indent="-317500" lvl="5" marL="2743200" rtl="0">
              <a:spcBef>
                <a:spcPts val="0"/>
              </a:spcBef>
              <a:spcAft>
                <a:spcPts val="0"/>
              </a:spcAft>
              <a:buClr>
                <a:schemeClr val="lt2"/>
              </a:buClr>
              <a:buSzPts val="1400"/>
              <a:buFont typeface="Montserrat"/>
              <a:buChar char="■"/>
              <a:defRPr/>
            </a:lvl6pPr>
            <a:lvl7pPr indent="-317500" lvl="6" marL="3200400" rtl="0">
              <a:spcBef>
                <a:spcPts val="0"/>
              </a:spcBef>
              <a:spcAft>
                <a:spcPts val="0"/>
              </a:spcAft>
              <a:buClr>
                <a:schemeClr val="lt2"/>
              </a:buClr>
              <a:buSzPts val="1400"/>
              <a:buFont typeface="Montserrat"/>
              <a:buChar char="●"/>
              <a:defRPr/>
            </a:lvl7pPr>
            <a:lvl8pPr indent="-317500" lvl="7" marL="3657600" rtl="0">
              <a:spcBef>
                <a:spcPts val="0"/>
              </a:spcBef>
              <a:spcAft>
                <a:spcPts val="0"/>
              </a:spcAft>
              <a:buClr>
                <a:schemeClr val="lt2"/>
              </a:buClr>
              <a:buSzPts val="1400"/>
              <a:buFont typeface="Montserrat"/>
              <a:buChar char="○"/>
              <a:defRPr/>
            </a:lvl8pPr>
            <a:lvl9pPr indent="-317500" lvl="8" marL="4114800" rtl="0">
              <a:spcBef>
                <a:spcPts val="0"/>
              </a:spcBef>
              <a:spcAft>
                <a:spcPts val="0"/>
              </a:spcAft>
              <a:buClr>
                <a:schemeClr val="lt2"/>
              </a:buClr>
              <a:buSzPts val="1400"/>
              <a:buFont typeface="Montserrat"/>
              <a:buChar char="■"/>
              <a:defRPr/>
            </a:lvl9pPr>
          </a:lstStyle>
          <a:p/>
        </p:txBody>
      </p:sp>
      <p:sp>
        <p:nvSpPr>
          <p:cNvPr id="940" name="Google Shape;940;p24"/>
          <p:cNvSpPr txBox="1"/>
          <p:nvPr>
            <p:ph idx="2" type="subTitle"/>
          </p:nvPr>
        </p:nvSpPr>
        <p:spPr>
          <a:xfrm>
            <a:off x="2471250" y="1498388"/>
            <a:ext cx="4201500" cy="46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1600"/>
            </a:lvl1pPr>
            <a:lvl2pPr lvl="1" rtl="0" algn="ctr">
              <a:lnSpc>
                <a:spcPct val="100000"/>
              </a:lnSpc>
              <a:spcBef>
                <a:spcPts val="0"/>
              </a:spcBef>
              <a:spcAft>
                <a:spcPts val="0"/>
              </a:spcAft>
              <a:buClr>
                <a:schemeClr val="dk1"/>
              </a:buClr>
              <a:buSzPts val="2000"/>
              <a:buNone/>
              <a:defRPr b="1" sz="2000">
                <a:solidFill>
                  <a:schemeClr val="dk1"/>
                </a:solidFill>
              </a:defRPr>
            </a:lvl2pPr>
            <a:lvl3pPr lvl="2" rtl="0" algn="ctr">
              <a:lnSpc>
                <a:spcPct val="100000"/>
              </a:lnSpc>
              <a:spcBef>
                <a:spcPts val="0"/>
              </a:spcBef>
              <a:spcAft>
                <a:spcPts val="0"/>
              </a:spcAft>
              <a:buClr>
                <a:schemeClr val="dk1"/>
              </a:buClr>
              <a:buSzPts val="2000"/>
              <a:buNone/>
              <a:defRPr b="1" sz="2000">
                <a:solidFill>
                  <a:schemeClr val="dk1"/>
                </a:solidFill>
              </a:defRPr>
            </a:lvl3pPr>
            <a:lvl4pPr lvl="3" rtl="0" algn="ctr">
              <a:lnSpc>
                <a:spcPct val="100000"/>
              </a:lnSpc>
              <a:spcBef>
                <a:spcPts val="0"/>
              </a:spcBef>
              <a:spcAft>
                <a:spcPts val="0"/>
              </a:spcAft>
              <a:buClr>
                <a:schemeClr val="dk1"/>
              </a:buClr>
              <a:buSzPts val="2000"/>
              <a:buNone/>
              <a:defRPr b="1" sz="2000">
                <a:solidFill>
                  <a:schemeClr val="dk1"/>
                </a:solidFill>
              </a:defRPr>
            </a:lvl4pPr>
            <a:lvl5pPr lvl="4" rtl="0" algn="ctr">
              <a:lnSpc>
                <a:spcPct val="100000"/>
              </a:lnSpc>
              <a:spcBef>
                <a:spcPts val="0"/>
              </a:spcBef>
              <a:spcAft>
                <a:spcPts val="0"/>
              </a:spcAft>
              <a:buClr>
                <a:schemeClr val="dk1"/>
              </a:buClr>
              <a:buSzPts val="2000"/>
              <a:buNone/>
              <a:defRPr b="1" sz="2000">
                <a:solidFill>
                  <a:schemeClr val="dk1"/>
                </a:solidFill>
              </a:defRPr>
            </a:lvl5pPr>
            <a:lvl6pPr lvl="5" rtl="0" algn="ctr">
              <a:lnSpc>
                <a:spcPct val="100000"/>
              </a:lnSpc>
              <a:spcBef>
                <a:spcPts val="0"/>
              </a:spcBef>
              <a:spcAft>
                <a:spcPts val="0"/>
              </a:spcAft>
              <a:buClr>
                <a:schemeClr val="dk1"/>
              </a:buClr>
              <a:buSzPts val="2000"/>
              <a:buNone/>
              <a:defRPr b="1" sz="2000">
                <a:solidFill>
                  <a:schemeClr val="dk1"/>
                </a:solidFill>
              </a:defRPr>
            </a:lvl6pPr>
            <a:lvl7pPr lvl="6" rtl="0" algn="ctr">
              <a:lnSpc>
                <a:spcPct val="100000"/>
              </a:lnSpc>
              <a:spcBef>
                <a:spcPts val="0"/>
              </a:spcBef>
              <a:spcAft>
                <a:spcPts val="0"/>
              </a:spcAft>
              <a:buClr>
                <a:schemeClr val="dk1"/>
              </a:buClr>
              <a:buSzPts val="2000"/>
              <a:buNone/>
              <a:defRPr b="1" sz="2000">
                <a:solidFill>
                  <a:schemeClr val="dk1"/>
                </a:solidFill>
              </a:defRPr>
            </a:lvl7pPr>
            <a:lvl8pPr lvl="7" rtl="0" algn="ctr">
              <a:lnSpc>
                <a:spcPct val="100000"/>
              </a:lnSpc>
              <a:spcBef>
                <a:spcPts val="0"/>
              </a:spcBef>
              <a:spcAft>
                <a:spcPts val="0"/>
              </a:spcAft>
              <a:buClr>
                <a:schemeClr val="dk1"/>
              </a:buClr>
              <a:buSzPts val="2000"/>
              <a:buNone/>
              <a:defRPr b="1" sz="2000">
                <a:solidFill>
                  <a:schemeClr val="dk1"/>
                </a:solidFill>
              </a:defRPr>
            </a:lvl8pPr>
            <a:lvl9pPr lvl="8" rtl="0" algn="ctr">
              <a:lnSpc>
                <a:spcPct val="100000"/>
              </a:lnSpc>
              <a:spcBef>
                <a:spcPts val="0"/>
              </a:spcBef>
              <a:spcAft>
                <a:spcPts val="0"/>
              </a:spcAft>
              <a:buClr>
                <a:schemeClr val="dk1"/>
              </a:buClr>
              <a:buSzPts val="2000"/>
              <a:buNone/>
              <a:defRPr b="1" sz="2000">
                <a:solidFill>
                  <a:schemeClr val="dk1"/>
                </a:solidFill>
              </a:defRPr>
            </a:lvl9pPr>
          </a:lstStyle>
          <a:p/>
        </p:txBody>
      </p:sp>
      <p:sp>
        <p:nvSpPr>
          <p:cNvPr id="941" name="Google Shape;941;p24"/>
          <p:cNvSpPr txBox="1"/>
          <p:nvPr>
            <p:ph idx="3" type="body"/>
          </p:nvPr>
        </p:nvSpPr>
        <p:spPr>
          <a:xfrm>
            <a:off x="4698750" y="2079550"/>
            <a:ext cx="3067500" cy="2196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1"/>
              </a:buClr>
              <a:buSzPts val="1400"/>
              <a:buFont typeface="Encode Sans Semi Condensed"/>
              <a:buChar char="●"/>
              <a:defRPr/>
            </a:lvl1pPr>
            <a:lvl2pPr indent="-317500" lvl="1" marL="914400" rtl="0">
              <a:lnSpc>
                <a:spcPct val="100000"/>
              </a:lnSpc>
              <a:spcBef>
                <a:spcPts val="0"/>
              </a:spcBef>
              <a:spcAft>
                <a:spcPts val="0"/>
              </a:spcAft>
              <a:buClr>
                <a:schemeClr val="lt2"/>
              </a:buClr>
              <a:buSzPts val="1400"/>
              <a:buFont typeface="Montserrat"/>
              <a:buChar char="○"/>
              <a:defRPr/>
            </a:lvl2pPr>
            <a:lvl3pPr indent="-317500" lvl="2" marL="1371600" rtl="0">
              <a:spcBef>
                <a:spcPts val="0"/>
              </a:spcBef>
              <a:spcAft>
                <a:spcPts val="0"/>
              </a:spcAft>
              <a:buClr>
                <a:schemeClr val="lt2"/>
              </a:buClr>
              <a:buSzPts val="1400"/>
              <a:buFont typeface="Montserrat"/>
              <a:buChar char="■"/>
              <a:defRPr/>
            </a:lvl3pPr>
            <a:lvl4pPr indent="-317500" lvl="3" marL="1828800" rtl="0">
              <a:spcBef>
                <a:spcPts val="0"/>
              </a:spcBef>
              <a:spcAft>
                <a:spcPts val="0"/>
              </a:spcAft>
              <a:buClr>
                <a:schemeClr val="lt2"/>
              </a:buClr>
              <a:buSzPts val="1400"/>
              <a:buFont typeface="Montserrat"/>
              <a:buChar char="●"/>
              <a:defRPr/>
            </a:lvl4pPr>
            <a:lvl5pPr indent="-317500" lvl="4" marL="2286000" rtl="0">
              <a:spcBef>
                <a:spcPts val="0"/>
              </a:spcBef>
              <a:spcAft>
                <a:spcPts val="0"/>
              </a:spcAft>
              <a:buClr>
                <a:schemeClr val="lt2"/>
              </a:buClr>
              <a:buSzPts val="1400"/>
              <a:buFont typeface="Montserrat"/>
              <a:buChar char="○"/>
              <a:defRPr/>
            </a:lvl5pPr>
            <a:lvl6pPr indent="-317500" lvl="5" marL="2743200" rtl="0">
              <a:spcBef>
                <a:spcPts val="0"/>
              </a:spcBef>
              <a:spcAft>
                <a:spcPts val="0"/>
              </a:spcAft>
              <a:buClr>
                <a:schemeClr val="lt2"/>
              </a:buClr>
              <a:buSzPts val="1400"/>
              <a:buFont typeface="Montserrat"/>
              <a:buChar char="■"/>
              <a:defRPr/>
            </a:lvl6pPr>
            <a:lvl7pPr indent="-317500" lvl="6" marL="3200400" rtl="0">
              <a:spcBef>
                <a:spcPts val="0"/>
              </a:spcBef>
              <a:spcAft>
                <a:spcPts val="0"/>
              </a:spcAft>
              <a:buClr>
                <a:schemeClr val="lt2"/>
              </a:buClr>
              <a:buSzPts val="1400"/>
              <a:buFont typeface="Montserrat"/>
              <a:buChar char="●"/>
              <a:defRPr/>
            </a:lvl7pPr>
            <a:lvl8pPr indent="-317500" lvl="7" marL="3657600" rtl="0">
              <a:spcBef>
                <a:spcPts val="0"/>
              </a:spcBef>
              <a:spcAft>
                <a:spcPts val="0"/>
              </a:spcAft>
              <a:buClr>
                <a:schemeClr val="lt2"/>
              </a:buClr>
              <a:buSzPts val="1400"/>
              <a:buFont typeface="Montserrat"/>
              <a:buChar char="○"/>
              <a:defRPr/>
            </a:lvl8pPr>
            <a:lvl9pPr indent="-317500" lvl="8" marL="4114800" rtl="0">
              <a:spcBef>
                <a:spcPts val="0"/>
              </a:spcBef>
              <a:spcAft>
                <a:spcPts val="0"/>
              </a:spcAft>
              <a:buClr>
                <a:schemeClr val="lt2"/>
              </a:buClr>
              <a:buSzPts val="1400"/>
              <a:buFont typeface="Montserrat"/>
              <a:buChar char="■"/>
              <a:defRPr/>
            </a:lvl9pPr>
          </a:lstStyle>
          <a:p/>
        </p:txBody>
      </p:sp>
      <p:grpSp>
        <p:nvGrpSpPr>
          <p:cNvPr id="942" name="Google Shape;942;p24"/>
          <p:cNvGrpSpPr/>
          <p:nvPr/>
        </p:nvGrpSpPr>
        <p:grpSpPr>
          <a:xfrm>
            <a:off x="8088850" y="924325"/>
            <a:ext cx="461337" cy="3294850"/>
            <a:chOff x="8088850" y="924325"/>
            <a:chExt cx="461337" cy="3294850"/>
          </a:xfrm>
        </p:grpSpPr>
        <p:sp>
          <p:nvSpPr>
            <p:cNvPr id="943" name="Google Shape;943;p24"/>
            <p:cNvSpPr/>
            <p:nvPr/>
          </p:nvSpPr>
          <p:spPr>
            <a:xfrm flipH="1">
              <a:off x="8088850"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44" name="Google Shape;944;p24"/>
            <p:cNvCxnSpPr/>
            <p:nvPr/>
          </p:nvCxnSpPr>
          <p:spPr>
            <a:xfrm rot="10800000">
              <a:off x="81706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945" name="Google Shape;945;p24"/>
            <p:cNvSpPr/>
            <p:nvPr/>
          </p:nvSpPr>
          <p:spPr>
            <a:xfrm flipH="1">
              <a:off x="8088850"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46" name="Google Shape;946;p24"/>
            <p:cNvCxnSpPr/>
            <p:nvPr/>
          </p:nvCxnSpPr>
          <p:spPr>
            <a:xfrm rot="10800000">
              <a:off x="81706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947" name="Google Shape;947;p24"/>
            <p:cNvSpPr/>
            <p:nvPr/>
          </p:nvSpPr>
          <p:spPr>
            <a:xfrm flipH="1">
              <a:off x="8088850"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48" name="Google Shape;948;p24"/>
            <p:cNvCxnSpPr/>
            <p:nvPr/>
          </p:nvCxnSpPr>
          <p:spPr>
            <a:xfrm rot="10800000">
              <a:off x="81706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949" name="Google Shape;949;p24"/>
            <p:cNvSpPr/>
            <p:nvPr/>
          </p:nvSpPr>
          <p:spPr>
            <a:xfrm flipH="1">
              <a:off x="8088850"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0" name="Google Shape;950;p24"/>
            <p:cNvCxnSpPr/>
            <p:nvPr/>
          </p:nvCxnSpPr>
          <p:spPr>
            <a:xfrm rot="10800000">
              <a:off x="81706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951" name="Google Shape;951;p24"/>
            <p:cNvSpPr/>
            <p:nvPr/>
          </p:nvSpPr>
          <p:spPr>
            <a:xfrm flipH="1">
              <a:off x="8088850"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2" name="Google Shape;952;p24"/>
            <p:cNvCxnSpPr/>
            <p:nvPr/>
          </p:nvCxnSpPr>
          <p:spPr>
            <a:xfrm rot="10800000">
              <a:off x="81706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953" name="Google Shape;953;p24"/>
            <p:cNvSpPr/>
            <p:nvPr/>
          </p:nvSpPr>
          <p:spPr>
            <a:xfrm flipH="1">
              <a:off x="8088850"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4" name="Google Shape;954;p24"/>
            <p:cNvCxnSpPr/>
            <p:nvPr/>
          </p:nvCxnSpPr>
          <p:spPr>
            <a:xfrm rot="10800000">
              <a:off x="81706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955" name="Google Shape;955;p24"/>
            <p:cNvSpPr/>
            <p:nvPr/>
          </p:nvSpPr>
          <p:spPr>
            <a:xfrm flipH="1">
              <a:off x="8088850"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6" name="Google Shape;956;p24"/>
            <p:cNvCxnSpPr/>
            <p:nvPr/>
          </p:nvCxnSpPr>
          <p:spPr>
            <a:xfrm rot="10800000">
              <a:off x="81706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957" name="Google Shape;957;p24"/>
            <p:cNvSpPr/>
            <p:nvPr/>
          </p:nvSpPr>
          <p:spPr>
            <a:xfrm flipH="1">
              <a:off x="8088850"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8" name="Google Shape;958;p24"/>
            <p:cNvCxnSpPr/>
            <p:nvPr/>
          </p:nvCxnSpPr>
          <p:spPr>
            <a:xfrm rot="10800000">
              <a:off x="81706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4_1_1_1_1_1_1_1">
    <p:spTree>
      <p:nvGrpSpPr>
        <p:cNvPr id="959" name="Shape 959"/>
        <p:cNvGrpSpPr/>
        <p:nvPr/>
      </p:nvGrpSpPr>
      <p:grpSpPr>
        <a:xfrm>
          <a:off x="0" y="0"/>
          <a:ext cx="0" cy="0"/>
          <a:chOff x="0" y="0"/>
          <a:chExt cx="0" cy="0"/>
        </a:xfrm>
      </p:grpSpPr>
      <p:sp>
        <p:nvSpPr>
          <p:cNvPr id="960" name="Google Shape;960;p25"/>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5"/>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2" name="Google Shape;962;p25"/>
          <p:cNvGrpSpPr/>
          <p:nvPr/>
        </p:nvGrpSpPr>
        <p:grpSpPr>
          <a:xfrm>
            <a:off x="1482000" y="1328125"/>
            <a:ext cx="6180000" cy="3019000"/>
            <a:chOff x="1218700" y="1328125"/>
            <a:chExt cx="6180000" cy="3019000"/>
          </a:xfrm>
        </p:grpSpPr>
        <p:cxnSp>
          <p:nvCxnSpPr>
            <p:cNvPr id="963" name="Google Shape;963;p25"/>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64" name="Google Shape;964;p25"/>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65" name="Google Shape;965;p25"/>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66" name="Google Shape;966;p25"/>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67" name="Google Shape;967;p25"/>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68" name="Google Shape;968;p25"/>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69" name="Google Shape;969;p25"/>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70" name="Google Shape;970;p25"/>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71" name="Google Shape;971;p25"/>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72" name="Google Shape;972;p25"/>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73" name="Google Shape;973;p25"/>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74" name="Google Shape;974;p25"/>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75" name="Google Shape;975;p25"/>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76" name="Google Shape;976;p25"/>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77" name="Google Shape;977;p25"/>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78" name="Google Shape;978;p25"/>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79" name="Google Shape;979;p25"/>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80" name="Google Shape;980;p25"/>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81" name="Google Shape;981;p25"/>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82" name="Google Shape;982;p25"/>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sp>
        <p:nvSpPr>
          <p:cNvPr id="983" name="Google Shape;983;p25"/>
          <p:cNvSpPr txBox="1"/>
          <p:nvPr>
            <p:ph type="title"/>
          </p:nvPr>
        </p:nvSpPr>
        <p:spPr>
          <a:xfrm>
            <a:off x="2200375" y="1649700"/>
            <a:ext cx="3551700" cy="735900"/>
          </a:xfrm>
          <a:prstGeom prst="rect">
            <a:avLst/>
          </a:prstGeom>
          <a:solidFill>
            <a:schemeClr val="accent5"/>
          </a:solidFill>
        </p:spPr>
        <p:txBody>
          <a:bodyPr anchorCtr="0" anchor="ctr" bIns="91425" lIns="91425" spcFirstLastPara="1" rIns="91425" wrap="square" tIns="91425">
            <a:noAutofit/>
          </a:bodyPr>
          <a:lstStyle>
            <a:lvl1pPr lvl="0" rtl="0">
              <a:spcBef>
                <a:spcPts val="0"/>
              </a:spcBef>
              <a:spcAft>
                <a:spcPts val="0"/>
              </a:spcAft>
              <a:buSzPts val="4200"/>
              <a:buNone/>
              <a:defRPr b="0" sz="4000">
                <a:solidFill>
                  <a:schemeClr val="lt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84" name="Google Shape;984;p25"/>
          <p:cNvSpPr txBox="1"/>
          <p:nvPr>
            <p:ph idx="1" type="subTitle"/>
          </p:nvPr>
        </p:nvSpPr>
        <p:spPr>
          <a:xfrm>
            <a:off x="2196250" y="2573075"/>
            <a:ext cx="3908700" cy="920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grpSp>
        <p:nvGrpSpPr>
          <p:cNvPr id="985" name="Google Shape;985;p25"/>
          <p:cNvGrpSpPr/>
          <p:nvPr/>
        </p:nvGrpSpPr>
        <p:grpSpPr>
          <a:xfrm>
            <a:off x="604488" y="924325"/>
            <a:ext cx="461337" cy="3294850"/>
            <a:chOff x="604488" y="924325"/>
            <a:chExt cx="461337" cy="3294850"/>
          </a:xfrm>
        </p:grpSpPr>
        <p:sp>
          <p:nvSpPr>
            <p:cNvPr id="986" name="Google Shape;986;p25"/>
            <p:cNvSpPr/>
            <p:nvPr/>
          </p:nvSpPr>
          <p:spPr>
            <a:xfrm>
              <a:off x="910425"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87" name="Google Shape;987;p25"/>
            <p:cNvCxnSpPr/>
            <p:nvPr/>
          </p:nvCxnSpPr>
          <p:spPr>
            <a:xfrm>
              <a:off x="6044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988" name="Google Shape;988;p25"/>
            <p:cNvSpPr/>
            <p:nvPr/>
          </p:nvSpPr>
          <p:spPr>
            <a:xfrm>
              <a:off x="910425"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89" name="Google Shape;989;p25"/>
            <p:cNvCxnSpPr/>
            <p:nvPr/>
          </p:nvCxnSpPr>
          <p:spPr>
            <a:xfrm>
              <a:off x="6044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990" name="Google Shape;990;p25"/>
            <p:cNvSpPr/>
            <p:nvPr/>
          </p:nvSpPr>
          <p:spPr>
            <a:xfrm>
              <a:off x="910425"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91" name="Google Shape;991;p25"/>
            <p:cNvCxnSpPr/>
            <p:nvPr/>
          </p:nvCxnSpPr>
          <p:spPr>
            <a:xfrm>
              <a:off x="6044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992" name="Google Shape;992;p25"/>
            <p:cNvSpPr/>
            <p:nvPr/>
          </p:nvSpPr>
          <p:spPr>
            <a:xfrm>
              <a:off x="910425"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93" name="Google Shape;993;p25"/>
            <p:cNvCxnSpPr/>
            <p:nvPr/>
          </p:nvCxnSpPr>
          <p:spPr>
            <a:xfrm>
              <a:off x="6044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994" name="Google Shape;994;p25"/>
            <p:cNvSpPr/>
            <p:nvPr/>
          </p:nvSpPr>
          <p:spPr>
            <a:xfrm>
              <a:off x="910425"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95" name="Google Shape;995;p25"/>
            <p:cNvCxnSpPr/>
            <p:nvPr/>
          </p:nvCxnSpPr>
          <p:spPr>
            <a:xfrm>
              <a:off x="6044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996" name="Google Shape;996;p25"/>
            <p:cNvSpPr/>
            <p:nvPr/>
          </p:nvSpPr>
          <p:spPr>
            <a:xfrm>
              <a:off x="910425"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97" name="Google Shape;997;p25"/>
            <p:cNvCxnSpPr/>
            <p:nvPr/>
          </p:nvCxnSpPr>
          <p:spPr>
            <a:xfrm>
              <a:off x="6044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998" name="Google Shape;998;p25"/>
            <p:cNvSpPr/>
            <p:nvPr/>
          </p:nvSpPr>
          <p:spPr>
            <a:xfrm>
              <a:off x="910425"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99" name="Google Shape;999;p25"/>
            <p:cNvCxnSpPr/>
            <p:nvPr/>
          </p:nvCxnSpPr>
          <p:spPr>
            <a:xfrm>
              <a:off x="6044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000" name="Google Shape;1000;p25"/>
            <p:cNvSpPr/>
            <p:nvPr/>
          </p:nvSpPr>
          <p:spPr>
            <a:xfrm>
              <a:off x="910425"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01" name="Google Shape;1001;p25"/>
            <p:cNvCxnSpPr/>
            <p:nvPr/>
          </p:nvCxnSpPr>
          <p:spPr>
            <a:xfrm>
              <a:off x="6044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
    <p:spTree>
      <p:nvGrpSpPr>
        <p:cNvPr id="1002" name="Shape 1002"/>
        <p:cNvGrpSpPr/>
        <p:nvPr/>
      </p:nvGrpSpPr>
      <p:grpSpPr>
        <a:xfrm>
          <a:off x="0" y="0"/>
          <a:ext cx="0" cy="0"/>
          <a:chOff x="0" y="0"/>
          <a:chExt cx="0" cy="0"/>
        </a:xfrm>
      </p:grpSpPr>
      <p:sp>
        <p:nvSpPr>
          <p:cNvPr id="1003" name="Google Shape;1003;p26"/>
          <p:cNvSpPr/>
          <p:nvPr/>
        </p:nvSpPr>
        <p:spPr>
          <a:xfrm rot="10800000">
            <a:off x="325263" y="3564263"/>
            <a:ext cx="791400" cy="395700"/>
          </a:xfrm>
          <a:prstGeom prst="homePlate">
            <a:avLst>
              <a:gd fmla="val 51801"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6"/>
          <p:cNvSpPr/>
          <p:nvPr/>
        </p:nvSpPr>
        <p:spPr>
          <a:xfrm>
            <a:off x="738288"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6"/>
          <p:cNvSpPr txBox="1"/>
          <p:nvPr>
            <p:ph idx="1" type="subTitle"/>
          </p:nvPr>
        </p:nvSpPr>
        <p:spPr>
          <a:xfrm>
            <a:off x="2414550" y="1902450"/>
            <a:ext cx="4314900" cy="1125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2"/>
              </a:buClr>
              <a:buSzPts val="1400"/>
              <a:buNone/>
              <a:defRPr sz="1600">
                <a:solidFill>
                  <a:schemeClr val="accent2"/>
                </a:solidFill>
              </a:defRPr>
            </a:lvl1pPr>
            <a:lvl2pPr lvl="1" rtl="0" algn="ctr">
              <a:lnSpc>
                <a:spcPct val="100000"/>
              </a:lnSpc>
              <a:spcBef>
                <a:spcPts val="0"/>
              </a:spcBef>
              <a:spcAft>
                <a:spcPts val="0"/>
              </a:spcAft>
              <a:buClr>
                <a:schemeClr val="accent2"/>
              </a:buClr>
              <a:buSzPts val="1400"/>
              <a:buNone/>
              <a:defRPr>
                <a:solidFill>
                  <a:schemeClr val="accent2"/>
                </a:solidFill>
              </a:defRPr>
            </a:lvl2pPr>
            <a:lvl3pPr lvl="2" rtl="0" algn="ctr">
              <a:lnSpc>
                <a:spcPct val="100000"/>
              </a:lnSpc>
              <a:spcBef>
                <a:spcPts val="0"/>
              </a:spcBef>
              <a:spcAft>
                <a:spcPts val="0"/>
              </a:spcAft>
              <a:buClr>
                <a:schemeClr val="accent2"/>
              </a:buClr>
              <a:buSzPts val="1400"/>
              <a:buNone/>
              <a:defRPr>
                <a:solidFill>
                  <a:schemeClr val="accent2"/>
                </a:solidFill>
              </a:defRPr>
            </a:lvl3pPr>
            <a:lvl4pPr lvl="3" rtl="0" algn="ctr">
              <a:lnSpc>
                <a:spcPct val="100000"/>
              </a:lnSpc>
              <a:spcBef>
                <a:spcPts val="0"/>
              </a:spcBef>
              <a:spcAft>
                <a:spcPts val="0"/>
              </a:spcAft>
              <a:buClr>
                <a:schemeClr val="accent2"/>
              </a:buClr>
              <a:buSzPts val="1400"/>
              <a:buNone/>
              <a:defRPr>
                <a:solidFill>
                  <a:schemeClr val="accent2"/>
                </a:solidFill>
              </a:defRPr>
            </a:lvl4pPr>
            <a:lvl5pPr lvl="4" rtl="0" algn="ctr">
              <a:lnSpc>
                <a:spcPct val="100000"/>
              </a:lnSpc>
              <a:spcBef>
                <a:spcPts val="0"/>
              </a:spcBef>
              <a:spcAft>
                <a:spcPts val="0"/>
              </a:spcAft>
              <a:buClr>
                <a:schemeClr val="accent2"/>
              </a:buClr>
              <a:buSzPts val="1400"/>
              <a:buNone/>
              <a:defRPr>
                <a:solidFill>
                  <a:schemeClr val="accent2"/>
                </a:solidFill>
              </a:defRPr>
            </a:lvl5pPr>
            <a:lvl6pPr lvl="5" rtl="0" algn="ctr">
              <a:lnSpc>
                <a:spcPct val="100000"/>
              </a:lnSpc>
              <a:spcBef>
                <a:spcPts val="0"/>
              </a:spcBef>
              <a:spcAft>
                <a:spcPts val="0"/>
              </a:spcAft>
              <a:buClr>
                <a:schemeClr val="accent2"/>
              </a:buClr>
              <a:buSzPts val="1400"/>
              <a:buNone/>
              <a:defRPr>
                <a:solidFill>
                  <a:schemeClr val="accent2"/>
                </a:solidFill>
              </a:defRPr>
            </a:lvl6pPr>
            <a:lvl7pPr lvl="6" rtl="0" algn="ctr">
              <a:lnSpc>
                <a:spcPct val="100000"/>
              </a:lnSpc>
              <a:spcBef>
                <a:spcPts val="0"/>
              </a:spcBef>
              <a:spcAft>
                <a:spcPts val="0"/>
              </a:spcAft>
              <a:buClr>
                <a:schemeClr val="accent2"/>
              </a:buClr>
              <a:buSzPts val="1400"/>
              <a:buNone/>
              <a:defRPr>
                <a:solidFill>
                  <a:schemeClr val="accent2"/>
                </a:solidFill>
              </a:defRPr>
            </a:lvl7pPr>
            <a:lvl8pPr lvl="7" rtl="0" algn="ctr">
              <a:lnSpc>
                <a:spcPct val="100000"/>
              </a:lnSpc>
              <a:spcBef>
                <a:spcPts val="0"/>
              </a:spcBef>
              <a:spcAft>
                <a:spcPts val="0"/>
              </a:spcAft>
              <a:buClr>
                <a:schemeClr val="accent2"/>
              </a:buClr>
              <a:buSzPts val="1400"/>
              <a:buNone/>
              <a:defRPr>
                <a:solidFill>
                  <a:schemeClr val="accent2"/>
                </a:solidFill>
              </a:defRPr>
            </a:lvl8pPr>
            <a:lvl9pPr lvl="8" rtl="0" algn="ctr">
              <a:lnSpc>
                <a:spcPct val="100000"/>
              </a:lnSpc>
              <a:spcBef>
                <a:spcPts val="0"/>
              </a:spcBef>
              <a:spcAft>
                <a:spcPts val="0"/>
              </a:spcAft>
              <a:buClr>
                <a:schemeClr val="accent2"/>
              </a:buClr>
              <a:buSzPts val="1400"/>
              <a:buNone/>
              <a:defRPr>
                <a:solidFill>
                  <a:schemeClr val="accent2"/>
                </a:solidFill>
              </a:defRPr>
            </a:lvl9pPr>
          </a:lstStyle>
          <a:p/>
        </p:txBody>
      </p:sp>
      <p:sp>
        <p:nvSpPr>
          <p:cNvPr id="1006" name="Google Shape;1006;p26"/>
          <p:cNvSpPr txBox="1"/>
          <p:nvPr/>
        </p:nvSpPr>
        <p:spPr>
          <a:xfrm>
            <a:off x="2414550" y="3777513"/>
            <a:ext cx="4314900" cy="32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accent2"/>
                </a:solidFill>
                <a:latin typeface="Barlow Semi Condensed"/>
                <a:ea typeface="Barlow Semi Condensed"/>
                <a:cs typeface="Barlow Semi Condensed"/>
                <a:sym typeface="Barlow Semi Condensed"/>
              </a:rPr>
              <a:t>CREDITS: This presentation template was created by </a:t>
            </a:r>
            <a:r>
              <a:rPr lang="en" sz="1200">
                <a:solidFill>
                  <a:schemeClr val="accent2"/>
                </a:solidFill>
                <a:uFill>
                  <a:noFill/>
                </a:uFill>
                <a:latin typeface="Barlow Semi Condensed SemiBold"/>
                <a:ea typeface="Barlow Semi Condensed SemiBold"/>
                <a:cs typeface="Barlow Semi Condensed SemiBold"/>
                <a:sym typeface="Barlow Semi Condensed SemiBold"/>
                <a:hlinkClick r:id="rId2">
                  <a:extLst>
                    <a:ext uri="{A12FA001-AC4F-418D-AE19-62706E023703}">
                      <ahyp:hlinkClr val="tx"/>
                    </a:ext>
                  </a:extLst>
                </a:hlinkClick>
              </a:rPr>
              <a:t>Slidesgo</a:t>
            </a:r>
            <a:r>
              <a:rPr lang="en" sz="1200">
                <a:solidFill>
                  <a:schemeClr val="accent2"/>
                </a:solidFill>
                <a:latin typeface="Barlow Semi Condensed"/>
                <a:ea typeface="Barlow Semi Condensed"/>
                <a:cs typeface="Barlow Semi Condensed"/>
                <a:sym typeface="Barlow Semi Condensed"/>
              </a:rPr>
              <a:t>, including icons by</a:t>
            </a:r>
            <a:r>
              <a:rPr lang="en" sz="1200">
                <a:solidFill>
                  <a:schemeClr val="accent2"/>
                </a:solidFill>
                <a:latin typeface="Barlow Semi Condensed SemiBold"/>
                <a:ea typeface="Barlow Semi Condensed SemiBold"/>
                <a:cs typeface="Barlow Semi Condensed SemiBold"/>
                <a:sym typeface="Barlow Semi Condensed SemiBold"/>
              </a:rPr>
              <a:t> </a:t>
            </a:r>
            <a:r>
              <a:rPr lang="en" sz="1200">
                <a:solidFill>
                  <a:schemeClr val="accent2"/>
                </a:solidFill>
                <a:uFill>
                  <a:noFill/>
                </a:uFill>
                <a:latin typeface="Barlow Semi Condensed SemiBold"/>
                <a:ea typeface="Barlow Semi Condensed SemiBold"/>
                <a:cs typeface="Barlow Semi Condensed SemiBold"/>
                <a:sym typeface="Barlow Semi Condensed SemiBold"/>
                <a:hlinkClick r:id="rId3">
                  <a:extLst>
                    <a:ext uri="{A12FA001-AC4F-418D-AE19-62706E023703}">
                      <ahyp:hlinkClr val="tx"/>
                    </a:ext>
                  </a:extLst>
                </a:hlinkClick>
              </a:rPr>
              <a:t>Flaticon</a:t>
            </a:r>
            <a:r>
              <a:rPr lang="en" sz="1200">
                <a:solidFill>
                  <a:schemeClr val="accent2"/>
                </a:solidFill>
                <a:latin typeface="Barlow Semi Condensed"/>
                <a:ea typeface="Barlow Semi Condensed"/>
                <a:cs typeface="Barlow Semi Condensed"/>
                <a:sym typeface="Barlow Semi Condensed"/>
              </a:rPr>
              <a:t>, and infographics &amp; images by </a:t>
            </a:r>
            <a:r>
              <a:rPr lang="en" sz="1200">
                <a:solidFill>
                  <a:schemeClr val="accent2"/>
                </a:solidFill>
                <a:uFill>
                  <a:noFill/>
                </a:uFill>
                <a:latin typeface="Barlow Semi Condensed SemiBold"/>
                <a:ea typeface="Barlow Semi Condensed SemiBold"/>
                <a:cs typeface="Barlow Semi Condensed SemiBold"/>
                <a:sym typeface="Barlow Semi Condensed SemiBold"/>
                <a:hlinkClick r:id="rId4">
                  <a:extLst>
                    <a:ext uri="{A12FA001-AC4F-418D-AE19-62706E023703}">
                      <ahyp:hlinkClr val="tx"/>
                    </a:ext>
                  </a:extLst>
                </a:hlinkClick>
              </a:rPr>
              <a:t>Freepik</a:t>
            </a:r>
            <a:r>
              <a:rPr lang="en" sz="1200">
                <a:solidFill>
                  <a:schemeClr val="accent2"/>
                </a:solidFill>
                <a:latin typeface="Barlow Semi Condensed SemiBold"/>
                <a:ea typeface="Barlow Semi Condensed SemiBold"/>
                <a:cs typeface="Barlow Semi Condensed SemiBold"/>
                <a:sym typeface="Barlow Semi Condensed SemiBold"/>
              </a:rPr>
              <a:t> </a:t>
            </a:r>
            <a:endParaRPr sz="1200">
              <a:solidFill>
                <a:schemeClr val="accent2"/>
              </a:solidFill>
              <a:latin typeface="Barlow Semi Condensed"/>
              <a:ea typeface="Barlow Semi Condensed"/>
              <a:cs typeface="Barlow Semi Condensed"/>
              <a:sym typeface="Barlow Semi Condensed"/>
            </a:endParaRPr>
          </a:p>
        </p:txBody>
      </p:sp>
      <p:sp>
        <p:nvSpPr>
          <p:cNvPr id="1007" name="Google Shape;1007;p26"/>
          <p:cNvSpPr/>
          <p:nvPr/>
        </p:nvSpPr>
        <p:spPr>
          <a:xfrm>
            <a:off x="6668575" y="800100"/>
            <a:ext cx="1736700" cy="873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6"/>
          <p:cNvSpPr/>
          <p:nvPr/>
        </p:nvSpPr>
        <p:spPr>
          <a:xfrm>
            <a:off x="737449" y="800100"/>
            <a:ext cx="1736700" cy="873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9" name="Google Shape;1009;p26"/>
          <p:cNvGrpSpPr/>
          <p:nvPr/>
        </p:nvGrpSpPr>
        <p:grpSpPr>
          <a:xfrm>
            <a:off x="8088850" y="924325"/>
            <a:ext cx="461337" cy="3294850"/>
            <a:chOff x="8088850" y="924325"/>
            <a:chExt cx="461337" cy="3294850"/>
          </a:xfrm>
        </p:grpSpPr>
        <p:sp>
          <p:nvSpPr>
            <p:cNvPr id="1010" name="Google Shape;1010;p26"/>
            <p:cNvSpPr/>
            <p:nvPr/>
          </p:nvSpPr>
          <p:spPr>
            <a:xfrm flipH="1">
              <a:off x="8088850"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11" name="Google Shape;1011;p26"/>
            <p:cNvCxnSpPr/>
            <p:nvPr/>
          </p:nvCxnSpPr>
          <p:spPr>
            <a:xfrm rot="10800000">
              <a:off x="81706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012" name="Google Shape;1012;p26"/>
            <p:cNvSpPr/>
            <p:nvPr/>
          </p:nvSpPr>
          <p:spPr>
            <a:xfrm flipH="1">
              <a:off x="8088850"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13" name="Google Shape;1013;p26"/>
            <p:cNvCxnSpPr/>
            <p:nvPr/>
          </p:nvCxnSpPr>
          <p:spPr>
            <a:xfrm rot="10800000">
              <a:off x="81706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014" name="Google Shape;1014;p26"/>
            <p:cNvSpPr/>
            <p:nvPr/>
          </p:nvSpPr>
          <p:spPr>
            <a:xfrm flipH="1">
              <a:off x="8088850"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15" name="Google Shape;1015;p26"/>
            <p:cNvCxnSpPr/>
            <p:nvPr/>
          </p:nvCxnSpPr>
          <p:spPr>
            <a:xfrm rot="10800000">
              <a:off x="81706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016" name="Google Shape;1016;p26"/>
            <p:cNvSpPr/>
            <p:nvPr/>
          </p:nvSpPr>
          <p:spPr>
            <a:xfrm flipH="1">
              <a:off x="8088850"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17" name="Google Shape;1017;p26"/>
            <p:cNvCxnSpPr/>
            <p:nvPr/>
          </p:nvCxnSpPr>
          <p:spPr>
            <a:xfrm rot="10800000">
              <a:off x="81706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018" name="Google Shape;1018;p26"/>
            <p:cNvSpPr/>
            <p:nvPr/>
          </p:nvSpPr>
          <p:spPr>
            <a:xfrm flipH="1">
              <a:off x="8088850"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19" name="Google Shape;1019;p26"/>
            <p:cNvCxnSpPr/>
            <p:nvPr/>
          </p:nvCxnSpPr>
          <p:spPr>
            <a:xfrm rot="10800000">
              <a:off x="81706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020" name="Google Shape;1020;p26"/>
            <p:cNvSpPr/>
            <p:nvPr/>
          </p:nvSpPr>
          <p:spPr>
            <a:xfrm flipH="1">
              <a:off x="8088850"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21" name="Google Shape;1021;p26"/>
            <p:cNvCxnSpPr/>
            <p:nvPr/>
          </p:nvCxnSpPr>
          <p:spPr>
            <a:xfrm rot="10800000">
              <a:off x="81706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022" name="Google Shape;1022;p26"/>
            <p:cNvSpPr/>
            <p:nvPr/>
          </p:nvSpPr>
          <p:spPr>
            <a:xfrm flipH="1">
              <a:off x="8088850"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23" name="Google Shape;1023;p26"/>
            <p:cNvCxnSpPr/>
            <p:nvPr/>
          </p:nvCxnSpPr>
          <p:spPr>
            <a:xfrm rot="10800000">
              <a:off x="81706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024" name="Google Shape;1024;p26"/>
            <p:cNvSpPr/>
            <p:nvPr/>
          </p:nvSpPr>
          <p:spPr>
            <a:xfrm flipH="1">
              <a:off x="8088850"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25" name="Google Shape;1025;p26"/>
            <p:cNvCxnSpPr/>
            <p:nvPr/>
          </p:nvCxnSpPr>
          <p:spPr>
            <a:xfrm rot="10800000">
              <a:off x="81706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
        <p:nvSpPr>
          <p:cNvPr id="1026" name="Google Shape;1026;p26"/>
          <p:cNvSpPr txBox="1"/>
          <p:nvPr>
            <p:ph type="title"/>
          </p:nvPr>
        </p:nvSpPr>
        <p:spPr>
          <a:xfrm>
            <a:off x="2099975" y="800100"/>
            <a:ext cx="4944000" cy="8730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2800"/>
              <a:buNone/>
              <a:defRPr b="0"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5">
    <p:spTree>
      <p:nvGrpSpPr>
        <p:cNvPr id="1027" name="Shape 1027"/>
        <p:cNvGrpSpPr/>
        <p:nvPr/>
      </p:nvGrpSpPr>
      <p:grpSpPr>
        <a:xfrm>
          <a:off x="0" y="0"/>
          <a:ext cx="0" cy="0"/>
          <a:chOff x="0" y="0"/>
          <a:chExt cx="0" cy="0"/>
        </a:xfrm>
      </p:grpSpPr>
      <p:sp>
        <p:nvSpPr>
          <p:cNvPr id="1028" name="Google Shape;1028;p27"/>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7"/>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0" name="Google Shape;1030;p27"/>
          <p:cNvGrpSpPr/>
          <p:nvPr/>
        </p:nvGrpSpPr>
        <p:grpSpPr>
          <a:xfrm>
            <a:off x="1482000" y="1328125"/>
            <a:ext cx="6180000" cy="3019000"/>
            <a:chOff x="1218700" y="1328125"/>
            <a:chExt cx="6180000" cy="3019000"/>
          </a:xfrm>
        </p:grpSpPr>
        <p:cxnSp>
          <p:nvCxnSpPr>
            <p:cNvPr id="1031" name="Google Shape;1031;p27"/>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32" name="Google Shape;1032;p27"/>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33" name="Google Shape;1033;p27"/>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34" name="Google Shape;1034;p27"/>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35" name="Google Shape;1035;p27"/>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36" name="Google Shape;1036;p27"/>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37" name="Google Shape;1037;p27"/>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38" name="Google Shape;1038;p27"/>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39" name="Google Shape;1039;p27"/>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40" name="Google Shape;1040;p27"/>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41" name="Google Shape;1041;p27"/>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42" name="Google Shape;1042;p27"/>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43" name="Google Shape;1043;p27"/>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44" name="Google Shape;1044;p27"/>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45" name="Google Shape;1045;p27"/>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46" name="Google Shape;1046;p27"/>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47" name="Google Shape;1047;p27"/>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48" name="Google Shape;1048;p27"/>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49" name="Google Shape;1049;p27"/>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50" name="Google Shape;1050;p27"/>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grpSp>
        <p:nvGrpSpPr>
          <p:cNvPr id="1051" name="Google Shape;1051;p27"/>
          <p:cNvGrpSpPr/>
          <p:nvPr/>
        </p:nvGrpSpPr>
        <p:grpSpPr>
          <a:xfrm>
            <a:off x="604488" y="924325"/>
            <a:ext cx="461337" cy="3294850"/>
            <a:chOff x="604488" y="924325"/>
            <a:chExt cx="461337" cy="3294850"/>
          </a:xfrm>
        </p:grpSpPr>
        <p:sp>
          <p:nvSpPr>
            <p:cNvPr id="1052" name="Google Shape;1052;p27"/>
            <p:cNvSpPr/>
            <p:nvPr/>
          </p:nvSpPr>
          <p:spPr>
            <a:xfrm>
              <a:off x="910425"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53" name="Google Shape;1053;p27"/>
            <p:cNvCxnSpPr/>
            <p:nvPr/>
          </p:nvCxnSpPr>
          <p:spPr>
            <a:xfrm>
              <a:off x="6044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054" name="Google Shape;1054;p27"/>
            <p:cNvSpPr/>
            <p:nvPr/>
          </p:nvSpPr>
          <p:spPr>
            <a:xfrm>
              <a:off x="910425"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55" name="Google Shape;1055;p27"/>
            <p:cNvCxnSpPr/>
            <p:nvPr/>
          </p:nvCxnSpPr>
          <p:spPr>
            <a:xfrm>
              <a:off x="6044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056" name="Google Shape;1056;p27"/>
            <p:cNvSpPr/>
            <p:nvPr/>
          </p:nvSpPr>
          <p:spPr>
            <a:xfrm>
              <a:off x="910425"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57" name="Google Shape;1057;p27"/>
            <p:cNvCxnSpPr/>
            <p:nvPr/>
          </p:nvCxnSpPr>
          <p:spPr>
            <a:xfrm>
              <a:off x="6044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058" name="Google Shape;1058;p27"/>
            <p:cNvSpPr/>
            <p:nvPr/>
          </p:nvSpPr>
          <p:spPr>
            <a:xfrm>
              <a:off x="910425"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59" name="Google Shape;1059;p27"/>
            <p:cNvCxnSpPr/>
            <p:nvPr/>
          </p:nvCxnSpPr>
          <p:spPr>
            <a:xfrm>
              <a:off x="6044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060" name="Google Shape;1060;p27"/>
            <p:cNvSpPr/>
            <p:nvPr/>
          </p:nvSpPr>
          <p:spPr>
            <a:xfrm>
              <a:off x="910425"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1" name="Google Shape;1061;p27"/>
            <p:cNvCxnSpPr/>
            <p:nvPr/>
          </p:nvCxnSpPr>
          <p:spPr>
            <a:xfrm>
              <a:off x="6044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062" name="Google Shape;1062;p27"/>
            <p:cNvSpPr/>
            <p:nvPr/>
          </p:nvSpPr>
          <p:spPr>
            <a:xfrm>
              <a:off x="910425"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3" name="Google Shape;1063;p27"/>
            <p:cNvCxnSpPr/>
            <p:nvPr/>
          </p:nvCxnSpPr>
          <p:spPr>
            <a:xfrm>
              <a:off x="6044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064" name="Google Shape;1064;p27"/>
            <p:cNvSpPr/>
            <p:nvPr/>
          </p:nvSpPr>
          <p:spPr>
            <a:xfrm>
              <a:off x="910425"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5" name="Google Shape;1065;p27"/>
            <p:cNvCxnSpPr/>
            <p:nvPr/>
          </p:nvCxnSpPr>
          <p:spPr>
            <a:xfrm>
              <a:off x="6044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066" name="Google Shape;1066;p27"/>
            <p:cNvSpPr/>
            <p:nvPr/>
          </p:nvSpPr>
          <p:spPr>
            <a:xfrm>
              <a:off x="910425"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7" name="Google Shape;1067;p27"/>
            <p:cNvCxnSpPr/>
            <p:nvPr/>
          </p:nvCxnSpPr>
          <p:spPr>
            <a:xfrm>
              <a:off x="6044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5_1">
    <p:spTree>
      <p:nvGrpSpPr>
        <p:cNvPr id="1068" name="Shape 1068"/>
        <p:cNvGrpSpPr/>
        <p:nvPr/>
      </p:nvGrpSpPr>
      <p:grpSpPr>
        <a:xfrm>
          <a:off x="0" y="0"/>
          <a:ext cx="0" cy="0"/>
          <a:chOff x="0" y="0"/>
          <a:chExt cx="0" cy="0"/>
        </a:xfrm>
      </p:grpSpPr>
      <p:sp>
        <p:nvSpPr>
          <p:cNvPr id="1069" name="Google Shape;1069;p28"/>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8"/>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1" name="Google Shape;1071;p28"/>
          <p:cNvGrpSpPr/>
          <p:nvPr/>
        </p:nvGrpSpPr>
        <p:grpSpPr>
          <a:xfrm>
            <a:off x="1482000" y="1328125"/>
            <a:ext cx="6180000" cy="3019000"/>
            <a:chOff x="1218700" y="1328125"/>
            <a:chExt cx="6180000" cy="3019000"/>
          </a:xfrm>
        </p:grpSpPr>
        <p:cxnSp>
          <p:nvCxnSpPr>
            <p:cNvPr id="1072" name="Google Shape;1072;p28"/>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73" name="Google Shape;1073;p28"/>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74" name="Google Shape;1074;p28"/>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75" name="Google Shape;1075;p28"/>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76" name="Google Shape;1076;p28"/>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77" name="Google Shape;1077;p28"/>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78" name="Google Shape;1078;p28"/>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79" name="Google Shape;1079;p28"/>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80" name="Google Shape;1080;p28"/>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81" name="Google Shape;1081;p28"/>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82" name="Google Shape;1082;p28"/>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83" name="Google Shape;1083;p28"/>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84" name="Google Shape;1084;p28"/>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85" name="Google Shape;1085;p28"/>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86" name="Google Shape;1086;p28"/>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87" name="Google Shape;1087;p28"/>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88" name="Google Shape;1088;p28"/>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89" name="Google Shape;1089;p28"/>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90" name="Google Shape;1090;p28"/>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091" name="Google Shape;1091;p28"/>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grpSp>
        <p:nvGrpSpPr>
          <p:cNvPr id="1092" name="Google Shape;1092;p28"/>
          <p:cNvGrpSpPr/>
          <p:nvPr/>
        </p:nvGrpSpPr>
        <p:grpSpPr>
          <a:xfrm>
            <a:off x="8088850" y="924325"/>
            <a:ext cx="461337" cy="3294850"/>
            <a:chOff x="8088850" y="924325"/>
            <a:chExt cx="461337" cy="3294850"/>
          </a:xfrm>
        </p:grpSpPr>
        <p:sp>
          <p:nvSpPr>
            <p:cNvPr id="1093" name="Google Shape;1093;p28"/>
            <p:cNvSpPr/>
            <p:nvPr/>
          </p:nvSpPr>
          <p:spPr>
            <a:xfrm flipH="1">
              <a:off x="8088850"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94" name="Google Shape;1094;p28"/>
            <p:cNvCxnSpPr/>
            <p:nvPr/>
          </p:nvCxnSpPr>
          <p:spPr>
            <a:xfrm rot="10800000">
              <a:off x="81706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095" name="Google Shape;1095;p28"/>
            <p:cNvSpPr/>
            <p:nvPr/>
          </p:nvSpPr>
          <p:spPr>
            <a:xfrm flipH="1">
              <a:off x="8088850"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96" name="Google Shape;1096;p28"/>
            <p:cNvCxnSpPr/>
            <p:nvPr/>
          </p:nvCxnSpPr>
          <p:spPr>
            <a:xfrm rot="10800000">
              <a:off x="81706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097" name="Google Shape;1097;p28"/>
            <p:cNvSpPr/>
            <p:nvPr/>
          </p:nvSpPr>
          <p:spPr>
            <a:xfrm flipH="1">
              <a:off x="8088850"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98" name="Google Shape;1098;p28"/>
            <p:cNvCxnSpPr/>
            <p:nvPr/>
          </p:nvCxnSpPr>
          <p:spPr>
            <a:xfrm rot="10800000">
              <a:off x="81706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099" name="Google Shape;1099;p28"/>
            <p:cNvSpPr/>
            <p:nvPr/>
          </p:nvSpPr>
          <p:spPr>
            <a:xfrm flipH="1">
              <a:off x="8088850"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00" name="Google Shape;1100;p28"/>
            <p:cNvCxnSpPr/>
            <p:nvPr/>
          </p:nvCxnSpPr>
          <p:spPr>
            <a:xfrm rot="10800000">
              <a:off x="81706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101" name="Google Shape;1101;p28"/>
            <p:cNvSpPr/>
            <p:nvPr/>
          </p:nvSpPr>
          <p:spPr>
            <a:xfrm flipH="1">
              <a:off x="8088850"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02" name="Google Shape;1102;p28"/>
            <p:cNvCxnSpPr/>
            <p:nvPr/>
          </p:nvCxnSpPr>
          <p:spPr>
            <a:xfrm rot="10800000">
              <a:off x="81706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103" name="Google Shape;1103;p28"/>
            <p:cNvSpPr/>
            <p:nvPr/>
          </p:nvSpPr>
          <p:spPr>
            <a:xfrm flipH="1">
              <a:off x="8088850"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04" name="Google Shape;1104;p28"/>
            <p:cNvCxnSpPr/>
            <p:nvPr/>
          </p:nvCxnSpPr>
          <p:spPr>
            <a:xfrm rot="10800000">
              <a:off x="81706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105" name="Google Shape;1105;p28"/>
            <p:cNvSpPr/>
            <p:nvPr/>
          </p:nvSpPr>
          <p:spPr>
            <a:xfrm flipH="1">
              <a:off x="8088850"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06" name="Google Shape;1106;p28"/>
            <p:cNvCxnSpPr/>
            <p:nvPr/>
          </p:nvCxnSpPr>
          <p:spPr>
            <a:xfrm rot="10800000">
              <a:off x="81706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107" name="Google Shape;1107;p28"/>
            <p:cNvSpPr/>
            <p:nvPr/>
          </p:nvSpPr>
          <p:spPr>
            <a:xfrm flipH="1">
              <a:off x="8088850"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08" name="Google Shape;1108;p28"/>
            <p:cNvCxnSpPr/>
            <p:nvPr/>
          </p:nvCxnSpPr>
          <p:spPr>
            <a:xfrm rot="10800000">
              <a:off x="81706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5" name="Shape 75"/>
        <p:cNvGrpSpPr/>
        <p:nvPr/>
      </p:nvGrpSpPr>
      <p:grpSpPr>
        <a:xfrm>
          <a:off x="0" y="0"/>
          <a:ext cx="0" cy="0"/>
          <a:chOff x="0" y="0"/>
          <a:chExt cx="0" cy="0"/>
        </a:xfrm>
      </p:grpSpPr>
      <p:sp>
        <p:nvSpPr>
          <p:cNvPr id="76" name="Google Shape;76;p4"/>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 name="Google Shape;78;p4"/>
          <p:cNvGrpSpPr/>
          <p:nvPr/>
        </p:nvGrpSpPr>
        <p:grpSpPr>
          <a:xfrm>
            <a:off x="1482000" y="1328125"/>
            <a:ext cx="6180000" cy="3019000"/>
            <a:chOff x="1218700" y="1328125"/>
            <a:chExt cx="6180000" cy="3019000"/>
          </a:xfrm>
        </p:grpSpPr>
        <p:cxnSp>
          <p:nvCxnSpPr>
            <p:cNvPr id="79" name="Google Shape;79;p4"/>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0" name="Google Shape;80;p4"/>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1" name="Google Shape;81;p4"/>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2" name="Google Shape;82;p4"/>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3" name="Google Shape;83;p4"/>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4" name="Google Shape;84;p4"/>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5" name="Google Shape;85;p4"/>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6" name="Google Shape;86;p4"/>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7" name="Google Shape;87;p4"/>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8" name="Google Shape;88;p4"/>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89" name="Google Shape;89;p4"/>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0" name="Google Shape;90;p4"/>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1" name="Google Shape;91;p4"/>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2" name="Google Shape;92;p4"/>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3" name="Google Shape;93;p4"/>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4" name="Google Shape;94;p4"/>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5" name="Google Shape;95;p4"/>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6" name="Google Shape;96;p4"/>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7" name="Google Shape;97;p4"/>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98" name="Google Shape;98;p4"/>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sp>
        <p:nvSpPr>
          <p:cNvPr id="99" name="Google Shape;99;p4"/>
          <p:cNvSpPr txBox="1"/>
          <p:nvPr>
            <p:ph idx="1" type="body"/>
          </p:nvPr>
        </p:nvSpPr>
        <p:spPr>
          <a:xfrm>
            <a:off x="1250700" y="1358675"/>
            <a:ext cx="6642600" cy="30144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Clr>
                <a:schemeClr val="accent1"/>
              </a:buClr>
              <a:buSzPts val="1400"/>
              <a:buChar char="●"/>
              <a:defRPr sz="1100"/>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00" name="Google Shape;100;p4"/>
          <p:cNvSpPr txBox="1"/>
          <p:nvPr>
            <p:ph type="title"/>
          </p:nvPr>
        </p:nvSpPr>
        <p:spPr>
          <a:xfrm>
            <a:off x="1249950" y="861875"/>
            <a:ext cx="6642600" cy="42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grpSp>
        <p:nvGrpSpPr>
          <p:cNvPr id="101" name="Google Shape;101;p4"/>
          <p:cNvGrpSpPr/>
          <p:nvPr/>
        </p:nvGrpSpPr>
        <p:grpSpPr>
          <a:xfrm>
            <a:off x="604488" y="924325"/>
            <a:ext cx="461337" cy="3294850"/>
            <a:chOff x="604488" y="924325"/>
            <a:chExt cx="461337" cy="3294850"/>
          </a:xfrm>
        </p:grpSpPr>
        <p:sp>
          <p:nvSpPr>
            <p:cNvPr id="102" name="Google Shape;102;p4"/>
            <p:cNvSpPr/>
            <p:nvPr/>
          </p:nvSpPr>
          <p:spPr>
            <a:xfrm>
              <a:off x="910425"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3" name="Google Shape;103;p4"/>
            <p:cNvCxnSpPr/>
            <p:nvPr/>
          </p:nvCxnSpPr>
          <p:spPr>
            <a:xfrm>
              <a:off x="6044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04" name="Google Shape;104;p4"/>
            <p:cNvSpPr/>
            <p:nvPr/>
          </p:nvSpPr>
          <p:spPr>
            <a:xfrm>
              <a:off x="910425"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5" name="Google Shape;105;p4"/>
            <p:cNvCxnSpPr/>
            <p:nvPr/>
          </p:nvCxnSpPr>
          <p:spPr>
            <a:xfrm>
              <a:off x="6044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06" name="Google Shape;106;p4"/>
            <p:cNvSpPr/>
            <p:nvPr/>
          </p:nvSpPr>
          <p:spPr>
            <a:xfrm>
              <a:off x="910425"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7" name="Google Shape;107;p4"/>
            <p:cNvCxnSpPr/>
            <p:nvPr/>
          </p:nvCxnSpPr>
          <p:spPr>
            <a:xfrm>
              <a:off x="6044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08" name="Google Shape;108;p4"/>
            <p:cNvSpPr/>
            <p:nvPr/>
          </p:nvSpPr>
          <p:spPr>
            <a:xfrm>
              <a:off x="910425"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9" name="Google Shape;109;p4"/>
            <p:cNvCxnSpPr/>
            <p:nvPr/>
          </p:nvCxnSpPr>
          <p:spPr>
            <a:xfrm>
              <a:off x="6044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10" name="Google Shape;110;p4"/>
            <p:cNvSpPr/>
            <p:nvPr/>
          </p:nvSpPr>
          <p:spPr>
            <a:xfrm>
              <a:off x="910425"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1" name="Google Shape;111;p4"/>
            <p:cNvCxnSpPr/>
            <p:nvPr/>
          </p:nvCxnSpPr>
          <p:spPr>
            <a:xfrm>
              <a:off x="6044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12" name="Google Shape;112;p4"/>
            <p:cNvSpPr/>
            <p:nvPr/>
          </p:nvSpPr>
          <p:spPr>
            <a:xfrm>
              <a:off x="910425"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3" name="Google Shape;113;p4"/>
            <p:cNvCxnSpPr/>
            <p:nvPr/>
          </p:nvCxnSpPr>
          <p:spPr>
            <a:xfrm>
              <a:off x="6044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14" name="Google Shape;114;p4"/>
            <p:cNvSpPr/>
            <p:nvPr/>
          </p:nvSpPr>
          <p:spPr>
            <a:xfrm>
              <a:off x="910425"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5" name="Google Shape;115;p4"/>
            <p:cNvCxnSpPr/>
            <p:nvPr/>
          </p:nvCxnSpPr>
          <p:spPr>
            <a:xfrm>
              <a:off x="6044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16" name="Google Shape;116;p4"/>
            <p:cNvSpPr/>
            <p:nvPr/>
          </p:nvSpPr>
          <p:spPr>
            <a:xfrm>
              <a:off x="910425"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7" name="Google Shape;117;p4"/>
            <p:cNvCxnSpPr/>
            <p:nvPr/>
          </p:nvCxnSpPr>
          <p:spPr>
            <a:xfrm>
              <a:off x="6044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8" name="Shape 118"/>
        <p:cNvGrpSpPr/>
        <p:nvPr/>
      </p:nvGrpSpPr>
      <p:grpSpPr>
        <a:xfrm>
          <a:off x="0" y="0"/>
          <a:ext cx="0" cy="0"/>
          <a:chOff x="0" y="0"/>
          <a:chExt cx="0" cy="0"/>
        </a:xfrm>
      </p:grpSpPr>
      <p:sp>
        <p:nvSpPr>
          <p:cNvPr id="119" name="Google Shape;119;p5"/>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5"/>
          <p:cNvGrpSpPr/>
          <p:nvPr/>
        </p:nvGrpSpPr>
        <p:grpSpPr>
          <a:xfrm>
            <a:off x="1482000" y="1328125"/>
            <a:ext cx="6180000" cy="3019000"/>
            <a:chOff x="1218700" y="1328125"/>
            <a:chExt cx="6180000" cy="3019000"/>
          </a:xfrm>
        </p:grpSpPr>
        <p:cxnSp>
          <p:nvCxnSpPr>
            <p:cNvPr id="122" name="Google Shape;122;p5"/>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23" name="Google Shape;123;p5"/>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24" name="Google Shape;124;p5"/>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25" name="Google Shape;125;p5"/>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26" name="Google Shape;126;p5"/>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27" name="Google Shape;127;p5"/>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28" name="Google Shape;128;p5"/>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29" name="Google Shape;129;p5"/>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30" name="Google Shape;130;p5"/>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31" name="Google Shape;131;p5"/>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32" name="Google Shape;132;p5"/>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33" name="Google Shape;133;p5"/>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34" name="Google Shape;134;p5"/>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35" name="Google Shape;135;p5"/>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36" name="Google Shape;136;p5"/>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37" name="Google Shape;137;p5"/>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38" name="Google Shape;138;p5"/>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39" name="Google Shape;139;p5"/>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40" name="Google Shape;140;p5"/>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41" name="Google Shape;141;p5"/>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sp>
        <p:nvSpPr>
          <p:cNvPr id="142" name="Google Shape;142;p5"/>
          <p:cNvSpPr txBox="1"/>
          <p:nvPr>
            <p:ph type="title"/>
          </p:nvPr>
        </p:nvSpPr>
        <p:spPr>
          <a:xfrm>
            <a:off x="2550450" y="1725879"/>
            <a:ext cx="3826500" cy="2766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3" name="Google Shape;143;p5"/>
          <p:cNvSpPr txBox="1"/>
          <p:nvPr>
            <p:ph idx="1" type="subTitle"/>
          </p:nvPr>
        </p:nvSpPr>
        <p:spPr>
          <a:xfrm>
            <a:off x="2550450" y="2055600"/>
            <a:ext cx="3826500" cy="566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4" name="Google Shape;144;p5"/>
          <p:cNvSpPr txBox="1"/>
          <p:nvPr>
            <p:ph idx="2" type="title"/>
          </p:nvPr>
        </p:nvSpPr>
        <p:spPr>
          <a:xfrm>
            <a:off x="2550450" y="3037750"/>
            <a:ext cx="3826500" cy="2766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5" name="Google Shape;145;p5"/>
          <p:cNvSpPr txBox="1"/>
          <p:nvPr>
            <p:ph idx="3" type="subTitle"/>
          </p:nvPr>
        </p:nvSpPr>
        <p:spPr>
          <a:xfrm>
            <a:off x="2550450" y="3371225"/>
            <a:ext cx="3826500" cy="566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6" name="Google Shape;146;p5"/>
          <p:cNvSpPr txBox="1"/>
          <p:nvPr>
            <p:ph idx="4" type="title"/>
          </p:nvPr>
        </p:nvSpPr>
        <p:spPr>
          <a:xfrm>
            <a:off x="1392550" y="861875"/>
            <a:ext cx="4587300" cy="4236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b="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grpSp>
        <p:nvGrpSpPr>
          <p:cNvPr id="147" name="Google Shape;147;p5"/>
          <p:cNvGrpSpPr/>
          <p:nvPr/>
        </p:nvGrpSpPr>
        <p:grpSpPr>
          <a:xfrm>
            <a:off x="8088850" y="924325"/>
            <a:ext cx="461337" cy="3294850"/>
            <a:chOff x="8088850" y="924325"/>
            <a:chExt cx="461337" cy="3294850"/>
          </a:xfrm>
        </p:grpSpPr>
        <p:sp>
          <p:nvSpPr>
            <p:cNvPr id="148" name="Google Shape;148;p5"/>
            <p:cNvSpPr/>
            <p:nvPr/>
          </p:nvSpPr>
          <p:spPr>
            <a:xfrm flipH="1">
              <a:off x="8088850"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9" name="Google Shape;149;p5"/>
            <p:cNvCxnSpPr/>
            <p:nvPr/>
          </p:nvCxnSpPr>
          <p:spPr>
            <a:xfrm rot="10800000">
              <a:off x="81706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50" name="Google Shape;150;p5"/>
            <p:cNvSpPr/>
            <p:nvPr/>
          </p:nvSpPr>
          <p:spPr>
            <a:xfrm flipH="1">
              <a:off x="8088850"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1" name="Google Shape;151;p5"/>
            <p:cNvCxnSpPr/>
            <p:nvPr/>
          </p:nvCxnSpPr>
          <p:spPr>
            <a:xfrm rot="10800000">
              <a:off x="81706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52" name="Google Shape;152;p5"/>
            <p:cNvSpPr/>
            <p:nvPr/>
          </p:nvSpPr>
          <p:spPr>
            <a:xfrm flipH="1">
              <a:off x="8088850"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3" name="Google Shape;153;p5"/>
            <p:cNvCxnSpPr/>
            <p:nvPr/>
          </p:nvCxnSpPr>
          <p:spPr>
            <a:xfrm rot="10800000">
              <a:off x="81706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54" name="Google Shape;154;p5"/>
            <p:cNvSpPr/>
            <p:nvPr/>
          </p:nvSpPr>
          <p:spPr>
            <a:xfrm flipH="1">
              <a:off x="8088850"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5" name="Google Shape;155;p5"/>
            <p:cNvCxnSpPr/>
            <p:nvPr/>
          </p:nvCxnSpPr>
          <p:spPr>
            <a:xfrm rot="10800000">
              <a:off x="81706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56" name="Google Shape;156;p5"/>
            <p:cNvSpPr/>
            <p:nvPr/>
          </p:nvSpPr>
          <p:spPr>
            <a:xfrm flipH="1">
              <a:off x="8088850"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7" name="Google Shape;157;p5"/>
            <p:cNvCxnSpPr/>
            <p:nvPr/>
          </p:nvCxnSpPr>
          <p:spPr>
            <a:xfrm rot="10800000">
              <a:off x="81706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58" name="Google Shape;158;p5"/>
            <p:cNvSpPr/>
            <p:nvPr/>
          </p:nvSpPr>
          <p:spPr>
            <a:xfrm flipH="1">
              <a:off x="8088850"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9" name="Google Shape;159;p5"/>
            <p:cNvCxnSpPr/>
            <p:nvPr/>
          </p:nvCxnSpPr>
          <p:spPr>
            <a:xfrm rot="10800000">
              <a:off x="81706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60" name="Google Shape;160;p5"/>
            <p:cNvSpPr/>
            <p:nvPr/>
          </p:nvSpPr>
          <p:spPr>
            <a:xfrm flipH="1">
              <a:off x="8088850"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1" name="Google Shape;161;p5"/>
            <p:cNvCxnSpPr/>
            <p:nvPr/>
          </p:nvCxnSpPr>
          <p:spPr>
            <a:xfrm rot="10800000">
              <a:off x="81706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62" name="Google Shape;162;p5"/>
            <p:cNvSpPr/>
            <p:nvPr/>
          </p:nvSpPr>
          <p:spPr>
            <a:xfrm flipH="1">
              <a:off x="8088850"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3" name="Google Shape;163;p5"/>
            <p:cNvCxnSpPr/>
            <p:nvPr/>
          </p:nvCxnSpPr>
          <p:spPr>
            <a:xfrm rot="10800000">
              <a:off x="81706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4" name="Shape 164"/>
        <p:cNvGrpSpPr/>
        <p:nvPr/>
      </p:nvGrpSpPr>
      <p:grpSpPr>
        <a:xfrm>
          <a:off x="0" y="0"/>
          <a:ext cx="0" cy="0"/>
          <a:chOff x="0" y="0"/>
          <a:chExt cx="0" cy="0"/>
        </a:xfrm>
      </p:grpSpPr>
      <p:sp>
        <p:nvSpPr>
          <p:cNvPr id="165" name="Google Shape;165;p6"/>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6"/>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 name="Google Shape;167;p6"/>
          <p:cNvGrpSpPr/>
          <p:nvPr/>
        </p:nvGrpSpPr>
        <p:grpSpPr>
          <a:xfrm>
            <a:off x="1482000" y="1328125"/>
            <a:ext cx="6180000" cy="3019000"/>
            <a:chOff x="1218700" y="1328125"/>
            <a:chExt cx="6180000" cy="3019000"/>
          </a:xfrm>
        </p:grpSpPr>
        <p:cxnSp>
          <p:nvCxnSpPr>
            <p:cNvPr id="168" name="Google Shape;168;p6"/>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69" name="Google Shape;169;p6"/>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70" name="Google Shape;170;p6"/>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71" name="Google Shape;171;p6"/>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72" name="Google Shape;172;p6"/>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73" name="Google Shape;173;p6"/>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74" name="Google Shape;174;p6"/>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75" name="Google Shape;175;p6"/>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76" name="Google Shape;176;p6"/>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77" name="Google Shape;177;p6"/>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78" name="Google Shape;178;p6"/>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79" name="Google Shape;179;p6"/>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80" name="Google Shape;180;p6"/>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81" name="Google Shape;181;p6"/>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82" name="Google Shape;182;p6"/>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83" name="Google Shape;183;p6"/>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84" name="Google Shape;184;p6"/>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85" name="Google Shape;185;p6"/>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86" name="Google Shape;186;p6"/>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187" name="Google Shape;187;p6"/>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sp>
        <p:nvSpPr>
          <p:cNvPr id="188" name="Google Shape;188;p6"/>
          <p:cNvSpPr txBox="1"/>
          <p:nvPr>
            <p:ph type="title"/>
          </p:nvPr>
        </p:nvSpPr>
        <p:spPr>
          <a:xfrm>
            <a:off x="1392550" y="861875"/>
            <a:ext cx="4587300" cy="4236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b="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grpSp>
        <p:nvGrpSpPr>
          <p:cNvPr id="189" name="Google Shape;189;p6"/>
          <p:cNvGrpSpPr/>
          <p:nvPr/>
        </p:nvGrpSpPr>
        <p:grpSpPr>
          <a:xfrm>
            <a:off x="8088850" y="924325"/>
            <a:ext cx="461337" cy="3294850"/>
            <a:chOff x="8088850" y="924325"/>
            <a:chExt cx="461337" cy="3294850"/>
          </a:xfrm>
        </p:grpSpPr>
        <p:sp>
          <p:nvSpPr>
            <p:cNvPr id="190" name="Google Shape;190;p6"/>
            <p:cNvSpPr/>
            <p:nvPr/>
          </p:nvSpPr>
          <p:spPr>
            <a:xfrm flipH="1">
              <a:off x="8088850"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1" name="Google Shape;191;p6"/>
            <p:cNvCxnSpPr/>
            <p:nvPr/>
          </p:nvCxnSpPr>
          <p:spPr>
            <a:xfrm rot="10800000">
              <a:off x="81706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92" name="Google Shape;192;p6"/>
            <p:cNvSpPr/>
            <p:nvPr/>
          </p:nvSpPr>
          <p:spPr>
            <a:xfrm flipH="1">
              <a:off x="8088850"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3" name="Google Shape;193;p6"/>
            <p:cNvCxnSpPr/>
            <p:nvPr/>
          </p:nvCxnSpPr>
          <p:spPr>
            <a:xfrm rot="10800000">
              <a:off x="81706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94" name="Google Shape;194;p6"/>
            <p:cNvSpPr/>
            <p:nvPr/>
          </p:nvSpPr>
          <p:spPr>
            <a:xfrm flipH="1">
              <a:off x="8088850"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5" name="Google Shape;195;p6"/>
            <p:cNvCxnSpPr/>
            <p:nvPr/>
          </p:nvCxnSpPr>
          <p:spPr>
            <a:xfrm rot="10800000">
              <a:off x="81706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96" name="Google Shape;196;p6"/>
            <p:cNvSpPr/>
            <p:nvPr/>
          </p:nvSpPr>
          <p:spPr>
            <a:xfrm flipH="1">
              <a:off x="8088850"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7" name="Google Shape;197;p6"/>
            <p:cNvCxnSpPr/>
            <p:nvPr/>
          </p:nvCxnSpPr>
          <p:spPr>
            <a:xfrm rot="10800000">
              <a:off x="81706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198" name="Google Shape;198;p6"/>
            <p:cNvSpPr/>
            <p:nvPr/>
          </p:nvSpPr>
          <p:spPr>
            <a:xfrm flipH="1">
              <a:off x="8088850"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9" name="Google Shape;199;p6"/>
            <p:cNvCxnSpPr/>
            <p:nvPr/>
          </p:nvCxnSpPr>
          <p:spPr>
            <a:xfrm rot="10800000">
              <a:off x="81706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200" name="Google Shape;200;p6"/>
            <p:cNvSpPr/>
            <p:nvPr/>
          </p:nvSpPr>
          <p:spPr>
            <a:xfrm flipH="1">
              <a:off x="8088850"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1" name="Google Shape;201;p6"/>
            <p:cNvCxnSpPr/>
            <p:nvPr/>
          </p:nvCxnSpPr>
          <p:spPr>
            <a:xfrm rot="10800000">
              <a:off x="81706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202" name="Google Shape;202;p6"/>
            <p:cNvSpPr/>
            <p:nvPr/>
          </p:nvSpPr>
          <p:spPr>
            <a:xfrm flipH="1">
              <a:off x="8088850"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3" name="Google Shape;203;p6"/>
            <p:cNvCxnSpPr/>
            <p:nvPr/>
          </p:nvCxnSpPr>
          <p:spPr>
            <a:xfrm rot="10800000">
              <a:off x="81706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204" name="Google Shape;204;p6"/>
            <p:cNvSpPr/>
            <p:nvPr/>
          </p:nvSpPr>
          <p:spPr>
            <a:xfrm flipH="1">
              <a:off x="8088850"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5" name="Google Shape;205;p6"/>
            <p:cNvCxnSpPr/>
            <p:nvPr/>
          </p:nvCxnSpPr>
          <p:spPr>
            <a:xfrm rot="10800000">
              <a:off x="81706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6" name="Shape 206"/>
        <p:cNvGrpSpPr/>
        <p:nvPr/>
      </p:nvGrpSpPr>
      <p:grpSpPr>
        <a:xfrm>
          <a:off x="0" y="0"/>
          <a:ext cx="0" cy="0"/>
          <a:chOff x="0" y="0"/>
          <a:chExt cx="0" cy="0"/>
        </a:xfrm>
      </p:grpSpPr>
      <p:sp>
        <p:nvSpPr>
          <p:cNvPr id="207" name="Google Shape;207;p7"/>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9" name="Google Shape;209;p7"/>
          <p:cNvGrpSpPr/>
          <p:nvPr/>
        </p:nvGrpSpPr>
        <p:grpSpPr>
          <a:xfrm>
            <a:off x="1482000" y="1328125"/>
            <a:ext cx="6180000" cy="3019000"/>
            <a:chOff x="1218700" y="1328125"/>
            <a:chExt cx="6180000" cy="3019000"/>
          </a:xfrm>
        </p:grpSpPr>
        <p:cxnSp>
          <p:nvCxnSpPr>
            <p:cNvPr id="210" name="Google Shape;210;p7"/>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11" name="Google Shape;211;p7"/>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12" name="Google Shape;212;p7"/>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13" name="Google Shape;213;p7"/>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14" name="Google Shape;214;p7"/>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15" name="Google Shape;215;p7"/>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16" name="Google Shape;216;p7"/>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17" name="Google Shape;217;p7"/>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18" name="Google Shape;218;p7"/>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19" name="Google Shape;219;p7"/>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20" name="Google Shape;220;p7"/>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21" name="Google Shape;221;p7"/>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22" name="Google Shape;222;p7"/>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23" name="Google Shape;223;p7"/>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24" name="Google Shape;224;p7"/>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25" name="Google Shape;225;p7"/>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26" name="Google Shape;226;p7"/>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27" name="Google Shape;227;p7"/>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28" name="Google Shape;228;p7"/>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29" name="Google Shape;229;p7"/>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sp>
        <p:nvSpPr>
          <p:cNvPr id="230" name="Google Shape;230;p7"/>
          <p:cNvSpPr txBox="1"/>
          <p:nvPr>
            <p:ph type="title"/>
          </p:nvPr>
        </p:nvSpPr>
        <p:spPr>
          <a:xfrm flipH="1">
            <a:off x="1545038" y="1606113"/>
            <a:ext cx="2482800" cy="3117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4200"/>
              <a:buNone/>
              <a:defRPr b="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31" name="Google Shape;231;p7"/>
          <p:cNvSpPr txBox="1"/>
          <p:nvPr>
            <p:ph idx="1" type="subTitle"/>
          </p:nvPr>
        </p:nvSpPr>
        <p:spPr>
          <a:xfrm flipH="1">
            <a:off x="1545088" y="2094688"/>
            <a:ext cx="2482800" cy="1442700"/>
          </a:xfrm>
          <a:prstGeom prst="rect">
            <a:avLst/>
          </a:prstGeom>
          <a:noFill/>
        </p:spPr>
        <p:txBody>
          <a:bodyPr anchorCtr="0" anchor="ctr" bIns="91425" lIns="91425" spcFirstLastPara="1" rIns="91425" wrap="square" tIns="91425">
            <a:noAutofit/>
          </a:bodyPr>
          <a:lstStyle>
            <a:lvl1pPr lvl="0" rtl="0" algn="r">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grpSp>
        <p:nvGrpSpPr>
          <p:cNvPr id="232" name="Google Shape;232;p7"/>
          <p:cNvGrpSpPr/>
          <p:nvPr/>
        </p:nvGrpSpPr>
        <p:grpSpPr>
          <a:xfrm>
            <a:off x="8088850" y="924325"/>
            <a:ext cx="461337" cy="3294850"/>
            <a:chOff x="8088850" y="924325"/>
            <a:chExt cx="461337" cy="3294850"/>
          </a:xfrm>
        </p:grpSpPr>
        <p:sp>
          <p:nvSpPr>
            <p:cNvPr id="233" name="Google Shape;233;p7"/>
            <p:cNvSpPr/>
            <p:nvPr/>
          </p:nvSpPr>
          <p:spPr>
            <a:xfrm flipH="1">
              <a:off x="8088850"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4" name="Google Shape;234;p7"/>
            <p:cNvCxnSpPr/>
            <p:nvPr/>
          </p:nvCxnSpPr>
          <p:spPr>
            <a:xfrm rot="10800000">
              <a:off x="81706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235" name="Google Shape;235;p7"/>
            <p:cNvSpPr/>
            <p:nvPr/>
          </p:nvSpPr>
          <p:spPr>
            <a:xfrm flipH="1">
              <a:off x="8088850"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6" name="Google Shape;236;p7"/>
            <p:cNvCxnSpPr/>
            <p:nvPr/>
          </p:nvCxnSpPr>
          <p:spPr>
            <a:xfrm rot="10800000">
              <a:off x="81706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237" name="Google Shape;237;p7"/>
            <p:cNvSpPr/>
            <p:nvPr/>
          </p:nvSpPr>
          <p:spPr>
            <a:xfrm flipH="1">
              <a:off x="8088850"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8" name="Google Shape;238;p7"/>
            <p:cNvCxnSpPr/>
            <p:nvPr/>
          </p:nvCxnSpPr>
          <p:spPr>
            <a:xfrm rot="10800000">
              <a:off x="81706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239" name="Google Shape;239;p7"/>
            <p:cNvSpPr/>
            <p:nvPr/>
          </p:nvSpPr>
          <p:spPr>
            <a:xfrm flipH="1">
              <a:off x="8088850"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0" name="Google Shape;240;p7"/>
            <p:cNvCxnSpPr/>
            <p:nvPr/>
          </p:nvCxnSpPr>
          <p:spPr>
            <a:xfrm rot="10800000">
              <a:off x="81706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241" name="Google Shape;241;p7"/>
            <p:cNvSpPr/>
            <p:nvPr/>
          </p:nvSpPr>
          <p:spPr>
            <a:xfrm flipH="1">
              <a:off x="8088850"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2" name="Google Shape;242;p7"/>
            <p:cNvCxnSpPr/>
            <p:nvPr/>
          </p:nvCxnSpPr>
          <p:spPr>
            <a:xfrm rot="10800000">
              <a:off x="81706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243" name="Google Shape;243;p7"/>
            <p:cNvSpPr/>
            <p:nvPr/>
          </p:nvSpPr>
          <p:spPr>
            <a:xfrm flipH="1">
              <a:off x="8088850"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4" name="Google Shape;244;p7"/>
            <p:cNvCxnSpPr/>
            <p:nvPr/>
          </p:nvCxnSpPr>
          <p:spPr>
            <a:xfrm rot="10800000">
              <a:off x="81706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245" name="Google Shape;245;p7"/>
            <p:cNvSpPr/>
            <p:nvPr/>
          </p:nvSpPr>
          <p:spPr>
            <a:xfrm flipH="1">
              <a:off x="8088850"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6" name="Google Shape;246;p7"/>
            <p:cNvCxnSpPr/>
            <p:nvPr/>
          </p:nvCxnSpPr>
          <p:spPr>
            <a:xfrm rot="10800000">
              <a:off x="81706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247" name="Google Shape;247;p7"/>
            <p:cNvSpPr/>
            <p:nvPr/>
          </p:nvSpPr>
          <p:spPr>
            <a:xfrm flipH="1">
              <a:off x="8088850"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8" name="Google Shape;248;p7"/>
            <p:cNvCxnSpPr/>
            <p:nvPr/>
          </p:nvCxnSpPr>
          <p:spPr>
            <a:xfrm rot="10800000">
              <a:off x="81706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49" name="Shape 249"/>
        <p:cNvGrpSpPr/>
        <p:nvPr/>
      </p:nvGrpSpPr>
      <p:grpSpPr>
        <a:xfrm>
          <a:off x="0" y="0"/>
          <a:ext cx="0" cy="0"/>
          <a:chOff x="0" y="0"/>
          <a:chExt cx="0" cy="0"/>
        </a:xfrm>
      </p:grpSpPr>
      <p:sp>
        <p:nvSpPr>
          <p:cNvPr id="250" name="Google Shape;250;p8"/>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8"/>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2" name="Google Shape;252;p8"/>
          <p:cNvGrpSpPr/>
          <p:nvPr/>
        </p:nvGrpSpPr>
        <p:grpSpPr>
          <a:xfrm>
            <a:off x="1482000" y="1328125"/>
            <a:ext cx="6180000" cy="3019000"/>
            <a:chOff x="1218700" y="1328125"/>
            <a:chExt cx="6180000" cy="3019000"/>
          </a:xfrm>
        </p:grpSpPr>
        <p:cxnSp>
          <p:nvCxnSpPr>
            <p:cNvPr id="253" name="Google Shape;253;p8"/>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54" name="Google Shape;254;p8"/>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55" name="Google Shape;255;p8"/>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56" name="Google Shape;256;p8"/>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57" name="Google Shape;257;p8"/>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58" name="Google Shape;258;p8"/>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59" name="Google Shape;259;p8"/>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60" name="Google Shape;260;p8"/>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61" name="Google Shape;261;p8"/>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62" name="Google Shape;262;p8"/>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63" name="Google Shape;263;p8"/>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64" name="Google Shape;264;p8"/>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65" name="Google Shape;265;p8"/>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66" name="Google Shape;266;p8"/>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67" name="Google Shape;267;p8"/>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68" name="Google Shape;268;p8"/>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69" name="Google Shape;269;p8"/>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70" name="Google Shape;270;p8"/>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71" name="Google Shape;271;p8"/>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72" name="Google Shape;272;p8"/>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sp>
        <p:nvSpPr>
          <p:cNvPr id="273" name="Google Shape;273;p8"/>
          <p:cNvSpPr txBox="1"/>
          <p:nvPr>
            <p:ph type="title"/>
          </p:nvPr>
        </p:nvSpPr>
        <p:spPr>
          <a:xfrm>
            <a:off x="2322650" y="1776125"/>
            <a:ext cx="4498800" cy="18045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b="0"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274" name="Google Shape;274;p8"/>
          <p:cNvGrpSpPr/>
          <p:nvPr/>
        </p:nvGrpSpPr>
        <p:grpSpPr>
          <a:xfrm>
            <a:off x="604488" y="924325"/>
            <a:ext cx="461337" cy="3294850"/>
            <a:chOff x="604488" y="924325"/>
            <a:chExt cx="461337" cy="3294850"/>
          </a:xfrm>
        </p:grpSpPr>
        <p:sp>
          <p:nvSpPr>
            <p:cNvPr id="275" name="Google Shape;275;p8"/>
            <p:cNvSpPr/>
            <p:nvPr/>
          </p:nvSpPr>
          <p:spPr>
            <a:xfrm>
              <a:off x="910425"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6" name="Google Shape;276;p8"/>
            <p:cNvCxnSpPr/>
            <p:nvPr/>
          </p:nvCxnSpPr>
          <p:spPr>
            <a:xfrm>
              <a:off x="6044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277" name="Google Shape;277;p8"/>
            <p:cNvSpPr/>
            <p:nvPr/>
          </p:nvSpPr>
          <p:spPr>
            <a:xfrm>
              <a:off x="910425"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8" name="Google Shape;278;p8"/>
            <p:cNvCxnSpPr/>
            <p:nvPr/>
          </p:nvCxnSpPr>
          <p:spPr>
            <a:xfrm>
              <a:off x="6044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279" name="Google Shape;279;p8"/>
            <p:cNvSpPr/>
            <p:nvPr/>
          </p:nvSpPr>
          <p:spPr>
            <a:xfrm>
              <a:off x="910425"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0" name="Google Shape;280;p8"/>
            <p:cNvCxnSpPr/>
            <p:nvPr/>
          </p:nvCxnSpPr>
          <p:spPr>
            <a:xfrm>
              <a:off x="6044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281" name="Google Shape;281;p8"/>
            <p:cNvSpPr/>
            <p:nvPr/>
          </p:nvSpPr>
          <p:spPr>
            <a:xfrm>
              <a:off x="910425"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2" name="Google Shape;282;p8"/>
            <p:cNvCxnSpPr/>
            <p:nvPr/>
          </p:nvCxnSpPr>
          <p:spPr>
            <a:xfrm>
              <a:off x="6044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283" name="Google Shape;283;p8"/>
            <p:cNvSpPr/>
            <p:nvPr/>
          </p:nvSpPr>
          <p:spPr>
            <a:xfrm>
              <a:off x="910425"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4" name="Google Shape;284;p8"/>
            <p:cNvCxnSpPr/>
            <p:nvPr/>
          </p:nvCxnSpPr>
          <p:spPr>
            <a:xfrm>
              <a:off x="6044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285" name="Google Shape;285;p8"/>
            <p:cNvSpPr/>
            <p:nvPr/>
          </p:nvSpPr>
          <p:spPr>
            <a:xfrm>
              <a:off x="910425"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6" name="Google Shape;286;p8"/>
            <p:cNvCxnSpPr/>
            <p:nvPr/>
          </p:nvCxnSpPr>
          <p:spPr>
            <a:xfrm>
              <a:off x="6044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287" name="Google Shape;287;p8"/>
            <p:cNvSpPr/>
            <p:nvPr/>
          </p:nvSpPr>
          <p:spPr>
            <a:xfrm>
              <a:off x="910425"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8" name="Google Shape;288;p8"/>
            <p:cNvCxnSpPr/>
            <p:nvPr/>
          </p:nvCxnSpPr>
          <p:spPr>
            <a:xfrm>
              <a:off x="6044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289" name="Google Shape;289;p8"/>
            <p:cNvSpPr/>
            <p:nvPr/>
          </p:nvSpPr>
          <p:spPr>
            <a:xfrm>
              <a:off x="910425"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0" name="Google Shape;290;p8"/>
            <p:cNvCxnSpPr/>
            <p:nvPr/>
          </p:nvCxnSpPr>
          <p:spPr>
            <a:xfrm>
              <a:off x="6044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91" name="Shape 291"/>
        <p:cNvGrpSpPr/>
        <p:nvPr/>
      </p:nvGrpSpPr>
      <p:grpSpPr>
        <a:xfrm>
          <a:off x="0" y="0"/>
          <a:ext cx="0" cy="0"/>
          <a:chOff x="0" y="0"/>
          <a:chExt cx="0" cy="0"/>
        </a:xfrm>
      </p:grpSpPr>
      <p:sp>
        <p:nvSpPr>
          <p:cNvPr id="292" name="Google Shape;292;p9"/>
          <p:cNvSpPr/>
          <p:nvPr/>
        </p:nvSpPr>
        <p:spPr>
          <a:xfrm flipH="1">
            <a:off x="738311" y="540150"/>
            <a:ext cx="7667400" cy="4063200"/>
          </a:xfrm>
          <a:prstGeom prst="roundRect">
            <a:avLst>
              <a:gd fmla="val 6860" name="adj"/>
            </a:avLst>
          </a:prstGeom>
          <a:solidFill>
            <a:schemeClr val="dk1"/>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9"/>
          <p:cNvSpPr/>
          <p:nvPr/>
        </p:nvSpPr>
        <p:spPr>
          <a:xfrm flipH="1">
            <a:off x="830100" y="631200"/>
            <a:ext cx="7483800" cy="3881100"/>
          </a:xfrm>
          <a:prstGeom prst="roundRect">
            <a:avLst>
              <a:gd fmla="val 7064" name="adj"/>
            </a:avLst>
          </a:prstGeom>
          <a:solidFill>
            <a:schemeClr val="accent4"/>
          </a:solidFill>
          <a:ln>
            <a:noFill/>
          </a:ln>
          <a:effectLst>
            <a:outerShdw blurRad="14288" rotWithShape="0" algn="bl" dir="2640000" dist="57150">
              <a:schemeClr val="accent3">
                <a:alpha val="44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4" name="Google Shape;294;p9"/>
          <p:cNvGrpSpPr/>
          <p:nvPr/>
        </p:nvGrpSpPr>
        <p:grpSpPr>
          <a:xfrm>
            <a:off x="1482000" y="1328125"/>
            <a:ext cx="6180000" cy="3019000"/>
            <a:chOff x="1218700" y="1328125"/>
            <a:chExt cx="6180000" cy="3019000"/>
          </a:xfrm>
        </p:grpSpPr>
        <p:cxnSp>
          <p:nvCxnSpPr>
            <p:cNvPr id="295" name="Google Shape;295;p9"/>
            <p:cNvCxnSpPr/>
            <p:nvPr/>
          </p:nvCxnSpPr>
          <p:spPr>
            <a:xfrm>
              <a:off x="1218700" y="1328125"/>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96" name="Google Shape;296;p9"/>
            <p:cNvCxnSpPr/>
            <p:nvPr/>
          </p:nvCxnSpPr>
          <p:spPr>
            <a:xfrm>
              <a:off x="1218700" y="148702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97" name="Google Shape;297;p9"/>
            <p:cNvCxnSpPr/>
            <p:nvPr/>
          </p:nvCxnSpPr>
          <p:spPr>
            <a:xfrm>
              <a:off x="1218700" y="164591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98" name="Google Shape;298;p9"/>
            <p:cNvCxnSpPr/>
            <p:nvPr/>
          </p:nvCxnSpPr>
          <p:spPr>
            <a:xfrm>
              <a:off x="1218700" y="180480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299" name="Google Shape;299;p9"/>
            <p:cNvCxnSpPr/>
            <p:nvPr/>
          </p:nvCxnSpPr>
          <p:spPr>
            <a:xfrm>
              <a:off x="1218700" y="1963704"/>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00" name="Google Shape;300;p9"/>
            <p:cNvCxnSpPr/>
            <p:nvPr/>
          </p:nvCxnSpPr>
          <p:spPr>
            <a:xfrm>
              <a:off x="1218700" y="2122599"/>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01" name="Google Shape;301;p9"/>
            <p:cNvCxnSpPr/>
            <p:nvPr/>
          </p:nvCxnSpPr>
          <p:spPr>
            <a:xfrm>
              <a:off x="1218700" y="228149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02" name="Google Shape;302;p9"/>
            <p:cNvCxnSpPr/>
            <p:nvPr/>
          </p:nvCxnSpPr>
          <p:spPr>
            <a:xfrm>
              <a:off x="1218700" y="244038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03" name="Google Shape;303;p9"/>
            <p:cNvCxnSpPr/>
            <p:nvPr/>
          </p:nvCxnSpPr>
          <p:spPr>
            <a:xfrm>
              <a:off x="1218700" y="2599283"/>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04" name="Google Shape;304;p9"/>
            <p:cNvCxnSpPr/>
            <p:nvPr/>
          </p:nvCxnSpPr>
          <p:spPr>
            <a:xfrm>
              <a:off x="1218700" y="2758178"/>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05" name="Google Shape;305;p9"/>
            <p:cNvCxnSpPr/>
            <p:nvPr/>
          </p:nvCxnSpPr>
          <p:spPr>
            <a:xfrm>
              <a:off x="1218700" y="291707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06" name="Google Shape;306;p9"/>
            <p:cNvCxnSpPr/>
            <p:nvPr/>
          </p:nvCxnSpPr>
          <p:spPr>
            <a:xfrm>
              <a:off x="1218700" y="307596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07" name="Google Shape;307;p9"/>
            <p:cNvCxnSpPr/>
            <p:nvPr/>
          </p:nvCxnSpPr>
          <p:spPr>
            <a:xfrm>
              <a:off x="1218700" y="3234862"/>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08" name="Google Shape;308;p9"/>
            <p:cNvCxnSpPr/>
            <p:nvPr/>
          </p:nvCxnSpPr>
          <p:spPr>
            <a:xfrm>
              <a:off x="1218700" y="3393757"/>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09" name="Google Shape;309;p9"/>
            <p:cNvCxnSpPr/>
            <p:nvPr/>
          </p:nvCxnSpPr>
          <p:spPr>
            <a:xfrm>
              <a:off x="1218700" y="355265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10" name="Google Shape;310;p9"/>
            <p:cNvCxnSpPr/>
            <p:nvPr/>
          </p:nvCxnSpPr>
          <p:spPr>
            <a:xfrm>
              <a:off x="1218700" y="371154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11" name="Google Shape;311;p9"/>
            <p:cNvCxnSpPr/>
            <p:nvPr/>
          </p:nvCxnSpPr>
          <p:spPr>
            <a:xfrm>
              <a:off x="1218700" y="3870441"/>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12" name="Google Shape;312;p9"/>
            <p:cNvCxnSpPr/>
            <p:nvPr/>
          </p:nvCxnSpPr>
          <p:spPr>
            <a:xfrm>
              <a:off x="1218700" y="4029336"/>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13" name="Google Shape;313;p9"/>
            <p:cNvCxnSpPr/>
            <p:nvPr/>
          </p:nvCxnSpPr>
          <p:spPr>
            <a:xfrm>
              <a:off x="1218700" y="4188230"/>
              <a:ext cx="6180000" cy="0"/>
            </a:xfrm>
            <a:prstGeom prst="straightConnector1">
              <a:avLst/>
            </a:prstGeom>
            <a:noFill/>
            <a:ln cap="flat" cmpd="sng" w="9525">
              <a:solidFill>
                <a:schemeClr val="accent2"/>
              </a:solidFill>
              <a:prstDash val="solid"/>
              <a:round/>
              <a:headEnd len="med" w="med" type="none"/>
              <a:tailEnd len="med" w="med" type="none"/>
            </a:ln>
          </p:spPr>
        </p:cxnSp>
        <p:cxnSp>
          <p:nvCxnSpPr>
            <p:cNvPr id="314" name="Google Shape;314;p9"/>
            <p:cNvCxnSpPr/>
            <p:nvPr/>
          </p:nvCxnSpPr>
          <p:spPr>
            <a:xfrm>
              <a:off x="1218700" y="4347125"/>
              <a:ext cx="6180000" cy="0"/>
            </a:xfrm>
            <a:prstGeom prst="straightConnector1">
              <a:avLst/>
            </a:prstGeom>
            <a:noFill/>
            <a:ln cap="flat" cmpd="sng" w="9525">
              <a:solidFill>
                <a:schemeClr val="accent2"/>
              </a:solidFill>
              <a:prstDash val="solid"/>
              <a:round/>
              <a:headEnd len="med" w="med" type="none"/>
              <a:tailEnd len="med" w="med" type="none"/>
            </a:ln>
          </p:spPr>
        </p:cxnSp>
      </p:grpSp>
      <p:sp>
        <p:nvSpPr>
          <p:cNvPr id="315" name="Google Shape;315;p9"/>
          <p:cNvSpPr txBox="1"/>
          <p:nvPr>
            <p:ph type="title"/>
          </p:nvPr>
        </p:nvSpPr>
        <p:spPr>
          <a:xfrm>
            <a:off x="2617663" y="1548550"/>
            <a:ext cx="3908700" cy="918600"/>
          </a:xfrm>
          <a:prstGeom prst="rect">
            <a:avLst/>
          </a:prstGeom>
          <a:solidFill>
            <a:schemeClr val="lt2"/>
          </a:solidFill>
        </p:spPr>
        <p:txBody>
          <a:bodyPr anchorCtr="0" anchor="ctr" bIns="91425" lIns="91425" spcFirstLastPara="1" rIns="91425" wrap="square" tIns="91425">
            <a:noAutofit/>
          </a:bodyPr>
          <a:lstStyle>
            <a:lvl1pPr lvl="0" algn="ctr">
              <a:spcBef>
                <a:spcPts val="0"/>
              </a:spcBef>
              <a:spcAft>
                <a:spcPts val="0"/>
              </a:spcAft>
              <a:buSzPts val="4200"/>
              <a:buNone/>
              <a:defRPr b="0" sz="4000">
                <a:solidFill>
                  <a:schemeClr val="accen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16" name="Google Shape;316;p9"/>
          <p:cNvSpPr txBox="1"/>
          <p:nvPr>
            <p:ph idx="1" type="subTitle"/>
          </p:nvPr>
        </p:nvSpPr>
        <p:spPr>
          <a:xfrm>
            <a:off x="2477863" y="2674225"/>
            <a:ext cx="4188300" cy="920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grpSp>
        <p:nvGrpSpPr>
          <p:cNvPr id="317" name="Google Shape;317;p9"/>
          <p:cNvGrpSpPr/>
          <p:nvPr/>
        </p:nvGrpSpPr>
        <p:grpSpPr>
          <a:xfrm>
            <a:off x="604488" y="924325"/>
            <a:ext cx="461337" cy="3294850"/>
            <a:chOff x="604488" y="924325"/>
            <a:chExt cx="461337" cy="3294850"/>
          </a:xfrm>
        </p:grpSpPr>
        <p:sp>
          <p:nvSpPr>
            <p:cNvPr id="318" name="Google Shape;318;p9"/>
            <p:cNvSpPr/>
            <p:nvPr/>
          </p:nvSpPr>
          <p:spPr>
            <a:xfrm>
              <a:off x="910425" y="92432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9" name="Google Shape;319;p9"/>
            <p:cNvCxnSpPr/>
            <p:nvPr/>
          </p:nvCxnSpPr>
          <p:spPr>
            <a:xfrm>
              <a:off x="604488" y="100202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320" name="Google Shape;320;p9"/>
            <p:cNvSpPr/>
            <p:nvPr/>
          </p:nvSpPr>
          <p:spPr>
            <a:xfrm>
              <a:off x="910425" y="1372818"/>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1" name="Google Shape;321;p9"/>
            <p:cNvCxnSpPr/>
            <p:nvPr/>
          </p:nvCxnSpPr>
          <p:spPr>
            <a:xfrm>
              <a:off x="604488" y="1450518"/>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322" name="Google Shape;322;p9"/>
            <p:cNvSpPr/>
            <p:nvPr/>
          </p:nvSpPr>
          <p:spPr>
            <a:xfrm>
              <a:off x="910425" y="1821311"/>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3" name="Google Shape;323;p9"/>
            <p:cNvCxnSpPr/>
            <p:nvPr/>
          </p:nvCxnSpPr>
          <p:spPr>
            <a:xfrm>
              <a:off x="604488" y="1899011"/>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324" name="Google Shape;324;p9"/>
            <p:cNvSpPr/>
            <p:nvPr/>
          </p:nvSpPr>
          <p:spPr>
            <a:xfrm>
              <a:off x="910425" y="2269804"/>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5" name="Google Shape;325;p9"/>
            <p:cNvCxnSpPr/>
            <p:nvPr/>
          </p:nvCxnSpPr>
          <p:spPr>
            <a:xfrm>
              <a:off x="604488" y="2347504"/>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326" name="Google Shape;326;p9"/>
            <p:cNvSpPr/>
            <p:nvPr/>
          </p:nvSpPr>
          <p:spPr>
            <a:xfrm>
              <a:off x="910425" y="2718296"/>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7" name="Google Shape;327;p9"/>
            <p:cNvCxnSpPr/>
            <p:nvPr/>
          </p:nvCxnSpPr>
          <p:spPr>
            <a:xfrm>
              <a:off x="604488" y="2795996"/>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328" name="Google Shape;328;p9"/>
            <p:cNvSpPr/>
            <p:nvPr/>
          </p:nvSpPr>
          <p:spPr>
            <a:xfrm>
              <a:off x="910425" y="3166789"/>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9" name="Google Shape;329;p9"/>
            <p:cNvCxnSpPr/>
            <p:nvPr/>
          </p:nvCxnSpPr>
          <p:spPr>
            <a:xfrm>
              <a:off x="604488" y="3244489"/>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330" name="Google Shape;330;p9"/>
            <p:cNvSpPr/>
            <p:nvPr/>
          </p:nvSpPr>
          <p:spPr>
            <a:xfrm>
              <a:off x="910425" y="3615282"/>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1" name="Google Shape;331;p9"/>
            <p:cNvCxnSpPr/>
            <p:nvPr/>
          </p:nvCxnSpPr>
          <p:spPr>
            <a:xfrm>
              <a:off x="604488" y="3692982"/>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sp>
          <p:nvSpPr>
            <p:cNvPr id="332" name="Google Shape;332;p9"/>
            <p:cNvSpPr/>
            <p:nvPr/>
          </p:nvSpPr>
          <p:spPr>
            <a:xfrm>
              <a:off x="910425" y="4063775"/>
              <a:ext cx="155400" cy="155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3" name="Google Shape;333;p9"/>
            <p:cNvCxnSpPr/>
            <p:nvPr/>
          </p:nvCxnSpPr>
          <p:spPr>
            <a:xfrm>
              <a:off x="604488" y="4141475"/>
              <a:ext cx="379500" cy="0"/>
            </a:xfrm>
            <a:prstGeom prst="straightConnector1">
              <a:avLst/>
            </a:prstGeom>
            <a:noFill/>
            <a:ln cap="rnd" cmpd="sng" w="76200">
              <a:solidFill>
                <a:schemeClr val="lt1"/>
              </a:solidFill>
              <a:prstDash val="solid"/>
              <a:round/>
              <a:headEnd len="med" w="med" type="none"/>
              <a:tailEnd len="med" w="med" type="none"/>
            </a:ln>
            <a:effectLst>
              <a:outerShdw rotWithShape="0" algn="bl" dir="4800000" dist="28575">
                <a:schemeClr val="accent3">
                  <a:alpha val="50000"/>
                </a:schemeClr>
              </a:outerShdw>
            </a:effectLst>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34" name="Shape 334"/>
        <p:cNvGrpSpPr/>
        <p:nvPr/>
      </p:nvGrpSpPr>
      <p:grpSpPr>
        <a:xfrm>
          <a:off x="0" y="0"/>
          <a:ext cx="0" cy="0"/>
          <a:chOff x="0" y="0"/>
          <a:chExt cx="0" cy="0"/>
        </a:xfrm>
      </p:grpSpPr>
      <p:sp>
        <p:nvSpPr>
          <p:cNvPr id="335" name="Google Shape;335;p10"/>
          <p:cNvSpPr txBox="1"/>
          <p:nvPr>
            <p:ph type="title"/>
          </p:nvPr>
        </p:nvSpPr>
        <p:spPr>
          <a:xfrm>
            <a:off x="4572000" y="742876"/>
            <a:ext cx="3812100" cy="1086000"/>
          </a:xfrm>
          <a:prstGeom prst="rect">
            <a:avLst/>
          </a:prstGeom>
          <a:solidFill>
            <a:schemeClr val="lt2"/>
          </a:solidFill>
        </p:spPr>
        <p:txBody>
          <a:bodyPr anchorCtr="0" anchor="ctr" bIns="91425" lIns="91425" spcFirstLastPara="1" rIns="91425" wrap="square" tIns="91425">
            <a:noAutofit/>
          </a:bodyPr>
          <a:lstStyle>
            <a:lvl1pPr lvl="0" rtl="0" algn="ctr">
              <a:spcBef>
                <a:spcPts val="0"/>
              </a:spcBef>
              <a:spcAft>
                <a:spcPts val="0"/>
              </a:spcAft>
              <a:buSzPts val="2800"/>
              <a:buNone/>
              <a:defRPr b="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2800"/>
              <a:buFont typeface="Merriweather"/>
              <a:buNone/>
              <a:defRPr b="1" sz="2800">
                <a:solidFill>
                  <a:schemeClr val="dk1"/>
                </a:solidFill>
                <a:latin typeface="Merriweather"/>
                <a:ea typeface="Merriweather"/>
                <a:cs typeface="Merriweather"/>
                <a:sym typeface="Merriweather"/>
              </a:defRPr>
            </a:lvl1pPr>
            <a:lvl2pPr lvl="1">
              <a:lnSpc>
                <a:spcPct val="100000"/>
              </a:lnSpc>
              <a:spcBef>
                <a:spcPts val="0"/>
              </a:spcBef>
              <a:spcAft>
                <a:spcPts val="0"/>
              </a:spcAft>
              <a:buClr>
                <a:schemeClr val="dk1"/>
              </a:buClr>
              <a:buSzPts val="2800"/>
              <a:buNone/>
              <a:defRPr sz="2800">
                <a:solidFill>
                  <a:schemeClr val="dk1"/>
                </a:solidFill>
              </a:defRPr>
            </a:lvl2pPr>
            <a:lvl3pPr lvl="2">
              <a:lnSpc>
                <a:spcPct val="100000"/>
              </a:lnSpc>
              <a:spcBef>
                <a:spcPts val="0"/>
              </a:spcBef>
              <a:spcAft>
                <a:spcPts val="0"/>
              </a:spcAft>
              <a:buClr>
                <a:schemeClr val="dk1"/>
              </a:buClr>
              <a:buSzPts val="2800"/>
              <a:buNone/>
              <a:defRPr sz="2800">
                <a:solidFill>
                  <a:schemeClr val="dk1"/>
                </a:solidFill>
              </a:defRPr>
            </a:lvl3pPr>
            <a:lvl4pPr lvl="3">
              <a:lnSpc>
                <a:spcPct val="100000"/>
              </a:lnSpc>
              <a:spcBef>
                <a:spcPts val="0"/>
              </a:spcBef>
              <a:spcAft>
                <a:spcPts val="0"/>
              </a:spcAft>
              <a:buClr>
                <a:schemeClr val="dk1"/>
              </a:buClr>
              <a:buSzPts val="2800"/>
              <a:buNone/>
              <a:defRPr sz="2800">
                <a:solidFill>
                  <a:schemeClr val="dk1"/>
                </a:solidFill>
              </a:defRPr>
            </a:lvl4pPr>
            <a:lvl5pPr lvl="4">
              <a:lnSpc>
                <a:spcPct val="100000"/>
              </a:lnSpc>
              <a:spcBef>
                <a:spcPts val="0"/>
              </a:spcBef>
              <a:spcAft>
                <a:spcPts val="0"/>
              </a:spcAft>
              <a:buClr>
                <a:schemeClr val="dk1"/>
              </a:buClr>
              <a:buSzPts val="2800"/>
              <a:buNone/>
              <a:defRPr sz="2800">
                <a:solidFill>
                  <a:schemeClr val="dk1"/>
                </a:solidFill>
              </a:defRPr>
            </a:lvl5pPr>
            <a:lvl6pPr lvl="5">
              <a:lnSpc>
                <a:spcPct val="100000"/>
              </a:lnSpc>
              <a:spcBef>
                <a:spcPts val="0"/>
              </a:spcBef>
              <a:spcAft>
                <a:spcPts val="0"/>
              </a:spcAft>
              <a:buClr>
                <a:schemeClr val="dk1"/>
              </a:buClr>
              <a:buSzPts val="2800"/>
              <a:buNone/>
              <a:defRPr sz="2800">
                <a:solidFill>
                  <a:schemeClr val="dk1"/>
                </a:solidFill>
              </a:defRPr>
            </a:lvl6pPr>
            <a:lvl7pPr lvl="6">
              <a:lnSpc>
                <a:spcPct val="100000"/>
              </a:lnSpc>
              <a:spcBef>
                <a:spcPts val="0"/>
              </a:spcBef>
              <a:spcAft>
                <a:spcPts val="0"/>
              </a:spcAft>
              <a:buClr>
                <a:schemeClr val="dk1"/>
              </a:buClr>
              <a:buSzPts val="2800"/>
              <a:buNone/>
              <a:defRPr sz="2800">
                <a:solidFill>
                  <a:schemeClr val="dk1"/>
                </a:solidFill>
              </a:defRPr>
            </a:lvl7pPr>
            <a:lvl8pPr lvl="7">
              <a:lnSpc>
                <a:spcPct val="100000"/>
              </a:lnSpc>
              <a:spcBef>
                <a:spcPts val="0"/>
              </a:spcBef>
              <a:spcAft>
                <a:spcPts val="0"/>
              </a:spcAft>
              <a:buClr>
                <a:schemeClr val="dk1"/>
              </a:buClr>
              <a:buSzPts val="2800"/>
              <a:buNone/>
              <a:defRPr sz="2800">
                <a:solidFill>
                  <a:schemeClr val="dk1"/>
                </a:solidFill>
              </a:defRPr>
            </a:lvl8pPr>
            <a:lvl9pPr lvl="8">
              <a:lnSpc>
                <a:spcPct val="100000"/>
              </a:lnSpc>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1pPr>
            <a:lvl2pPr indent="-317500" lvl="1" marL="914400" rtl="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2pPr>
            <a:lvl3pPr indent="-317500" lvl="2" marL="1371600" rtl="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3pPr>
            <a:lvl4pPr indent="-317500" lvl="3" marL="1828800" rtl="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4pPr>
            <a:lvl5pPr indent="-317500" lvl="4" marL="2286000" rtl="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5pPr>
            <a:lvl6pPr indent="-317500" lvl="5" marL="2743200" rtl="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6pPr>
            <a:lvl7pPr indent="-317500" lvl="6" marL="3200400" rtl="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7pPr>
            <a:lvl8pPr indent="-317500" lvl="7" marL="3657600" rtl="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8pPr>
            <a:lvl9pPr indent="-317500" lvl="8" marL="4114800" rtl="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 name="Shape 1112"/>
        <p:cNvGrpSpPr/>
        <p:nvPr/>
      </p:nvGrpSpPr>
      <p:grpSpPr>
        <a:xfrm>
          <a:off x="0" y="0"/>
          <a:ext cx="0" cy="0"/>
          <a:chOff x="0" y="0"/>
          <a:chExt cx="0" cy="0"/>
        </a:xfrm>
      </p:grpSpPr>
      <p:sp>
        <p:nvSpPr>
          <p:cNvPr id="1113" name="Google Shape;1113;p29"/>
          <p:cNvSpPr txBox="1"/>
          <p:nvPr>
            <p:ph type="ctrTitle"/>
          </p:nvPr>
        </p:nvSpPr>
        <p:spPr>
          <a:xfrm>
            <a:off x="1475025" y="992800"/>
            <a:ext cx="6375900" cy="179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rPr>
              <a:t>KELOMPOK 1 </a:t>
            </a:r>
            <a:endParaRPr>
              <a:solidFill>
                <a:schemeClr val="accent2"/>
              </a:solidFill>
            </a:endParaRPr>
          </a:p>
          <a:p>
            <a:pPr indent="0" lvl="0" marL="0" rtl="0" algn="ctr">
              <a:spcBef>
                <a:spcPts val="0"/>
              </a:spcBef>
              <a:spcAft>
                <a:spcPts val="0"/>
              </a:spcAft>
              <a:buNone/>
            </a:pPr>
            <a:r>
              <a:rPr lang="en" sz="3600">
                <a:solidFill>
                  <a:schemeClr val="accent2"/>
                </a:solidFill>
                <a:latin typeface="Courier New"/>
                <a:ea typeface="Courier New"/>
                <a:cs typeface="Courier New"/>
                <a:sym typeface="Courier New"/>
              </a:rPr>
              <a:t>(AKHLAK DAN MUAMALAH )</a:t>
            </a:r>
            <a:endParaRPr sz="3600">
              <a:solidFill>
                <a:schemeClr val="accent2"/>
              </a:solidFill>
              <a:latin typeface="Courier New"/>
              <a:ea typeface="Courier New"/>
              <a:cs typeface="Courier New"/>
              <a:sym typeface="Courier New"/>
            </a:endParaRPr>
          </a:p>
        </p:txBody>
      </p:sp>
      <p:sp>
        <p:nvSpPr>
          <p:cNvPr id="1114" name="Google Shape;1114;p29"/>
          <p:cNvSpPr txBox="1"/>
          <p:nvPr>
            <p:ph idx="1" type="subTitle"/>
          </p:nvPr>
        </p:nvSpPr>
        <p:spPr>
          <a:xfrm>
            <a:off x="1384000" y="3006975"/>
            <a:ext cx="6375900" cy="11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t>NAMA :</a:t>
            </a:r>
            <a:endParaRPr sz="1600"/>
          </a:p>
          <a:p>
            <a:pPr indent="-330200" lvl="0" marL="457200" rtl="0" algn="l">
              <a:spcBef>
                <a:spcPts val="0"/>
              </a:spcBef>
              <a:spcAft>
                <a:spcPts val="0"/>
              </a:spcAft>
              <a:buSzPts val="1600"/>
              <a:buChar char="-"/>
            </a:pPr>
            <a:r>
              <a:rPr lang="en" sz="1600"/>
              <a:t>ESA ARDHIANTY P.M	2019-244</a:t>
            </a:r>
            <a:endParaRPr sz="1600"/>
          </a:p>
          <a:p>
            <a:pPr indent="-330200" lvl="0" marL="457200" rtl="0" algn="l">
              <a:spcBef>
                <a:spcPts val="0"/>
              </a:spcBef>
              <a:spcAft>
                <a:spcPts val="0"/>
              </a:spcAft>
              <a:buSzPts val="1600"/>
              <a:buChar char="-"/>
            </a:pPr>
            <a:r>
              <a:rPr lang="en" sz="1600"/>
              <a:t>JIHAN NUR LAILI 		2019-231 </a:t>
            </a:r>
            <a:endParaRPr sz="1600"/>
          </a:p>
          <a:p>
            <a:pPr indent="-330200" lvl="0" marL="457200" rtl="0" algn="l">
              <a:spcBef>
                <a:spcPts val="0"/>
              </a:spcBef>
              <a:spcAft>
                <a:spcPts val="0"/>
              </a:spcAft>
              <a:buSzPts val="1600"/>
              <a:buChar char="-"/>
            </a:pPr>
            <a:r>
              <a:rPr lang="en" sz="1600"/>
              <a:t>ISRA NUR SALIMAH	2019-250</a:t>
            </a:r>
            <a:endParaRPr sz="1600"/>
          </a:p>
        </p:txBody>
      </p:sp>
      <p:sp>
        <p:nvSpPr>
          <p:cNvPr id="1115" name="Google Shape;1115;p29"/>
          <p:cNvSpPr/>
          <p:nvPr/>
        </p:nvSpPr>
        <p:spPr>
          <a:xfrm rot="5400000">
            <a:off x="7257363" y="740438"/>
            <a:ext cx="791400" cy="395700"/>
          </a:xfrm>
          <a:prstGeom prst="homePlate">
            <a:avLst>
              <a:gd fmla="val 51801"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30"/>
          <p:cNvSpPr txBox="1"/>
          <p:nvPr>
            <p:ph idx="1" type="body"/>
          </p:nvPr>
        </p:nvSpPr>
        <p:spPr>
          <a:xfrm>
            <a:off x="1250700" y="1226525"/>
            <a:ext cx="6642600" cy="3146400"/>
          </a:xfrm>
          <a:prstGeom prst="rect">
            <a:avLst/>
          </a:prstGeom>
        </p:spPr>
        <p:txBody>
          <a:bodyPr anchorCtr="0" anchor="ctr" bIns="91425" lIns="91425" spcFirstLastPara="1" rIns="91425" wrap="square" tIns="91425">
            <a:noAutofit/>
          </a:bodyPr>
          <a:lstStyle/>
          <a:p>
            <a:pPr indent="0" lvl="0" marL="0" rtl="0" algn="l">
              <a:lnSpc>
                <a:spcPct val="128571"/>
              </a:lnSpc>
              <a:spcBef>
                <a:spcPts val="0"/>
              </a:spcBef>
              <a:spcAft>
                <a:spcPts val="0"/>
              </a:spcAft>
              <a:buNone/>
            </a:pPr>
            <a:r>
              <a:t/>
            </a:r>
            <a:endParaRPr>
              <a:solidFill>
                <a:srgbClr val="374050"/>
              </a:solidFill>
              <a:latin typeface="Times New Roman"/>
              <a:ea typeface="Times New Roman"/>
              <a:cs typeface="Times New Roman"/>
              <a:sym typeface="Times New Roman"/>
            </a:endParaRPr>
          </a:p>
          <a:p>
            <a:pPr indent="0" lvl="0" marL="0" rtl="0" algn="l">
              <a:lnSpc>
                <a:spcPct val="128571"/>
              </a:lnSpc>
              <a:spcBef>
                <a:spcPts val="500"/>
              </a:spcBef>
              <a:spcAft>
                <a:spcPts val="0"/>
              </a:spcAft>
              <a:buNone/>
            </a:pPr>
            <a:r>
              <a:rPr lang="en">
                <a:solidFill>
                  <a:srgbClr val="374050"/>
                </a:solidFill>
                <a:latin typeface="Times New Roman"/>
                <a:ea typeface="Times New Roman"/>
                <a:cs typeface="Times New Roman"/>
                <a:sym typeface="Times New Roman"/>
              </a:rPr>
              <a:t>Menurut bahasa, kata Akhlak berasal dari bahasa Arab yang merupakan bentuk jamak dari</a:t>
            </a:r>
            <a:endParaRPr>
              <a:solidFill>
                <a:srgbClr val="374050"/>
              </a:solidFill>
              <a:latin typeface="Times New Roman"/>
              <a:ea typeface="Times New Roman"/>
              <a:cs typeface="Times New Roman"/>
              <a:sym typeface="Times New Roman"/>
            </a:endParaRPr>
          </a:p>
          <a:p>
            <a:pPr indent="0" lvl="0" marL="0" rtl="0" algn="l">
              <a:lnSpc>
                <a:spcPct val="128571"/>
              </a:lnSpc>
              <a:spcBef>
                <a:spcPts val="500"/>
              </a:spcBef>
              <a:spcAft>
                <a:spcPts val="0"/>
              </a:spcAft>
              <a:buNone/>
            </a:pPr>
            <a:r>
              <a:rPr lang="en">
                <a:solidFill>
                  <a:srgbClr val="374050"/>
                </a:solidFill>
                <a:latin typeface="Times New Roman"/>
                <a:ea typeface="Times New Roman"/>
                <a:cs typeface="Times New Roman"/>
                <a:sym typeface="Times New Roman"/>
              </a:rPr>
              <a:t>Khuluq  atau khulq  yang berarti (a) tabiat atau budi pekerti (b)kebiasaana tau adat, (c) keperwiraan, kesatriaan,kejantanan, dan (d) agama. al- Quran menyebutkan bahwa agama itu adalah adat kebiasaan dan budi pekerti yang luhur,sebagaimana terkandung dalam Qs. Al- Syuara: 137 dan Al-Qalam: </a:t>
            </a:r>
            <a:endParaRPr>
              <a:solidFill>
                <a:srgbClr val="374050"/>
              </a:solidFill>
              <a:latin typeface="Times New Roman"/>
              <a:ea typeface="Times New Roman"/>
              <a:cs typeface="Times New Roman"/>
              <a:sym typeface="Times New Roman"/>
            </a:endParaRPr>
          </a:p>
          <a:p>
            <a:pPr indent="0" lvl="0" marL="0" rtl="0" algn="l">
              <a:lnSpc>
                <a:spcPct val="128571"/>
              </a:lnSpc>
              <a:spcBef>
                <a:spcPts val="500"/>
              </a:spcBef>
              <a:spcAft>
                <a:spcPts val="0"/>
              </a:spcAft>
              <a:buNone/>
            </a:pPr>
            <a:r>
              <a:rPr lang="en">
                <a:solidFill>
                  <a:srgbClr val="374050"/>
                </a:solidFill>
                <a:latin typeface="Times New Roman"/>
                <a:ea typeface="Times New Roman"/>
                <a:cs typeface="Times New Roman"/>
                <a:sym typeface="Times New Roman"/>
              </a:rPr>
              <a:t>Imam Al-Ghazali, Akhlak adalah sifat yang tertananm dalam jiwayang menimbulkan perbuatan-perbuatan dengan gampang dan mudah, tanpa memerlukan pemikirandan pertimbangan.</a:t>
            </a:r>
            <a:endParaRPr>
              <a:solidFill>
                <a:srgbClr val="374050"/>
              </a:solidFill>
              <a:latin typeface="Times New Roman"/>
              <a:ea typeface="Times New Roman"/>
              <a:cs typeface="Times New Roman"/>
              <a:sym typeface="Times New Roman"/>
            </a:endParaRPr>
          </a:p>
          <a:p>
            <a:pPr indent="-298450" lvl="0" marL="457200" rtl="0" algn="l">
              <a:lnSpc>
                <a:spcPct val="115000"/>
              </a:lnSpc>
              <a:spcBef>
                <a:spcPts val="500"/>
              </a:spcBef>
              <a:spcAft>
                <a:spcPts val="0"/>
              </a:spcAft>
              <a:buClr>
                <a:srgbClr val="374050"/>
              </a:buClr>
              <a:buSzPts val="1100"/>
              <a:buFont typeface="Times New Roman"/>
              <a:buChar char="●"/>
            </a:pPr>
            <a:r>
              <a:rPr lang="en">
                <a:solidFill>
                  <a:srgbClr val="374050"/>
                </a:solidFill>
                <a:latin typeface="Times New Roman"/>
                <a:ea typeface="Times New Roman"/>
                <a:cs typeface="Times New Roman"/>
                <a:sym typeface="Times New Roman"/>
              </a:rPr>
              <a:t>Akhlak adalah faktor penentu derajat seseorang </a:t>
            </a:r>
            <a:endParaRPr>
              <a:solidFill>
                <a:srgbClr val="374050"/>
              </a:solidFill>
              <a:latin typeface="Times New Roman"/>
              <a:ea typeface="Times New Roman"/>
              <a:cs typeface="Times New Roman"/>
              <a:sym typeface="Times New Roman"/>
            </a:endParaRPr>
          </a:p>
          <a:p>
            <a:pPr indent="-298450" lvl="0" marL="457200" rtl="0" algn="l">
              <a:lnSpc>
                <a:spcPct val="115000"/>
              </a:lnSpc>
              <a:spcBef>
                <a:spcPts val="0"/>
              </a:spcBef>
              <a:spcAft>
                <a:spcPts val="0"/>
              </a:spcAft>
              <a:buClr>
                <a:srgbClr val="374050"/>
              </a:buClr>
              <a:buSzPts val="1100"/>
              <a:buFont typeface="Times New Roman"/>
              <a:buChar char="●"/>
            </a:pPr>
            <a:r>
              <a:rPr lang="en">
                <a:solidFill>
                  <a:srgbClr val="374050"/>
                </a:solidFill>
                <a:latin typeface="Times New Roman"/>
                <a:ea typeface="Times New Roman"/>
                <a:cs typeface="Times New Roman"/>
                <a:sym typeface="Times New Roman"/>
              </a:rPr>
              <a:t>Akhlak merupakan buah ibadah, seperti tercantum dalam surat Al-‘Ankabut ayat 45</a:t>
            </a:r>
            <a:endParaRPr>
              <a:solidFill>
                <a:srgbClr val="374050"/>
              </a:solidFill>
              <a:latin typeface="Times New Roman"/>
              <a:ea typeface="Times New Roman"/>
              <a:cs typeface="Times New Roman"/>
              <a:sym typeface="Times New Roman"/>
            </a:endParaRPr>
          </a:p>
          <a:p>
            <a:pPr indent="-298450" lvl="0" marL="457200" rtl="0" algn="l">
              <a:lnSpc>
                <a:spcPct val="115000"/>
              </a:lnSpc>
              <a:spcBef>
                <a:spcPts val="0"/>
              </a:spcBef>
              <a:spcAft>
                <a:spcPts val="0"/>
              </a:spcAft>
              <a:buClr>
                <a:srgbClr val="374050"/>
              </a:buClr>
              <a:buSzPts val="1100"/>
              <a:buFont typeface="Times New Roman"/>
              <a:buChar char="●"/>
            </a:pPr>
            <a:r>
              <a:rPr lang="en">
                <a:solidFill>
                  <a:srgbClr val="374050"/>
                </a:solidFill>
                <a:latin typeface="Times New Roman"/>
                <a:ea typeface="Times New Roman"/>
                <a:cs typeface="Times New Roman"/>
                <a:sym typeface="Times New Roman"/>
              </a:rPr>
              <a:t>Keluhuran akhlak adalah amal terberat di akhirat</a:t>
            </a:r>
            <a:endParaRPr>
              <a:solidFill>
                <a:srgbClr val="374050"/>
              </a:solidFill>
              <a:latin typeface="Times New Roman"/>
              <a:ea typeface="Times New Roman"/>
              <a:cs typeface="Times New Roman"/>
              <a:sym typeface="Times New Roman"/>
            </a:endParaRPr>
          </a:p>
          <a:p>
            <a:pPr indent="-298450" lvl="0" marL="457200" rtl="0" algn="l">
              <a:lnSpc>
                <a:spcPct val="115000"/>
              </a:lnSpc>
              <a:spcBef>
                <a:spcPts val="0"/>
              </a:spcBef>
              <a:spcAft>
                <a:spcPts val="0"/>
              </a:spcAft>
              <a:buClr>
                <a:srgbClr val="374050"/>
              </a:buClr>
              <a:buSzPts val="1100"/>
              <a:buFont typeface="Times New Roman"/>
              <a:buChar char="●"/>
            </a:pPr>
            <a:r>
              <a:rPr lang="en">
                <a:solidFill>
                  <a:srgbClr val="374050"/>
                </a:solidFill>
                <a:latin typeface="Times New Roman"/>
                <a:ea typeface="Times New Roman"/>
                <a:cs typeface="Times New Roman"/>
                <a:sym typeface="Times New Roman"/>
              </a:rPr>
              <a:t>Lambang kualitas masyarakat</a:t>
            </a:r>
            <a:endParaRPr>
              <a:solidFill>
                <a:srgbClr val="374050"/>
              </a:solidFill>
              <a:latin typeface="Times New Roman"/>
              <a:ea typeface="Times New Roman"/>
              <a:cs typeface="Times New Roman"/>
              <a:sym typeface="Times New Roman"/>
            </a:endParaRPr>
          </a:p>
          <a:p>
            <a:pPr indent="-298450" lvl="0" marL="457200" rtl="0" algn="l">
              <a:lnSpc>
                <a:spcPct val="115000"/>
              </a:lnSpc>
              <a:spcBef>
                <a:spcPts val="0"/>
              </a:spcBef>
              <a:spcAft>
                <a:spcPts val="0"/>
              </a:spcAft>
              <a:buClr>
                <a:srgbClr val="374050"/>
              </a:buClr>
              <a:buSzPts val="1100"/>
              <a:buFont typeface="Times New Roman"/>
              <a:buChar char="●"/>
            </a:pPr>
            <a:r>
              <a:rPr lang="en">
                <a:solidFill>
                  <a:srgbClr val="374050"/>
                </a:solidFill>
                <a:latin typeface="Times New Roman"/>
                <a:ea typeface="Times New Roman"/>
                <a:cs typeface="Times New Roman"/>
                <a:sym typeface="Times New Roman"/>
              </a:rPr>
              <a:t>Untuk membentuk akhlak yang baik</a:t>
            </a:r>
            <a:endParaRPr>
              <a:solidFill>
                <a:srgbClr val="374050"/>
              </a:solidFill>
              <a:latin typeface="Times New Roman"/>
              <a:ea typeface="Times New Roman"/>
              <a:cs typeface="Times New Roman"/>
              <a:sym typeface="Times New Roman"/>
            </a:endParaRPr>
          </a:p>
          <a:p>
            <a:pPr indent="0" lvl="0" marL="0" rtl="0" algn="l">
              <a:lnSpc>
                <a:spcPct val="128571"/>
              </a:lnSpc>
              <a:spcBef>
                <a:spcPts val="800"/>
              </a:spcBef>
              <a:spcAft>
                <a:spcPts val="0"/>
              </a:spcAft>
              <a:buNone/>
            </a:pPr>
            <a:r>
              <a:rPr lang="en">
                <a:solidFill>
                  <a:srgbClr val="374050"/>
                </a:solidFill>
                <a:latin typeface="Times New Roman"/>
                <a:ea typeface="Times New Roman"/>
                <a:cs typeface="Times New Roman"/>
                <a:sym typeface="Times New Roman"/>
              </a:rPr>
              <a:t>Secara bahasa (etimologi), kata akhlak berasal dari bahasa Arab yaitu akhlak adalah bentuk jama’,  sedang mufradnya adalah khalaq yang di artikan budi pekerti. </a:t>
            </a:r>
            <a:endParaRPr>
              <a:solidFill>
                <a:srgbClr val="374050"/>
              </a:solidFill>
              <a:latin typeface="Times New Roman"/>
              <a:ea typeface="Times New Roman"/>
              <a:cs typeface="Times New Roman"/>
              <a:sym typeface="Times New Roman"/>
            </a:endParaRPr>
          </a:p>
          <a:p>
            <a:pPr indent="0" lvl="0" marL="0" rtl="0" algn="l">
              <a:spcBef>
                <a:spcPts val="500"/>
              </a:spcBef>
              <a:spcAft>
                <a:spcPts val="1200"/>
              </a:spcAft>
              <a:buNone/>
            </a:pPr>
            <a:r>
              <a:t/>
            </a:r>
            <a:endParaRPr/>
          </a:p>
        </p:txBody>
      </p:sp>
      <p:sp>
        <p:nvSpPr>
          <p:cNvPr id="1121" name="Google Shape;1121;p30"/>
          <p:cNvSpPr txBox="1"/>
          <p:nvPr>
            <p:ph type="title"/>
          </p:nvPr>
        </p:nvSpPr>
        <p:spPr>
          <a:xfrm>
            <a:off x="1310025" y="644250"/>
            <a:ext cx="6642600" cy="42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t>Pengertian akhlak </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sp>
        <p:nvSpPr>
          <p:cNvPr id="1126" name="Google Shape;1126;p31"/>
          <p:cNvSpPr txBox="1"/>
          <p:nvPr>
            <p:ph idx="1" type="body"/>
          </p:nvPr>
        </p:nvSpPr>
        <p:spPr>
          <a:xfrm>
            <a:off x="1250700" y="1358675"/>
            <a:ext cx="6454800" cy="2706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400">
                <a:latin typeface="Merriweather"/>
                <a:ea typeface="Merriweather"/>
                <a:cs typeface="Merriweather"/>
                <a:sym typeface="Merriweather"/>
              </a:rPr>
              <a:t>PENGERTIAN MUAMALAH</a:t>
            </a:r>
            <a:endParaRPr sz="1400">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1400">
              <a:solidFill>
                <a:srgbClr val="37405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400">
                <a:solidFill>
                  <a:srgbClr val="374050"/>
                </a:solidFill>
                <a:latin typeface="Times New Roman"/>
                <a:ea typeface="Times New Roman"/>
                <a:cs typeface="Times New Roman"/>
                <a:sym typeface="Times New Roman"/>
              </a:rPr>
              <a:t>Muamalah dapat diartikan sebagai hukum atau aturan-aturan agama Islam yang mengatur hubungan antara manusia dengan manusia dan manusia (baik yang seagama maupun berbeda agama), hubungan antara manusia dan kehidupannya, dan hubungan antara manusia dengan alam sekitarnya.</a:t>
            </a:r>
            <a:endParaRPr sz="1400">
              <a:solidFill>
                <a:srgbClr val="37405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400">
                <a:solidFill>
                  <a:srgbClr val="374050"/>
                </a:solidFill>
                <a:latin typeface="Times New Roman"/>
                <a:ea typeface="Times New Roman"/>
                <a:cs typeface="Times New Roman"/>
                <a:sym typeface="Times New Roman"/>
              </a:rPr>
              <a:t>muamalah adalah sebagai berikut :</a:t>
            </a:r>
            <a:endParaRPr sz="1400">
              <a:solidFill>
                <a:srgbClr val="37405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400">
              <a:solidFill>
                <a:srgbClr val="374050"/>
              </a:solidFill>
              <a:latin typeface="Times New Roman"/>
              <a:ea typeface="Times New Roman"/>
              <a:cs typeface="Times New Roman"/>
              <a:sym typeface="Times New Roman"/>
            </a:endParaRPr>
          </a:p>
          <a:p>
            <a:pPr indent="0" lvl="0" marL="0" rtl="0" algn="l">
              <a:spcBef>
                <a:spcPts val="0"/>
              </a:spcBef>
              <a:spcAft>
                <a:spcPts val="0"/>
              </a:spcAft>
              <a:buNone/>
            </a:pPr>
            <a:r>
              <a:rPr lang="en" sz="1400">
                <a:solidFill>
                  <a:srgbClr val="374050"/>
                </a:solidFill>
                <a:latin typeface="Times New Roman"/>
                <a:ea typeface="Times New Roman"/>
                <a:cs typeface="Times New Roman"/>
                <a:sym typeface="Times New Roman"/>
              </a:rPr>
              <a:t>1. Hukum Islam yang mengatur hubungan antara manusia dengan manusia dan sesamanya</a:t>
            </a:r>
            <a:endParaRPr sz="1400">
              <a:solidFill>
                <a:srgbClr val="374050"/>
              </a:solidFill>
              <a:latin typeface="Times New Roman"/>
              <a:ea typeface="Times New Roman"/>
              <a:cs typeface="Times New Roman"/>
              <a:sym typeface="Times New Roman"/>
            </a:endParaRPr>
          </a:p>
          <a:p>
            <a:pPr indent="0" lvl="0" marL="0" rtl="0" algn="l">
              <a:spcBef>
                <a:spcPts val="1200"/>
              </a:spcBef>
              <a:spcAft>
                <a:spcPts val="0"/>
              </a:spcAft>
              <a:buNone/>
            </a:pPr>
            <a:r>
              <a:rPr lang="en" sz="1400">
                <a:solidFill>
                  <a:srgbClr val="374050"/>
                </a:solidFill>
                <a:latin typeface="Times New Roman"/>
                <a:ea typeface="Times New Roman"/>
                <a:cs typeface="Times New Roman"/>
                <a:sym typeface="Times New Roman"/>
              </a:rPr>
              <a:t>2. Hukum Islam yang mengatur hubungan antara manusia dan kehidupan</a:t>
            </a:r>
            <a:endParaRPr sz="1400">
              <a:solidFill>
                <a:srgbClr val="374050"/>
              </a:solidFill>
              <a:latin typeface="Times New Roman"/>
              <a:ea typeface="Times New Roman"/>
              <a:cs typeface="Times New Roman"/>
              <a:sym typeface="Times New Roman"/>
            </a:endParaRPr>
          </a:p>
          <a:p>
            <a:pPr indent="0" lvl="0" marL="0" rtl="0" algn="l">
              <a:spcBef>
                <a:spcPts val="1200"/>
              </a:spcBef>
              <a:spcAft>
                <a:spcPts val="0"/>
              </a:spcAft>
              <a:buNone/>
            </a:pPr>
            <a:r>
              <a:rPr lang="en" sz="1400">
                <a:solidFill>
                  <a:srgbClr val="374050"/>
                </a:solidFill>
                <a:latin typeface="Times New Roman"/>
                <a:ea typeface="Times New Roman"/>
                <a:cs typeface="Times New Roman"/>
                <a:sym typeface="Times New Roman"/>
              </a:rPr>
              <a:t>3. Hukum Islam yang mengatur hubungan manusia dengan manusa dan alam sekitarnya atau alam semesta,</a:t>
            </a:r>
            <a:endParaRPr sz="1400">
              <a:solidFill>
                <a:srgbClr val="374050"/>
              </a:solidFill>
              <a:latin typeface="Times New Roman"/>
              <a:ea typeface="Times New Roman"/>
              <a:cs typeface="Times New Roman"/>
              <a:sym typeface="Times New Roman"/>
            </a:endParaRPr>
          </a:p>
          <a:p>
            <a:pPr indent="0" lvl="0" marL="0" rtl="0" algn="l">
              <a:spcBef>
                <a:spcPts val="1200"/>
              </a:spcBef>
              <a:spcAft>
                <a:spcPts val="1200"/>
              </a:spcAft>
              <a:buNone/>
            </a:pPr>
            <a:r>
              <a:t/>
            </a:r>
            <a:endParaRPr sz="10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sp>
        <p:nvSpPr>
          <p:cNvPr id="1131" name="Google Shape;1131;p32"/>
          <p:cNvSpPr txBox="1"/>
          <p:nvPr>
            <p:ph idx="1" type="body"/>
          </p:nvPr>
        </p:nvSpPr>
        <p:spPr>
          <a:xfrm>
            <a:off x="1250700" y="1358675"/>
            <a:ext cx="6642600" cy="3014400"/>
          </a:xfrm>
          <a:prstGeom prst="rect">
            <a:avLst/>
          </a:prstGeom>
        </p:spPr>
        <p:txBody>
          <a:bodyPr anchorCtr="0" anchor="ctr" bIns="91425" lIns="91425" spcFirstLastPara="1" rIns="91425" wrap="square" tIns="91425">
            <a:noAutofit/>
          </a:bodyPr>
          <a:lstStyle/>
          <a:p>
            <a:pPr indent="0" lvl="0" marL="0" rtl="0" algn="l">
              <a:lnSpc>
                <a:spcPct val="125000"/>
              </a:lnSpc>
              <a:spcBef>
                <a:spcPts val="0"/>
              </a:spcBef>
              <a:spcAft>
                <a:spcPts val="0"/>
              </a:spcAft>
              <a:buNone/>
            </a:pPr>
            <a:r>
              <a:t/>
            </a:r>
            <a:endParaRPr>
              <a:solidFill>
                <a:srgbClr val="374050"/>
              </a:solidFill>
              <a:latin typeface="Times New Roman"/>
              <a:ea typeface="Times New Roman"/>
              <a:cs typeface="Times New Roman"/>
              <a:sym typeface="Times New Roman"/>
            </a:endParaRPr>
          </a:p>
          <a:p>
            <a:pPr indent="0" lvl="0" marL="0" rtl="0" algn="l">
              <a:lnSpc>
                <a:spcPct val="125000"/>
              </a:lnSpc>
              <a:spcBef>
                <a:spcPts val="0"/>
              </a:spcBef>
              <a:spcAft>
                <a:spcPts val="0"/>
              </a:spcAft>
              <a:buNone/>
            </a:pPr>
            <a:r>
              <a:t/>
            </a:r>
            <a:endParaRPr>
              <a:solidFill>
                <a:srgbClr val="374050"/>
              </a:solidFill>
              <a:latin typeface="Times New Roman"/>
              <a:ea typeface="Times New Roman"/>
              <a:cs typeface="Times New Roman"/>
              <a:sym typeface="Times New Roman"/>
            </a:endParaRPr>
          </a:p>
          <a:p>
            <a:pPr indent="0" lvl="0" marL="0" rtl="0" algn="l">
              <a:lnSpc>
                <a:spcPct val="125000"/>
              </a:lnSpc>
              <a:spcBef>
                <a:spcPts val="0"/>
              </a:spcBef>
              <a:spcAft>
                <a:spcPts val="0"/>
              </a:spcAft>
              <a:buNone/>
            </a:pPr>
            <a:r>
              <a:t/>
            </a:r>
            <a:endParaRPr>
              <a:solidFill>
                <a:srgbClr val="374050"/>
              </a:solidFill>
              <a:latin typeface="Times New Roman"/>
              <a:ea typeface="Times New Roman"/>
              <a:cs typeface="Times New Roman"/>
              <a:sym typeface="Times New Roman"/>
            </a:endParaRPr>
          </a:p>
          <a:p>
            <a:pPr indent="0" lvl="0" marL="0" rtl="0" algn="l">
              <a:lnSpc>
                <a:spcPct val="125000"/>
              </a:lnSpc>
              <a:spcBef>
                <a:spcPts val="0"/>
              </a:spcBef>
              <a:spcAft>
                <a:spcPts val="0"/>
              </a:spcAft>
              <a:buNone/>
            </a:pPr>
            <a:r>
              <a:rPr lang="en">
                <a:solidFill>
                  <a:srgbClr val="374050"/>
                </a:solidFill>
                <a:latin typeface="Times New Roman"/>
                <a:ea typeface="Times New Roman"/>
                <a:cs typeface="Times New Roman"/>
                <a:sym typeface="Times New Roman"/>
              </a:rPr>
              <a:t>Secara garis besar ruang lingkup fiqih muamalah adalah seluruh kegiatan muamalah manusia berdasarkan hukum-hukum islam yang berupa peraturan-peraturan yang berisi perintah atau larangan seperti wajib, sunnah, haram, makruh dan mubah.</a:t>
            </a:r>
            <a:endParaRPr>
              <a:solidFill>
                <a:srgbClr val="374050"/>
              </a:solidFill>
              <a:latin typeface="Times New Roman"/>
              <a:ea typeface="Times New Roman"/>
              <a:cs typeface="Times New Roman"/>
              <a:sym typeface="Times New Roman"/>
            </a:endParaRPr>
          </a:p>
          <a:p>
            <a:pPr indent="0" lvl="0" marL="0" rtl="0" algn="l">
              <a:lnSpc>
                <a:spcPct val="125000"/>
              </a:lnSpc>
              <a:spcBef>
                <a:spcPts val="0"/>
              </a:spcBef>
              <a:spcAft>
                <a:spcPts val="0"/>
              </a:spcAft>
              <a:buNone/>
            </a:pPr>
            <a:r>
              <a:rPr lang="en">
                <a:solidFill>
                  <a:srgbClr val="374050"/>
                </a:solidFill>
                <a:latin typeface="Times New Roman"/>
                <a:ea typeface="Times New Roman"/>
                <a:cs typeface="Times New Roman"/>
                <a:sym typeface="Times New Roman"/>
              </a:rPr>
              <a:t>Menurut Abdul Wahab Khallaf dan MKCH Muhammadiyah diatas, memberikan gambaran ruang lingkup yang dibahas dalam muamalah secara garis besar mencangkup lima masalah, yaitu:</a:t>
            </a:r>
            <a:endParaRPr>
              <a:solidFill>
                <a:srgbClr val="374050"/>
              </a:solidFill>
              <a:latin typeface="Times New Roman"/>
              <a:ea typeface="Times New Roman"/>
              <a:cs typeface="Times New Roman"/>
              <a:sym typeface="Times New Roman"/>
            </a:endParaRPr>
          </a:p>
          <a:p>
            <a:pPr indent="0" lvl="0" marL="0" rtl="0" algn="l">
              <a:lnSpc>
                <a:spcPct val="125000"/>
              </a:lnSpc>
              <a:spcBef>
                <a:spcPts val="0"/>
              </a:spcBef>
              <a:spcAft>
                <a:spcPts val="0"/>
              </a:spcAft>
              <a:buNone/>
            </a:pPr>
            <a:r>
              <a:rPr lang="en">
                <a:solidFill>
                  <a:srgbClr val="374050"/>
                </a:solidFill>
                <a:latin typeface="Times New Roman"/>
                <a:ea typeface="Times New Roman"/>
                <a:cs typeface="Times New Roman"/>
                <a:sym typeface="Times New Roman"/>
              </a:rPr>
              <a:t>1.Masalah Kekeluargaan seperti: pernikahan atau perkawinan (segala sesuatu yang berkaitan denga nikah, dan termasuk takak, ruju, iddah, dan lain</a:t>
            </a:r>
            <a:endParaRPr>
              <a:solidFill>
                <a:srgbClr val="374050"/>
              </a:solidFill>
              <a:latin typeface="Times New Roman"/>
              <a:ea typeface="Times New Roman"/>
              <a:cs typeface="Times New Roman"/>
              <a:sym typeface="Times New Roman"/>
            </a:endParaRPr>
          </a:p>
          <a:p>
            <a:pPr indent="0" lvl="0" marL="0" rtl="0" algn="l">
              <a:lnSpc>
                <a:spcPct val="125000"/>
              </a:lnSpc>
              <a:spcBef>
                <a:spcPts val="0"/>
              </a:spcBef>
              <a:spcAft>
                <a:spcPts val="0"/>
              </a:spcAft>
              <a:buNone/>
            </a:pPr>
            <a:r>
              <a:rPr lang="en">
                <a:solidFill>
                  <a:srgbClr val="374050"/>
                </a:solidFill>
                <a:latin typeface="Times New Roman"/>
                <a:ea typeface="Times New Roman"/>
                <a:cs typeface="Times New Roman"/>
                <a:sym typeface="Times New Roman"/>
              </a:rPr>
              <a:t>-lain), pengasuhan anak, perwalian, kewarisan dan wasiat. </a:t>
            </a:r>
            <a:endParaRPr>
              <a:solidFill>
                <a:srgbClr val="374050"/>
              </a:solidFill>
              <a:latin typeface="Times New Roman"/>
              <a:ea typeface="Times New Roman"/>
              <a:cs typeface="Times New Roman"/>
              <a:sym typeface="Times New Roman"/>
            </a:endParaRPr>
          </a:p>
          <a:p>
            <a:pPr indent="0" lvl="0" marL="0" rtl="0" algn="l">
              <a:lnSpc>
                <a:spcPct val="125000"/>
              </a:lnSpc>
              <a:spcBef>
                <a:spcPts val="0"/>
              </a:spcBef>
              <a:spcAft>
                <a:spcPts val="0"/>
              </a:spcAft>
              <a:buNone/>
            </a:pPr>
            <a:r>
              <a:t/>
            </a:r>
            <a:endParaRPr>
              <a:solidFill>
                <a:srgbClr val="374050"/>
              </a:solidFill>
              <a:latin typeface="Times New Roman"/>
              <a:ea typeface="Times New Roman"/>
              <a:cs typeface="Times New Roman"/>
              <a:sym typeface="Times New Roman"/>
            </a:endParaRPr>
          </a:p>
          <a:p>
            <a:pPr indent="0" lvl="0" marL="0" rtl="0" algn="l">
              <a:lnSpc>
                <a:spcPct val="125000"/>
              </a:lnSpc>
              <a:spcBef>
                <a:spcPts val="0"/>
              </a:spcBef>
              <a:spcAft>
                <a:spcPts val="0"/>
              </a:spcAft>
              <a:buNone/>
            </a:pPr>
            <a:r>
              <a:rPr lang="en">
                <a:solidFill>
                  <a:srgbClr val="374050"/>
                </a:solidFill>
                <a:latin typeface="Times New Roman"/>
                <a:ea typeface="Times New Roman"/>
                <a:cs typeface="Times New Roman"/>
                <a:sym typeface="Times New Roman"/>
              </a:rPr>
              <a:t>2.Masalah harta benda dan perekonomian seperti: hak milik, perdaganagan, mudharabah, keuangan, perbankan, pengkongsian, sewa-menyewa, pinjam-meminjam, utang piutang, perburuan, perwakafan, hibah, perwakilan, gadai, perikatan atau perjanjian, dan pailit. </a:t>
            </a:r>
            <a:endParaRPr>
              <a:solidFill>
                <a:srgbClr val="374050"/>
              </a:solidFill>
              <a:latin typeface="Times New Roman"/>
              <a:ea typeface="Times New Roman"/>
              <a:cs typeface="Times New Roman"/>
              <a:sym typeface="Times New Roman"/>
            </a:endParaRPr>
          </a:p>
          <a:p>
            <a:pPr indent="0" lvl="0" marL="0" rtl="0" algn="l">
              <a:lnSpc>
                <a:spcPct val="125000"/>
              </a:lnSpc>
              <a:spcBef>
                <a:spcPts val="0"/>
              </a:spcBef>
              <a:spcAft>
                <a:spcPts val="0"/>
              </a:spcAft>
              <a:buNone/>
            </a:pPr>
            <a:r>
              <a:t/>
            </a:r>
            <a:endParaRPr>
              <a:solidFill>
                <a:srgbClr val="374050"/>
              </a:solidFill>
              <a:latin typeface="Times New Roman"/>
              <a:ea typeface="Times New Roman"/>
              <a:cs typeface="Times New Roman"/>
              <a:sym typeface="Times New Roman"/>
            </a:endParaRPr>
          </a:p>
          <a:p>
            <a:pPr indent="0" lvl="0" marL="0" rtl="0" algn="l">
              <a:lnSpc>
                <a:spcPct val="125000"/>
              </a:lnSpc>
              <a:spcBef>
                <a:spcPts val="0"/>
              </a:spcBef>
              <a:spcAft>
                <a:spcPts val="0"/>
              </a:spcAft>
              <a:buNone/>
            </a:pPr>
            <a:r>
              <a:t/>
            </a:r>
            <a:endParaRPr>
              <a:solidFill>
                <a:srgbClr val="374050"/>
              </a:solidFill>
              <a:latin typeface="Times New Roman"/>
              <a:ea typeface="Times New Roman"/>
              <a:cs typeface="Times New Roman"/>
              <a:sym typeface="Times New Roman"/>
            </a:endParaRPr>
          </a:p>
          <a:p>
            <a:pPr indent="0" lvl="0" marL="0" rtl="0" algn="l">
              <a:lnSpc>
                <a:spcPct val="128571"/>
              </a:lnSpc>
              <a:spcBef>
                <a:spcPts val="0"/>
              </a:spcBef>
              <a:spcAft>
                <a:spcPts val="0"/>
              </a:spcAft>
              <a:buNone/>
            </a:pPr>
            <a:r>
              <a:t/>
            </a:r>
            <a:endParaRPr>
              <a:solidFill>
                <a:srgbClr val="374050"/>
              </a:solidFill>
              <a:latin typeface="Times New Roman"/>
              <a:ea typeface="Times New Roman"/>
              <a:cs typeface="Times New Roman"/>
              <a:sym typeface="Times New Roman"/>
            </a:endParaRPr>
          </a:p>
          <a:p>
            <a:pPr indent="0" lvl="0" marL="0" rtl="0" algn="l">
              <a:spcBef>
                <a:spcPts val="500"/>
              </a:spcBef>
              <a:spcAft>
                <a:spcPts val="0"/>
              </a:spcAft>
              <a:buNone/>
            </a:pPr>
            <a:r>
              <a:t/>
            </a:r>
            <a:endParaRPr>
              <a:latin typeface="Times New Roman"/>
              <a:ea typeface="Times New Roman"/>
              <a:cs typeface="Times New Roman"/>
              <a:sym typeface="Times New Roman"/>
            </a:endParaRPr>
          </a:p>
        </p:txBody>
      </p:sp>
      <p:sp>
        <p:nvSpPr>
          <p:cNvPr id="1132" name="Google Shape;1132;p32"/>
          <p:cNvSpPr txBox="1"/>
          <p:nvPr>
            <p:ph type="title"/>
          </p:nvPr>
        </p:nvSpPr>
        <p:spPr>
          <a:xfrm>
            <a:off x="1249950" y="861875"/>
            <a:ext cx="6642600" cy="42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t>RUANG LINGKUP MU’AMALAH </a:t>
            </a: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33"/>
          <p:cNvSpPr txBox="1"/>
          <p:nvPr>
            <p:ph idx="1" type="body"/>
          </p:nvPr>
        </p:nvSpPr>
        <p:spPr>
          <a:xfrm>
            <a:off x="1250700" y="1358675"/>
            <a:ext cx="6642600" cy="3014400"/>
          </a:xfrm>
          <a:prstGeom prst="rect">
            <a:avLst/>
          </a:prstGeom>
        </p:spPr>
        <p:txBody>
          <a:bodyPr anchorCtr="0" anchor="ctr" bIns="91425" lIns="91425" spcFirstLastPara="1" rIns="91425" wrap="square" tIns="91425">
            <a:noAutofit/>
          </a:bodyPr>
          <a:lstStyle/>
          <a:p>
            <a:pPr indent="0" lvl="0" marL="139700" marR="139700" rtl="0" algn="l">
              <a:lnSpc>
                <a:spcPct val="115000"/>
              </a:lnSpc>
              <a:spcBef>
                <a:spcPts val="0"/>
              </a:spcBef>
              <a:spcAft>
                <a:spcPts val="0"/>
              </a:spcAft>
              <a:buNone/>
            </a:pPr>
            <a:r>
              <a:rPr lang="en">
                <a:solidFill>
                  <a:srgbClr val="000000"/>
                </a:solidFill>
                <a:latin typeface="Montserrat"/>
                <a:ea typeface="Montserrat"/>
                <a:cs typeface="Montserrat"/>
                <a:sym typeface="Montserrat"/>
              </a:rPr>
              <a:t>Tujuan Muamalah  Sasaran akhir yang akan dicapai dalam muamalah adalah “falah”. Falah adalah kesuksesan hakiki berupa pencapaian kebahagian dalam segi material dan spiritual serta tercapainya kesejahteraan di dunia dan akhirat. Kesuksesan dalam aspek material tidaklah bermakna apabila mengakibatkan kerusakan dalam aspek kemanusiaan lainnya seperti persaudaraan dan moralitas.  Muamalah dalam Islam dilandasi pemikiran bahwa setiap kegiatan dan aktivitas manusia memiliki dimensi “ibadah” yang dapat diimplementasikan pada setiap level kegiatan. Dengan aqidah yang benar akan dapat menghasilkan perbuatan baik yang mencerminkan suatu akhlak mulia.</a:t>
            </a:r>
            <a:endParaRPr>
              <a:solidFill>
                <a:srgbClr val="000000"/>
              </a:solidFill>
              <a:latin typeface="Montserrat"/>
              <a:ea typeface="Montserrat"/>
              <a:cs typeface="Montserrat"/>
              <a:sym typeface="Montserrat"/>
            </a:endParaRPr>
          </a:p>
          <a:p>
            <a:pPr indent="0" lvl="0" marL="0" rtl="0" algn="l">
              <a:spcBef>
                <a:spcPts val="1200"/>
              </a:spcBef>
              <a:spcAft>
                <a:spcPts val="1200"/>
              </a:spcAft>
              <a:buNone/>
            </a:pPr>
            <a:r>
              <a:t/>
            </a:r>
            <a:endParaRPr/>
          </a:p>
        </p:txBody>
      </p:sp>
      <p:sp>
        <p:nvSpPr>
          <p:cNvPr id="1138" name="Google Shape;1138;p33"/>
          <p:cNvSpPr txBox="1"/>
          <p:nvPr>
            <p:ph type="title"/>
          </p:nvPr>
        </p:nvSpPr>
        <p:spPr>
          <a:xfrm>
            <a:off x="1249950" y="861875"/>
            <a:ext cx="6642600" cy="42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Tujuan mu’amalah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sp>
        <p:nvSpPr>
          <p:cNvPr id="1143" name="Google Shape;1143;p34"/>
          <p:cNvSpPr txBox="1"/>
          <p:nvPr>
            <p:ph idx="1" type="body"/>
          </p:nvPr>
        </p:nvSpPr>
        <p:spPr>
          <a:xfrm>
            <a:off x="1250700" y="1358675"/>
            <a:ext cx="6642600" cy="3014400"/>
          </a:xfrm>
          <a:prstGeom prst="rect">
            <a:avLst/>
          </a:prstGeom>
        </p:spPr>
        <p:txBody>
          <a:bodyPr anchorCtr="0" anchor="ctr" bIns="91425" lIns="91425" spcFirstLastPara="1" rIns="91425" wrap="square" tIns="91425">
            <a:noAutofit/>
          </a:bodyPr>
          <a:lstStyle/>
          <a:p>
            <a:pPr indent="0" lvl="0" marL="139700" marR="139700" rtl="0" algn="l">
              <a:lnSpc>
                <a:spcPct val="115000"/>
              </a:lnSpc>
              <a:spcBef>
                <a:spcPts val="0"/>
              </a:spcBef>
              <a:spcAft>
                <a:spcPts val="0"/>
              </a:spcAft>
              <a:buNone/>
            </a:pPr>
            <a:r>
              <a:t/>
            </a:r>
            <a:endParaRPr>
              <a:solidFill>
                <a:srgbClr val="000000"/>
              </a:solidFill>
              <a:latin typeface="Montserrat"/>
              <a:ea typeface="Montserrat"/>
              <a:cs typeface="Montserrat"/>
              <a:sym typeface="Montserrat"/>
            </a:endParaRPr>
          </a:p>
          <a:p>
            <a:pPr indent="0" lvl="0" marL="139700" marR="139700" rtl="0" algn="l">
              <a:lnSpc>
                <a:spcPct val="115000"/>
              </a:lnSpc>
              <a:spcBef>
                <a:spcPts val="1200"/>
              </a:spcBef>
              <a:spcAft>
                <a:spcPts val="0"/>
              </a:spcAft>
              <a:buNone/>
            </a:pPr>
            <a:r>
              <a:rPr lang="en">
                <a:solidFill>
                  <a:srgbClr val="000000"/>
                </a:solidFill>
                <a:latin typeface="Montserrat"/>
                <a:ea typeface="Montserrat"/>
                <a:cs typeface="Montserrat"/>
                <a:sym typeface="Montserrat"/>
              </a:rPr>
              <a:t>Dalam rangka penyelarasan kegiatan yang berbeda, perlu ada sistem yang dilengkapi dengan hukum syariah yang dilaksanakan selaras dengan hukum positif yang berlaku dalam suatu sistem kemasyarakatn.  Implementasi syariah-akhlak diharapkan akan menghasilkan suatu fenomena kebersamaan dalam melaksanakan muamalah yang mengutamakaan kesejahteraan bersama dalam pencapaian tujuan aktivitas muamalah. Dasar-dasar syariah dapat dijabarkan dalam bentuk pilar-pilar yang akan mewarnai sifat dan bentuk transaksi keuangan yang dioperasikan, yaitu aspek keadilan; kemaslahatan dan keseimbangan.  Semua upaya pencapaian dalam muamalah, tujuan puncaknya adalah untuk mencapai mardlatillah (mencapai keridlaan Allah).</a:t>
            </a:r>
            <a:endParaRPr>
              <a:solidFill>
                <a:srgbClr val="000000"/>
              </a:solidFill>
              <a:latin typeface="Montserrat"/>
              <a:ea typeface="Montserrat"/>
              <a:cs typeface="Montserrat"/>
              <a:sym typeface="Montserrat"/>
            </a:endParaRPr>
          </a:p>
          <a:p>
            <a:pPr indent="0" lvl="0" marL="0" marR="139700" rtl="0" algn="l">
              <a:lnSpc>
                <a:spcPct val="115000"/>
              </a:lnSpc>
              <a:spcBef>
                <a:spcPts val="1200"/>
              </a:spcBef>
              <a:spcAft>
                <a:spcPts val="0"/>
              </a:spcAft>
              <a:buNone/>
            </a:pPr>
            <a:r>
              <a:t/>
            </a:r>
            <a:endParaRPr>
              <a:solidFill>
                <a:srgbClr val="000000"/>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35"/>
          <p:cNvSpPr txBox="1"/>
          <p:nvPr>
            <p:ph idx="1" type="body"/>
          </p:nvPr>
        </p:nvSpPr>
        <p:spPr>
          <a:xfrm>
            <a:off x="1250700" y="1358675"/>
            <a:ext cx="6642600" cy="301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374050"/>
                </a:solidFill>
              </a:rPr>
              <a:t>Beberapa prinsip muamalah adalah sebagaiberikut:</a:t>
            </a:r>
            <a:endParaRPr>
              <a:solidFill>
                <a:srgbClr val="374050"/>
              </a:solidFill>
            </a:endParaRPr>
          </a:p>
          <a:p>
            <a:pPr indent="0" lvl="0" marL="0" rtl="0" algn="l">
              <a:spcBef>
                <a:spcPts val="1200"/>
              </a:spcBef>
              <a:spcAft>
                <a:spcPts val="0"/>
              </a:spcAft>
              <a:buNone/>
            </a:pPr>
            <a:r>
              <a:rPr lang="en">
                <a:solidFill>
                  <a:srgbClr val="374050"/>
                </a:solidFill>
              </a:rPr>
              <a:t>1. Setiap tindakan muamalah harus dilaksanakan atasdasar prinsip tauhidullah, yaitu nilai-nilaiketuhanan. Prinsip ini memiliki arti keseimbangan lahir dan batin serta dunia dan akhirat. Seluruhpersoalam muamalah duniawiyah yang dilakukanharus mempertimbangkan persoalan ukhrowiyah.</a:t>
            </a:r>
            <a:endParaRPr>
              <a:solidFill>
                <a:srgbClr val="374050"/>
              </a:solidFill>
            </a:endParaRPr>
          </a:p>
          <a:p>
            <a:pPr indent="0" lvl="0" marL="0" rtl="0" algn="l">
              <a:spcBef>
                <a:spcPts val="1200"/>
              </a:spcBef>
              <a:spcAft>
                <a:spcPts val="0"/>
              </a:spcAft>
              <a:buNone/>
            </a:pPr>
            <a:r>
              <a:rPr lang="en">
                <a:solidFill>
                  <a:srgbClr val="374050"/>
                </a:solidFill>
              </a:rPr>
              <a:t>2. Setiap tindakan muamalah harus berdasar padapertimbangan akhlakul karimah. Hal ini berartibahwa melakukan muamalah harusmengedepankan nilai-nilai moral lurur sepertikejujuran, keterbukaan, tanggungjawab,profesional, saling suka, kasih sayang,kesetiakawanan.</a:t>
            </a:r>
            <a:endParaRPr>
              <a:solidFill>
                <a:srgbClr val="374050"/>
              </a:solidFill>
            </a:endParaRPr>
          </a:p>
          <a:p>
            <a:pPr indent="0" lvl="0" marL="0" rtl="0" algn="l">
              <a:spcBef>
                <a:spcPts val="1200"/>
              </a:spcBef>
              <a:spcAft>
                <a:spcPts val="0"/>
              </a:spcAft>
              <a:buNone/>
            </a:pPr>
            <a:r>
              <a:rPr lang="en">
                <a:solidFill>
                  <a:srgbClr val="374050"/>
                </a:solidFill>
              </a:rPr>
              <a:t>3. Setiap tindakan muamalah harus bertujuan untukmewujudkan kemaslahatan bagi manusia. Dalambermuamalah harus memperhatikan pemeliharaankemaslahatan untuk agama, jiwa, aakl, keturunan,dan harta. Hal ini dapat dicapai denganmenghindari setiap bahaya atau segala sesuatuyang merugikan manusia.</a:t>
            </a:r>
            <a:endParaRPr>
              <a:solidFill>
                <a:srgbClr val="374050"/>
              </a:solidFill>
            </a:endParaRPr>
          </a:p>
          <a:p>
            <a:pPr indent="0" lvl="0" marL="0" rtl="0" algn="l">
              <a:spcBef>
                <a:spcPts val="1200"/>
              </a:spcBef>
              <a:spcAft>
                <a:spcPts val="1200"/>
              </a:spcAft>
              <a:buNone/>
            </a:pPr>
            <a:r>
              <a:t/>
            </a:r>
            <a:endParaRPr/>
          </a:p>
        </p:txBody>
      </p:sp>
      <p:sp>
        <p:nvSpPr>
          <p:cNvPr id="1149" name="Google Shape;1149;p35"/>
          <p:cNvSpPr txBox="1"/>
          <p:nvPr>
            <p:ph type="title"/>
          </p:nvPr>
        </p:nvSpPr>
        <p:spPr>
          <a:xfrm>
            <a:off x="1249950" y="861875"/>
            <a:ext cx="6642600" cy="42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Prinsip MU’AMALAH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3" name="Shape 1153"/>
        <p:cNvGrpSpPr/>
        <p:nvPr/>
      </p:nvGrpSpPr>
      <p:grpSpPr>
        <a:xfrm>
          <a:off x="0" y="0"/>
          <a:ext cx="0" cy="0"/>
          <a:chOff x="0" y="0"/>
          <a:chExt cx="0" cy="0"/>
        </a:xfrm>
      </p:grpSpPr>
      <p:sp>
        <p:nvSpPr>
          <p:cNvPr id="1154" name="Google Shape;1154;p36"/>
          <p:cNvSpPr/>
          <p:nvPr/>
        </p:nvSpPr>
        <p:spPr>
          <a:xfrm>
            <a:off x="5755600" y="1962975"/>
            <a:ext cx="1756857" cy="1217552"/>
          </a:xfrm>
          <a:custGeom>
            <a:rect b="b" l="l" r="r" t="t"/>
            <a:pathLst>
              <a:path extrusionOk="0" h="22541" w="24018">
                <a:moveTo>
                  <a:pt x="1" y="1"/>
                </a:moveTo>
                <a:lnTo>
                  <a:pt x="1" y="22474"/>
                </a:lnTo>
                <a:cubicBezTo>
                  <a:pt x="240" y="22518"/>
                  <a:pt x="484" y="22540"/>
                  <a:pt x="728" y="22540"/>
                </a:cubicBezTo>
                <a:cubicBezTo>
                  <a:pt x="972" y="22540"/>
                  <a:pt x="1216" y="22518"/>
                  <a:pt x="1455" y="22474"/>
                </a:cubicBezTo>
                <a:cubicBezTo>
                  <a:pt x="2094" y="22334"/>
                  <a:pt x="3240" y="21878"/>
                  <a:pt x="3737" y="21878"/>
                </a:cubicBezTo>
                <a:cubicBezTo>
                  <a:pt x="3806" y="21878"/>
                  <a:pt x="3862" y="21887"/>
                  <a:pt x="3903" y="21906"/>
                </a:cubicBezTo>
                <a:cubicBezTo>
                  <a:pt x="4075" y="21992"/>
                  <a:pt x="4318" y="22063"/>
                  <a:pt x="4644" y="22063"/>
                </a:cubicBezTo>
                <a:cubicBezTo>
                  <a:pt x="4925" y="22063"/>
                  <a:pt x="5266" y="22010"/>
                  <a:pt x="5677" y="21871"/>
                </a:cubicBezTo>
                <a:cubicBezTo>
                  <a:pt x="6501" y="21591"/>
                  <a:pt x="7814" y="21081"/>
                  <a:pt x="8324" y="21081"/>
                </a:cubicBezTo>
                <a:cubicBezTo>
                  <a:pt x="8363" y="21081"/>
                  <a:pt x="8397" y="21084"/>
                  <a:pt x="8426" y="21090"/>
                </a:cubicBezTo>
                <a:cubicBezTo>
                  <a:pt x="8815" y="21158"/>
                  <a:pt x="9865" y="21823"/>
                  <a:pt x="10454" y="21823"/>
                </a:cubicBezTo>
                <a:cubicBezTo>
                  <a:pt x="10483" y="21823"/>
                  <a:pt x="10510" y="21821"/>
                  <a:pt x="10537" y="21818"/>
                </a:cubicBezTo>
                <a:cubicBezTo>
                  <a:pt x="10927" y="21773"/>
                  <a:pt x="11317" y="21751"/>
                  <a:pt x="11710" y="21751"/>
                </a:cubicBezTo>
                <a:cubicBezTo>
                  <a:pt x="12102" y="21751"/>
                  <a:pt x="12497" y="21773"/>
                  <a:pt x="12896" y="21818"/>
                </a:cubicBezTo>
                <a:cubicBezTo>
                  <a:pt x="13263" y="21901"/>
                  <a:pt x="14726" y="22392"/>
                  <a:pt x="15504" y="22392"/>
                </a:cubicBezTo>
                <a:cubicBezTo>
                  <a:pt x="15554" y="22392"/>
                  <a:pt x="15601" y="22390"/>
                  <a:pt x="15645" y="22385"/>
                </a:cubicBezTo>
                <a:cubicBezTo>
                  <a:pt x="16096" y="22341"/>
                  <a:pt x="16329" y="22250"/>
                  <a:pt x="16601" y="22250"/>
                </a:cubicBezTo>
                <a:cubicBezTo>
                  <a:pt x="16768" y="22250"/>
                  <a:pt x="16950" y="22284"/>
                  <a:pt x="17206" y="22385"/>
                </a:cubicBezTo>
                <a:cubicBezTo>
                  <a:pt x="17247" y="22401"/>
                  <a:pt x="17292" y="22408"/>
                  <a:pt x="17342" y="22408"/>
                </a:cubicBezTo>
                <a:cubicBezTo>
                  <a:pt x="18080" y="22408"/>
                  <a:pt x="19691" y="20766"/>
                  <a:pt x="20523" y="20682"/>
                </a:cubicBezTo>
                <a:cubicBezTo>
                  <a:pt x="20561" y="20679"/>
                  <a:pt x="20602" y="20677"/>
                  <a:pt x="20644" y="20677"/>
                </a:cubicBezTo>
                <a:cubicBezTo>
                  <a:pt x="21385" y="20677"/>
                  <a:pt x="22719" y="21230"/>
                  <a:pt x="23515" y="21230"/>
                </a:cubicBezTo>
                <a:cubicBezTo>
                  <a:pt x="23728" y="21230"/>
                  <a:pt x="23903" y="21191"/>
                  <a:pt x="24017" y="21090"/>
                </a:cubicBezTo>
                <a:lnTo>
                  <a:pt x="24017" y="1"/>
                </a:lnTo>
                <a:lnTo>
                  <a:pt x="22705" y="1"/>
                </a:lnTo>
                <a:lnTo>
                  <a:pt x="22066" y="976"/>
                </a:lnTo>
                <a:lnTo>
                  <a:pt x="22545" y="976"/>
                </a:lnTo>
                <a:lnTo>
                  <a:pt x="22545" y="2608"/>
                </a:lnTo>
                <a:lnTo>
                  <a:pt x="20931" y="2608"/>
                </a:lnTo>
                <a:lnTo>
                  <a:pt x="20931" y="976"/>
                </a:lnTo>
                <a:lnTo>
                  <a:pt x="21410" y="976"/>
                </a:lnTo>
                <a:lnTo>
                  <a:pt x="22048" y="1"/>
                </a:lnTo>
                <a:lnTo>
                  <a:pt x="19459" y="1"/>
                </a:lnTo>
                <a:lnTo>
                  <a:pt x="18820" y="976"/>
                </a:lnTo>
                <a:lnTo>
                  <a:pt x="19299" y="976"/>
                </a:lnTo>
                <a:lnTo>
                  <a:pt x="19299" y="2608"/>
                </a:lnTo>
                <a:lnTo>
                  <a:pt x="17685" y="2608"/>
                </a:lnTo>
                <a:lnTo>
                  <a:pt x="17685" y="976"/>
                </a:lnTo>
                <a:lnTo>
                  <a:pt x="18164" y="976"/>
                </a:lnTo>
                <a:lnTo>
                  <a:pt x="18820" y="1"/>
                </a:lnTo>
                <a:lnTo>
                  <a:pt x="16213" y="1"/>
                </a:lnTo>
                <a:lnTo>
                  <a:pt x="15574" y="976"/>
                </a:lnTo>
                <a:lnTo>
                  <a:pt x="16053" y="976"/>
                </a:lnTo>
                <a:lnTo>
                  <a:pt x="16053" y="2608"/>
                </a:lnTo>
                <a:lnTo>
                  <a:pt x="14439" y="2608"/>
                </a:lnTo>
                <a:lnTo>
                  <a:pt x="14439" y="976"/>
                </a:lnTo>
                <a:lnTo>
                  <a:pt x="14918" y="976"/>
                </a:lnTo>
                <a:lnTo>
                  <a:pt x="15574" y="1"/>
                </a:lnTo>
                <a:lnTo>
                  <a:pt x="12967" y="1"/>
                </a:lnTo>
                <a:lnTo>
                  <a:pt x="12328" y="976"/>
                </a:lnTo>
                <a:lnTo>
                  <a:pt x="12825" y="976"/>
                </a:lnTo>
                <a:lnTo>
                  <a:pt x="12825" y="2608"/>
                </a:lnTo>
                <a:lnTo>
                  <a:pt x="11193" y="2608"/>
                </a:lnTo>
                <a:lnTo>
                  <a:pt x="11193" y="976"/>
                </a:lnTo>
                <a:lnTo>
                  <a:pt x="11690" y="976"/>
                </a:lnTo>
                <a:lnTo>
                  <a:pt x="12328" y="1"/>
                </a:lnTo>
                <a:lnTo>
                  <a:pt x="9739" y="1"/>
                </a:lnTo>
                <a:lnTo>
                  <a:pt x="9082" y="976"/>
                </a:lnTo>
                <a:lnTo>
                  <a:pt x="9579" y="976"/>
                </a:lnTo>
                <a:lnTo>
                  <a:pt x="9579" y="2608"/>
                </a:lnTo>
                <a:lnTo>
                  <a:pt x="7965" y="2608"/>
                </a:lnTo>
                <a:lnTo>
                  <a:pt x="7965" y="976"/>
                </a:lnTo>
                <a:lnTo>
                  <a:pt x="8444" y="976"/>
                </a:lnTo>
                <a:lnTo>
                  <a:pt x="9082" y="1"/>
                </a:lnTo>
                <a:lnTo>
                  <a:pt x="6493" y="1"/>
                </a:lnTo>
                <a:lnTo>
                  <a:pt x="5836" y="976"/>
                </a:lnTo>
                <a:lnTo>
                  <a:pt x="6333" y="976"/>
                </a:lnTo>
                <a:lnTo>
                  <a:pt x="6333" y="2608"/>
                </a:lnTo>
                <a:lnTo>
                  <a:pt x="4719" y="2608"/>
                </a:lnTo>
                <a:lnTo>
                  <a:pt x="4719" y="976"/>
                </a:lnTo>
                <a:lnTo>
                  <a:pt x="5198" y="976"/>
                </a:lnTo>
                <a:lnTo>
                  <a:pt x="5836" y="1"/>
                </a:lnTo>
                <a:lnTo>
                  <a:pt x="3264" y="1"/>
                </a:lnTo>
                <a:lnTo>
                  <a:pt x="2590" y="976"/>
                </a:lnTo>
                <a:lnTo>
                  <a:pt x="3087" y="976"/>
                </a:lnTo>
                <a:lnTo>
                  <a:pt x="3087" y="2608"/>
                </a:lnTo>
                <a:lnTo>
                  <a:pt x="1455" y="2608"/>
                </a:lnTo>
                <a:lnTo>
                  <a:pt x="1455" y="976"/>
                </a:lnTo>
                <a:lnTo>
                  <a:pt x="1952" y="976"/>
                </a:lnTo>
                <a:lnTo>
                  <a:pt x="2590" y="1"/>
                </a:lnTo>
                <a:close/>
              </a:path>
            </a:pathLst>
          </a:custGeom>
          <a:solidFill>
            <a:schemeClr val="accent2"/>
          </a:solidFill>
          <a:ln>
            <a:noFill/>
          </a:ln>
          <a:effectLst>
            <a:outerShdw rotWithShape="0" algn="bl" dir="3240000" dist="19050">
              <a:schemeClr val="accent3">
                <a:alpha val="4200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55" name="Google Shape;1155;p36"/>
          <p:cNvSpPr txBox="1"/>
          <p:nvPr>
            <p:ph type="title"/>
          </p:nvPr>
        </p:nvSpPr>
        <p:spPr>
          <a:xfrm>
            <a:off x="5734500" y="2352413"/>
            <a:ext cx="1799100" cy="49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a:t>
            </a:r>
            <a:r>
              <a:rPr lang="en"/>
              <a:t>omeone</a:t>
            </a:r>
            <a:r>
              <a:rPr lang="en"/>
              <a:t> F</a:t>
            </a:r>
            <a:r>
              <a:rPr lang="en"/>
              <a:t>amous</a:t>
            </a:r>
            <a:endParaRPr/>
          </a:p>
        </p:txBody>
      </p:sp>
      <p:sp>
        <p:nvSpPr>
          <p:cNvPr id="1156" name="Google Shape;1156;p36"/>
          <p:cNvSpPr txBox="1"/>
          <p:nvPr>
            <p:ph idx="1" type="subTitle"/>
          </p:nvPr>
        </p:nvSpPr>
        <p:spPr>
          <a:xfrm>
            <a:off x="1610388" y="1783038"/>
            <a:ext cx="3673800" cy="157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SILAHKAN BILA ADA PERTANYAAN ??</a:t>
            </a:r>
            <a:endParaRPr/>
          </a:p>
        </p:txBody>
      </p:sp>
      <p:grpSp>
        <p:nvGrpSpPr>
          <p:cNvPr id="1157" name="Google Shape;1157;p36"/>
          <p:cNvGrpSpPr/>
          <p:nvPr/>
        </p:nvGrpSpPr>
        <p:grpSpPr>
          <a:xfrm>
            <a:off x="6122324" y="1506438"/>
            <a:ext cx="1128412" cy="1005901"/>
            <a:chOff x="6122324" y="1469025"/>
            <a:chExt cx="1128412" cy="1005901"/>
          </a:xfrm>
        </p:grpSpPr>
        <p:sp>
          <p:nvSpPr>
            <p:cNvPr id="1158" name="Google Shape;1158;p36"/>
            <p:cNvSpPr/>
            <p:nvPr/>
          </p:nvSpPr>
          <p:spPr>
            <a:xfrm rot="-1868244">
              <a:off x="6207549" y="1673728"/>
              <a:ext cx="957962" cy="596496"/>
            </a:xfrm>
            <a:custGeom>
              <a:rect b="b" l="l" r="r" t="t"/>
              <a:pathLst>
                <a:path extrusionOk="0" h="18413" w="29569">
                  <a:moveTo>
                    <a:pt x="3247" y="1"/>
                  </a:moveTo>
                  <a:lnTo>
                    <a:pt x="3796" y="2590"/>
                  </a:lnTo>
                  <a:lnTo>
                    <a:pt x="1650" y="4063"/>
                  </a:lnTo>
                  <a:lnTo>
                    <a:pt x="2147" y="6741"/>
                  </a:lnTo>
                  <a:lnTo>
                    <a:pt x="1" y="8178"/>
                  </a:lnTo>
                  <a:lnTo>
                    <a:pt x="25773" y="18412"/>
                  </a:lnTo>
                  <a:lnTo>
                    <a:pt x="27919" y="16975"/>
                  </a:lnTo>
                  <a:lnTo>
                    <a:pt x="27405" y="14315"/>
                  </a:lnTo>
                  <a:lnTo>
                    <a:pt x="29569" y="12825"/>
                  </a:lnTo>
                  <a:lnTo>
                    <a:pt x="29019" y="10235"/>
                  </a:lnTo>
                  <a:lnTo>
                    <a:pt x="32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6"/>
            <p:cNvSpPr/>
            <p:nvPr/>
          </p:nvSpPr>
          <p:spPr>
            <a:xfrm rot="-1868244">
              <a:off x="6625211" y="1838125"/>
              <a:ext cx="124147" cy="273547"/>
            </a:xfrm>
            <a:custGeom>
              <a:rect b="b" l="l" r="r" t="t"/>
              <a:pathLst>
                <a:path extrusionOk="0" h="8444" w="3832">
                  <a:moveTo>
                    <a:pt x="3176" y="1"/>
                  </a:moveTo>
                  <a:lnTo>
                    <a:pt x="3140" y="36"/>
                  </a:lnTo>
                  <a:lnTo>
                    <a:pt x="3193" y="2466"/>
                  </a:lnTo>
                  <a:lnTo>
                    <a:pt x="1491" y="4187"/>
                  </a:lnTo>
                  <a:lnTo>
                    <a:pt x="1544" y="6617"/>
                  </a:lnTo>
                  <a:lnTo>
                    <a:pt x="1" y="8195"/>
                  </a:lnTo>
                  <a:lnTo>
                    <a:pt x="621" y="8444"/>
                  </a:lnTo>
                  <a:lnTo>
                    <a:pt x="2182" y="6883"/>
                  </a:lnTo>
                  <a:lnTo>
                    <a:pt x="2129" y="4453"/>
                  </a:lnTo>
                  <a:lnTo>
                    <a:pt x="3832" y="2714"/>
                  </a:lnTo>
                  <a:lnTo>
                    <a:pt x="3779" y="284"/>
                  </a:lnTo>
                  <a:lnTo>
                    <a:pt x="3814" y="249"/>
                  </a:lnTo>
                  <a:lnTo>
                    <a:pt x="317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6"/>
            <p:cNvSpPr/>
            <p:nvPr/>
          </p:nvSpPr>
          <p:spPr>
            <a:xfrm rot="-1868244">
              <a:off x="6960833" y="1782428"/>
              <a:ext cx="124147" cy="273547"/>
            </a:xfrm>
            <a:custGeom>
              <a:rect b="b" l="l" r="r" t="t"/>
              <a:pathLst>
                <a:path extrusionOk="0" h="8444" w="3832">
                  <a:moveTo>
                    <a:pt x="3175" y="0"/>
                  </a:moveTo>
                  <a:lnTo>
                    <a:pt x="3157" y="18"/>
                  </a:lnTo>
                  <a:lnTo>
                    <a:pt x="3211" y="2448"/>
                  </a:lnTo>
                  <a:lnTo>
                    <a:pt x="1508" y="4186"/>
                  </a:lnTo>
                  <a:lnTo>
                    <a:pt x="1543" y="6616"/>
                  </a:lnTo>
                  <a:lnTo>
                    <a:pt x="0" y="8195"/>
                  </a:lnTo>
                  <a:lnTo>
                    <a:pt x="639" y="8443"/>
                  </a:lnTo>
                  <a:lnTo>
                    <a:pt x="2182" y="6864"/>
                  </a:lnTo>
                  <a:lnTo>
                    <a:pt x="2129" y="4434"/>
                  </a:lnTo>
                  <a:lnTo>
                    <a:pt x="3831" y="2714"/>
                  </a:lnTo>
                  <a:lnTo>
                    <a:pt x="3796" y="284"/>
                  </a:lnTo>
                  <a:lnTo>
                    <a:pt x="3814" y="248"/>
                  </a:lnTo>
                  <a:lnTo>
                    <a:pt x="317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6"/>
            <p:cNvSpPr/>
            <p:nvPr/>
          </p:nvSpPr>
          <p:spPr>
            <a:xfrm rot="-1868244">
              <a:off x="6849125" y="1800893"/>
              <a:ext cx="124147" cy="273547"/>
            </a:xfrm>
            <a:custGeom>
              <a:rect b="b" l="l" r="r" t="t"/>
              <a:pathLst>
                <a:path extrusionOk="0" h="8444" w="3832">
                  <a:moveTo>
                    <a:pt x="3175" y="0"/>
                  </a:moveTo>
                  <a:lnTo>
                    <a:pt x="3140" y="36"/>
                  </a:lnTo>
                  <a:lnTo>
                    <a:pt x="3193" y="2448"/>
                  </a:lnTo>
                  <a:lnTo>
                    <a:pt x="1490" y="4186"/>
                  </a:lnTo>
                  <a:lnTo>
                    <a:pt x="1543" y="6616"/>
                  </a:lnTo>
                  <a:lnTo>
                    <a:pt x="0" y="8195"/>
                  </a:lnTo>
                  <a:lnTo>
                    <a:pt x="621" y="8443"/>
                  </a:lnTo>
                  <a:lnTo>
                    <a:pt x="2182" y="6865"/>
                  </a:lnTo>
                  <a:lnTo>
                    <a:pt x="2129" y="4435"/>
                  </a:lnTo>
                  <a:lnTo>
                    <a:pt x="3831" y="2714"/>
                  </a:lnTo>
                  <a:lnTo>
                    <a:pt x="3778" y="284"/>
                  </a:lnTo>
                  <a:lnTo>
                    <a:pt x="3814" y="249"/>
                  </a:lnTo>
                  <a:lnTo>
                    <a:pt x="317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6"/>
            <p:cNvSpPr/>
            <p:nvPr/>
          </p:nvSpPr>
          <p:spPr>
            <a:xfrm rot="-1868244">
              <a:off x="6744026" y="1818047"/>
              <a:ext cx="124730" cy="273547"/>
            </a:xfrm>
            <a:custGeom>
              <a:rect b="b" l="l" r="r" t="t"/>
              <a:pathLst>
                <a:path extrusionOk="0" h="8444" w="3850">
                  <a:moveTo>
                    <a:pt x="3193" y="0"/>
                  </a:moveTo>
                  <a:lnTo>
                    <a:pt x="3158" y="36"/>
                  </a:lnTo>
                  <a:lnTo>
                    <a:pt x="3211" y="2466"/>
                  </a:lnTo>
                  <a:lnTo>
                    <a:pt x="1508" y="4186"/>
                  </a:lnTo>
                  <a:lnTo>
                    <a:pt x="1561" y="6616"/>
                  </a:lnTo>
                  <a:lnTo>
                    <a:pt x="1" y="8195"/>
                  </a:lnTo>
                  <a:lnTo>
                    <a:pt x="639" y="8443"/>
                  </a:lnTo>
                  <a:lnTo>
                    <a:pt x="2182" y="6865"/>
                  </a:lnTo>
                  <a:lnTo>
                    <a:pt x="2129" y="4435"/>
                  </a:lnTo>
                  <a:lnTo>
                    <a:pt x="3850" y="2714"/>
                  </a:lnTo>
                  <a:lnTo>
                    <a:pt x="3796" y="284"/>
                  </a:lnTo>
                  <a:lnTo>
                    <a:pt x="3814" y="249"/>
                  </a:lnTo>
                  <a:lnTo>
                    <a:pt x="319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6"/>
            <p:cNvSpPr/>
            <p:nvPr/>
          </p:nvSpPr>
          <p:spPr>
            <a:xfrm rot="-1868244">
              <a:off x="6289234" y="1893945"/>
              <a:ext cx="124730" cy="274097"/>
            </a:xfrm>
            <a:custGeom>
              <a:rect b="b" l="l" r="r" t="t"/>
              <a:pathLst>
                <a:path extrusionOk="0" h="8461" w="3850">
                  <a:moveTo>
                    <a:pt x="3193" y="0"/>
                  </a:moveTo>
                  <a:lnTo>
                    <a:pt x="3158" y="36"/>
                  </a:lnTo>
                  <a:lnTo>
                    <a:pt x="3211" y="2466"/>
                  </a:lnTo>
                  <a:lnTo>
                    <a:pt x="1508" y="4204"/>
                  </a:lnTo>
                  <a:lnTo>
                    <a:pt x="1561" y="6634"/>
                  </a:lnTo>
                  <a:lnTo>
                    <a:pt x="0" y="8195"/>
                  </a:lnTo>
                  <a:lnTo>
                    <a:pt x="639" y="8461"/>
                  </a:lnTo>
                  <a:lnTo>
                    <a:pt x="2200" y="6882"/>
                  </a:lnTo>
                  <a:lnTo>
                    <a:pt x="2146" y="4452"/>
                  </a:lnTo>
                  <a:lnTo>
                    <a:pt x="3849" y="2714"/>
                  </a:lnTo>
                  <a:lnTo>
                    <a:pt x="3796" y="284"/>
                  </a:lnTo>
                  <a:lnTo>
                    <a:pt x="3832" y="248"/>
                  </a:lnTo>
                  <a:lnTo>
                    <a:pt x="319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6"/>
            <p:cNvSpPr/>
            <p:nvPr/>
          </p:nvSpPr>
          <p:spPr>
            <a:xfrm rot="-1868244">
              <a:off x="6512962" y="1856741"/>
              <a:ext cx="124730" cy="273547"/>
            </a:xfrm>
            <a:custGeom>
              <a:rect b="b" l="l" r="r" t="t"/>
              <a:pathLst>
                <a:path extrusionOk="0" h="8444" w="3850">
                  <a:moveTo>
                    <a:pt x="3194" y="1"/>
                  </a:moveTo>
                  <a:lnTo>
                    <a:pt x="3158" y="36"/>
                  </a:lnTo>
                  <a:lnTo>
                    <a:pt x="3211" y="2466"/>
                  </a:lnTo>
                  <a:lnTo>
                    <a:pt x="1509" y="4187"/>
                  </a:lnTo>
                  <a:lnTo>
                    <a:pt x="1562" y="6617"/>
                  </a:lnTo>
                  <a:lnTo>
                    <a:pt x="1" y="8195"/>
                  </a:lnTo>
                  <a:lnTo>
                    <a:pt x="639" y="8444"/>
                  </a:lnTo>
                  <a:lnTo>
                    <a:pt x="2183" y="6883"/>
                  </a:lnTo>
                  <a:lnTo>
                    <a:pt x="2147" y="4453"/>
                  </a:lnTo>
                  <a:lnTo>
                    <a:pt x="3850" y="2715"/>
                  </a:lnTo>
                  <a:lnTo>
                    <a:pt x="3797" y="285"/>
                  </a:lnTo>
                  <a:lnTo>
                    <a:pt x="3832" y="249"/>
                  </a:lnTo>
                  <a:lnTo>
                    <a:pt x="31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6"/>
            <p:cNvSpPr/>
            <p:nvPr/>
          </p:nvSpPr>
          <p:spPr>
            <a:xfrm rot="-1868244">
              <a:off x="6401445" y="1875307"/>
              <a:ext cx="124180" cy="274130"/>
            </a:xfrm>
            <a:custGeom>
              <a:rect b="b" l="l" r="r" t="t"/>
              <a:pathLst>
                <a:path extrusionOk="0" h="8462" w="3833">
                  <a:moveTo>
                    <a:pt x="3176" y="1"/>
                  </a:moveTo>
                  <a:lnTo>
                    <a:pt x="3158" y="36"/>
                  </a:lnTo>
                  <a:lnTo>
                    <a:pt x="3194" y="2466"/>
                  </a:lnTo>
                  <a:lnTo>
                    <a:pt x="1491" y="4187"/>
                  </a:lnTo>
                  <a:lnTo>
                    <a:pt x="1544" y="6617"/>
                  </a:lnTo>
                  <a:lnTo>
                    <a:pt x="1" y="8196"/>
                  </a:lnTo>
                  <a:lnTo>
                    <a:pt x="639" y="8462"/>
                  </a:lnTo>
                  <a:lnTo>
                    <a:pt x="2183" y="6883"/>
                  </a:lnTo>
                  <a:lnTo>
                    <a:pt x="2129" y="4453"/>
                  </a:lnTo>
                  <a:lnTo>
                    <a:pt x="3832" y="2715"/>
                  </a:lnTo>
                  <a:lnTo>
                    <a:pt x="3779" y="285"/>
                  </a:lnTo>
                  <a:lnTo>
                    <a:pt x="3814" y="249"/>
                  </a:lnTo>
                  <a:lnTo>
                    <a:pt x="317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Korean Notebook Style for Case Reports by Slidesgo">
  <a:themeElements>
    <a:clrScheme name="Simple Light">
      <a:dk1>
        <a:srgbClr val="6B719B"/>
      </a:dk1>
      <a:lt1>
        <a:srgbClr val="E9B09D"/>
      </a:lt1>
      <a:dk2>
        <a:srgbClr val="D6D9ED"/>
      </a:dk2>
      <a:lt2>
        <a:srgbClr val="D1EDBE"/>
      </a:lt2>
      <a:accent1>
        <a:srgbClr val="92A189"/>
      </a:accent1>
      <a:accent2>
        <a:srgbClr val="FDEFEA"/>
      </a:accent2>
      <a:accent3>
        <a:srgbClr val="3C4169"/>
      </a:accent3>
      <a:accent4>
        <a:srgbClr val="FFFFFF"/>
      </a:accent4>
      <a:accent5>
        <a:srgbClr val="FDE0D6"/>
      </a:accent5>
      <a:accent6>
        <a:srgbClr val="FFFFFF"/>
      </a:accent6>
      <a:hlink>
        <a:srgbClr val="6B719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