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6" r:id="rId2"/>
  </p:sld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66" d="100"/>
          <a:sy n="66" d="100"/>
        </p:scale>
        <p:origin x="600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488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002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4523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2783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8139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0297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7587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9244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0892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E4D18-154D-4221-860B-470EBD66D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1DE421-9259-4D6F-AACE-B1DBC598C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7C631-8847-4E4C-9534-C189203B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D32B2-FA01-4091-B7DD-0AA5690B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2BE3B-D9FD-4ADE-9ED1-5F468F92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92860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8C67F-2E9E-40A5-94C1-FE5370FC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19EF3-23B4-4D97-AD58-8CFCB7A3E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22EB5-5D34-46C9-84E9-76068E05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779D7-8A5A-4E03-90B2-D197BB240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CD33F-FDA2-4DC7-8F6B-861886AB4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0883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55021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A792-FAF6-4EAB-8DFA-53F57287C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366FA-4CCE-4459-93B7-D884C1018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F9DF5-8445-46EE-92AA-FF5CB4EB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201AC-9622-4995-AAC4-091DAB66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66360-2916-40F3-8070-8D6BC260C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8052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8A849-51B4-4C56-8700-E0C2DE36B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71733-02B5-4AA4-AE02-EA46A8E12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80B49-7890-4428-87F9-CBCEC391C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4DF85-440A-4CA4-8D5B-D7505222C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0F579-7797-446C-8666-76A92B506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CAB40-F29B-4438-ABC7-63D46164F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555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E6C71-CA9D-4DCD-A3FA-252C392E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EB348-C91E-44E5-AB2F-5F25BF72A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CDB80-F1B5-42E3-943D-A81D1FC80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9D610-F030-4B76-93A0-8B8DA8371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293D08-551A-41F2-BDC6-973748D586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D78036-99C2-4594-8EFF-0E6C593B9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2CB15B-BA12-4250-A565-75119325F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B59D24-4E85-4560-9EFE-707CD0F4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930041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4BF80-2FEB-4D32-B420-1F2BA01F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6C0C4D-AEA7-4B75-9C5A-40A63306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C7090F-B9E3-45CB-A8CD-485119FE0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C6C16-D6AA-4FBD-BCDA-A88BCB7D1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19107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82ECCD-1284-4C12-B42E-2B8772A06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A6D7B6-4C9A-424E-8BDC-7BF638041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60992-FDDF-4498-BA94-368F2C86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96873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AA099-FFF0-478B-9EF4-2EC9C85A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43B9A-133B-4F87-99BC-C2F3382EB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A5025-C2E4-429D-AB0B-7031774EA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8A788-E677-42FB-BBA6-98CEA409F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9E948-0DD7-4D16-9FBD-8148D66C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B3670-36F8-4666-8A98-B9F920546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53738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F4C1D-4941-40CA-A108-3D4F1E5F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C541C-E114-4BE6-B265-23ED7E241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D1BB7E-F1BC-490F-B002-C1FAD516A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E107A-5562-417E-A0C1-1B16CA86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CB02A-AD3C-4AC6-82DB-87DE8EA7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69973-0880-429A-AAE3-4323C36E7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180488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0DB44-9FAB-4272-AF51-3C7762485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64E4A-D6C3-4116-9FF1-E4378152D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067C3-00A8-4048-A962-7F3004D5D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D6809-BE13-426F-B879-C344EB60A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C027A-E8C7-47B3-A0FD-5ED213D1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63723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201C9C-8EAB-46AE-B3EF-A03FC07D6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78944D-5B16-4F97-8B2D-47F71076F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4783D-7854-4BA5-98F5-F632D2B1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53D7A-B971-4C29-8392-72597E1EF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8AF73-3BAB-4C41-A514-46D9ED64A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621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681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911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383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112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7693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498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544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85680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A4D6F6-16E7-4B25-BAD8-9DBA86BBB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5F3D9-14C2-47FD-BB61-AAEEBA415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49E6C-6FCE-4F12-8BA4-B14AA0C41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A91E4-F6B3-4808-95C8-2BE321B3A444}" type="datetimeFigureOut">
              <a:rPr lang="en-ID" smtClean="0"/>
              <a:t>09/04/2022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FAF52-A158-4643-9A6B-16A402437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A3B4D-9E78-41EC-8D77-67AA96B03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F0CCB-2CB0-4EA8-9227-514407663F6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483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1661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1B6DA-166E-4FBA-8384-11662056A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1703672"/>
            <a:ext cx="10353761" cy="2831070"/>
          </a:xfrm>
        </p:spPr>
        <p:txBody>
          <a:bodyPr>
            <a:normAutofit/>
          </a:bodyPr>
          <a:lstStyle/>
          <a:p>
            <a:r>
              <a:rPr lang="en-US" sz="4500" dirty="0"/>
              <a:t>TERIMAKASIH</a:t>
            </a:r>
            <a:endParaRPr lang="en-ID" sz="4500" dirty="0"/>
          </a:p>
        </p:txBody>
      </p:sp>
    </p:spTree>
    <p:extLst>
      <p:ext uri="{BB962C8B-B14F-4D97-AF65-F5344CB8AC3E}">
        <p14:creationId xmlns:p14="http://schemas.microsoft.com/office/powerpoint/2010/main" val="36570873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EB7E-E32B-4162-94DE-7E47A31BF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6760" y="738291"/>
            <a:ext cx="6398479" cy="1706881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AKHLAK SOSIAL</a:t>
            </a:r>
            <a:endParaRPr lang="en-ID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AF61E-C6EB-44B4-A19A-BA1E3C40A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503" y="4876801"/>
            <a:ext cx="4126862" cy="124290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Revido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Azriel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Aqsyal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(2019-235)</a:t>
            </a:r>
          </a:p>
          <a:p>
            <a:pPr algn="l"/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Muhammad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Romdani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(2019-254)</a:t>
            </a:r>
          </a:p>
          <a:p>
            <a:pPr algn="l"/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Haris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Sumarjono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(2019-257)</a:t>
            </a:r>
          </a:p>
          <a:p>
            <a:pPr algn="l"/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3064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F2FD8-6038-493F-B081-54A84F83C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55" y="386080"/>
            <a:ext cx="6696045" cy="680720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dirty="0"/>
              <a:t>DEFINISI AKHLAK SOSIAL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A70ED-C973-48DC-AAA3-08A7C86B2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54480"/>
            <a:ext cx="9601805" cy="4917440"/>
          </a:xfrm>
        </p:spPr>
        <p:txBody>
          <a:bodyPr>
            <a:normAutofit/>
          </a:bodyPr>
          <a:lstStyle/>
          <a:p>
            <a:pPr algn="just"/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akhlak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Arab,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jamak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khuluqun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pekerti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perangai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tingkah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tabiat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akhlak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timbul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media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memungkinkan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Khaliq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makhluk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Adapun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pengertian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akhlak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secara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terminologis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para ulama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telah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banyak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mendefinisikan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Imam al-Ghazali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dalam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kitabnya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Ihya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„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Ulum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al-Din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menyatakan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bahwa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akhlak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adalah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gambaran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tingkah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laku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dalam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jiwa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daripadanya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lahir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perbuatan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-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perbuatan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mudah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tanpa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memerlukan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pemikiran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pertimbangan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.</a:t>
            </a:r>
          </a:p>
          <a:p>
            <a:pPr algn="just"/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Akhlak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Sosial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ialah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tingkah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laku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interaksi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individu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terhadap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individu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lain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cara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spontan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mudah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tanpa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dibuat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-buat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tanpa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memerlukan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pemikiran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Manusia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tidak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dapat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hidup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bermasyarakat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normal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dapat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merealisasikan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tujuan-tujuan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mereka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inginkan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kecuali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jika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mereka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berinteraksi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antar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sesamanya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baik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benar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(Ali Abdul Halim M, 2004:96).</a:t>
            </a:r>
            <a:endParaRPr lang="en-ID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260905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5D0E1-861D-4166-AD06-FF76E23F3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ID" sz="2700" dirty="0" err="1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Ciri-ciri</a:t>
            </a:r>
            <a:r>
              <a:rPr lang="en-ID" sz="27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700" dirty="0" err="1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dari</a:t>
            </a:r>
            <a:r>
              <a:rPr lang="en-ID" sz="27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700" dirty="0" err="1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27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700" dirty="0" err="1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akhlak</a:t>
            </a:r>
            <a:br>
              <a:rPr lang="en-ID" sz="18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E826-ED48-4A15-AED5-D87F7AE15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444" y="1750624"/>
            <a:ext cx="10353762" cy="47619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akhlak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tersebut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adalah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tertanam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kuat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dalam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jiwa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seseorang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sehingga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telah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menjadi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kepribadiannya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akhlak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adalah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dilakukan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mudah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tanpa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pemikiran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Ini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tidak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berarti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bahwa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saat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melakukan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sesuatu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bersangkutan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keadaan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tidak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sadar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hilang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ingatan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tidur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gila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akhlak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adalah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timbul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dari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diri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orang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mengerjakannya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tanpa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paksaan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tekanan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dari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luar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akhlak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adalah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dilakukan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sesungguhnya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bukan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main-main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bersandiwara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akhlak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khususnya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akhlak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baik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adalah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perbuatan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dilakukan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ikhlas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semata-mata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Allah,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bukan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ingin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dipuji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orang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karena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ingin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mendapatkan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sesuatu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pujian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.(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Mustofa</a:t>
            </a:r>
            <a:r>
              <a:rPr lang="en-ID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2010: 5)</a:t>
            </a:r>
            <a:endParaRPr lang="en-ID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52464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DB88-E107-4DE1-805B-B7C8F67CF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609600"/>
            <a:ext cx="5862390" cy="1326321"/>
          </a:xfrm>
        </p:spPr>
        <p:txBody>
          <a:bodyPr>
            <a:normAutofit/>
          </a:bodyPr>
          <a:lstStyle/>
          <a:p>
            <a:pPr marL="514350" indent="-514350" algn="l">
              <a:buFont typeface="Wingdings" panose="05000000000000000000" pitchFamily="2" charset="2"/>
              <a:buChar char="Ø"/>
            </a:pPr>
            <a:r>
              <a:rPr lang="en-ID" sz="2000" dirty="0" err="1">
                <a:effectLst/>
                <a:ea typeface="DengXian" panose="02010600030101010101" pitchFamily="2" charset="-122"/>
              </a:rPr>
              <a:t>merupakan</a:t>
            </a:r>
            <a:r>
              <a:rPr lang="en-ID" sz="2000" dirty="0">
                <a:effectLst/>
                <a:ea typeface="DengXian" panose="02010600030101010101" pitchFamily="2" charset="-122"/>
              </a:rPr>
              <a:t> </a:t>
            </a:r>
            <a:r>
              <a:rPr lang="en-ID" sz="2000" dirty="0" err="1">
                <a:effectLst/>
                <a:ea typeface="DengXian" panose="02010600030101010101" pitchFamily="2" charset="-122"/>
              </a:rPr>
              <a:t>ciri</a:t>
            </a:r>
            <a:r>
              <a:rPr lang="en-ID" sz="2000" dirty="0">
                <a:effectLst/>
                <a:ea typeface="DengXian" panose="02010600030101010101" pitchFamily="2" charset="-122"/>
              </a:rPr>
              <a:t> </a:t>
            </a:r>
            <a:r>
              <a:rPr lang="en-ID" sz="2000" dirty="0" err="1">
                <a:effectLst/>
                <a:ea typeface="DengXian" panose="02010600030101010101" pitchFamily="2" charset="-122"/>
              </a:rPr>
              <a:t>manusia</a:t>
            </a:r>
            <a:r>
              <a:rPr lang="en-ID" sz="2000" dirty="0">
                <a:effectLst/>
                <a:ea typeface="DengXian" panose="02010600030101010101" pitchFamily="2" charset="-122"/>
              </a:rPr>
              <a:t> </a:t>
            </a:r>
            <a:r>
              <a:rPr lang="en-ID" sz="2000" dirty="0" err="1">
                <a:effectLst/>
                <a:ea typeface="DengXian" panose="02010600030101010101" pitchFamily="2" charset="-122"/>
              </a:rPr>
              <a:t>sosial</a:t>
            </a:r>
            <a:r>
              <a:rPr lang="en-ID" sz="2000" dirty="0">
                <a:effectLst/>
                <a:ea typeface="DengXian" panose="02010600030101010101" pitchFamily="2" charset="-122"/>
              </a:rPr>
              <a:t> </a:t>
            </a:r>
            <a:r>
              <a:rPr lang="en-ID" sz="2000" dirty="0" err="1">
                <a:effectLst/>
                <a:ea typeface="DengXian" panose="02010600030101010101" pitchFamily="2" charset="-122"/>
              </a:rPr>
              <a:t>menurut</a:t>
            </a:r>
            <a:r>
              <a:rPr lang="en-ID" sz="2000" dirty="0">
                <a:effectLst/>
                <a:ea typeface="DengXian" panose="02010600030101010101" pitchFamily="2" charset="-122"/>
              </a:rPr>
              <a:t> Islam </a:t>
            </a:r>
            <a:endParaRPr lang="en-ID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FEB17-4731-43AB-81FE-DBE7FFFB0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934" y="2355946"/>
            <a:ext cx="10155258" cy="3892454"/>
          </a:xfrm>
        </p:spPr>
        <p:txBody>
          <a:bodyPr>
            <a:normAutofit/>
          </a:bodyPr>
          <a:lstStyle/>
          <a:p>
            <a:pPr algn="just"/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Kepentignan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pribadinya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tetap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diletakkan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kerangka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kesadaran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kewajibannya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sebagai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makhluk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sosial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Kewajiban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terhadap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masyarakat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dirasakan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lebih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besar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daripada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kepentingan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pribadi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Saling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menyayangi</a:t>
            </a:r>
            <a:endParaRPr lang="en-ID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Beramal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saleh</a:t>
            </a:r>
            <a:endParaRPr lang="en-ID" sz="24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Saling</a:t>
            </a:r>
            <a:r>
              <a:rPr lang="en-ID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menghormati</a:t>
            </a:r>
            <a:endParaRPr lang="en-ID" sz="24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ID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2647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77D5D-B6AF-4C5C-BEC0-3E92DE5DF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748527"/>
            <a:ext cx="10353762" cy="3695136"/>
          </a:xfrm>
        </p:spPr>
        <p:txBody>
          <a:bodyPr/>
          <a:lstStyle/>
          <a:p>
            <a:pPr algn="just"/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Berlaku</a:t>
            </a:r>
            <a:r>
              <a:rPr lang="en-ID" sz="2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adil</a:t>
            </a:r>
            <a:endParaRPr lang="en-ID" sz="26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Menjaga</a:t>
            </a:r>
            <a:r>
              <a:rPr lang="en-ID" sz="2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persaudaraan</a:t>
            </a:r>
            <a:endParaRPr lang="en-ID" sz="26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Berani</a:t>
            </a:r>
            <a:r>
              <a:rPr lang="en-ID" sz="2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membela</a:t>
            </a:r>
            <a:r>
              <a:rPr lang="en-ID" sz="2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kebenaran</a:t>
            </a:r>
            <a:endParaRPr lang="en-ID" sz="26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Tolong</a:t>
            </a:r>
            <a:r>
              <a:rPr lang="en-ID" sz="26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menolong</a:t>
            </a:r>
            <a:endParaRPr lang="en-ID" sz="2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ID" sz="26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Musyawarah</a:t>
            </a:r>
            <a:endParaRPr lang="en-ID" sz="26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610490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174DF-B6E9-4D24-88A2-5F10F69ED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88758"/>
            <a:ext cx="6189649" cy="992645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ID" sz="2000" b="1" dirty="0" err="1">
                <a:effectLst/>
                <a:ea typeface="DengXian" panose="02010600030101010101" pitchFamily="2" charset="-122"/>
              </a:rPr>
              <a:t>Pandangan</a:t>
            </a:r>
            <a:r>
              <a:rPr lang="en-ID" sz="2000" b="1" dirty="0">
                <a:effectLst/>
                <a:ea typeface="DengXian" panose="02010600030101010101" pitchFamily="2" charset="-122"/>
              </a:rPr>
              <a:t> </a:t>
            </a:r>
            <a:r>
              <a:rPr lang="id-ID" sz="2000" b="1" dirty="0">
                <a:effectLst/>
                <a:ea typeface="DengXian" panose="02010600030101010101" pitchFamily="2" charset="-122"/>
              </a:rPr>
              <a:t>I</a:t>
            </a:r>
            <a:r>
              <a:rPr lang="en-ID" sz="2000" b="1" dirty="0">
                <a:effectLst/>
                <a:ea typeface="DengXian" panose="02010600030101010101" pitchFamily="2" charset="-122"/>
              </a:rPr>
              <a:t>slam </a:t>
            </a:r>
            <a:r>
              <a:rPr lang="id-ID" sz="2000" b="1" dirty="0">
                <a:effectLst/>
                <a:ea typeface="DengXian" panose="02010600030101010101" pitchFamily="2" charset="-122"/>
              </a:rPr>
              <a:t>Tentang Kehidupan Sosial</a:t>
            </a:r>
            <a:endParaRPr lang="en-ID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567E1-5CE0-464D-AD4D-E6414DF6F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26669"/>
            <a:ext cx="10353762" cy="5062889"/>
          </a:xfrm>
        </p:spPr>
        <p:txBody>
          <a:bodyPr>
            <a:noAutofit/>
          </a:bodyPr>
          <a:lstStyle/>
          <a:p>
            <a:pPr algn="just"/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Islam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mengajarkan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agar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setiap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muslim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menjalin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persaudaraan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kebaikan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sesama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seperti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tetangga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maupun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anggota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masyarakat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lainnya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masing - masing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memelihara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kehormatan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baik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sesama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muslim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maupun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non-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muslim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dalam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hubungan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ketetanggaan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bahkan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Islam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memberikan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perhatian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sampai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area 40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rumah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dikategorikan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sebagai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tetangga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harus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dipelihara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hak-haknya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. </a:t>
            </a:r>
          </a:p>
          <a:p>
            <a:pPr algn="just"/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bertetangga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berlainan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agama juga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diajarkan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untuk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bersikap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baik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adil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mereka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berhak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memperoleh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hak-hak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kehormatan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sebagai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tetangga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memberi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makanan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halal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boleh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pula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menerima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makanan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dari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mereka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berupa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makanan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halal,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memelihara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toleransin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sesuai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prinsip-prinsi</a:t>
            </a:r>
            <a:r>
              <a:rPr lang="id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diajarkan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oleh Agama Islam.</a:t>
            </a:r>
            <a:endParaRPr lang="en-ID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Melaksanakan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gerakan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jama'ah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dakwah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jamaah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sebagai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wujud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dari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melaksanakan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dakwah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Islam di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tengah-tengah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masyarakat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untuk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perbaikan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hidup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baik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lahir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maupun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batin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sehingga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dapat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mencapai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cita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-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cita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masyarakat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utama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diridlai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Allah SWT.</a:t>
            </a:r>
            <a:endParaRPr lang="en-ID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97215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C8D70-8B6A-4F98-89D7-47FE2FCF5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567891"/>
            <a:ext cx="10353762" cy="6198669"/>
          </a:xfrm>
        </p:spPr>
        <p:txBody>
          <a:bodyPr/>
          <a:lstStyle/>
          <a:p>
            <a:pPr algn="just"/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Dalam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hubungan-hubungan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sosial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lebih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luas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setiap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orang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baik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sebagai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individu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keluarga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maupun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jama'ah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(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warga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)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jam'iyyah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(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organisasi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)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haruslah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menunjukkan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sikap-sikap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sosial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didasarkan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atas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prinsip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menjunjung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tinggi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nilai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kehormatan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manusia</a:t>
            </a:r>
            <a:endParaRPr lang="en-ID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algn="just"/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memupuk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persaudaraan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kesatuan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kemanusiaan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mewujudkan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kerjasama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umat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manusia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menuju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masyarakat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sejahtera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lahir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batin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memupuk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jiwa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toleransi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menghormati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kebebasan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orang lain,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menegakkan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budi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baik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menegakkan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amanat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keadilan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perlakuan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sama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menepati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janji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menanamkan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kasih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sayang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mencegah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kerusakan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.</a:t>
            </a:r>
          </a:p>
          <a:p>
            <a:pPr algn="just"/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menjadikan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masyarakat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shalih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utama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bertanggung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jawab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atas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baik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buruknya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masyarakat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melakukan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amar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makruf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nahi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munkar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berusaha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untuk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menyatu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berguna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/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bermanfaat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bagi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masyarakat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memakmurkan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masjid,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menghormati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mengasihi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antara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tua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dan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muda</a:t>
            </a:r>
            <a:endParaRPr lang="en-ID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algn="just"/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tidak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merendahkan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sesama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tidak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berprasangka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buruk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kepada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sesama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peduli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kepada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orang miskin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yatim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tidak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mengambil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hak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orang lain,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berlomba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kebaikan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dan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hubungan-hubungan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sosial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lainnya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bersifat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ishlah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menuju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terwujudnya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masyarakat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utama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diridoi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Allah SWT.</a:t>
            </a:r>
            <a:endParaRPr lang="en-ID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42234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AB74-7EFE-4643-9230-D89AA7E8F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609600"/>
            <a:ext cx="6257026" cy="1326321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ID" sz="2000" b="1" dirty="0" err="1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Faktor-faktor</a:t>
            </a:r>
            <a:r>
              <a:rPr lang="en-ID" sz="20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sz="2000" b="1" dirty="0" err="1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Mempengaruhi</a:t>
            </a:r>
            <a:r>
              <a:rPr lang="en-ID" sz="20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Akhlak</a:t>
            </a:r>
            <a:r>
              <a:rPr lang="en-ID" sz="20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 Sosial</a:t>
            </a:r>
            <a:br>
              <a:rPr lang="en-ID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0ADA9-EDCD-4C19-99AF-A9CB984E2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363" y="1403044"/>
            <a:ext cx="10771274" cy="52672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Lingkungan</a:t>
            </a:r>
            <a:r>
              <a:rPr lang="en-ID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Keluarga</a:t>
            </a:r>
            <a:endParaRPr lang="en-ID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Keluarga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merupakan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lingkungan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pertama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utama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bagi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anak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oleh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karena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itu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kedudukan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keluarga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pengembangan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kepriadian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anak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sangatlah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dominan</a:t>
            </a:r>
            <a:endParaRPr lang="en-ID" sz="20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28600" lvl="1" algn="just">
              <a:buFont typeface="Wingdings" panose="05000000000000000000" pitchFamily="2" charset="2"/>
              <a:buChar char="v"/>
            </a:pP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Lingkungan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Sekolah</a:t>
            </a:r>
            <a:endParaRPr lang="en-ID" sz="20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2438" lvl="1" indent="-452438" algn="just">
              <a:buNone/>
            </a:pP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Sekolah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merupakan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lembaga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pendidikan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formal yang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secara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sistematis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melaksanakan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program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bimbingan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pengajaran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dan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latihan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rangka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membantu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siswa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agar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mampu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mengembangkan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potensinya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baik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menyagkut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aspek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moral- spiritual,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intelektual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emosional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maupun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sosial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182563" lvl="1" indent="-182563" algn="just">
              <a:buFont typeface="Wingdings" panose="05000000000000000000" pitchFamily="2" charset="2"/>
              <a:buChar char="v"/>
            </a:pP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Lingkungan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Masyarakat</a:t>
            </a:r>
          </a:p>
          <a:p>
            <a:pPr marL="452438" lvl="1" indent="-452438" algn="just">
              <a:buNone/>
            </a:pP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	Yang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dimaksud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lingkungan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masyarakat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sini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adalah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situasi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kondisi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interaksi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sosial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sosiokultural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secara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potensial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masyarakat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individu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terutama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anak-anak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remaja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melakukan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interaksi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sosial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teman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sebayanya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anggota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masyarakat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lainnya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Apabila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teman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sepergaulan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itu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menampilkan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perilaku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sesuai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nilai-nilai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agama (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berakhlak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baik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),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maka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anak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remaja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pun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cenderung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akan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berakhlak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baik</a:t>
            </a:r>
            <a:r>
              <a:rPr lang="en-ID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buNone/>
            </a:pPr>
            <a:endParaRPr lang="en-ID" sz="20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ID" sz="20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ID" sz="20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ID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ID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350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787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Rockwell</vt:lpstr>
      <vt:lpstr>Times New Roman</vt:lpstr>
      <vt:lpstr>Wingdings</vt:lpstr>
      <vt:lpstr>Damask</vt:lpstr>
      <vt:lpstr>Office Theme</vt:lpstr>
      <vt:lpstr>PowerPoint Presentation</vt:lpstr>
      <vt:lpstr>AKHLAK SOSIAL</vt:lpstr>
      <vt:lpstr>DEFINISI AKHLAK SOSIAL</vt:lpstr>
      <vt:lpstr>Ciri-ciri dari perbuatan akhlak </vt:lpstr>
      <vt:lpstr>merupakan ciri manusia sosial menurut Islam </vt:lpstr>
      <vt:lpstr>PowerPoint Presentation</vt:lpstr>
      <vt:lpstr>Pandangan Islam Tentang Kehidupan Sosial</vt:lpstr>
      <vt:lpstr>PowerPoint Presentation</vt:lpstr>
      <vt:lpstr>Faktor-faktor yang Mempengaruhi Akhlak Sosial </vt:lpstr>
      <vt:lpstr>TERIMAKASIH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REVIDO AZRIEL AQSYAL</dc:creator>
  <cp:lastModifiedBy>REVIDO AZRIEL AQSYAL</cp:lastModifiedBy>
  <cp:revision>1</cp:revision>
  <dcterms:created xsi:type="dcterms:W3CDTF">2022-04-09T12:43:41Z</dcterms:created>
  <dcterms:modified xsi:type="dcterms:W3CDTF">2022-04-09T13:36:52Z</dcterms:modified>
</cp:coreProperties>
</file>