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E6131"/>
    <a:srgbClr val="B69374"/>
    <a:srgbClr val="171717"/>
    <a:srgbClr val="856335"/>
    <a:srgbClr val="4A3D2A"/>
    <a:srgbClr val="CBBB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90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27048-B8FB-0A8A-B4B3-23EABF9F73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6392431-7ADA-56E4-71EB-58AE667EC7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EAD5FC-B719-51D6-548E-3F5A639FC6B3}"/>
              </a:ext>
            </a:extLst>
          </p:cNvPr>
          <p:cNvSpPr>
            <a:spLocks noGrp="1"/>
          </p:cNvSpPr>
          <p:nvPr>
            <p:ph type="dt" sz="half" idx="10"/>
          </p:nvPr>
        </p:nvSpPr>
        <p:spPr/>
        <p:txBody>
          <a:bodyPr/>
          <a:lstStyle/>
          <a:p>
            <a:fld id="{6BD0BC77-5EAB-4179-AD21-D27AD0B1A58E}" type="datetimeFigureOut">
              <a:rPr lang="en-US" smtClean="0"/>
              <a:t>5/24/2022</a:t>
            </a:fld>
            <a:endParaRPr lang="en-US"/>
          </a:p>
        </p:txBody>
      </p:sp>
      <p:sp>
        <p:nvSpPr>
          <p:cNvPr id="5" name="Footer Placeholder 4">
            <a:extLst>
              <a:ext uri="{FF2B5EF4-FFF2-40B4-BE49-F238E27FC236}">
                <a16:creationId xmlns:a16="http://schemas.microsoft.com/office/drawing/2014/main" id="{1AEEBB2A-5C12-E509-B308-28EBAD04FE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EEB698-923A-1783-A198-AC73AA9F6B1F}"/>
              </a:ext>
            </a:extLst>
          </p:cNvPr>
          <p:cNvSpPr>
            <a:spLocks noGrp="1"/>
          </p:cNvSpPr>
          <p:nvPr>
            <p:ph type="sldNum" sz="quarter" idx="12"/>
          </p:nvPr>
        </p:nvSpPr>
        <p:spPr/>
        <p:txBody>
          <a:bodyPr/>
          <a:lstStyle/>
          <a:p>
            <a:fld id="{37D6587A-5C2A-4CB1-8B10-EA7FD38D50CF}" type="slidenum">
              <a:rPr lang="en-US" smtClean="0"/>
              <a:t>‹#›</a:t>
            </a:fld>
            <a:endParaRPr lang="en-US"/>
          </a:p>
        </p:txBody>
      </p:sp>
    </p:spTree>
    <p:extLst>
      <p:ext uri="{BB962C8B-B14F-4D97-AF65-F5344CB8AC3E}">
        <p14:creationId xmlns:p14="http://schemas.microsoft.com/office/powerpoint/2010/main" val="884111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E76DE-8E92-1A31-CC6B-6556F212C9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31FE45-C06B-8B58-E398-AD85F762E1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EA3A79-E752-688E-E505-2D1A5C45B50A}"/>
              </a:ext>
            </a:extLst>
          </p:cNvPr>
          <p:cNvSpPr>
            <a:spLocks noGrp="1"/>
          </p:cNvSpPr>
          <p:nvPr>
            <p:ph type="dt" sz="half" idx="10"/>
          </p:nvPr>
        </p:nvSpPr>
        <p:spPr/>
        <p:txBody>
          <a:bodyPr/>
          <a:lstStyle/>
          <a:p>
            <a:fld id="{6BD0BC77-5EAB-4179-AD21-D27AD0B1A58E}" type="datetimeFigureOut">
              <a:rPr lang="en-US" smtClean="0"/>
              <a:t>5/24/2022</a:t>
            </a:fld>
            <a:endParaRPr lang="en-US"/>
          </a:p>
        </p:txBody>
      </p:sp>
      <p:sp>
        <p:nvSpPr>
          <p:cNvPr id="5" name="Footer Placeholder 4">
            <a:extLst>
              <a:ext uri="{FF2B5EF4-FFF2-40B4-BE49-F238E27FC236}">
                <a16:creationId xmlns:a16="http://schemas.microsoft.com/office/drawing/2014/main" id="{73B0EEDA-B568-5C89-1769-32222AE784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B7005F-4736-4DF9-654C-5571A0127752}"/>
              </a:ext>
            </a:extLst>
          </p:cNvPr>
          <p:cNvSpPr>
            <a:spLocks noGrp="1"/>
          </p:cNvSpPr>
          <p:nvPr>
            <p:ph type="sldNum" sz="quarter" idx="12"/>
          </p:nvPr>
        </p:nvSpPr>
        <p:spPr/>
        <p:txBody>
          <a:bodyPr/>
          <a:lstStyle/>
          <a:p>
            <a:fld id="{37D6587A-5C2A-4CB1-8B10-EA7FD38D50CF}" type="slidenum">
              <a:rPr lang="en-US" smtClean="0"/>
              <a:t>‹#›</a:t>
            </a:fld>
            <a:endParaRPr lang="en-US"/>
          </a:p>
        </p:txBody>
      </p:sp>
    </p:spTree>
    <p:extLst>
      <p:ext uri="{BB962C8B-B14F-4D97-AF65-F5344CB8AC3E}">
        <p14:creationId xmlns:p14="http://schemas.microsoft.com/office/powerpoint/2010/main" val="1404990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052C70-C953-D6AF-8ADE-6CD79ACE77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50FE9A-3FF0-12D3-6695-DFA888085D4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9C18FC-A9A1-3F5D-B06F-9B7729A5135C}"/>
              </a:ext>
            </a:extLst>
          </p:cNvPr>
          <p:cNvSpPr>
            <a:spLocks noGrp="1"/>
          </p:cNvSpPr>
          <p:nvPr>
            <p:ph type="dt" sz="half" idx="10"/>
          </p:nvPr>
        </p:nvSpPr>
        <p:spPr/>
        <p:txBody>
          <a:bodyPr/>
          <a:lstStyle/>
          <a:p>
            <a:fld id="{6BD0BC77-5EAB-4179-AD21-D27AD0B1A58E}" type="datetimeFigureOut">
              <a:rPr lang="en-US" smtClean="0"/>
              <a:t>5/24/2022</a:t>
            </a:fld>
            <a:endParaRPr lang="en-US"/>
          </a:p>
        </p:txBody>
      </p:sp>
      <p:sp>
        <p:nvSpPr>
          <p:cNvPr id="5" name="Footer Placeholder 4">
            <a:extLst>
              <a:ext uri="{FF2B5EF4-FFF2-40B4-BE49-F238E27FC236}">
                <a16:creationId xmlns:a16="http://schemas.microsoft.com/office/drawing/2014/main" id="{E442375B-E576-846E-0C86-805D0C86EC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CE3505-7902-B39B-A7C9-D0D1FE4B21A9}"/>
              </a:ext>
            </a:extLst>
          </p:cNvPr>
          <p:cNvSpPr>
            <a:spLocks noGrp="1"/>
          </p:cNvSpPr>
          <p:nvPr>
            <p:ph type="sldNum" sz="quarter" idx="12"/>
          </p:nvPr>
        </p:nvSpPr>
        <p:spPr/>
        <p:txBody>
          <a:bodyPr/>
          <a:lstStyle/>
          <a:p>
            <a:fld id="{37D6587A-5C2A-4CB1-8B10-EA7FD38D50CF}" type="slidenum">
              <a:rPr lang="en-US" smtClean="0"/>
              <a:t>‹#›</a:t>
            </a:fld>
            <a:endParaRPr lang="en-US"/>
          </a:p>
        </p:txBody>
      </p:sp>
    </p:spTree>
    <p:extLst>
      <p:ext uri="{BB962C8B-B14F-4D97-AF65-F5344CB8AC3E}">
        <p14:creationId xmlns:p14="http://schemas.microsoft.com/office/powerpoint/2010/main" val="660189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7149B-5869-32F8-40FB-92D34065AF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AFA9B5-2C89-434F-FB92-F263CFF6D2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2EDC82-E6BC-E99C-98C0-80535F064606}"/>
              </a:ext>
            </a:extLst>
          </p:cNvPr>
          <p:cNvSpPr>
            <a:spLocks noGrp="1"/>
          </p:cNvSpPr>
          <p:nvPr>
            <p:ph type="dt" sz="half" idx="10"/>
          </p:nvPr>
        </p:nvSpPr>
        <p:spPr/>
        <p:txBody>
          <a:bodyPr/>
          <a:lstStyle/>
          <a:p>
            <a:fld id="{6BD0BC77-5EAB-4179-AD21-D27AD0B1A58E}" type="datetimeFigureOut">
              <a:rPr lang="en-US" smtClean="0"/>
              <a:t>5/24/2022</a:t>
            </a:fld>
            <a:endParaRPr lang="en-US"/>
          </a:p>
        </p:txBody>
      </p:sp>
      <p:sp>
        <p:nvSpPr>
          <p:cNvPr id="5" name="Footer Placeholder 4">
            <a:extLst>
              <a:ext uri="{FF2B5EF4-FFF2-40B4-BE49-F238E27FC236}">
                <a16:creationId xmlns:a16="http://schemas.microsoft.com/office/drawing/2014/main" id="{3357068C-2FE3-18ED-037D-962CB159AB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A4D012-D39B-9571-9335-9709BF80CD84}"/>
              </a:ext>
            </a:extLst>
          </p:cNvPr>
          <p:cNvSpPr>
            <a:spLocks noGrp="1"/>
          </p:cNvSpPr>
          <p:nvPr>
            <p:ph type="sldNum" sz="quarter" idx="12"/>
          </p:nvPr>
        </p:nvSpPr>
        <p:spPr/>
        <p:txBody>
          <a:bodyPr/>
          <a:lstStyle/>
          <a:p>
            <a:fld id="{37D6587A-5C2A-4CB1-8B10-EA7FD38D50CF}" type="slidenum">
              <a:rPr lang="en-US" smtClean="0"/>
              <a:t>‹#›</a:t>
            </a:fld>
            <a:endParaRPr lang="en-US"/>
          </a:p>
        </p:txBody>
      </p:sp>
    </p:spTree>
    <p:extLst>
      <p:ext uri="{BB962C8B-B14F-4D97-AF65-F5344CB8AC3E}">
        <p14:creationId xmlns:p14="http://schemas.microsoft.com/office/powerpoint/2010/main" val="326918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12A97-6DCF-D0FF-F9D7-0425B8E9E2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DE1499-3D64-98AE-E05E-6EB0FE597D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50A8B3-60E2-D470-D43C-A2D576F59EA5}"/>
              </a:ext>
            </a:extLst>
          </p:cNvPr>
          <p:cNvSpPr>
            <a:spLocks noGrp="1"/>
          </p:cNvSpPr>
          <p:nvPr>
            <p:ph type="dt" sz="half" idx="10"/>
          </p:nvPr>
        </p:nvSpPr>
        <p:spPr/>
        <p:txBody>
          <a:bodyPr/>
          <a:lstStyle/>
          <a:p>
            <a:fld id="{6BD0BC77-5EAB-4179-AD21-D27AD0B1A58E}" type="datetimeFigureOut">
              <a:rPr lang="en-US" smtClean="0"/>
              <a:t>5/24/2022</a:t>
            </a:fld>
            <a:endParaRPr lang="en-US"/>
          </a:p>
        </p:txBody>
      </p:sp>
      <p:sp>
        <p:nvSpPr>
          <p:cNvPr id="5" name="Footer Placeholder 4">
            <a:extLst>
              <a:ext uri="{FF2B5EF4-FFF2-40B4-BE49-F238E27FC236}">
                <a16:creationId xmlns:a16="http://schemas.microsoft.com/office/drawing/2014/main" id="{628B77EF-D8D3-1925-F795-3EF554D333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09AF91-176E-7308-5C63-28308C7952B0}"/>
              </a:ext>
            </a:extLst>
          </p:cNvPr>
          <p:cNvSpPr>
            <a:spLocks noGrp="1"/>
          </p:cNvSpPr>
          <p:nvPr>
            <p:ph type="sldNum" sz="quarter" idx="12"/>
          </p:nvPr>
        </p:nvSpPr>
        <p:spPr/>
        <p:txBody>
          <a:bodyPr/>
          <a:lstStyle/>
          <a:p>
            <a:fld id="{37D6587A-5C2A-4CB1-8B10-EA7FD38D50CF}" type="slidenum">
              <a:rPr lang="en-US" smtClean="0"/>
              <a:t>‹#›</a:t>
            </a:fld>
            <a:endParaRPr lang="en-US"/>
          </a:p>
        </p:txBody>
      </p:sp>
    </p:spTree>
    <p:extLst>
      <p:ext uri="{BB962C8B-B14F-4D97-AF65-F5344CB8AC3E}">
        <p14:creationId xmlns:p14="http://schemas.microsoft.com/office/powerpoint/2010/main" val="3653461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8DF2A-65B7-FB26-7754-4C96E66267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D65001-C270-BF21-B154-9C562D55DC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6DB7E4-96C8-88DD-50F8-0496F6AB0D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984EB7-D16C-B26B-1B40-3361A5753C40}"/>
              </a:ext>
            </a:extLst>
          </p:cNvPr>
          <p:cNvSpPr>
            <a:spLocks noGrp="1"/>
          </p:cNvSpPr>
          <p:nvPr>
            <p:ph type="dt" sz="half" idx="10"/>
          </p:nvPr>
        </p:nvSpPr>
        <p:spPr/>
        <p:txBody>
          <a:bodyPr/>
          <a:lstStyle/>
          <a:p>
            <a:fld id="{6BD0BC77-5EAB-4179-AD21-D27AD0B1A58E}" type="datetimeFigureOut">
              <a:rPr lang="en-US" smtClean="0"/>
              <a:t>5/24/2022</a:t>
            </a:fld>
            <a:endParaRPr lang="en-US"/>
          </a:p>
        </p:txBody>
      </p:sp>
      <p:sp>
        <p:nvSpPr>
          <p:cNvPr id="6" name="Footer Placeholder 5">
            <a:extLst>
              <a:ext uri="{FF2B5EF4-FFF2-40B4-BE49-F238E27FC236}">
                <a16:creationId xmlns:a16="http://schemas.microsoft.com/office/drawing/2014/main" id="{5935924D-5ABD-4645-2A06-0CA6AAF17C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746F8A-7667-9029-AA83-7C679B187E77}"/>
              </a:ext>
            </a:extLst>
          </p:cNvPr>
          <p:cNvSpPr>
            <a:spLocks noGrp="1"/>
          </p:cNvSpPr>
          <p:nvPr>
            <p:ph type="sldNum" sz="quarter" idx="12"/>
          </p:nvPr>
        </p:nvSpPr>
        <p:spPr/>
        <p:txBody>
          <a:bodyPr/>
          <a:lstStyle/>
          <a:p>
            <a:fld id="{37D6587A-5C2A-4CB1-8B10-EA7FD38D50CF}" type="slidenum">
              <a:rPr lang="en-US" smtClean="0"/>
              <a:t>‹#›</a:t>
            </a:fld>
            <a:endParaRPr lang="en-US"/>
          </a:p>
        </p:txBody>
      </p:sp>
    </p:spTree>
    <p:extLst>
      <p:ext uri="{BB962C8B-B14F-4D97-AF65-F5344CB8AC3E}">
        <p14:creationId xmlns:p14="http://schemas.microsoft.com/office/powerpoint/2010/main" val="3174598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165B3-0D20-9213-F02F-4E6C192C9B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A0E839-950A-2E12-FB11-28540F7EB1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B13B33-0C5E-19A3-B2AB-468BD5F0EE6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2F13F6-9C45-4D22-7B74-FC0662ECAF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61DD36-C3CD-AABB-0914-316A363FAC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0D5F46-B663-1079-CC39-74E3D980F39A}"/>
              </a:ext>
            </a:extLst>
          </p:cNvPr>
          <p:cNvSpPr>
            <a:spLocks noGrp="1"/>
          </p:cNvSpPr>
          <p:nvPr>
            <p:ph type="dt" sz="half" idx="10"/>
          </p:nvPr>
        </p:nvSpPr>
        <p:spPr/>
        <p:txBody>
          <a:bodyPr/>
          <a:lstStyle/>
          <a:p>
            <a:fld id="{6BD0BC77-5EAB-4179-AD21-D27AD0B1A58E}" type="datetimeFigureOut">
              <a:rPr lang="en-US" smtClean="0"/>
              <a:t>5/24/2022</a:t>
            </a:fld>
            <a:endParaRPr lang="en-US"/>
          </a:p>
        </p:txBody>
      </p:sp>
      <p:sp>
        <p:nvSpPr>
          <p:cNvPr id="8" name="Footer Placeholder 7">
            <a:extLst>
              <a:ext uri="{FF2B5EF4-FFF2-40B4-BE49-F238E27FC236}">
                <a16:creationId xmlns:a16="http://schemas.microsoft.com/office/drawing/2014/main" id="{D6D38DBE-EFD6-FC70-EF49-B248B9D89D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235184-379E-7D6D-4D21-06EB87C8CF21}"/>
              </a:ext>
            </a:extLst>
          </p:cNvPr>
          <p:cNvSpPr>
            <a:spLocks noGrp="1"/>
          </p:cNvSpPr>
          <p:nvPr>
            <p:ph type="sldNum" sz="quarter" idx="12"/>
          </p:nvPr>
        </p:nvSpPr>
        <p:spPr/>
        <p:txBody>
          <a:bodyPr/>
          <a:lstStyle/>
          <a:p>
            <a:fld id="{37D6587A-5C2A-4CB1-8B10-EA7FD38D50CF}" type="slidenum">
              <a:rPr lang="en-US" smtClean="0"/>
              <a:t>‹#›</a:t>
            </a:fld>
            <a:endParaRPr lang="en-US"/>
          </a:p>
        </p:txBody>
      </p:sp>
    </p:spTree>
    <p:extLst>
      <p:ext uri="{BB962C8B-B14F-4D97-AF65-F5344CB8AC3E}">
        <p14:creationId xmlns:p14="http://schemas.microsoft.com/office/powerpoint/2010/main" val="3266084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09133-AD7B-98EB-2DD4-970EDB31070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D9CC40-A76B-7E7C-7311-348CDE6C34C2}"/>
              </a:ext>
            </a:extLst>
          </p:cNvPr>
          <p:cNvSpPr>
            <a:spLocks noGrp="1"/>
          </p:cNvSpPr>
          <p:nvPr>
            <p:ph type="dt" sz="half" idx="10"/>
          </p:nvPr>
        </p:nvSpPr>
        <p:spPr/>
        <p:txBody>
          <a:bodyPr/>
          <a:lstStyle/>
          <a:p>
            <a:fld id="{6BD0BC77-5EAB-4179-AD21-D27AD0B1A58E}" type="datetimeFigureOut">
              <a:rPr lang="en-US" smtClean="0"/>
              <a:t>5/24/2022</a:t>
            </a:fld>
            <a:endParaRPr lang="en-US"/>
          </a:p>
        </p:txBody>
      </p:sp>
      <p:sp>
        <p:nvSpPr>
          <p:cNvPr id="4" name="Footer Placeholder 3">
            <a:extLst>
              <a:ext uri="{FF2B5EF4-FFF2-40B4-BE49-F238E27FC236}">
                <a16:creationId xmlns:a16="http://schemas.microsoft.com/office/drawing/2014/main" id="{5012DD40-76B1-4B8B-E410-92DE6B2E4C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ECF73A-CFEC-A114-25E5-DEEEDF8ECF99}"/>
              </a:ext>
            </a:extLst>
          </p:cNvPr>
          <p:cNvSpPr>
            <a:spLocks noGrp="1"/>
          </p:cNvSpPr>
          <p:nvPr>
            <p:ph type="sldNum" sz="quarter" idx="12"/>
          </p:nvPr>
        </p:nvSpPr>
        <p:spPr/>
        <p:txBody>
          <a:bodyPr/>
          <a:lstStyle/>
          <a:p>
            <a:fld id="{37D6587A-5C2A-4CB1-8B10-EA7FD38D50CF}" type="slidenum">
              <a:rPr lang="en-US" smtClean="0"/>
              <a:t>‹#›</a:t>
            </a:fld>
            <a:endParaRPr lang="en-US"/>
          </a:p>
        </p:txBody>
      </p:sp>
    </p:spTree>
    <p:extLst>
      <p:ext uri="{BB962C8B-B14F-4D97-AF65-F5344CB8AC3E}">
        <p14:creationId xmlns:p14="http://schemas.microsoft.com/office/powerpoint/2010/main" val="4040997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ED72EE-E330-61F9-FDDD-455BB604C58A}"/>
              </a:ext>
            </a:extLst>
          </p:cNvPr>
          <p:cNvSpPr>
            <a:spLocks noGrp="1"/>
          </p:cNvSpPr>
          <p:nvPr>
            <p:ph type="dt" sz="half" idx="10"/>
          </p:nvPr>
        </p:nvSpPr>
        <p:spPr/>
        <p:txBody>
          <a:bodyPr/>
          <a:lstStyle/>
          <a:p>
            <a:fld id="{6BD0BC77-5EAB-4179-AD21-D27AD0B1A58E}" type="datetimeFigureOut">
              <a:rPr lang="en-US" smtClean="0"/>
              <a:t>5/24/2022</a:t>
            </a:fld>
            <a:endParaRPr lang="en-US"/>
          </a:p>
        </p:txBody>
      </p:sp>
      <p:sp>
        <p:nvSpPr>
          <p:cNvPr id="3" name="Footer Placeholder 2">
            <a:extLst>
              <a:ext uri="{FF2B5EF4-FFF2-40B4-BE49-F238E27FC236}">
                <a16:creationId xmlns:a16="http://schemas.microsoft.com/office/drawing/2014/main" id="{797C6E1E-DCA4-DABE-425E-9DE7CCEF39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8665AD-D392-4D94-6284-45AC5409B0AE}"/>
              </a:ext>
            </a:extLst>
          </p:cNvPr>
          <p:cNvSpPr>
            <a:spLocks noGrp="1"/>
          </p:cNvSpPr>
          <p:nvPr>
            <p:ph type="sldNum" sz="quarter" idx="12"/>
          </p:nvPr>
        </p:nvSpPr>
        <p:spPr/>
        <p:txBody>
          <a:bodyPr/>
          <a:lstStyle/>
          <a:p>
            <a:fld id="{37D6587A-5C2A-4CB1-8B10-EA7FD38D50CF}" type="slidenum">
              <a:rPr lang="en-US" smtClean="0"/>
              <a:t>‹#›</a:t>
            </a:fld>
            <a:endParaRPr lang="en-US"/>
          </a:p>
        </p:txBody>
      </p:sp>
    </p:spTree>
    <p:extLst>
      <p:ext uri="{BB962C8B-B14F-4D97-AF65-F5344CB8AC3E}">
        <p14:creationId xmlns:p14="http://schemas.microsoft.com/office/powerpoint/2010/main" val="512033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3E403-6E50-01E1-2823-E0A05F9A90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0F95A94-1B84-901E-BC08-FB8535F1DD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5C8486-6E7B-76EC-61CD-9E24E671E8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2DB237-52D2-63D5-DE69-4CD924ED616D}"/>
              </a:ext>
            </a:extLst>
          </p:cNvPr>
          <p:cNvSpPr>
            <a:spLocks noGrp="1"/>
          </p:cNvSpPr>
          <p:nvPr>
            <p:ph type="dt" sz="half" idx="10"/>
          </p:nvPr>
        </p:nvSpPr>
        <p:spPr/>
        <p:txBody>
          <a:bodyPr/>
          <a:lstStyle/>
          <a:p>
            <a:fld id="{6BD0BC77-5EAB-4179-AD21-D27AD0B1A58E}" type="datetimeFigureOut">
              <a:rPr lang="en-US" smtClean="0"/>
              <a:t>5/24/2022</a:t>
            </a:fld>
            <a:endParaRPr lang="en-US"/>
          </a:p>
        </p:txBody>
      </p:sp>
      <p:sp>
        <p:nvSpPr>
          <p:cNvPr id="6" name="Footer Placeholder 5">
            <a:extLst>
              <a:ext uri="{FF2B5EF4-FFF2-40B4-BE49-F238E27FC236}">
                <a16:creationId xmlns:a16="http://schemas.microsoft.com/office/drawing/2014/main" id="{2941758A-83A2-B259-EA7E-80632B3F42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CFE0EA-067E-B640-5C0A-BFFD4F3B4705}"/>
              </a:ext>
            </a:extLst>
          </p:cNvPr>
          <p:cNvSpPr>
            <a:spLocks noGrp="1"/>
          </p:cNvSpPr>
          <p:nvPr>
            <p:ph type="sldNum" sz="quarter" idx="12"/>
          </p:nvPr>
        </p:nvSpPr>
        <p:spPr/>
        <p:txBody>
          <a:bodyPr/>
          <a:lstStyle/>
          <a:p>
            <a:fld id="{37D6587A-5C2A-4CB1-8B10-EA7FD38D50CF}" type="slidenum">
              <a:rPr lang="en-US" smtClean="0"/>
              <a:t>‹#›</a:t>
            </a:fld>
            <a:endParaRPr lang="en-US"/>
          </a:p>
        </p:txBody>
      </p:sp>
    </p:spTree>
    <p:extLst>
      <p:ext uri="{BB962C8B-B14F-4D97-AF65-F5344CB8AC3E}">
        <p14:creationId xmlns:p14="http://schemas.microsoft.com/office/powerpoint/2010/main" val="1054685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158FB-EE33-7889-DEE2-7513773A4A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43E4A4-8C14-8076-612E-763F93776A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3F3E7E-2C78-C2BA-B9A1-C07CD22825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AD48C9-2164-433E-BDC4-EE3907F838BD}"/>
              </a:ext>
            </a:extLst>
          </p:cNvPr>
          <p:cNvSpPr>
            <a:spLocks noGrp="1"/>
          </p:cNvSpPr>
          <p:nvPr>
            <p:ph type="dt" sz="half" idx="10"/>
          </p:nvPr>
        </p:nvSpPr>
        <p:spPr/>
        <p:txBody>
          <a:bodyPr/>
          <a:lstStyle/>
          <a:p>
            <a:fld id="{6BD0BC77-5EAB-4179-AD21-D27AD0B1A58E}" type="datetimeFigureOut">
              <a:rPr lang="en-US" smtClean="0"/>
              <a:t>5/24/2022</a:t>
            </a:fld>
            <a:endParaRPr lang="en-US"/>
          </a:p>
        </p:txBody>
      </p:sp>
      <p:sp>
        <p:nvSpPr>
          <p:cNvPr id="6" name="Footer Placeholder 5">
            <a:extLst>
              <a:ext uri="{FF2B5EF4-FFF2-40B4-BE49-F238E27FC236}">
                <a16:creationId xmlns:a16="http://schemas.microsoft.com/office/drawing/2014/main" id="{E673764F-BE22-CA1F-60B7-526DF1D2C6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8B63CC-0065-674B-FA00-C4FA93281525}"/>
              </a:ext>
            </a:extLst>
          </p:cNvPr>
          <p:cNvSpPr>
            <a:spLocks noGrp="1"/>
          </p:cNvSpPr>
          <p:nvPr>
            <p:ph type="sldNum" sz="quarter" idx="12"/>
          </p:nvPr>
        </p:nvSpPr>
        <p:spPr/>
        <p:txBody>
          <a:bodyPr/>
          <a:lstStyle/>
          <a:p>
            <a:fld id="{37D6587A-5C2A-4CB1-8B10-EA7FD38D50CF}" type="slidenum">
              <a:rPr lang="en-US" smtClean="0"/>
              <a:t>‹#›</a:t>
            </a:fld>
            <a:endParaRPr lang="en-US"/>
          </a:p>
        </p:txBody>
      </p:sp>
    </p:spTree>
    <p:extLst>
      <p:ext uri="{BB962C8B-B14F-4D97-AF65-F5344CB8AC3E}">
        <p14:creationId xmlns:p14="http://schemas.microsoft.com/office/powerpoint/2010/main" val="3056257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91337B-EEB9-7965-3D8F-DD60EC8FF2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070EFB-709E-0395-E59F-99E8379465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8CE679-C93C-1CC2-D52F-B152C13313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D0BC77-5EAB-4179-AD21-D27AD0B1A58E}" type="datetimeFigureOut">
              <a:rPr lang="en-US" smtClean="0"/>
              <a:t>5/24/2022</a:t>
            </a:fld>
            <a:endParaRPr lang="en-US"/>
          </a:p>
        </p:txBody>
      </p:sp>
      <p:sp>
        <p:nvSpPr>
          <p:cNvPr id="5" name="Footer Placeholder 4">
            <a:extLst>
              <a:ext uri="{FF2B5EF4-FFF2-40B4-BE49-F238E27FC236}">
                <a16:creationId xmlns:a16="http://schemas.microsoft.com/office/drawing/2014/main" id="{BAA5CFE1-3AA2-4D79-AE20-CE81C7F0D7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1F9695B-161A-5EE3-1B35-B55A7D7FAC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6587A-5C2A-4CB1-8B10-EA7FD38D50CF}" type="slidenum">
              <a:rPr lang="en-US" smtClean="0"/>
              <a:t>‹#›</a:t>
            </a:fld>
            <a:endParaRPr lang="en-US"/>
          </a:p>
        </p:txBody>
      </p:sp>
    </p:spTree>
    <p:extLst>
      <p:ext uri="{BB962C8B-B14F-4D97-AF65-F5344CB8AC3E}">
        <p14:creationId xmlns:p14="http://schemas.microsoft.com/office/powerpoint/2010/main" val="4088297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F6C86BB-4361-9DA4-42FC-F2683877A6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15635"/>
            <a:ext cx="12205855" cy="7439890"/>
          </a:xfrm>
          <a:prstGeom prst="rect">
            <a:avLst/>
          </a:prstGeom>
        </p:spPr>
      </p:pic>
      <p:sp>
        <p:nvSpPr>
          <p:cNvPr id="4" name="Rectangle 3">
            <a:extLst>
              <a:ext uri="{FF2B5EF4-FFF2-40B4-BE49-F238E27FC236}">
                <a16:creationId xmlns:a16="http://schemas.microsoft.com/office/drawing/2014/main" id="{448CC279-634B-7C31-0474-001B266CA0F5}"/>
              </a:ext>
            </a:extLst>
          </p:cNvPr>
          <p:cNvSpPr/>
          <p:nvPr/>
        </p:nvSpPr>
        <p:spPr>
          <a:xfrm>
            <a:off x="6091377" y="1549984"/>
            <a:ext cx="341760" cy="923330"/>
          </a:xfrm>
          <a:prstGeom prst="rect">
            <a:avLst/>
          </a:prstGeom>
          <a:noFill/>
        </p:spPr>
        <p:txBody>
          <a:bodyPr wrap="none" lIns="91440" tIns="45720" rIns="91440" bIns="45720">
            <a:spAutoFit/>
          </a:bodyPr>
          <a:lstStyle/>
          <a:p>
            <a:pPr algn="ctr"/>
            <a:r>
              <a:rPr lang="en-US" sz="54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 </a:t>
            </a:r>
            <a:endParaRPr lang="en-US" sz="5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5" name="Rectangle: Rounded Corners 4">
            <a:extLst>
              <a:ext uri="{FF2B5EF4-FFF2-40B4-BE49-F238E27FC236}">
                <a16:creationId xmlns:a16="http://schemas.microsoft.com/office/drawing/2014/main" id="{7E33BC3F-171C-C5E4-280A-E81E4690EFAF}"/>
              </a:ext>
            </a:extLst>
          </p:cNvPr>
          <p:cNvSpPr/>
          <p:nvPr/>
        </p:nvSpPr>
        <p:spPr>
          <a:xfrm>
            <a:off x="3719945" y="3240634"/>
            <a:ext cx="4765964" cy="297526"/>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b="1" dirty="0" err="1">
                <a:solidFill>
                  <a:srgbClr val="856335"/>
                </a:solidFill>
              </a:rPr>
              <a:t>Dwi</a:t>
            </a:r>
            <a:r>
              <a:rPr lang="en-US" b="1" dirty="0">
                <a:solidFill>
                  <a:srgbClr val="856335"/>
                </a:solidFill>
              </a:rPr>
              <a:t> </a:t>
            </a:r>
            <a:r>
              <a:rPr lang="en-US" b="1" dirty="0" err="1">
                <a:solidFill>
                  <a:srgbClr val="856335"/>
                </a:solidFill>
              </a:rPr>
              <a:t>Rohatin</a:t>
            </a:r>
            <a:r>
              <a:rPr lang="en-US" b="1" dirty="0">
                <a:solidFill>
                  <a:srgbClr val="856335"/>
                </a:solidFill>
              </a:rPr>
              <a:t> </a:t>
            </a:r>
            <a:r>
              <a:rPr lang="en-US" b="1" dirty="0" err="1">
                <a:solidFill>
                  <a:srgbClr val="856335"/>
                </a:solidFill>
              </a:rPr>
              <a:t>Nofiyanti</a:t>
            </a:r>
            <a:r>
              <a:rPr lang="en-US" b="1" dirty="0">
                <a:solidFill>
                  <a:srgbClr val="856335"/>
                </a:solidFill>
              </a:rPr>
              <a:t>  201910110311228</a:t>
            </a:r>
          </a:p>
        </p:txBody>
      </p:sp>
      <p:sp>
        <p:nvSpPr>
          <p:cNvPr id="6" name="Rectangle: Rounded Corners 5">
            <a:extLst>
              <a:ext uri="{FF2B5EF4-FFF2-40B4-BE49-F238E27FC236}">
                <a16:creationId xmlns:a16="http://schemas.microsoft.com/office/drawing/2014/main" id="{D2690CC3-7BB0-0F25-D353-B38F8CA432F7}"/>
              </a:ext>
            </a:extLst>
          </p:cNvPr>
          <p:cNvSpPr/>
          <p:nvPr/>
        </p:nvSpPr>
        <p:spPr>
          <a:xfrm>
            <a:off x="3894604" y="3754939"/>
            <a:ext cx="4495803" cy="297526"/>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b="1" dirty="0">
                <a:solidFill>
                  <a:srgbClr val="856335"/>
                </a:solidFill>
              </a:rPr>
              <a:t>Wahyu </a:t>
            </a:r>
            <a:r>
              <a:rPr lang="en-US" b="1" dirty="0" err="1">
                <a:solidFill>
                  <a:srgbClr val="856335"/>
                </a:solidFill>
              </a:rPr>
              <a:t>Milaningsih</a:t>
            </a:r>
            <a:r>
              <a:rPr lang="en-US" b="1" dirty="0">
                <a:solidFill>
                  <a:srgbClr val="856335"/>
                </a:solidFill>
              </a:rPr>
              <a:t>  201910110311247</a:t>
            </a:r>
          </a:p>
        </p:txBody>
      </p:sp>
      <p:sp>
        <p:nvSpPr>
          <p:cNvPr id="7" name="Rectangle: Rounded Corners 6">
            <a:extLst>
              <a:ext uri="{FF2B5EF4-FFF2-40B4-BE49-F238E27FC236}">
                <a16:creationId xmlns:a16="http://schemas.microsoft.com/office/drawing/2014/main" id="{9F0755D8-FC92-3ED4-1668-A753F211EFB9}"/>
              </a:ext>
            </a:extLst>
          </p:cNvPr>
          <p:cNvSpPr/>
          <p:nvPr/>
        </p:nvSpPr>
        <p:spPr>
          <a:xfrm>
            <a:off x="4146007" y="4265082"/>
            <a:ext cx="3992999" cy="238816"/>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b="1" dirty="0" err="1">
                <a:solidFill>
                  <a:srgbClr val="856335"/>
                </a:solidFill>
              </a:rPr>
              <a:t>Rindy</a:t>
            </a:r>
            <a:r>
              <a:rPr lang="en-US" b="1" dirty="0">
                <a:solidFill>
                  <a:srgbClr val="856335"/>
                </a:solidFill>
              </a:rPr>
              <a:t> Ayu </a:t>
            </a:r>
            <a:r>
              <a:rPr lang="en-US" b="1" dirty="0" err="1">
                <a:solidFill>
                  <a:srgbClr val="856335"/>
                </a:solidFill>
              </a:rPr>
              <a:t>Viandani</a:t>
            </a:r>
            <a:r>
              <a:rPr lang="en-US" b="1" dirty="0">
                <a:solidFill>
                  <a:srgbClr val="856335"/>
                </a:solidFill>
              </a:rPr>
              <a:t> 201910110311263</a:t>
            </a:r>
          </a:p>
        </p:txBody>
      </p:sp>
      <p:sp>
        <p:nvSpPr>
          <p:cNvPr id="8" name="Rectangle: Rounded Corners 7">
            <a:extLst>
              <a:ext uri="{FF2B5EF4-FFF2-40B4-BE49-F238E27FC236}">
                <a16:creationId xmlns:a16="http://schemas.microsoft.com/office/drawing/2014/main" id="{6DEA81D6-503A-FF63-D610-0975DFCF62B5}"/>
              </a:ext>
            </a:extLst>
          </p:cNvPr>
          <p:cNvSpPr/>
          <p:nvPr/>
        </p:nvSpPr>
        <p:spPr>
          <a:xfrm>
            <a:off x="4876203" y="2763777"/>
            <a:ext cx="2430348" cy="233216"/>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dirty="0">
                <a:solidFill>
                  <a:srgbClr val="856335"/>
                </a:solidFill>
                <a:latin typeface="Algerian" panose="04020705040A02060702" pitchFamily="82" charset="0"/>
              </a:rPr>
              <a:t>DISUSUN OLEH </a:t>
            </a:r>
          </a:p>
        </p:txBody>
      </p:sp>
      <p:sp>
        <p:nvSpPr>
          <p:cNvPr id="9" name="Rectangle 8">
            <a:extLst>
              <a:ext uri="{FF2B5EF4-FFF2-40B4-BE49-F238E27FC236}">
                <a16:creationId xmlns:a16="http://schemas.microsoft.com/office/drawing/2014/main" id="{14C83C4D-6C6C-C2CB-10FD-9F2F255483E0}"/>
              </a:ext>
            </a:extLst>
          </p:cNvPr>
          <p:cNvSpPr/>
          <p:nvPr/>
        </p:nvSpPr>
        <p:spPr>
          <a:xfrm>
            <a:off x="4146007" y="1766763"/>
            <a:ext cx="4136710"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dirty="0">
                <a:ln w="12700">
                  <a:solidFill>
                    <a:schemeClr val="tx1"/>
                  </a:solidFill>
                  <a:prstDash val="solid"/>
                </a:ln>
                <a:solidFill>
                  <a:srgbClr val="856335"/>
                </a:solidFill>
                <a:effectLst>
                  <a:outerShdw dist="38100" dir="2640000" algn="bl" rotWithShape="0">
                    <a:schemeClr val="tx2">
                      <a:lumMod val="75000"/>
                    </a:schemeClr>
                  </a:outerShdw>
                </a:effectLst>
              </a:rPr>
              <a:t>KELOMPOK 9 </a:t>
            </a:r>
            <a:endParaRPr lang="en-US" sz="5400" b="1" cap="none" spc="0" dirty="0">
              <a:ln>
                <a:solidFill>
                  <a:schemeClr val="tx1"/>
                </a:solidFill>
              </a:ln>
              <a:solidFill>
                <a:srgbClr val="856335"/>
              </a:solidFill>
              <a:effectLst/>
            </a:endParaRPr>
          </a:p>
        </p:txBody>
      </p:sp>
    </p:spTree>
    <p:extLst>
      <p:ext uri="{BB962C8B-B14F-4D97-AF65-F5344CB8AC3E}">
        <p14:creationId xmlns:p14="http://schemas.microsoft.com/office/powerpoint/2010/main" val="719894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879742D-8063-E91A-2DF5-AFBB5AAE37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952946"/>
          </a:xfrm>
          <a:prstGeom prst="rect">
            <a:avLst/>
          </a:prstGeom>
        </p:spPr>
      </p:pic>
      <p:sp>
        <p:nvSpPr>
          <p:cNvPr id="5" name="Rectangle 4">
            <a:extLst>
              <a:ext uri="{FF2B5EF4-FFF2-40B4-BE49-F238E27FC236}">
                <a16:creationId xmlns:a16="http://schemas.microsoft.com/office/drawing/2014/main" id="{FE5786BC-48D1-1AE7-F3F2-5CC524450ADE}"/>
              </a:ext>
            </a:extLst>
          </p:cNvPr>
          <p:cNvSpPr/>
          <p:nvPr/>
        </p:nvSpPr>
        <p:spPr>
          <a:xfrm>
            <a:off x="1454727" y="1399309"/>
            <a:ext cx="9282546" cy="455814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marL="0" marR="0" algn="ctr">
              <a:lnSpc>
                <a:spcPct val="115000"/>
              </a:lnSpc>
              <a:spcBef>
                <a:spcPts val="0"/>
              </a:spcBef>
              <a:spcAft>
                <a:spcPts val="1000"/>
              </a:spcAft>
            </a:pPr>
            <a:r>
              <a:rPr lang="id-ID" sz="1800" b="1" u="sng" dirty="0">
                <a:solidFill>
                  <a:srgbClr val="856335"/>
                </a:solidFill>
                <a:effectLst/>
                <a:latin typeface="Aharoni" panose="02010803020104030203" pitchFamily="2" charset="-79"/>
                <a:ea typeface="Calibri" panose="020F0502020204030204" pitchFamily="34" charset="0"/>
                <a:cs typeface="Aharoni" panose="02010803020104030203" pitchFamily="2" charset="-79"/>
              </a:rPr>
              <a:t>ISLAM, POLITIK DAN HUKUM</a:t>
            </a:r>
            <a:endParaRPr lang="en-US" sz="1800" u="sng" dirty="0">
              <a:solidFill>
                <a:srgbClr val="856335"/>
              </a:solidFill>
              <a:effectLst/>
              <a:latin typeface="Aharoni" panose="02010803020104030203" pitchFamily="2" charset="-79"/>
              <a:ea typeface="Calibri" panose="020F0502020204030204" pitchFamily="34" charset="0"/>
              <a:cs typeface="Aharoni" panose="02010803020104030203" pitchFamily="2" charset="-79"/>
            </a:endParaRPr>
          </a:p>
          <a:p>
            <a:pPr marL="0" marR="0" algn="just">
              <a:lnSpc>
                <a:spcPct val="115000"/>
              </a:lnSpc>
              <a:spcBef>
                <a:spcPts val="0"/>
              </a:spcBef>
              <a:spcAft>
                <a:spcPts val="1000"/>
              </a:spcAft>
            </a:pPr>
            <a:r>
              <a:rPr lang="id-ID" sz="1800" dirty="0">
                <a:solidFill>
                  <a:srgbClr val="856335"/>
                </a:solidFill>
                <a:effectLst/>
                <a:latin typeface="Aharoni" panose="02010803020104030203" pitchFamily="2" charset="-79"/>
                <a:ea typeface="Calibri" panose="020F0502020204030204" pitchFamily="34" charset="0"/>
                <a:cs typeface="Aharoni" panose="02010803020104030203" pitchFamily="2" charset="-79"/>
              </a:rPr>
              <a:t>Islam, politik, dan hukum adalah tiga sisi yang tidak bisa dipisahkan dalam suatu masyarakat Islam. Hukum Islam tanpa dukungan politik sulit digali dan diterapkan. Politik yang mengabaikan hukum Islam akan mengakibatkan kekacauan dalam masyarakat. Semakin baik hubungan Islam dan politik semakin besar peluang hukum Islam diaktualisasikan, dan semakin renggang hubungan Islam dan politik, semakin kecil peluang hukum Islam diterapkan.</a:t>
            </a:r>
            <a:endParaRPr lang="en-US" sz="1800" dirty="0">
              <a:solidFill>
                <a:srgbClr val="856335"/>
              </a:solidFill>
              <a:effectLst/>
              <a:latin typeface="Aharoni" panose="02010803020104030203" pitchFamily="2" charset="-79"/>
              <a:ea typeface="Calibri" panose="020F0502020204030204" pitchFamily="34" charset="0"/>
              <a:cs typeface="Aharoni" panose="02010803020104030203" pitchFamily="2" charset="-79"/>
            </a:endParaRPr>
          </a:p>
          <a:p>
            <a:pPr algn="ctr"/>
            <a:endParaRPr lang="en-US" dirty="0"/>
          </a:p>
        </p:txBody>
      </p:sp>
    </p:spTree>
    <p:extLst>
      <p:ext uri="{BB962C8B-B14F-4D97-AF65-F5344CB8AC3E}">
        <p14:creationId xmlns:p14="http://schemas.microsoft.com/office/powerpoint/2010/main" val="3797023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9650849-0F4D-4DDE-B67E-8ED75BEFE6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463966" cy="6889870"/>
          </a:xfrm>
          <a:prstGeom prst="rect">
            <a:avLst/>
          </a:prstGeom>
        </p:spPr>
      </p:pic>
      <p:sp>
        <p:nvSpPr>
          <p:cNvPr id="4" name="Rectangle 3">
            <a:extLst>
              <a:ext uri="{FF2B5EF4-FFF2-40B4-BE49-F238E27FC236}">
                <a16:creationId xmlns:a16="http://schemas.microsoft.com/office/drawing/2014/main" id="{69F110EF-9E49-75A7-A5B0-18B7A319A962}"/>
              </a:ext>
            </a:extLst>
          </p:cNvPr>
          <p:cNvSpPr/>
          <p:nvPr/>
        </p:nvSpPr>
        <p:spPr>
          <a:xfrm>
            <a:off x="374073" y="3325091"/>
            <a:ext cx="11083636" cy="3020291"/>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marL="342900" marR="0" lvl="0" indent="-342900" algn="just">
              <a:lnSpc>
                <a:spcPct val="115000"/>
              </a:lnSpc>
              <a:spcBef>
                <a:spcPts val="0"/>
              </a:spcBef>
              <a:spcAft>
                <a:spcPts val="0"/>
              </a:spcAft>
              <a:buFont typeface="+mj-lt"/>
              <a:buAutoNum type="alphaUcPeriod"/>
            </a:pPr>
            <a:r>
              <a:rPr lang="id-ID" sz="2400" b="1" i="1" u="sng" dirty="0">
                <a:solidFill>
                  <a:srgbClr val="8E6131"/>
                </a:solidFill>
                <a:effectLst>
                  <a:outerShdw blurRad="38100" dist="38100" dir="2700000" algn="tl">
                    <a:srgbClr val="000000">
                      <a:alpha val="43137"/>
                    </a:srgbClr>
                  </a:outerShdw>
                </a:effectLst>
                <a:latin typeface="Aharoni" panose="02010803020104030203" pitchFamily="2" charset="-79"/>
                <a:ea typeface="Calibri" panose="020F0502020204030204" pitchFamily="34" charset="0"/>
                <a:cs typeface="Aharoni" panose="02010803020104030203" pitchFamily="2" charset="-79"/>
              </a:rPr>
              <a:t>Prinsip Islam dalam Bernegara</a:t>
            </a:r>
            <a:endParaRPr lang="en-US" sz="2400" b="1" i="1" u="sng" dirty="0">
              <a:solidFill>
                <a:srgbClr val="8E6131"/>
              </a:solidFill>
              <a:effectLst>
                <a:outerShdw blurRad="38100" dist="38100" dir="2700000" algn="tl">
                  <a:srgbClr val="000000">
                    <a:alpha val="43137"/>
                  </a:srgbClr>
                </a:outerShdw>
              </a:effectLst>
              <a:latin typeface="Aharoni" panose="02010803020104030203" pitchFamily="2" charset="-79"/>
              <a:ea typeface="Calibri" panose="020F0502020204030204" pitchFamily="34" charset="0"/>
              <a:cs typeface="Aharoni" panose="02010803020104030203" pitchFamily="2" charset="-79"/>
            </a:endParaRPr>
          </a:p>
          <a:p>
            <a:pPr marL="457200" marR="0" algn="just">
              <a:lnSpc>
                <a:spcPct val="150000"/>
              </a:lnSpc>
              <a:spcBef>
                <a:spcPts val="0"/>
              </a:spcBef>
              <a:spcAft>
                <a:spcPts val="0"/>
              </a:spcAft>
            </a:pPr>
            <a:r>
              <a:rPr lang="id-ID"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Dalam buku Fiqh Tata Negara, dijelaskan bahwa ada beberapa prinsip yang menjadi dasar dari sistem pemerintahan Islam, yaitu</a:t>
            </a:r>
            <a:r>
              <a:rPr lang="en-US"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 </a:t>
            </a:r>
          </a:p>
          <a:p>
            <a:pPr marL="742950" marR="0" indent="-285750" algn="just">
              <a:lnSpc>
                <a:spcPct val="150000"/>
              </a:lnSpc>
              <a:spcBef>
                <a:spcPts val="0"/>
              </a:spcBef>
              <a:spcAft>
                <a:spcPts val="0"/>
              </a:spcAft>
              <a:buFont typeface="Arial" panose="020B0604020202020204" pitchFamily="34" charset="0"/>
              <a:buChar char="•"/>
            </a:pPr>
            <a:r>
              <a:rPr lang="id-ID"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kesetaraan, </a:t>
            </a:r>
            <a:endParaRPr lang="en-US"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L="742950" marR="0" indent="-285750" algn="just">
              <a:lnSpc>
                <a:spcPct val="150000"/>
              </a:lnSpc>
              <a:spcBef>
                <a:spcPts val="0"/>
              </a:spcBef>
              <a:spcAft>
                <a:spcPts val="0"/>
              </a:spcAft>
              <a:buFont typeface="Arial" panose="020B0604020202020204" pitchFamily="34" charset="0"/>
              <a:buChar char="•"/>
            </a:pPr>
            <a:r>
              <a:rPr lang="id-ID"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keadilan, </a:t>
            </a:r>
            <a:endParaRPr lang="en-US"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L="742950" marR="0" indent="-285750" algn="just">
              <a:lnSpc>
                <a:spcPct val="150000"/>
              </a:lnSpc>
              <a:spcBef>
                <a:spcPts val="0"/>
              </a:spcBef>
              <a:spcAft>
                <a:spcPts val="0"/>
              </a:spcAft>
              <a:buFont typeface="Arial" panose="020B0604020202020204" pitchFamily="34" charset="0"/>
              <a:buChar char="•"/>
            </a:pPr>
            <a:r>
              <a:rPr lang="id-ID"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musyawarah, </a:t>
            </a:r>
            <a:endParaRPr lang="en-US"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L="742950" marR="0" indent="-285750" algn="just">
              <a:lnSpc>
                <a:spcPct val="150000"/>
              </a:lnSpc>
              <a:spcBef>
                <a:spcPts val="0"/>
              </a:spcBef>
              <a:spcAft>
                <a:spcPts val="0"/>
              </a:spcAft>
              <a:buFont typeface="Arial" panose="020B0604020202020204" pitchFamily="34" charset="0"/>
              <a:buChar char="•"/>
            </a:pPr>
            <a:r>
              <a:rPr lang="id-ID"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kebebasan, dan </a:t>
            </a:r>
            <a:endParaRPr lang="en-US"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L="742950" marR="0" indent="-285750" algn="just">
              <a:lnSpc>
                <a:spcPct val="150000"/>
              </a:lnSpc>
              <a:spcBef>
                <a:spcPts val="0"/>
              </a:spcBef>
              <a:spcAft>
                <a:spcPts val="0"/>
              </a:spcAft>
              <a:buFont typeface="Arial" panose="020B0604020202020204" pitchFamily="34" charset="0"/>
              <a:buChar char="•"/>
            </a:pPr>
            <a:r>
              <a:rPr lang="id-ID"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pengawasan rakyat.</a:t>
            </a:r>
            <a:endParaRPr lang="en-US"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algn="ctr"/>
            <a:endParaRPr lang="en-US" dirty="0"/>
          </a:p>
        </p:txBody>
      </p:sp>
    </p:spTree>
    <p:extLst>
      <p:ext uri="{BB962C8B-B14F-4D97-AF65-F5344CB8AC3E}">
        <p14:creationId xmlns:p14="http://schemas.microsoft.com/office/powerpoint/2010/main" val="4053441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A9F5502-AEBA-51E6-754D-CEB8FC9D8F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01091"/>
            <a:ext cx="12192000" cy="9559636"/>
          </a:xfrm>
          <a:prstGeom prst="rect">
            <a:avLst/>
          </a:prstGeom>
        </p:spPr>
      </p:pic>
      <p:sp>
        <p:nvSpPr>
          <p:cNvPr id="4" name="Flowchart: Internal Storage 3">
            <a:extLst>
              <a:ext uri="{FF2B5EF4-FFF2-40B4-BE49-F238E27FC236}">
                <a16:creationId xmlns:a16="http://schemas.microsoft.com/office/drawing/2014/main" id="{C9A477B9-1381-DBAA-55DA-4D7792BA37AA}"/>
              </a:ext>
            </a:extLst>
          </p:cNvPr>
          <p:cNvSpPr/>
          <p:nvPr/>
        </p:nvSpPr>
        <p:spPr>
          <a:xfrm>
            <a:off x="258619" y="1913082"/>
            <a:ext cx="3823854" cy="4682836"/>
          </a:xfrm>
          <a:prstGeom prst="flowChartInternalStorage">
            <a:avLst/>
          </a:prstGeom>
          <a:solidFill>
            <a:srgbClr val="8E613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gn="just">
              <a:lnSpc>
                <a:spcPct val="115000"/>
              </a:lnSpc>
              <a:spcBef>
                <a:spcPts val="0"/>
              </a:spcBef>
              <a:spcAft>
                <a:spcPts val="0"/>
              </a:spcAft>
            </a:pPr>
            <a:endParaRPr lang="en-US" sz="1400" u="sng" dirty="0">
              <a:solidFill>
                <a:srgbClr val="171717"/>
              </a:solidFill>
              <a:effectLst/>
              <a:latin typeface="Aharoni" panose="02010803020104030203" pitchFamily="2" charset="-79"/>
              <a:ea typeface="Calibri" panose="020F0502020204030204" pitchFamily="34" charset="0"/>
              <a:cs typeface="Aharoni" panose="02010803020104030203" pitchFamily="2" charset="-79"/>
            </a:endParaRPr>
          </a:p>
          <a:p>
            <a:pPr marL="285750" marR="0" lvl="0" indent="-285750" algn="just">
              <a:lnSpc>
                <a:spcPct val="115000"/>
              </a:lnSpc>
              <a:spcBef>
                <a:spcPts val="0"/>
              </a:spcBef>
              <a:spcAft>
                <a:spcPts val="0"/>
              </a:spcAft>
              <a:buFont typeface="Arial" panose="020B0604020202020204" pitchFamily="34" charset="0"/>
              <a:buChar char="•"/>
            </a:pPr>
            <a:r>
              <a:rPr lang="id-ID" sz="1400" u="sng" dirty="0">
                <a:solidFill>
                  <a:srgbClr val="171717"/>
                </a:solidFill>
                <a:effectLst/>
                <a:latin typeface="Aharoni" panose="02010803020104030203" pitchFamily="2" charset="-79"/>
                <a:ea typeface="Calibri" panose="020F0502020204030204" pitchFamily="34" charset="0"/>
                <a:cs typeface="Aharoni" panose="02010803020104030203" pitchFamily="2" charset="-79"/>
              </a:rPr>
              <a:t>Kesetaraan</a:t>
            </a:r>
            <a:r>
              <a:rPr lang="id-ID" sz="1400" dirty="0">
                <a:solidFill>
                  <a:srgbClr val="171717"/>
                </a:solidFill>
                <a:effectLst/>
                <a:latin typeface="Aharoni" panose="02010803020104030203" pitchFamily="2" charset="-79"/>
                <a:ea typeface="Calibri" panose="020F0502020204030204" pitchFamily="34" charset="0"/>
                <a:cs typeface="Aharoni" panose="02010803020104030203" pitchFamily="2" charset="-79"/>
              </a:rPr>
              <a:t> </a:t>
            </a:r>
            <a:endParaRPr lang="en-US" sz="1400" dirty="0">
              <a:solidFill>
                <a:srgbClr val="171717"/>
              </a:solidFill>
              <a:latin typeface="Aharoni" panose="02010803020104030203" pitchFamily="2" charset="-79"/>
              <a:ea typeface="Calibri" panose="020F0502020204030204" pitchFamily="34" charset="0"/>
              <a:cs typeface="Aharoni" panose="02010803020104030203" pitchFamily="2" charset="-79"/>
            </a:endParaRPr>
          </a:p>
          <a:p>
            <a:pPr marR="0" lvl="0" algn="just">
              <a:lnSpc>
                <a:spcPct val="115000"/>
              </a:lnSpc>
              <a:spcBef>
                <a:spcPts val="0"/>
              </a:spcBef>
              <a:spcAft>
                <a:spcPts val="0"/>
              </a:spcAft>
            </a:pPr>
            <a:r>
              <a:rPr lang="id-ID" sz="1400" dirty="0">
                <a:solidFill>
                  <a:srgbClr val="171717"/>
                </a:solidFill>
                <a:effectLst/>
                <a:latin typeface="Aharoni" panose="02010803020104030203" pitchFamily="2" charset="-79"/>
                <a:ea typeface="Calibri" panose="020F0502020204030204" pitchFamily="34" charset="0"/>
                <a:cs typeface="Aharoni" panose="02010803020104030203" pitchFamily="2" charset="-79"/>
              </a:rPr>
              <a:t>Dimaknai sebagai prinsip Islam yang terbangun atas itikad bahwa semua manusia adalah setara. Baik laki-laki maupun perempuan, di mata Allah Swt. adalah sama, dan yang membedakan adalah tingkat ketakwaannya</a:t>
            </a:r>
            <a:endParaRPr lang="en-US" sz="1400" dirty="0">
              <a:solidFill>
                <a:srgbClr val="171717"/>
              </a:solidFill>
              <a:effectLst/>
              <a:latin typeface="Aharoni" panose="02010803020104030203" pitchFamily="2" charset="-79"/>
              <a:ea typeface="Calibri" panose="020F0502020204030204" pitchFamily="34" charset="0"/>
              <a:cs typeface="Aharoni" panose="02010803020104030203" pitchFamily="2" charset="-79"/>
            </a:endParaRPr>
          </a:p>
          <a:p>
            <a:pPr marR="0" lvl="0" algn="just">
              <a:lnSpc>
                <a:spcPct val="115000"/>
              </a:lnSpc>
              <a:spcBef>
                <a:spcPts val="0"/>
              </a:spcBef>
              <a:spcAft>
                <a:spcPts val="0"/>
              </a:spcAft>
            </a:pPr>
            <a:endParaRPr lang="en-US" sz="1400" dirty="0">
              <a:solidFill>
                <a:srgbClr val="171717"/>
              </a:solidFill>
              <a:effectLst/>
              <a:latin typeface="Aharoni" panose="02010803020104030203" pitchFamily="2" charset="-79"/>
              <a:ea typeface="Calibri" panose="020F0502020204030204" pitchFamily="34" charset="0"/>
              <a:cs typeface="Aharoni" panose="02010803020104030203" pitchFamily="2" charset="-79"/>
            </a:endParaRPr>
          </a:p>
          <a:p>
            <a:pPr marL="285750" marR="0" lvl="0" indent="-285750" algn="just">
              <a:lnSpc>
                <a:spcPct val="150000"/>
              </a:lnSpc>
              <a:spcBef>
                <a:spcPts val="0"/>
              </a:spcBef>
              <a:spcAft>
                <a:spcPts val="0"/>
              </a:spcAft>
              <a:buFont typeface="Arial" panose="020B0604020202020204" pitchFamily="34" charset="0"/>
              <a:buChar char="•"/>
            </a:pPr>
            <a:r>
              <a:rPr lang="id-ID" sz="1400" u="sng" dirty="0">
                <a:solidFill>
                  <a:srgbClr val="171717"/>
                </a:solidFill>
                <a:effectLst/>
                <a:latin typeface="Aharoni" panose="02010803020104030203" pitchFamily="2" charset="-79"/>
                <a:ea typeface="Calibri" panose="020F0502020204030204" pitchFamily="34" charset="0"/>
                <a:cs typeface="Aharoni" panose="02010803020104030203" pitchFamily="2" charset="-79"/>
              </a:rPr>
              <a:t>Keadilan</a:t>
            </a:r>
            <a:endParaRPr lang="en-US" sz="1400" u="sng" dirty="0">
              <a:solidFill>
                <a:srgbClr val="171717"/>
              </a:solidFill>
              <a:effectLst/>
              <a:latin typeface="Aharoni" panose="02010803020104030203" pitchFamily="2" charset="-79"/>
              <a:ea typeface="Calibri" panose="020F0502020204030204" pitchFamily="34" charset="0"/>
              <a:cs typeface="Aharoni" panose="02010803020104030203" pitchFamily="2" charset="-79"/>
            </a:endParaRPr>
          </a:p>
          <a:p>
            <a:pPr marR="0" lvl="0" algn="just">
              <a:lnSpc>
                <a:spcPct val="150000"/>
              </a:lnSpc>
              <a:spcBef>
                <a:spcPts val="0"/>
              </a:spcBef>
              <a:spcAft>
                <a:spcPts val="0"/>
              </a:spcAft>
            </a:pPr>
            <a:r>
              <a:rPr lang="id-ID" sz="1400" dirty="0">
                <a:solidFill>
                  <a:srgbClr val="171717"/>
                </a:solidFill>
                <a:effectLst/>
                <a:latin typeface="Aharoni" panose="02010803020104030203" pitchFamily="2" charset="-79"/>
                <a:ea typeface="Calibri" panose="020F0502020204030204" pitchFamily="34" charset="0"/>
                <a:cs typeface="Aharoni" panose="02010803020104030203" pitchFamily="2" charset="-79"/>
              </a:rPr>
              <a:t>Al-Quran dengan tegas melarang kita untuk tebang pilih dalam menghukum seseorang yang bersalah.</a:t>
            </a:r>
            <a:endParaRPr lang="en-US" sz="1400" dirty="0">
              <a:solidFill>
                <a:srgbClr val="171717"/>
              </a:solidFill>
              <a:effectLst/>
              <a:latin typeface="Aharoni" panose="02010803020104030203" pitchFamily="2" charset="-79"/>
              <a:ea typeface="Calibri" panose="020F0502020204030204" pitchFamily="34" charset="0"/>
              <a:cs typeface="Aharoni" panose="02010803020104030203" pitchFamily="2" charset="-79"/>
            </a:endParaRPr>
          </a:p>
          <a:p>
            <a:pPr algn="ctr"/>
            <a:endParaRPr lang="en-US" dirty="0"/>
          </a:p>
        </p:txBody>
      </p:sp>
      <p:sp>
        <p:nvSpPr>
          <p:cNvPr id="5" name="Flowchart: Internal Storage 4">
            <a:extLst>
              <a:ext uri="{FF2B5EF4-FFF2-40B4-BE49-F238E27FC236}">
                <a16:creationId xmlns:a16="http://schemas.microsoft.com/office/drawing/2014/main" id="{965C26C3-FA21-8EE4-BC36-B69ABF55EB34}"/>
              </a:ext>
            </a:extLst>
          </p:cNvPr>
          <p:cNvSpPr/>
          <p:nvPr/>
        </p:nvSpPr>
        <p:spPr>
          <a:xfrm>
            <a:off x="4285675" y="1913082"/>
            <a:ext cx="3823854" cy="4682836"/>
          </a:xfrm>
          <a:prstGeom prst="flowChartInternalStorage">
            <a:avLst/>
          </a:prstGeom>
          <a:solidFill>
            <a:srgbClr val="8E613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marR="0" lvl="0" indent="-342900" algn="just">
              <a:lnSpc>
                <a:spcPct val="150000"/>
              </a:lnSpc>
              <a:spcBef>
                <a:spcPts val="0"/>
              </a:spcBef>
              <a:spcAft>
                <a:spcPts val="0"/>
              </a:spcAft>
              <a:buFont typeface="Symbol" panose="05050102010706020507" pitchFamily="18" charset="2"/>
              <a:buChar char=""/>
            </a:pPr>
            <a:r>
              <a:rPr lang="id-ID" sz="1200" u="sng" dirty="0">
                <a:solidFill>
                  <a:srgbClr val="171717"/>
                </a:solidFill>
                <a:effectLst/>
                <a:latin typeface="Aharoni" panose="02010803020104030203" pitchFamily="2" charset="-79"/>
                <a:ea typeface="Calibri" panose="020F0502020204030204" pitchFamily="34" charset="0"/>
                <a:cs typeface="Aharoni" panose="02010803020104030203" pitchFamily="2" charset="-79"/>
              </a:rPr>
              <a:t>Musyawarah</a:t>
            </a:r>
            <a:endParaRPr lang="en-US" sz="1200" u="sng" dirty="0">
              <a:solidFill>
                <a:srgbClr val="171717"/>
              </a:solidFill>
              <a:effectLst/>
              <a:latin typeface="Aharoni" panose="02010803020104030203" pitchFamily="2" charset="-79"/>
              <a:ea typeface="Calibri" panose="020F0502020204030204" pitchFamily="34" charset="0"/>
              <a:cs typeface="Aharoni" panose="02010803020104030203" pitchFamily="2" charset="-79"/>
            </a:endParaRPr>
          </a:p>
          <a:p>
            <a:pPr marR="0" lvl="0" algn="just">
              <a:lnSpc>
                <a:spcPct val="150000"/>
              </a:lnSpc>
              <a:spcBef>
                <a:spcPts val="0"/>
              </a:spcBef>
              <a:spcAft>
                <a:spcPts val="0"/>
              </a:spcAft>
            </a:pPr>
            <a:r>
              <a:rPr lang="id-ID" sz="1200" dirty="0">
                <a:solidFill>
                  <a:srgbClr val="171717"/>
                </a:solidFill>
                <a:effectLst/>
                <a:latin typeface="Aharoni" panose="02010803020104030203" pitchFamily="2" charset="-79"/>
                <a:ea typeface="Calibri" panose="020F0502020204030204" pitchFamily="34" charset="0"/>
                <a:cs typeface="Aharoni" panose="02010803020104030203" pitchFamily="2" charset="-79"/>
              </a:rPr>
              <a:t> Musyawarah dalam rangka mencapai mufakat. Al-Quran telah menegaskan pentingnya musyawarah melalui Ali Imran ayat 159. Perintah musyawarah dalam ayat tersebut pertama-tama ditujukan kepada Nabi Muhammad Saw., baik sebagai pribadi maupun nabi sekaligus pemimpin muslimin. Perintah ini juga</a:t>
            </a:r>
            <a:endParaRPr lang="en-US" sz="1200" dirty="0">
              <a:solidFill>
                <a:srgbClr val="171717"/>
              </a:solidFill>
              <a:effectLst/>
              <a:latin typeface="Aharoni" panose="02010803020104030203" pitchFamily="2" charset="-79"/>
              <a:ea typeface="Calibri" panose="020F0502020204030204" pitchFamily="34" charset="0"/>
              <a:cs typeface="Aharoni" panose="02010803020104030203" pitchFamily="2" charset="-79"/>
            </a:endParaRPr>
          </a:p>
          <a:p>
            <a:pPr marL="342900" marR="0" lvl="0" indent="-342900" algn="just">
              <a:lnSpc>
                <a:spcPct val="150000"/>
              </a:lnSpc>
              <a:spcBef>
                <a:spcPts val="0"/>
              </a:spcBef>
              <a:spcAft>
                <a:spcPts val="0"/>
              </a:spcAft>
              <a:buFont typeface="Symbol" panose="05050102010706020507" pitchFamily="18" charset="2"/>
              <a:buChar char=""/>
            </a:pPr>
            <a:r>
              <a:rPr lang="id-ID" sz="1200" u="sng" dirty="0">
                <a:solidFill>
                  <a:srgbClr val="171717"/>
                </a:solidFill>
                <a:effectLst/>
                <a:latin typeface="Aharoni" panose="02010803020104030203" pitchFamily="2" charset="-79"/>
                <a:ea typeface="Calibri" panose="020F0502020204030204" pitchFamily="34" charset="0"/>
                <a:cs typeface="Aharoni" panose="02010803020104030203" pitchFamily="2" charset="-79"/>
              </a:rPr>
              <a:t>Kebebasan</a:t>
            </a:r>
            <a:endParaRPr lang="en-US" sz="1200" u="sng" dirty="0">
              <a:solidFill>
                <a:srgbClr val="171717"/>
              </a:solidFill>
              <a:effectLst/>
              <a:latin typeface="Aharoni" panose="02010803020104030203" pitchFamily="2" charset="-79"/>
              <a:ea typeface="Calibri" panose="020F0502020204030204" pitchFamily="34" charset="0"/>
              <a:cs typeface="Aharoni" panose="02010803020104030203" pitchFamily="2" charset="-79"/>
            </a:endParaRPr>
          </a:p>
          <a:p>
            <a:pPr marR="0" lvl="0" algn="just">
              <a:lnSpc>
                <a:spcPct val="150000"/>
              </a:lnSpc>
              <a:spcBef>
                <a:spcPts val="0"/>
              </a:spcBef>
              <a:spcAft>
                <a:spcPts val="0"/>
              </a:spcAft>
            </a:pPr>
            <a:r>
              <a:rPr lang="id-ID" sz="1200" dirty="0">
                <a:solidFill>
                  <a:srgbClr val="171717"/>
                </a:solidFill>
                <a:effectLst/>
                <a:latin typeface="Aharoni" panose="02010803020104030203" pitchFamily="2" charset="-79"/>
                <a:ea typeface="Calibri" panose="020F0502020204030204" pitchFamily="34" charset="0"/>
                <a:cs typeface="Aharoni" panose="02010803020104030203" pitchFamily="2" charset="-79"/>
              </a:rPr>
              <a:t>Kebebasan adalah kebebasan, yakni kebebasan dalam hal berpikir, beragama, dan menyatakan pendapat.</a:t>
            </a:r>
            <a:endParaRPr lang="en-US" sz="1200" dirty="0">
              <a:solidFill>
                <a:srgbClr val="171717"/>
              </a:solidFill>
              <a:effectLst/>
              <a:latin typeface="Aharoni" panose="02010803020104030203" pitchFamily="2" charset="-79"/>
              <a:ea typeface="Calibri" panose="020F0502020204030204" pitchFamily="34" charset="0"/>
              <a:cs typeface="Aharoni" panose="02010803020104030203" pitchFamily="2" charset="-79"/>
            </a:endParaRPr>
          </a:p>
          <a:p>
            <a:pPr algn="ctr"/>
            <a:endParaRPr lang="en-US" dirty="0"/>
          </a:p>
        </p:txBody>
      </p:sp>
      <p:sp>
        <p:nvSpPr>
          <p:cNvPr id="6" name="Flowchart: Internal Storage 5">
            <a:extLst>
              <a:ext uri="{FF2B5EF4-FFF2-40B4-BE49-F238E27FC236}">
                <a16:creationId xmlns:a16="http://schemas.microsoft.com/office/drawing/2014/main" id="{76F5BB86-91C8-15D1-D594-D2417064CC9E}"/>
              </a:ext>
            </a:extLst>
          </p:cNvPr>
          <p:cNvSpPr/>
          <p:nvPr/>
        </p:nvSpPr>
        <p:spPr>
          <a:xfrm>
            <a:off x="8312731" y="3162300"/>
            <a:ext cx="3581396" cy="3433618"/>
          </a:xfrm>
          <a:prstGeom prst="flowChartInternalStorage">
            <a:avLst/>
          </a:prstGeom>
          <a:solidFill>
            <a:srgbClr val="8E613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marR="0" lvl="0" indent="-342900" algn="just">
              <a:lnSpc>
                <a:spcPct val="150000"/>
              </a:lnSpc>
              <a:spcBef>
                <a:spcPts val="0"/>
              </a:spcBef>
              <a:spcAft>
                <a:spcPts val="0"/>
              </a:spcAft>
              <a:buFont typeface="Symbol" panose="05050102010706020507" pitchFamily="18" charset="2"/>
              <a:buChar char=""/>
            </a:pP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endParaRPr lang="en-US" sz="1100" dirty="0">
              <a:solidFill>
                <a:srgbClr val="171717"/>
              </a:solidFill>
              <a:effectLst/>
              <a:latin typeface="Aharoni" panose="02010803020104030203" pitchFamily="2" charset="-79"/>
              <a:ea typeface="Calibri" panose="020F0502020204030204" pitchFamily="34" charset="0"/>
              <a:cs typeface="Aharoni" panose="02010803020104030203" pitchFamily="2" charset="-79"/>
            </a:endParaRPr>
          </a:p>
          <a:p>
            <a:pPr marL="342900" marR="0" lvl="0" indent="-342900" algn="just">
              <a:lnSpc>
                <a:spcPct val="150000"/>
              </a:lnSpc>
              <a:spcBef>
                <a:spcPts val="0"/>
              </a:spcBef>
              <a:spcAft>
                <a:spcPts val="0"/>
              </a:spcAft>
              <a:buFont typeface="Symbol" panose="05050102010706020507" pitchFamily="18" charset="2"/>
              <a:buChar char=""/>
            </a:pPr>
            <a:r>
              <a:rPr lang="id-ID" sz="1100" dirty="0">
                <a:solidFill>
                  <a:srgbClr val="171717"/>
                </a:solidFill>
                <a:effectLst/>
                <a:latin typeface="Aharoni" panose="02010803020104030203" pitchFamily="2" charset="-79"/>
                <a:ea typeface="Calibri" panose="020F0502020204030204" pitchFamily="34" charset="0"/>
                <a:cs typeface="Aharoni" panose="02010803020104030203" pitchFamily="2" charset="-79"/>
              </a:rPr>
              <a:t>Pengawasan rakyat</a:t>
            </a:r>
            <a:endParaRPr lang="en-US" sz="1100" dirty="0">
              <a:solidFill>
                <a:srgbClr val="171717"/>
              </a:solidFill>
              <a:latin typeface="Aharoni" panose="02010803020104030203" pitchFamily="2" charset="-79"/>
              <a:ea typeface="Calibri" panose="020F0502020204030204" pitchFamily="34" charset="0"/>
              <a:cs typeface="Aharoni" panose="02010803020104030203" pitchFamily="2" charset="-79"/>
            </a:endParaRPr>
          </a:p>
          <a:p>
            <a:pPr marR="0" lvl="0" algn="just">
              <a:lnSpc>
                <a:spcPct val="150000"/>
              </a:lnSpc>
              <a:spcBef>
                <a:spcPts val="0"/>
              </a:spcBef>
              <a:spcAft>
                <a:spcPts val="0"/>
              </a:spcAft>
            </a:pPr>
            <a:r>
              <a:rPr lang="id-ID" sz="1100" dirty="0">
                <a:solidFill>
                  <a:srgbClr val="171717"/>
                </a:solidFill>
                <a:effectLst/>
                <a:latin typeface="Aharoni" panose="02010803020104030203" pitchFamily="2" charset="-79"/>
                <a:ea typeface="Calibri" panose="020F0502020204030204" pitchFamily="34" charset="0"/>
                <a:cs typeface="Aharoni" panose="02010803020104030203" pitchFamily="2" charset="-79"/>
              </a:rPr>
              <a:t>Rakyat memiliki hak dan kewajiban untuk mengawasi kinerja pemimpin atau para wakil urusan mereka. Pun, rakyat tidak perlu sungkan untuk melakukan kritik kepada pemerintah yang sifatnya membangun, demi kebaikan bersama. Begitu juga dengan pemimpin atau pemerintah, mesti legowo dengan kritik dari rakyat. Karena bagaimanapun juga, tugas mereka sebagai pemimpin adalah menyejahterakan yang dipimpin</a:t>
            </a:r>
            <a:r>
              <a:rPr lang="id-ID" sz="1050" dirty="0">
                <a:solidFill>
                  <a:srgbClr val="171717"/>
                </a:solidFill>
                <a:effectLst/>
                <a:latin typeface="Aharoni" panose="02010803020104030203" pitchFamily="2" charset="-79"/>
                <a:ea typeface="Calibri" panose="020F0502020204030204" pitchFamily="34" charset="0"/>
                <a:cs typeface="Aharoni" panose="02010803020104030203" pitchFamily="2" charset="-79"/>
              </a:rPr>
              <a:t>.</a:t>
            </a:r>
            <a:endParaRPr lang="en-US" sz="1050" dirty="0">
              <a:solidFill>
                <a:srgbClr val="171717"/>
              </a:solidFill>
              <a:effectLst/>
              <a:latin typeface="Aharoni" panose="02010803020104030203" pitchFamily="2" charset="-79"/>
              <a:ea typeface="Calibri" panose="020F0502020204030204" pitchFamily="34" charset="0"/>
              <a:cs typeface="Aharoni" panose="02010803020104030203" pitchFamily="2" charset="-79"/>
            </a:endParaRPr>
          </a:p>
          <a:p>
            <a:pPr marL="914400" marR="0" algn="just">
              <a:lnSpc>
                <a:spcPct val="150000"/>
              </a:lnSpc>
              <a:spcBef>
                <a:spcPts val="0"/>
              </a:spcBef>
              <a:spcAft>
                <a:spcPts val="0"/>
              </a:spcAft>
            </a:pPr>
            <a:endParaRPr lang="en-US" sz="900" dirty="0">
              <a:solidFill>
                <a:srgbClr val="171717"/>
              </a:solidFill>
              <a:effectLst/>
              <a:latin typeface="Aharoni" panose="02010803020104030203" pitchFamily="2" charset="-79"/>
              <a:ea typeface="Calibri" panose="020F0502020204030204" pitchFamily="34" charset="0"/>
              <a:cs typeface="Aharoni" panose="02010803020104030203" pitchFamily="2" charset="-79"/>
            </a:endParaRPr>
          </a:p>
          <a:p>
            <a:pPr algn="ctr"/>
            <a:endParaRPr lang="en-US" dirty="0"/>
          </a:p>
        </p:txBody>
      </p:sp>
    </p:spTree>
    <p:extLst>
      <p:ext uri="{BB962C8B-B14F-4D97-AF65-F5344CB8AC3E}">
        <p14:creationId xmlns:p14="http://schemas.microsoft.com/office/powerpoint/2010/main" val="3070597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61C22DC-0BFB-0FA1-AFA1-44632AB699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739"/>
            <a:ext cx="12192000" cy="6855261"/>
          </a:xfrm>
          <a:prstGeom prst="rect">
            <a:avLst/>
          </a:prstGeom>
        </p:spPr>
      </p:pic>
      <p:sp>
        <p:nvSpPr>
          <p:cNvPr id="4" name="Rectangle 3">
            <a:extLst>
              <a:ext uri="{FF2B5EF4-FFF2-40B4-BE49-F238E27FC236}">
                <a16:creationId xmlns:a16="http://schemas.microsoft.com/office/drawing/2014/main" id="{B80F107D-A407-B420-4895-B4E2B184E665}"/>
              </a:ext>
            </a:extLst>
          </p:cNvPr>
          <p:cNvSpPr/>
          <p:nvPr/>
        </p:nvSpPr>
        <p:spPr>
          <a:xfrm>
            <a:off x="3060700" y="1739900"/>
            <a:ext cx="6096000" cy="3327400"/>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dirty="0"/>
          </a:p>
        </p:txBody>
      </p:sp>
      <p:sp>
        <p:nvSpPr>
          <p:cNvPr id="6" name="TextBox 5">
            <a:extLst>
              <a:ext uri="{FF2B5EF4-FFF2-40B4-BE49-F238E27FC236}">
                <a16:creationId xmlns:a16="http://schemas.microsoft.com/office/drawing/2014/main" id="{3D8EAAD3-E889-02C1-0820-8D36FFFE86A4}"/>
              </a:ext>
            </a:extLst>
          </p:cNvPr>
          <p:cNvSpPr txBox="1"/>
          <p:nvPr/>
        </p:nvSpPr>
        <p:spPr>
          <a:xfrm>
            <a:off x="1015999" y="-202090"/>
            <a:ext cx="10130971" cy="5932393"/>
          </a:xfrm>
          <a:prstGeom prst="rect">
            <a:avLst/>
          </a:prstGeom>
          <a:noFill/>
        </p:spPr>
        <p:txBody>
          <a:bodyPr wrap="square">
            <a:spAutoFit/>
          </a:bodyPr>
          <a:lstStyle/>
          <a:p>
            <a:pPr marL="342900" marR="0" lvl="0" indent="-342900" algn="just">
              <a:lnSpc>
                <a:spcPct val="115000"/>
              </a:lnSpc>
              <a:spcBef>
                <a:spcPts val="0"/>
              </a:spcBef>
              <a:spcAft>
                <a:spcPts val="0"/>
              </a:spcAft>
              <a:buFont typeface="+mj-lt"/>
              <a:buAutoNum type="alphaUcPeriod"/>
            </a:pPr>
            <a:endParaRPr lang="en-US" sz="1200" b="1" dirty="0">
              <a:solidFill>
                <a:srgbClr val="B69374"/>
              </a:solidFill>
              <a:effectLst/>
              <a:latin typeface="Aharoni" panose="02010803020104030203" pitchFamily="2" charset="-79"/>
              <a:ea typeface="Calibri" panose="020F0502020204030204" pitchFamily="34" charset="0"/>
              <a:cs typeface="Aharoni" panose="02010803020104030203" pitchFamily="2" charset="-79"/>
            </a:endParaRPr>
          </a:p>
          <a:p>
            <a:pPr marL="342900" marR="0" lvl="0" indent="-342900" algn="just">
              <a:lnSpc>
                <a:spcPct val="115000"/>
              </a:lnSpc>
              <a:spcBef>
                <a:spcPts val="0"/>
              </a:spcBef>
              <a:spcAft>
                <a:spcPts val="0"/>
              </a:spcAft>
              <a:buFont typeface="+mj-lt"/>
              <a:buAutoNum type="alphaUcPeriod"/>
            </a:pPr>
            <a:endParaRPr lang="en-US" sz="1200" b="1" dirty="0">
              <a:solidFill>
                <a:srgbClr val="B69374"/>
              </a:solidFill>
              <a:latin typeface="Aharoni" panose="02010803020104030203" pitchFamily="2" charset="-79"/>
              <a:ea typeface="Calibri" panose="020F0502020204030204" pitchFamily="34" charset="0"/>
              <a:cs typeface="Aharoni" panose="02010803020104030203" pitchFamily="2" charset="-79"/>
            </a:endParaRPr>
          </a:p>
          <a:p>
            <a:pPr marL="342900" marR="0" lvl="0" indent="-342900" algn="just">
              <a:lnSpc>
                <a:spcPct val="115000"/>
              </a:lnSpc>
              <a:spcBef>
                <a:spcPts val="0"/>
              </a:spcBef>
              <a:spcAft>
                <a:spcPts val="0"/>
              </a:spcAft>
              <a:buFont typeface="+mj-lt"/>
              <a:buAutoNum type="alphaUcPeriod"/>
            </a:pPr>
            <a:endParaRPr lang="en-US" sz="1200" b="1" dirty="0">
              <a:solidFill>
                <a:srgbClr val="B69374"/>
              </a:solidFill>
              <a:effectLst/>
              <a:latin typeface="Aharoni" panose="02010803020104030203" pitchFamily="2" charset="-79"/>
              <a:ea typeface="Calibri" panose="020F0502020204030204" pitchFamily="34" charset="0"/>
              <a:cs typeface="Aharoni" panose="02010803020104030203" pitchFamily="2" charset="-79"/>
            </a:endParaRPr>
          </a:p>
          <a:p>
            <a:pPr marL="342900" marR="0" lvl="0" indent="-342900" algn="just">
              <a:lnSpc>
                <a:spcPct val="115000"/>
              </a:lnSpc>
              <a:spcBef>
                <a:spcPts val="0"/>
              </a:spcBef>
              <a:spcAft>
                <a:spcPts val="0"/>
              </a:spcAft>
              <a:buFont typeface="+mj-lt"/>
              <a:buAutoNum type="alphaUcPeriod"/>
            </a:pPr>
            <a:endParaRPr lang="en-US" sz="1200" b="1" dirty="0">
              <a:solidFill>
                <a:srgbClr val="B69374"/>
              </a:solidFill>
              <a:latin typeface="Aharoni" panose="02010803020104030203" pitchFamily="2" charset="-79"/>
              <a:ea typeface="Calibri" panose="020F0502020204030204" pitchFamily="34" charset="0"/>
              <a:cs typeface="Aharoni" panose="02010803020104030203" pitchFamily="2" charset="-79"/>
            </a:endParaRPr>
          </a:p>
          <a:p>
            <a:pPr marL="342900" marR="0" lvl="0" indent="-342900" algn="just">
              <a:lnSpc>
                <a:spcPct val="115000"/>
              </a:lnSpc>
              <a:spcBef>
                <a:spcPts val="0"/>
              </a:spcBef>
              <a:spcAft>
                <a:spcPts val="0"/>
              </a:spcAft>
              <a:buFont typeface="+mj-lt"/>
              <a:buAutoNum type="alphaUcPeriod"/>
            </a:pPr>
            <a:endParaRPr lang="en-US" sz="1200" b="1" dirty="0">
              <a:solidFill>
                <a:srgbClr val="B69374"/>
              </a:solidFill>
              <a:effectLst/>
              <a:latin typeface="Aharoni" panose="02010803020104030203" pitchFamily="2" charset="-79"/>
              <a:ea typeface="Calibri" panose="020F0502020204030204" pitchFamily="34" charset="0"/>
              <a:cs typeface="Aharoni" panose="02010803020104030203" pitchFamily="2" charset="-79"/>
            </a:endParaRPr>
          </a:p>
          <a:p>
            <a:pPr marL="342900" marR="0" lvl="0" indent="-342900" algn="just">
              <a:lnSpc>
                <a:spcPct val="115000"/>
              </a:lnSpc>
              <a:spcBef>
                <a:spcPts val="0"/>
              </a:spcBef>
              <a:spcAft>
                <a:spcPts val="0"/>
              </a:spcAft>
              <a:buFont typeface="+mj-lt"/>
              <a:buAutoNum type="alphaUcPeriod"/>
            </a:pPr>
            <a:endParaRPr lang="en-US" sz="1200" b="1" dirty="0">
              <a:solidFill>
                <a:srgbClr val="B69374"/>
              </a:solidFill>
              <a:latin typeface="Aharoni" panose="02010803020104030203" pitchFamily="2" charset="-79"/>
              <a:ea typeface="Calibri" panose="020F0502020204030204" pitchFamily="34" charset="0"/>
              <a:cs typeface="Aharoni" panose="02010803020104030203" pitchFamily="2" charset="-79"/>
            </a:endParaRPr>
          </a:p>
          <a:p>
            <a:pPr algn="ctr">
              <a:lnSpc>
                <a:spcPct val="115000"/>
              </a:lnSpc>
            </a:pPr>
            <a:r>
              <a:rPr lang="id-ID" b="1" u="sng"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KEPEMIMPINAN DALAM ISLAM </a:t>
            </a:r>
            <a:endParaRPr lang="en-US" sz="1400" b="1"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R="0" lvl="0" algn="just">
              <a:lnSpc>
                <a:spcPct val="115000"/>
              </a:lnSpc>
              <a:spcBef>
                <a:spcPts val="0"/>
              </a:spcBef>
              <a:spcAft>
                <a:spcPts val="0"/>
              </a:spcAft>
            </a:pPr>
            <a:r>
              <a:rPr lang="en-US" sz="1600" dirty="0">
                <a:solidFill>
                  <a:srgbClr val="8E6131"/>
                </a:solidFill>
                <a:latin typeface="Aharoni" panose="02010803020104030203" pitchFamily="2" charset="-79"/>
                <a:ea typeface="Calibri" panose="020F0502020204030204" pitchFamily="34" charset="0"/>
                <a:cs typeface="Aharoni" panose="02010803020104030203" pitchFamily="2" charset="-79"/>
              </a:rPr>
              <a:t>	</a:t>
            </a:r>
            <a:r>
              <a:rPr lang="id-ID"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Secara rasional setiap komunitas membutuhkan seorang pemimpin. Karena sebagai makhluk sosial, manusia selalu berinteraksi dengan lingkungannya. Untuk mencapai hubungan yang harmonis diantara anggota masyarakat, maka diperlukan seorang pemimpinan yang mengatur dan menata interaksi sosial tersebut.</a:t>
            </a:r>
            <a:endParaRPr lang="en-US" sz="1400" dirty="0">
              <a:solidFill>
                <a:srgbClr val="8E6131"/>
              </a:solidFill>
              <a:latin typeface="Aharoni" panose="02010803020104030203" pitchFamily="2" charset="-79"/>
              <a:ea typeface="Calibri" panose="020F0502020204030204" pitchFamily="34" charset="0"/>
              <a:cs typeface="Aharoni" panose="02010803020104030203" pitchFamily="2" charset="-79"/>
            </a:endParaRPr>
          </a:p>
          <a:p>
            <a:pPr marR="0" lvl="0" algn="just">
              <a:lnSpc>
                <a:spcPct val="115000"/>
              </a:lnSpc>
              <a:spcBef>
                <a:spcPts val="0"/>
              </a:spcBef>
              <a:spcAft>
                <a:spcPts val="0"/>
              </a:spcAft>
            </a:pPr>
            <a:endParaRPr lang="en-US"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R="0" lvl="0" algn="just">
              <a:lnSpc>
                <a:spcPct val="115000"/>
              </a:lnSpc>
              <a:spcBef>
                <a:spcPts val="0"/>
              </a:spcBef>
              <a:spcAft>
                <a:spcPts val="0"/>
              </a:spcAft>
            </a:pPr>
            <a:r>
              <a:rPr lang="en-US"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	</a:t>
            </a:r>
            <a:r>
              <a:rPr lang="id-ID"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Akal sulit menerima apabila ada sekelompok masyarakat hidup tanpa seorang pemimpin. “Nabi Muhammad saw berpesan, apabila kalian bertiga atau lebih dalam suatu perjalanan, maka angkatlah salah seorang diantara kalian sebagai pemimpinnya.”</a:t>
            </a:r>
            <a:endParaRPr lang="en-US"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L="457200" marR="0" algn="just">
              <a:lnSpc>
                <a:spcPct val="150000"/>
              </a:lnSpc>
              <a:spcBef>
                <a:spcPts val="0"/>
              </a:spcBef>
              <a:spcAft>
                <a:spcPts val="0"/>
              </a:spcAft>
            </a:pPr>
            <a:r>
              <a:rPr lang="id-ID"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Ini menunjukkan signifikasi seorang pemimpin dalam masyarakat.Secara normatif, al-Qur’an menggunakan tiga term yang menunjukkan makna kepemimpinan, yaitu :</a:t>
            </a:r>
            <a:endParaRPr lang="en-US"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L="457200" marR="0" algn="just">
              <a:lnSpc>
                <a:spcPct val="150000"/>
              </a:lnSpc>
              <a:spcBef>
                <a:spcPts val="0"/>
              </a:spcBef>
              <a:spcAft>
                <a:spcPts val="0"/>
              </a:spcAft>
            </a:pPr>
            <a:endParaRPr lang="en-US"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L="342900" marR="0" lvl="0" indent="-342900" algn="just">
              <a:lnSpc>
                <a:spcPct val="115000"/>
              </a:lnSpc>
              <a:spcBef>
                <a:spcPts val="0"/>
              </a:spcBef>
              <a:spcAft>
                <a:spcPts val="0"/>
              </a:spcAft>
              <a:buFont typeface="Symbol" panose="05050102010706020507" pitchFamily="18" charset="2"/>
              <a:buChar char=""/>
            </a:pPr>
            <a:r>
              <a:rPr lang="id-ID"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Khilafah</a:t>
            </a:r>
            <a:endParaRPr lang="en-US"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L="342900" marR="0" lvl="0" indent="-342900" algn="just">
              <a:lnSpc>
                <a:spcPct val="150000"/>
              </a:lnSpc>
              <a:spcBef>
                <a:spcPts val="0"/>
              </a:spcBef>
              <a:spcAft>
                <a:spcPts val="0"/>
              </a:spcAft>
              <a:buFont typeface="Symbol" panose="05050102010706020507" pitchFamily="18" charset="2"/>
              <a:buChar char=""/>
            </a:pPr>
            <a:r>
              <a:rPr lang="id-ID"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Wilayah</a:t>
            </a:r>
            <a:endParaRPr lang="en-US"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L="342900" marR="0" lvl="0" indent="-342900" algn="just">
              <a:lnSpc>
                <a:spcPct val="150000"/>
              </a:lnSpc>
              <a:spcBef>
                <a:spcPts val="0"/>
              </a:spcBef>
              <a:spcAft>
                <a:spcPts val="0"/>
              </a:spcAft>
              <a:buFont typeface="Symbol" panose="05050102010706020507" pitchFamily="18" charset="2"/>
              <a:buChar char=""/>
            </a:pPr>
            <a:r>
              <a:rPr lang="id-ID"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Imamah</a:t>
            </a:r>
            <a:endParaRPr lang="en-US" sz="12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p:txBody>
      </p:sp>
    </p:spTree>
    <p:extLst>
      <p:ext uri="{BB962C8B-B14F-4D97-AF65-F5344CB8AC3E}">
        <p14:creationId xmlns:p14="http://schemas.microsoft.com/office/powerpoint/2010/main" val="3289870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A31C4C1-B064-9C39-A561-FC6AE38D02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27ABD5F-3602-B60B-C190-B297AA23120D}"/>
              </a:ext>
            </a:extLst>
          </p:cNvPr>
          <p:cNvSpPr/>
          <p:nvPr/>
        </p:nvSpPr>
        <p:spPr>
          <a:xfrm>
            <a:off x="493486" y="1146629"/>
            <a:ext cx="6995886" cy="2282371"/>
          </a:xfrm>
          <a:prstGeom prst="rect">
            <a:avLst/>
          </a:prstGeom>
          <a:noFill/>
          <a:ln/>
        </p:spPr>
        <p:style>
          <a:lnRef idx="2">
            <a:schemeClr val="accent3"/>
          </a:lnRef>
          <a:fillRef idx="1">
            <a:schemeClr val="lt1"/>
          </a:fillRef>
          <a:effectRef idx="0">
            <a:schemeClr val="accent3"/>
          </a:effectRef>
          <a:fontRef idx="minor">
            <a:schemeClr val="dk1"/>
          </a:fontRef>
        </p:style>
        <p:txBody>
          <a:bodyPr rtlCol="0" anchor="ctr"/>
          <a:lstStyle/>
          <a:p>
            <a:pPr marL="285750" marR="0" lvl="0" indent="-285750" algn="just">
              <a:lnSpc>
                <a:spcPct val="115000"/>
              </a:lnSpc>
              <a:spcBef>
                <a:spcPts val="0"/>
              </a:spcBef>
              <a:spcAft>
                <a:spcPts val="0"/>
              </a:spcAft>
              <a:buFont typeface="Arial" panose="020B0604020202020204" pitchFamily="34" charset="0"/>
              <a:buChar char="•"/>
            </a:pPr>
            <a:r>
              <a:rPr lang="id-ID"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Pengertian</a:t>
            </a:r>
            <a:r>
              <a:rPr lang="en-US"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 Hukum Islam </a:t>
            </a:r>
            <a:endParaRPr lang="en-US" sz="1400" dirty="0">
              <a:solidFill>
                <a:srgbClr val="8E6131"/>
              </a:solidFill>
              <a:latin typeface="Aharoni" panose="02010803020104030203" pitchFamily="2" charset="-79"/>
              <a:ea typeface="Calibri" panose="020F0502020204030204" pitchFamily="34" charset="0"/>
              <a:cs typeface="Aharoni" panose="02010803020104030203" pitchFamily="2" charset="-79"/>
            </a:endParaRPr>
          </a:p>
          <a:p>
            <a:pPr marR="0" lvl="0" algn="just">
              <a:lnSpc>
                <a:spcPct val="115000"/>
              </a:lnSpc>
              <a:spcBef>
                <a:spcPts val="0"/>
              </a:spcBef>
              <a:spcAft>
                <a:spcPts val="0"/>
              </a:spcAft>
            </a:pPr>
            <a:r>
              <a:rPr lang="id-ID"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Hukum Islam adalah hukum yang bersumber dan menjadi bagian dari agama Islam. Konsepsi hukum islam, dasar, dan kerangka hukumnya ditetapkan oleh Allah. Hukum tersebut tidak hanya mengatur hubungan manusia dengan manusia dan benda dalam masyarakat, tetapi juga hubungan manusia dengan Tuhan, hubungan manusia dengan manusia dengan dirinya sendiri, hubungan manusia dengan manusia lain dalam masyarakat, dan hubungan manusia dengan benda alam sekitarny</a:t>
            </a:r>
            <a:r>
              <a:rPr lang="en-US" sz="1400" dirty="0">
                <a:solidFill>
                  <a:srgbClr val="8E6131"/>
                </a:solidFill>
                <a:latin typeface="Aharoni" panose="02010803020104030203" pitchFamily="2" charset="-79"/>
                <a:ea typeface="Calibri" panose="020F0502020204030204" pitchFamily="34" charset="0"/>
                <a:cs typeface="Aharoni" panose="02010803020104030203" pitchFamily="2" charset="-79"/>
              </a:rPr>
              <a:t>a</a:t>
            </a:r>
            <a:r>
              <a:rPr lang="id-ID"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a:t>
            </a:r>
            <a:endParaRPr lang="en-US"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p:txBody>
      </p:sp>
      <p:sp>
        <p:nvSpPr>
          <p:cNvPr id="7" name="Rectangle 6">
            <a:extLst>
              <a:ext uri="{FF2B5EF4-FFF2-40B4-BE49-F238E27FC236}">
                <a16:creationId xmlns:a16="http://schemas.microsoft.com/office/drawing/2014/main" id="{89319B46-3415-CAAF-6644-AC4C6C027048}"/>
              </a:ext>
            </a:extLst>
          </p:cNvPr>
          <p:cNvSpPr/>
          <p:nvPr/>
        </p:nvSpPr>
        <p:spPr>
          <a:xfrm>
            <a:off x="4484915" y="3287485"/>
            <a:ext cx="6995886" cy="3323772"/>
          </a:xfrm>
          <a:prstGeom prst="rect">
            <a:avLst/>
          </a:prstGeom>
          <a:noFill/>
          <a:ln/>
        </p:spPr>
        <p:style>
          <a:lnRef idx="2">
            <a:schemeClr val="accent3"/>
          </a:lnRef>
          <a:fillRef idx="1">
            <a:schemeClr val="lt1"/>
          </a:fillRef>
          <a:effectRef idx="0">
            <a:schemeClr val="accent3"/>
          </a:effectRef>
          <a:fontRef idx="minor">
            <a:schemeClr val="dk1"/>
          </a:fontRef>
        </p:style>
        <p:txBody>
          <a:bodyPr rtlCol="0" anchor="ctr"/>
          <a:lstStyle/>
          <a:p>
            <a:pPr marL="342900" marR="0" lvl="0" indent="-342900" algn="just">
              <a:lnSpc>
                <a:spcPct val="115000"/>
              </a:lnSpc>
              <a:spcBef>
                <a:spcPts val="0"/>
              </a:spcBef>
              <a:spcAft>
                <a:spcPts val="0"/>
              </a:spcAft>
              <a:buFont typeface="Symbol" panose="05050102010706020507" pitchFamily="18" charset="2"/>
              <a:buChar char=""/>
            </a:pPr>
            <a:r>
              <a:rPr lang="id-ID"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Ruang lingkup</a:t>
            </a:r>
            <a:r>
              <a:rPr lang="en-US"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 Hukum Islam </a:t>
            </a:r>
            <a:endParaRPr lang="en-US" sz="1400" dirty="0">
              <a:solidFill>
                <a:srgbClr val="8E6131"/>
              </a:solidFill>
              <a:latin typeface="Aharoni" panose="02010803020104030203" pitchFamily="2" charset="-79"/>
              <a:ea typeface="Calibri" panose="020F0502020204030204" pitchFamily="34" charset="0"/>
              <a:cs typeface="Aharoni" panose="02010803020104030203" pitchFamily="2" charset="-79"/>
            </a:endParaRPr>
          </a:p>
          <a:p>
            <a:pPr marR="0" lvl="0" algn="just">
              <a:lnSpc>
                <a:spcPct val="115000"/>
              </a:lnSpc>
              <a:spcBef>
                <a:spcPts val="0"/>
              </a:spcBef>
              <a:spcAft>
                <a:spcPts val="0"/>
              </a:spcAft>
            </a:pP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Hukum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islam</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baik</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dalam</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pengertian</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syaariat</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maupun</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fikih</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di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bagi</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menjadi</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dua</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bagian</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besar</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yaitu</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t>
            </a:r>
            <a:endParaRPr lang="en-US"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L="342900" marR="0" lvl="0" indent="-342900" algn="just">
              <a:lnSpc>
                <a:spcPct val="115000"/>
              </a:lnSpc>
              <a:spcBef>
                <a:spcPts val="0"/>
              </a:spcBef>
              <a:spcAft>
                <a:spcPts val="0"/>
              </a:spcAft>
              <a:buFont typeface="+mj-lt"/>
              <a:buAutoNum type="arabicPeriod"/>
            </a:pPr>
            <a:r>
              <a:rPr lang="id-ID"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Ibadah (mahdhah)</a:t>
            </a:r>
            <a:endParaRPr lang="en-US" sz="1400" dirty="0">
              <a:solidFill>
                <a:srgbClr val="8E6131"/>
              </a:solidFill>
              <a:latin typeface="Aharoni" panose="02010803020104030203" pitchFamily="2" charset="-79"/>
              <a:ea typeface="Times New Roman" panose="02020603050405020304" pitchFamily="18" charset="0"/>
              <a:cs typeface="Aharoni" panose="02010803020104030203" pitchFamily="2" charset="-79"/>
            </a:endParaRPr>
          </a:p>
          <a:p>
            <a:pPr marR="0" lvl="0" algn="just">
              <a:lnSpc>
                <a:spcPct val="115000"/>
              </a:lnSpc>
              <a:spcBef>
                <a:spcPts val="0"/>
              </a:spcBef>
              <a:spcAft>
                <a:spcPts val="0"/>
              </a:spcAft>
            </a:pPr>
            <a:r>
              <a:rPr lang="id-ID"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Ibadah adalah tata cara dan upacara yang wajib dilakukan oleh seoraang muslim dalam menjalankan hubingan kepada Allah, seperti shalat, membayar zakat, menjalankan ibadah haji</a:t>
            </a:r>
            <a:endParaRPr lang="en-US" sz="14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L="342900" marR="0" lvl="0" indent="-342900" algn="just">
              <a:lnSpc>
                <a:spcPct val="115000"/>
              </a:lnSpc>
              <a:spcBef>
                <a:spcPts val="0"/>
              </a:spcBef>
              <a:spcAft>
                <a:spcPts val="0"/>
              </a:spcAft>
              <a:buFont typeface="+mj-lt"/>
              <a:buAutoNum type="arabicPeriod"/>
            </a:pP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Muamalah</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ghairu</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mahdhah</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t>
            </a:r>
            <a:endParaRPr lang="en-US" sz="1400" dirty="0">
              <a:solidFill>
                <a:srgbClr val="8E6131"/>
              </a:solidFill>
              <a:latin typeface="Aharoni" panose="02010803020104030203" pitchFamily="2" charset="-79"/>
              <a:ea typeface="Times New Roman" panose="02020603050405020304" pitchFamily="18" charset="0"/>
              <a:cs typeface="Aharoni" panose="02010803020104030203" pitchFamily="2" charset="-79"/>
            </a:endParaRPr>
          </a:p>
          <a:p>
            <a:pPr marR="0" lvl="0" algn="just">
              <a:lnSpc>
                <a:spcPct val="115000"/>
              </a:lnSpc>
              <a:spcBef>
                <a:spcPts val="0"/>
              </a:spcBef>
              <a:spcAft>
                <a:spcPts val="0"/>
              </a:spcAft>
            </a:pP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Adalah</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ketetapan</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Allah yang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berhubungan</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dengan</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kehidupan</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sosial</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manusia</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walaupun</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ketetapan</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tersebut</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terbatas</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pada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pokok-pokok</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saja</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Karena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itu</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sifatnya</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terbuka</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untuk</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dikembangkan</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melalui</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ijtihad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manusia</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yang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memenuhi</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syarat</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melakukan</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usaha</a:t>
            </a:r>
            <a:r>
              <a:rPr lang="en-US" sz="14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4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itu</a:t>
            </a:r>
            <a:r>
              <a:rPr lang="en-US" sz="18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608109A-5E68-99F1-14C5-24D3694B50D1}"/>
              </a:ext>
            </a:extLst>
          </p:cNvPr>
          <p:cNvSpPr/>
          <p:nvPr/>
        </p:nvSpPr>
        <p:spPr>
          <a:xfrm>
            <a:off x="3712028" y="370114"/>
            <a:ext cx="4767943" cy="616857"/>
          </a:xfrm>
          <a:prstGeom prst="rect">
            <a:avLst/>
          </a:prstGeom>
          <a:noFill/>
          <a:ln/>
        </p:spPr>
        <p:style>
          <a:lnRef idx="2">
            <a:schemeClr val="accent3"/>
          </a:lnRef>
          <a:fillRef idx="1">
            <a:schemeClr val="lt1"/>
          </a:fillRef>
          <a:effectRef idx="0">
            <a:schemeClr val="accent3"/>
          </a:effectRef>
          <a:fontRef idx="minor">
            <a:schemeClr val="dk1"/>
          </a:fontRef>
        </p:style>
        <p:txBody>
          <a:bodyPr rtlCol="0" anchor="ctr"/>
          <a:lstStyle/>
          <a:p>
            <a:pPr marR="0" lvl="0" algn="ctr">
              <a:lnSpc>
                <a:spcPct val="115000"/>
              </a:lnSpc>
              <a:spcBef>
                <a:spcPts val="0"/>
              </a:spcBef>
              <a:spcAft>
                <a:spcPts val="0"/>
              </a:spcAft>
            </a:pPr>
            <a:r>
              <a:rPr lang="en-US" sz="20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HUKUM I</a:t>
            </a:r>
            <a:r>
              <a:rPr lang="en-US" sz="2000" dirty="0">
                <a:solidFill>
                  <a:srgbClr val="8E6131"/>
                </a:solidFill>
                <a:latin typeface="Aharoni" panose="02010803020104030203" pitchFamily="2" charset="-79"/>
                <a:ea typeface="Calibri" panose="020F0502020204030204" pitchFamily="34" charset="0"/>
                <a:cs typeface="Aharoni" panose="02010803020104030203" pitchFamily="2" charset="-79"/>
              </a:rPr>
              <a:t>SLAM </a:t>
            </a:r>
            <a:endParaRPr lang="en-US" sz="20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p:txBody>
      </p:sp>
    </p:spTree>
    <p:extLst>
      <p:ext uri="{BB962C8B-B14F-4D97-AF65-F5344CB8AC3E}">
        <p14:creationId xmlns:p14="http://schemas.microsoft.com/office/powerpoint/2010/main" val="1628481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69DA46-29AC-FC68-5CB8-FBCD3A2CEC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641"/>
            <a:ext cx="12192000" cy="6880641"/>
          </a:xfrm>
          <a:prstGeom prst="rect">
            <a:avLst/>
          </a:prstGeom>
        </p:spPr>
      </p:pic>
      <p:sp>
        <p:nvSpPr>
          <p:cNvPr id="4" name="Rectangle 3">
            <a:extLst>
              <a:ext uri="{FF2B5EF4-FFF2-40B4-BE49-F238E27FC236}">
                <a16:creationId xmlns:a16="http://schemas.microsoft.com/office/drawing/2014/main" id="{28CC508B-D61D-526B-43BB-A64C5D13EECF}"/>
              </a:ext>
            </a:extLst>
          </p:cNvPr>
          <p:cNvSpPr/>
          <p:nvPr/>
        </p:nvSpPr>
        <p:spPr>
          <a:xfrm>
            <a:off x="682169" y="440873"/>
            <a:ext cx="10827657" cy="1045027"/>
          </a:xfrm>
          <a:prstGeom prst="rect">
            <a:avLst/>
          </a:prstGeom>
          <a:noFill/>
          <a:ln w="952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marR="0" lvl="0" algn="ctr">
              <a:lnSpc>
                <a:spcPct val="115000"/>
              </a:lnSpc>
              <a:spcBef>
                <a:spcPts val="0"/>
              </a:spcBef>
              <a:spcAft>
                <a:spcPts val="0"/>
              </a:spcAft>
            </a:pPr>
            <a:r>
              <a:rPr lang="id-ID" sz="2000" u="sng"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Bagian-bagian Hukum Islam </a:t>
            </a:r>
            <a:endParaRPr lang="en-US" sz="2000" u="sng"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R="0" lvl="0" algn="just">
              <a:lnSpc>
                <a:spcPct val="150000"/>
              </a:lnSpc>
              <a:spcBef>
                <a:spcPts val="0"/>
              </a:spcBef>
              <a:spcAft>
                <a:spcPts val="0"/>
              </a:spcAft>
            </a:pPr>
            <a:r>
              <a:rPr lang="en-US" sz="18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Munakahat</a:t>
            </a:r>
            <a:r>
              <a:rPr lang="en-US" dirty="0">
                <a:solidFill>
                  <a:srgbClr val="8E6131"/>
                </a:solidFill>
                <a:latin typeface="Aharoni" panose="02010803020104030203" pitchFamily="2" charset="-79"/>
                <a:ea typeface="Times New Roman" panose="02020603050405020304" pitchFamily="18" charset="0"/>
                <a:cs typeface="Aharoni" panose="02010803020104030203" pitchFamily="2" charset="-79"/>
              </a:rPr>
              <a:t> - </a:t>
            </a:r>
            <a:r>
              <a:rPr lang="en-US" sz="18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Wirasah</a:t>
            </a:r>
            <a:r>
              <a:rPr lang="en-US" dirty="0">
                <a:solidFill>
                  <a:srgbClr val="8E6131"/>
                </a:solidFill>
                <a:latin typeface="Aharoni" panose="02010803020104030203" pitchFamily="2" charset="-79"/>
                <a:ea typeface="Times New Roman" panose="02020603050405020304" pitchFamily="18" charset="0"/>
                <a:cs typeface="Aharoni" panose="02010803020104030203" pitchFamily="2" charset="-79"/>
              </a:rPr>
              <a:t> - </a:t>
            </a:r>
            <a:r>
              <a:rPr lang="en-US" sz="18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Muamalat</a:t>
            </a:r>
            <a:r>
              <a:rPr lang="en-US" dirty="0">
                <a:solidFill>
                  <a:srgbClr val="8E6131"/>
                </a:solidFill>
                <a:latin typeface="Aharoni" panose="02010803020104030203" pitchFamily="2" charset="-79"/>
                <a:ea typeface="Times New Roman" panose="02020603050405020304" pitchFamily="18" charset="0"/>
                <a:cs typeface="Aharoni" panose="02010803020104030203" pitchFamily="2" charset="-79"/>
              </a:rPr>
              <a:t> - </a:t>
            </a:r>
            <a:r>
              <a:rPr lang="id-ID" sz="18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Jinayat</a:t>
            </a:r>
            <a:r>
              <a:rPr lang="en-US" dirty="0">
                <a:solidFill>
                  <a:srgbClr val="8E6131"/>
                </a:solidFill>
                <a:latin typeface="Aharoni" panose="02010803020104030203" pitchFamily="2" charset="-79"/>
                <a:ea typeface="Times New Roman" panose="02020603050405020304" pitchFamily="18" charset="0"/>
                <a:cs typeface="Aharoni" panose="02010803020104030203" pitchFamily="2" charset="-79"/>
              </a:rPr>
              <a:t> - </a:t>
            </a:r>
            <a:r>
              <a:rPr lang="en-US" sz="18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Al-</a:t>
            </a:r>
            <a:r>
              <a:rPr lang="en-US" sz="18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ahkam</a:t>
            </a:r>
            <a:r>
              <a:rPr lang="en-US" sz="18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as-</a:t>
            </a:r>
            <a:r>
              <a:rPr lang="en-US" sz="18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sulthaniyah</a:t>
            </a:r>
            <a:r>
              <a:rPr lang="en-US" dirty="0">
                <a:solidFill>
                  <a:srgbClr val="8E6131"/>
                </a:solidFill>
                <a:latin typeface="Aharoni" panose="02010803020104030203" pitchFamily="2" charset="-79"/>
                <a:ea typeface="Times New Roman" panose="02020603050405020304" pitchFamily="18" charset="0"/>
                <a:cs typeface="Aharoni" panose="02010803020104030203" pitchFamily="2" charset="-79"/>
              </a:rPr>
              <a:t> - </a:t>
            </a:r>
            <a:r>
              <a:rPr lang="en-US" sz="18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Siyar</a:t>
            </a:r>
            <a:r>
              <a:rPr lang="en-US" sz="18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 </a:t>
            </a:r>
            <a:r>
              <a:rPr lang="en-US" sz="18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Mukhassamat</a:t>
            </a:r>
            <a:endParaRPr lang="en-US" sz="18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algn="ctr"/>
            <a:endParaRPr lang="en-US" dirty="0"/>
          </a:p>
        </p:txBody>
      </p:sp>
      <p:sp>
        <p:nvSpPr>
          <p:cNvPr id="5" name="Rectangle 4">
            <a:extLst>
              <a:ext uri="{FF2B5EF4-FFF2-40B4-BE49-F238E27FC236}">
                <a16:creationId xmlns:a16="http://schemas.microsoft.com/office/drawing/2014/main" id="{661E16B4-03D3-3898-9605-59D2B30D7E46}"/>
              </a:ext>
            </a:extLst>
          </p:cNvPr>
          <p:cNvSpPr/>
          <p:nvPr/>
        </p:nvSpPr>
        <p:spPr>
          <a:xfrm>
            <a:off x="682170" y="1574801"/>
            <a:ext cx="10827657" cy="1854199"/>
          </a:xfrm>
          <a:prstGeom prst="rect">
            <a:avLst/>
          </a:prstGeom>
          <a:noFill/>
          <a:ln w="952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marR="0" lvl="0" algn="ctr">
              <a:lnSpc>
                <a:spcPct val="115000"/>
              </a:lnSpc>
              <a:spcBef>
                <a:spcPts val="0"/>
              </a:spcBef>
              <a:spcAft>
                <a:spcPts val="0"/>
              </a:spcAft>
            </a:pPr>
            <a:endParaRPr lang="en-US" sz="1800" u="sng"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R="0" lvl="0" algn="ctr">
              <a:lnSpc>
                <a:spcPct val="115000"/>
              </a:lnSpc>
              <a:spcBef>
                <a:spcPts val="0"/>
              </a:spcBef>
              <a:spcAft>
                <a:spcPts val="0"/>
              </a:spcAft>
            </a:pPr>
            <a:r>
              <a:rPr lang="id-ID" sz="1800" u="sng"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Tujuan hukum islam</a:t>
            </a:r>
            <a:endParaRPr lang="en-US" u="sng" dirty="0">
              <a:solidFill>
                <a:srgbClr val="8E6131"/>
              </a:solidFill>
              <a:latin typeface="Aharoni" panose="02010803020104030203" pitchFamily="2" charset="-79"/>
              <a:ea typeface="Calibri" panose="020F0502020204030204" pitchFamily="34" charset="0"/>
              <a:cs typeface="Aharoni" panose="02010803020104030203" pitchFamily="2" charset="-79"/>
            </a:endParaRPr>
          </a:p>
          <a:p>
            <a:pPr marR="0" lvl="0" algn="just">
              <a:lnSpc>
                <a:spcPct val="115000"/>
              </a:lnSpc>
              <a:spcBef>
                <a:spcPts val="0"/>
              </a:spcBef>
              <a:spcAft>
                <a:spcPts val="0"/>
              </a:spcAft>
            </a:pPr>
            <a:r>
              <a:rPr lang="id-ID" sz="18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Tujuan hukum islam secara umum adalah Dar-ul mafaasidiwajalbul mashaalihi (mencegah terjadinya kerusakan dan mendatangkan kemaslahatan). </a:t>
            </a:r>
            <a:r>
              <a:rPr lang="en-US" sz="18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Abu </a:t>
            </a:r>
            <a:r>
              <a:rPr lang="en-US" sz="18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Ishaq</a:t>
            </a:r>
            <a:r>
              <a:rPr lang="en-US" sz="18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As-</a:t>
            </a:r>
            <a:r>
              <a:rPr lang="en-US" sz="18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Sathibi</a:t>
            </a:r>
            <a:r>
              <a:rPr lang="en-US" sz="18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8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merumuskan</a:t>
            </a:r>
            <a:r>
              <a:rPr lang="en-US" sz="18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lima </a:t>
            </a:r>
            <a:r>
              <a:rPr lang="en-US" sz="18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tujuan</a:t>
            </a:r>
            <a:r>
              <a:rPr lang="en-US" sz="18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8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hukum</a:t>
            </a:r>
            <a:r>
              <a:rPr lang="en-US" sz="18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8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islam</a:t>
            </a:r>
            <a:r>
              <a:rPr lang="en-US" sz="18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t>
            </a:r>
            <a:r>
              <a:rPr lang="id-ID" sz="18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Memelihara agama, Memelihara jiwa, Memelihara akal, Memelihara keturunan, dan Memelihara harta.</a:t>
            </a:r>
            <a:endParaRPr lang="en-US" sz="18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algn="ctr"/>
            <a:endParaRPr lang="en-US" dirty="0"/>
          </a:p>
        </p:txBody>
      </p:sp>
      <p:sp>
        <p:nvSpPr>
          <p:cNvPr id="7" name="Rectangle 6">
            <a:extLst>
              <a:ext uri="{FF2B5EF4-FFF2-40B4-BE49-F238E27FC236}">
                <a16:creationId xmlns:a16="http://schemas.microsoft.com/office/drawing/2014/main" id="{F3300B42-F63D-ECBB-1D5D-D9B2B90EEF07}"/>
              </a:ext>
            </a:extLst>
          </p:cNvPr>
          <p:cNvSpPr/>
          <p:nvPr/>
        </p:nvSpPr>
        <p:spPr>
          <a:xfrm>
            <a:off x="682171" y="3606802"/>
            <a:ext cx="10827657" cy="2982684"/>
          </a:xfrm>
          <a:prstGeom prst="rect">
            <a:avLst/>
          </a:prstGeom>
          <a:noFill/>
          <a:ln w="952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marR="0" lvl="0" algn="ctr">
              <a:lnSpc>
                <a:spcPct val="115000"/>
              </a:lnSpc>
              <a:spcBef>
                <a:spcPts val="0"/>
              </a:spcBef>
              <a:spcAft>
                <a:spcPts val="0"/>
              </a:spcAft>
            </a:pPr>
            <a:r>
              <a:rPr lang="id-ID" sz="2000" u="sng"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Sumber hukum islam</a:t>
            </a:r>
            <a:endParaRPr lang="en-US" sz="2000" u="sng" dirty="0">
              <a:solidFill>
                <a:srgbClr val="8E6131"/>
              </a:solidFill>
              <a:latin typeface="Aharoni" panose="02010803020104030203" pitchFamily="2" charset="-79"/>
              <a:ea typeface="Calibri" panose="020F0502020204030204" pitchFamily="34" charset="0"/>
              <a:cs typeface="Aharoni" panose="02010803020104030203" pitchFamily="2" charset="-79"/>
            </a:endParaRPr>
          </a:p>
          <a:p>
            <a:pPr marR="0" lvl="0" algn="just">
              <a:lnSpc>
                <a:spcPct val="115000"/>
              </a:lnSpc>
              <a:spcBef>
                <a:spcPts val="0"/>
              </a:spcBef>
              <a:spcAft>
                <a:spcPts val="0"/>
              </a:spcAft>
            </a:pP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Dalam</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hukum</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islam</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rujukan-rujukan</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dan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dalil</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telah</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ditentukan</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sedemikian</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rupa</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oleh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syariat</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mulai</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dari</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sumber</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yang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pokok</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maupun</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yang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bersifat</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alternatif</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Sumber</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tertib</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hukum</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Islam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ini</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secara</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umumnya</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dapat</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dipahami</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dalam</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firman</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Allah </a:t>
            </a:r>
            <a:r>
              <a:rPr lang="en-US" sz="1600"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dalam</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QS. An-</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nisa</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59</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t>
            </a:r>
            <a:endParaRPr lang="en-US" sz="1600" dirty="0">
              <a:solidFill>
                <a:srgbClr val="8E6131"/>
              </a:solidFill>
              <a:latin typeface="Aharoni" panose="02010803020104030203" pitchFamily="2" charset="-79"/>
              <a:ea typeface="Times New Roman" panose="02020603050405020304" pitchFamily="18" charset="0"/>
              <a:cs typeface="Aharoni" panose="02010803020104030203" pitchFamily="2" charset="-79"/>
            </a:endParaRPr>
          </a:p>
          <a:p>
            <a:pPr marR="0" lvl="0" algn="just">
              <a:lnSpc>
                <a:spcPct val="115000"/>
              </a:lnSpc>
              <a:spcBef>
                <a:spcPts val="0"/>
              </a:spcBef>
              <a:spcAft>
                <a:spcPts val="0"/>
              </a:spcAft>
            </a:pPr>
            <a:endPar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endParaRPr>
          </a:p>
          <a:p>
            <a:pPr marR="0" lvl="0" algn="just">
              <a:lnSpc>
                <a:spcPct val="115000"/>
              </a:lnSpc>
              <a:spcBef>
                <a:spcPts val="0"/>
              </a:spcBef>
              <a:spcAft>
                <a:spcPts val="0"/>
              </a:spcAft>
            </a:pP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Wahai</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orang-orang yang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beriman</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taatilah</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Allah dan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taatilah</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RasulNya</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dan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ulil</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amri</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di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antara</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kamu</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Jika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kamu</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berlainan</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pendapat</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tentang</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sesuatu</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maka</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kembalikanlah</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ia</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pada Allah (al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quran</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dan Rasul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sunnahnya</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jika</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kamu</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benar-benar</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beriman</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kapada</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Allah dan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hari</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akhir</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Yang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demikian</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itu</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lebih</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utama</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bagimu</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dan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lebih</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baik</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akibatnya</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(QS. An-</a:t>
            </a:r>
            <a:r>
              <a:rPr lang="en-US" sz="1600" i="1" dirty="0" err="1">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nisa</a:t>
            </a:r>
            <a:r>
              <a:rPr lang="en-US" sz="1600" i="1"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 59)</a:t>
            </a:r>
            <a:r>
              <a:rPr lang="en-US" sz="1600" dirty="0">
                <a:solidFill>
                  <a:srgbClr val="8E6131"/>
                </a:solidFill>
                <a:effectLst/>
                <a:latin typeface="Aharoni" panose="02010803020104030203" pitchFamily="2" charset="-79"/>
                <a:ea typeface="Times New Roman" panose="02020603050405020304" pitchFamily="18" charset="0"/>
                <a:cs typeface="Aharoni" panose="02010803020104030203" pitchFamily="2" charset="-79"/>
              </a:rPr>
              <a:t>.</a:t>
            </a:r>
            <a:endParaRPr lang="en-US"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algn="ctr"/>
            <a:endParaRPr lang="en-US" dirty="0"/>
          </a:p>
        </p:txBody>
      </p:sp>
    </p:spTree>
    <p:extLst>
      <p:ext uri="{BB962C8B-B14F-4D97-AF65-F5344CB8AC3E}">
        <p14:creationId xmlns:p14="http://schemas.microsoft.com/office/powerpoint/2010/main" val="3840524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020731B-A2F6-F197-12DE-9E923D5029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92D6BC37-2316-69E6-D7AB-2C213FFA2D35}"/>
              </a:ext>
            </a:extLst>
          </p:cNvPr>
          <p:cNvSpPr/>
          <p:nvPr/>
        </p:nvSpPr>
        <p:spPr>
          <a:xfrm>
            <a:off x="101601" y="812801"/>
            <a:ext cx="6807200" cy="5297714"/>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marL="342900" marR="0" lvl="0" indent="-342900" algn="just">
              <a:lnSpc>
                <a:spcPct val="150000"/>
              </a:lnSpc>
              <a:spcBef>
                <a:spcPts val="0"/>
              </a:spcBef>
              <a:spcAft>
                <a:spcPts val="0"/>
              </a:spcAft>
              <a:buFont typeface="+mj-lt"/>
              <a:buAutoNum type="alphaUcPeriod"/>
            </a:pPr>
            <a:r>
              <a:rPr lang="id-ID"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RAGAM HUKUM ISLAM DALAM MENGATASI KEJAHATAN </a:t>
            </a:r>
            <a:endParaRPr lang="en-US"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L="457200" marR="0" algn="just">
              <a:lnSpc>
                <a:spcPct val="150000"/>
              </a:lnSpc>
              <a:spcBef>
                <a:spcPts val="0"/>
              </a:spcBef>
              <a:spcAft>
                <a:spcPts val="0"/>
              </a:spcAft>
            </a:pPr>
            <a:r>
              <a:rPr lang="id-ID"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Islam adalah  agama sempurna. Tidak ada sistem hukum di muka bumi ini sesempurna Islam. Allah Swt berfirman (yang artinya):</a:t>
            </a:r>
            <a:r>
              <a:rPr lang="id-ID" sz="1600" i="1"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“Pada hari ini telah kusempurnakan untuk kamu agamamu, dan telah Ku-cukupkan kepadamu nikmat-Ku, dan telah Ku-ridhai Islam itu jadi agama bagimu” (QS. Al-Maidah [5]: 3).</a:t>
            </a:r>
            <a:endParaRPr lang="en-US"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marL="457200" marR="0" algn="just">
              <a:lnSpc>
                <a:spcPct val="150000"/>
              </a:lnSpc>
              <a:spcBef>
                <a:spcPts val="0"/>
              </a:spcBef>
              <a:spcAft>
                <a:spcPts val="0"/>
              </a:spcAft>
            </a:pPr>
            <a:r>
              <a:rPr lang="id-ID"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rPr>
              <a:t>Hukum Islam sangat lengkap dan mampu menjawab persoalan hukum dan keadilan. Menurut Syeik Abdurrahman al-maliki dalam kitabnya Nidzam al-Uqubat bahwa sanksi didalam hukum Islam terdiri 4 macam, yakni : Had, Jinayat, Ta’zir dan Mukhalafah</a:t>
            </a:r>
            <a:endParaRPr lang="en-US" sz="1600" dirty="0">
              <a:solidFill>
                <a:srgbClr val="8E6131"/>
              </a:solidFill>
              <a:effectLst/>
              <a:latin typeface="Aharoni" panose="02010803020104030203" pitchFamily="2" charset="-79"/>
              <a:ea typeface="Calibri" panose="020F0502020204030204" pitchFamily="34" charset="0"/>
              <a:cs typeface="Aharoni" panose="02010803020104030203" pitchFamily="2" charset="-79"/>
            </a:endParaRPr>
          </a:p>
          <a:p>
            <a:pPr algn="ctr"/>
            <a:endParaRPr lang="en-US" dirty="0"/>
          </a:p>
        </p:txBody>
      </p:sp>
    </p:spTree>
    <p:extLst>
      <p:ext uri="{BB962C8B-B14F-4D97-AF65-F5344CB8AC3E}">
        <p14:creationId xmlns:p14="http://schemas.microsoft.com/office/powerpoint/2010/main" val="3685811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21413F7-C4C1-F570-FBCC-803B8880EB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a:extLst>
              <a:ext uri="{FF2B5EF4-FFF2-40B4-BE49-F238E27FC236}">
                <a16:creationId xmlns:a16="http://schemas.microsoft.com/office/drawing/2014/main" id="{7C8CBE85-32FC-D293-0AC5-C67723C31237}"/>
              </a:ext>
            </a:extLst>
          </p:cNvPr>
          <p:cNvSpPr/>
          <p:nvPr/>
        </p:nvSpPr>
        <p:spPr>
          <a:xfrm>
            <a:off x="3982825" y="2328706"/>
            <a:ext cx="4226350" cy="2519065"/>
          </a:xfrm>
          <a:prstGeom prst="rect">
            <a:avLst/>
          </a:prstGeom>
          <a:noFill/>
        </p:spPr>
        <p:txBody>
          <a:bodyPr wrap="none" lIns="91440" tIns="45720" rIns="91440" bIns="45720">
            <a:prstTxWarp prst="textInflateBottom">
              <a:avLst/>
            </a:prstTxWarp>
            <a:spAutoFit/>
          </a:bodyPr>
          <a:lstStyle/>
          <a:p>
            <a:pPr algn="ctr"/>
            <a:r>
              <a:rPr lang="en-US" sz="5400" b="1" dirty="0">
                <a:ln w="13462">
                  <a:solidFill>
                    <a:schemeClr val="bg2">
                      <a:lumMod val="90000"/>
                    </a:schemeClr>
                  </a:solidFill>
                  <a:prstDash val="solid"/>
                </a:ln>
                <a:solidFill>
                  <a:schemeClr val="tx1">
                    <a:lumMod val="85000"/>
                    <a:lumOff val="15000"/>
                  </a:schemeClr>
                </a:solidFill>
                <a:effectLst>
                  <a:outerShdw dist="38100" dir="2700000" algn="bl" rotWithShape="0">
                    <a:schemeClr val="accent5"/>
                  </a:outerShdw>
                </a:effectLst>
              </a:rPr>
              <a:t> </a:t>
            </a:r>
            <a:endParaRPr lang="en-US" sz="5400" b="1" cap="none" spc="0" dirty="0">
              <a:ln w="13462">
                <a:solidFill>
                  <a:schemeClr val="bg2">
                    <a:lumMod val="90000"/>
                  </a:schemeClr>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ectangle 5">
            <a:extLst>
              <a:ext uri="{FF2B5EF4-FFF2-40B4-BE49-F238E27FC236}">
                <a16:creationId xmlns:a16="http://schemas.microsoft.com/office/drawing/2014/main" id="{1739E71F-5788-DCCB-C10C-673EB2728F1C}"/>
              </a:ext>
            </a:extLst>
          </p:cNvPr>
          <p:cNvSpPr/>
          <p:nvPr/>
        </p:nvSpPr>
        <p:spPr>
          <a:xfrm>
            <a:off x="3789655" y="2154535"/>
            <a:ext cx="4612690" cy="2890016"/>
          </a:xfrm>
          <a:prstGeom prst="rect">
            <a:avLst/>
          </a:prstGeom>
          <a:noFill/>
        </p:spPr>
        <p:txBody>
          <a:bodyPr wrap="none" lIns="91440" tIns="45720" rIns="91440" bIns="45720">
            <a:prstTxWarp prst="textStop">
              <a:avLst/>
            </a:prstTxWarp>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SEKIAN PRESENTASI </a:t>
            </a:r>
          </a:p>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KELOMPOK KAMI </a:t>
            </a:r>
          </a:p>
          <a:p>
            <a:pPr algn="ctr"/>
            <a:r>
              <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TERIMAKASIH </a:t>
            </a:r>
          </a:p>
        </p:txBody>
      </p:sp>
    </p:spTree>
    <p:extLst>
      <p:ext uri="{BB962C8B-B14F-4D97-AF65-F5344CB8AC3E}">
        <p14:creationId xmlns:p14="http://schemas.microsoft.com/office/powerpoint/2010/main" val="4230493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851</Words>
  <Application>Microsoft Office PowerPoint</Application>
  <PresentationFormat>Widescreen</PresentationFormat>
  <Paragraphs>69</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Aharoni</vt:lpstr>
      <vt:lpstr>Algerian</vt: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rindayvidapatas@gmail.com</dc:creator>
  <cp:lastModifiedBy>rindayvidapatas@gmail.com</cp:lastModifiedBy>
  <cp:revision>1</cp:revision>
  <dcterms:created xsi:type="dcterms:W3CDTF">2022-05-23T18:03:11Z</dcterms:created>
  <dcterms:modified xsi:type="dcterms:W3CDTF">2022-05-23T19:32:23Z</dcterms:modified>
</cp:coreProperties>
</file>